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75" d="100"/>
          <a:sy n="75" d="100"/>
        </p:scale>
        <p:origin x="2232" y="13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7F7A9E-D09E-4B67-B4D0-B2E884815604}" type="datetimeFigureOut">
              <a:rPr lang="zh-CN" altLang="en-US" smtClean="0"/>
              <a:t>2022/8/10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ACB257-10A2-49B6-8A7E-B6CC4D2F59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1024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ACB257-10A2-49B6-8A7E-B6CC4D2F59A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83520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ACB257-10A2-49B6-8A7E-B6CC4D2F59A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45200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ACB257-10A2-49B6-8A7E-B6CC4D2F59A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5035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ACB257-10A2-49B6-8A7E-B6CC4D2F59A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9222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ACB257-10A2-49B6-8A7E-B6CC4D2F59A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23346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ACB257-10A2-49B6-8A7E-B6CC4D2F59A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98390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ACB257-10A2-49B6-8A7E-B6CC4D2F59A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23531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14E41EB-6C2C-A349-B45E-F7659D1A3C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A5DD8CE-1970-29E2-8451-8F07BCA3BE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E8A6C1B-E636-5A2F-D07F-BC4523A5C1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EA7C-3019-4B80-A74B-E8D78F29759F}" type="datetimeFigureOut">
              <a:rPr lang="zh-CN" altLang="en-US" smtClean="0"/>
              <a:t>2022/8/10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6D7FA40-8D8B-8157-A9DD-934D1249C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F39F129-5635-D16F-2A8E-3AA3CE1A00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EB4E9-9A4B-4E6F-AAEF-92FBE228CE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8411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917CCE6-FF9C-3203-1E72-AA9E931141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D35B7AE-2E80-57F4-B16E-023C759B9F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49FEB9-9095-775B-15E0-3360A61099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EA7C-3019-4B80-A74B-E8D78F29759F}" type="datetimeFigureOut">
              <a:rPr lang="zh-CN" altLang="en-US" smtClean="0"/>
              <a:t>2022/8/10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C1CC85D-F43B-764A-3C59-9ADBC3697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5C6A20A-22A0-9E1D-A27F-3F543E50AB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EB4E9-9A4B-4E6F-AAEF-92FBE228CE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057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59BE8C9-2571-BE99-2247-177C0AFBF6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4D97F2-D160-0735-6CC1-8E51EE7B93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B4FB227-61EC-C8A7-5122-079D13A5000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83EA7C-3019-4B80-A74B-E8D78F29759F}" type="datetimeFigureOut">
              <a:rPr lang="zh-CN" altLang="en-US" smtClean="0"/>
              <a:t>2022/8/10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ECE409D-B710-FC66-E131-E504134DFE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6B7A268-8250-8319-C27A-857CC97180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FEB4E9-9A4B-4E6F-AAEF-92FBE228CE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943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66642A3F-FA1B-0C96-60A2-7DD2DFEC0149}"/>
              </a:ext>
            </a:extLst>
          </p:cNvPr>
          <p:cNvSpPr/>
          <p:nvPr/>
        </p:nvSpPr>
        <p:spPr>
          <a:xfrm>
            <a:off x="989576" y="1096315"/>
            <a:ext cx="989118" cy="993813"/>
          </a:xfrm>
          <a:custGeom>
            <a:avLst/>
            <a:gdLst>
              <a:gd name="connsiteX0" fmla="*/ 331908 w 664273"/>
              <a:gd name="connsiteY0" fmla="*/ 0 h 667426"/>
              <a:gd name="connsiteX1" fmla="*/ 567195 w 664273"/>
              <a:gd name="connsiteY1" fmla="*/ 97536 h 667426"/>
              <a:gd name="connsiteX2" fmla="*/ 664274 w 664273"/>
              <a:gd name="connsiteY2" fmla="*/ 333946 h 667426"/>
              <a:gd name="connsiteX3" fmla="*/ 567195 w 664273"/>
              <a:gd name="connsiteY3" fmla="*/ 569890 h 667426"/>
              <a:gd name="connsiteX4" fmla="*/ 331908 w 664273"/>
              <a:gd name="connsiteY4" fmla="*/ 667426 h 667426"/>
              <a:gd name="connsiteX5" fmla="*/ 97079 w 664273"/>
              <a:gd name="connsiteY5" fmla="*/ 569890 h 667426"/>
              <a:gd name="connsiteX6" fmla="*/ 0 w 664273"/>
              <a:gd name="connsiteY6" fmla="*/ 333946 h 667426"/>
              <a:gd name="connsiteX7" fmla="*/ 97079 w 664273"/>
              <a:gd name="connsiteY7" fmla="*/ 97536 h 667426"/>
              <a:gd name="connsiteX8" fmla="*/ 331908 w 664273"/>
              <a:gd name="connsiteY8" fmla="*/ 0 h 667426"/>
              <a:gd name="connsiteX9" fmla="*/ 331908 w 664273"/>
              <a:gd name="connsiteY9" fmla="*/ 639575 h 667426"/>
              <a:gd name="connsiteX10" fmla="*/ 547316 w 664273"/>
              <a:gd name="connsiteY10" fmla="*/ 549935 h 667426"/>
              <a:gd name="connsiteX11" fmla="*/ 636527 w 664273"/>
              <a:gd name="connsiteY11" fmla="*/ 333499 h 667426"/>
              <a:gd name="connsiteX12" fmla="*/ 629593 w 664273"/>
              <a:gd name="connsiteY12" fmla="*/ 268472 h 667426"/>
              <a:gd name="connsiteX13" fmla="*/ 606476 w 664273"/>
              <a:gd name="connsiteY13" fmla="*/ 201587 h 667426"/>
              <a:gd name="connsiteX14" fmla="*/ 584749 w 664273"/>
              <a:gd name="connsiteY14" fmla="*/ 163039 h 667426"/>
              <a:gd name="connsiteX15" fmla="*/ 557013 w 664273"/>
              <a:gd name="connsiteY15" fmla="*/ 128206 h 667426"/>
              <a:gd name="connsiteX16" fmla="*/ 331889 w 664273"/>
              <a:gd name="connsiteY16" fmla="*/ 27880 h 667426"/>
              <a:gd name="connsiteX17" fmla="*/ 158544 w 664273"/>
              <a:gd name="connsiteY17" fmla="*/ 82687 h 667426"/>
              <a:gd name="connsiteX18" fmla="*/ 154381 w 664273"/>
              <a:gd name="connsiteY18" fmla="*/ 82687 h 667426"/>
              <a:gd name="connsiteX19" fmla="*/ 154381 w 664273"/>
              <a:gd name="connsiteY19" fmla="*/ 85935 h 667426"/>
              <a:gd name="connsiteX20" fmla="*/ 84115 w 664273"/>
              <a:gd name="connsiteY20" fmla="*/ 157001 h 667426"/>
              <a:gd name="connsiteX21" fmla="*/ 74867 w 664273"/>
              <a:gd name="connsiteY21" fmla="*/ 170936 h 667426"/>
              <a:gd name="connsiteX22" fmla="*/ 54531 w 664273"/>
              <a:gd name="connsiteY22" fmla="*/ 209026 h 667426"/>
              <a:gd name="connsiteX23" fmla="*/ 30490 w 664273"/>
              <a:gd name="connsiteY23" fmla="*/ 293094 h 667426"/>
              <a:gd name="connsiteX24" fmla="*/ 27718 w 664273"/>
              <a:gd name="connsiteY24" fmla="*/ 333499 h 667426"/>
              <a:gd name="connsiteX25" fmla="*/ 116929 w 664273"/>
              <a:gd name="connsiteY25" fmla="*/ 549935 h 667426"/>
              <a:gd name="connsiteX26" fmla="*/ 331908 w 664273"/>
              <a:gd name="connsiteY26" fmla="*/ 639575 h 667426"/>
              <a:gd name="connsiteX27" fmla="*/ 207102 w 664273"/>
              <a:gd name="connsiteY27" fmla="*/ 491871 h 667426"/>
              <a:gd name="connsiteX28" fmla="*/ 54559 w 664273"/>
              <a:gd name="connsiteY28" fmla="*/ 335347 h 667426"/>
              <a:gd name="connsiteX29" fmla="*/ 54559 w 664273"/>
              <a:gd name="connsiteY29" fmla="*/ 334413 h 667426"/>
              <a:gd name="connsiteX30" fmla="*/ 54559 w 664273"/>
              <a:gd name="connsiteY30" fmla="*/ 333480 h 667426"/>
              <a:gd name="connsiteX31" fmla="*/ 64732 w 664273"/>
              <a:gd name="connsiteY31" fmla="*/ 259632 h 667426"/>
              <a:gd name="connsiteX32" fmla="*/ 170593 w 664273"/>
              <a:gd name="connsiteY32" fmla="*/ 355311 h 667426"/>
              <a:gd name="connsiteX33" fmla="*/ 207102 w 664273"/>
              <a:gd name="connsiteY33" fmla="*/ 491871 h 667426"/>
              <a:gd name="connsiteX34" fmla="*/ 233915 w 664273"/>
              <a:gd name="connsiteY34" fmla="*/ 537391 h 667426"/>
              <a:gd name="connsiteX35" fmla="*/ 294475 w 664273"/>
              <a:gd name="connsiteY35" fmla="*/ 604742 h 667426"/>
              <a:gd name="connsiteX36" fmla="*/ 301866 w 664273"/>
              <a:gd name="connsiteY36" fmla="*/ 607066 h 667426"/>
              <a:gd name="connsiteX37" fmla="*/ 299095 w 664273"/>
              <a:gd name="connsiteY37" fmla="*/ 608924 h 667426"/>
              <a:gd name="connsiteX38" fmla="*/ 296323 w 664273"/>
              <a:gd name="connsiteY38" fmla="*/ 610314 h 667426"/>
              <a:gd name="connsiteX39" fmla="*/ 159953 w 664273"/>
              <a:gd name="connsiteY39" fmla="*/ 552260 h 667426"/>
              <a:gd name="connsiteX40" fmla="*/ 73514 w 664273"/>
              <a:gd name="connsiteY40" fmla="*/ 434750 h 667426"/>
              <a:gd name="connsiteX41" fmla="*/ 233915 w 664273"/>
              <a:gd name="connsiteY41" fmla="*/ 537391 h 667426"/>
              <a:gd name="connsiteX42" fmla="*/ 169659 w 664273"/>
              <a:gd name="connsiteY42" fmla="*/ 316763 h 667426"/>
              <a:gd name="connsiteX43" fmla="*/ 79058 w 664273"/>
              <a:gd name="connsiteY43" fmla="*/ 219694 h 667426"/>
              <a:gd name="connsiteX44" fmla="*/ 150705 w 664273"/>
              <a:gd name="connsiteY44" fmla="*/ 123082 h 667426"/>
              <a:gd name="connsiteX45" fmla="*/ 193234 w 664273"/>
              <a:gd name="connsiteY45" fmla="*/ 194148 h 667426"/>
              <a:gd name="connsiteX46" fmla="*/ 169659 w 664273"/>
              <a:gd name="connsiteY46" fmla="*/ 316763 h 667426"/>
              <a:gd name="connsiteX47" fmla="*/ 282912 w 664273"/>
              <a:gd name="connsiteY47" fmla="*/ 59455 h 667426"/>
              <a:gd name="connsiteX48" fmla="*/ 209874 w 664273"/>
              <a:gd name="connsiteY48" fmla="*/ 156524 h 667426"/>
              <a:gd name="connsiteX49" fmla="*/ 182604 w 664273"/>
              <a:gd name="connsiteY49" fmla="*/ 98927 h 667426"/>
              <a:gd name="connsiteX50" fmla="*/ 282912 w 664273"/>
              <a:gd name="connsiteY50" fmla="*/ 59455 h 667426"/>
              <a:gd name="connsiteX51" fmla="*/ 457648 w 664273"/>
              <a:gd name="connsiteY51" fmla="*/ 326984 h 667426"/>
              <a:gd name="connsiteX52" fmla="*/ 457648 w 664273"/>
              <a:gd name="connsiteY52" fmla="*/ 330232 h 667426"/>
              <a:gd name="connsiteX53" fmla="*/ 457648 w 664273"/>
              <a:gd name="connsiteY53" fmla="*/ 333480 h 667426"/>
              <a:gd name="connsiteX54" fmla="*/ 328679 w 664273"/>
              <a:gd name="connsiteY54" fmla="*/ 362741 h 667426"/>
              <a:gd name="connsiteX55" fmla="*/ 206645 w 664273"/>
              <a:gd name="connsiteY55" fmla="*/ 336728 h 667426"/>
              <a:gd name="connsiteX56" fmla="*/ 206178 w 664273"/>
              <a:gd name="connsiteY56" fmla="*/ 326974 h 667426"/>
              <a:gd name="connsiteX57" fmla="*/ 223742 w 664273"/>
              <a:gd name="connsiteY57" fmla="*/ 219685 h 667426"/>
              <a:gd name="connsiteX58" fmla="*/ 328679 w 664273"/>
              <a:gd name="connsiteY58" fmla="*/ 252660 h 667426"/>
              <a:gd name="connsiteX59" fmla="*/ 439160 w 664273"/>
              <a:gd name="connsiteY59" fmla="*/ 216437 h 667426"/>
              <a:gd name="connsiteX60" fmla="*/ 457648 w 664273"/>
              <a:gd name="connsiteY60" fmla="*/ 326984 h 667426"/>
              <a:gd name="connsiteX61" fmla="*/ 209417 w 664273"/>
              <a:gd name="connsiteY61" fmla="*/ 373437 h 667426"/>
              <a:gd name="connsiteX62" fmla="*/ 328679 w 664273"/>
              <a:gd name="connsiteY62" fmla="*/ 395735 h 667426"/>
              <a:gd name="connsiteX63" fmla="*/ 454876 w 664273"/>
              <a:gd name="connsiteY63" fmla="*/ 370656 h 667426"/>
              <a:gd name="connsiteX64" fmla="*/ 406337 w 664273"/>
              <a:gd name="connsiteY64" fmla="*/ 506740 h 667426"/>
              <a:gd name="connsiteX65" fmla="*/ 328679 w 664273"/>
              <a:gd name="connsiteY65" fmla="*/ 516493 h 667426"/>
              <a:gd name="connsiteX66" fmla="*/ 258880 w 664273"/>
              <a:gd name="connsiteY66" fmla="*/ 508597 h 667426"/>
              <a:gd name="connsiteX67" fmla="*/ 209417 w 664273"/>
              <a:gd name="connsiteY67" fmla="*/ 373437 h 667426"/>
              <a:gd name="connsiteX68" fmla="*/ 328679 w 664273"/>
              <a:gd name="connsiteY68" fmla="*/ 215513 h 667426"/>
              <a:gd name="connsiteX69" fmla="*/ 237611 w 664273"/>
              <a:gd name="connsiteY69" fmla="*/ 184394 h 667426"/>
              <a:gd name="connsiteX70" fmla="*/ 331908 w 664273"/>
              <a:gd name="connsiteY70" fmla="*/ 66885 h 667426"/>
              <a:gd name="connsiteX71" fmla="*/ 424825 w 664273"/>
              <a:gd name="connsiteY71" fmla="*/ 180680 h 667426"/>
              <a:gd name="connsiteX72" fmla="*/ 328679 w 664273"/>
              <a:gd name="connsiteY72" fmla="*/ 215513 h 667426"/>
              <a:gd name="connsiteX73" fmla="*/ 328679 w 664273"/>
              <a:gd name="connsiteY73" fmla="*/ 550859 h 667426"/>
              <a:gd name="connsiteX74" fmla="*/ 375828 w 664273"/>
              <a:gd name="connsiteY74" fmla="*/ 547611 h 667426"/>
              <a:gd name="connsiteX75" fmla="*/ 331918 w 664273"/>
              <a:gd name="connsiteY75" fmla="*/ 587559 h 667426"/>
              <a:gd name="connsiteX76" fmla="*/ 288931 w 664273"/>
              <a:gd name="connsiteY76" fmla="*/ 548545 h 667426"/>
              <a:gd name="connsiteX77" fmla="*/ 328679 w 664273"/>
              <a:gd name="connsiteY77" fmla="*/ 550859 h 667426"/>
              <a:gd name="connsiteX78" fmla="*/ 431759 w 664273"/>
              <a:gd name="connsiteY78" fmla="*/ 535067 h 667426"/>
              <a:gd name="connsiteX79" fmla="*/ 596322 w 664273"/>
              <a:gd name="connsiteY79" fmla="*/ 419881 h 667426"/>
              <a:gd name="connsiteX80" fmla="*/ 509883 w 664273"/>
              <a:gd name="connsiteY80" fmla="*/ 547611 h 667426"/>
              <a:gd name="connsiteX81" fmla="*/ 367970 w 664273"/>
              <a:gd name="connsiteY81" fmla="*/ 610314 h 667426"/>
              <a:gd name="connsiteX82" fmla="*/ 362426 w 664273"/>
              <a:gd name="connsiteY82" fmla="*/ 607066 h 667426"/>
              <a:gd name="connsiteX83" fmla="*/ 369360 w 664273"/>
              <a:gd name="connsiteY83" fmla="*/ 604742 h 667426"/>
              <a:gd name="connsiteX84" fmla="*/ 431759 w 664273"/>
              <a:gd name="connsiteY84" fmla="*/ 535067 h 667426"/>
              <a:gd name="connsiteX85" fmla="*/ 476136 w 664273"/>
              <a:gd name="connsiteY85" fmla="*/ 95679 h 667426"/>
              <a:gd name="connsiteX86" fmla="*/ 451637 w 664273"/>
              <a:gd name="connsiteY86" fmla="*/ 151419 h 667426"/>
              <a:gd name="connsiteX87" fmla="*/ 380914 w 664273"/>
              <a:gd name="connsiteY87" fmla="*/ 59455 h 667426"/>
              <a:gd name="connsiteX88" fmla="*/ 476136 w 664273"/>
              <a:gd name="connsiteY88" fmla="*/ 95679 h 667426"/>
              <a:gd name="connsiteX89" fmla="*/ 493700 w 664273"/>
              <a:gd name="connsiteY89" fmla="*/ 351606 h 667426"/>
              <a:gd name="connsiteX90" fmla="*/ 597703 w 664273"/>
              <a:gd name="connsiteY90" fmla="*/ 252213 h 667426"/>
              <a:gd name="connsiteX91" fmla="*/ 608800 w 664273"/>
              <a:gd name="connsiteY91" fmla="*/ 316306 h 667426"/>
              <a:gd name="connsiteX92" fmla="*/ 458562 w 664273"/>
              <a:gd name="connsiteY92" fmla="*/ 488156 h 667426"/>
              <a:gd name="connsiteX93" fmla="*/ 493700 w 664273"/>
              <a:gd name="connsiteY93" fmla="*/ 351606 h 667426"/>
              <a:gd name="connsiteX94" fmla="*/ 494167 w 664273"/>
              <a:gd name="connsiteY94" fmla="*/ 312591 h 667426"/>
              <a:gd name="connsiteX95" fmla="*/ 468744 w 664273"/>
              <a:gd name="connsiteY95" fmla="*/ 189509 h 667426"/>
              <a:gd name="connsiteX96" fmla="*/ 508502 w 664273"/>
              <a:gd name="connsiteY96" fmla="*/ 118443 h 667426"/>
              <a:gd name="connsiteX97" fmla="*/ 581997 w 664273"/>
              <a:gd name="connsiteY97" fmla="*/ 213198 h 667426"/>
              <a:gd name="connsiteX98" fmla="*/ 494167 w 664273"/>
              <a:gd name="connsiteY98" fmla="*/ 312591 h 667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664273" h="667426">
                <a:moveTo>
                  <a:pt x="331908" y="0"/>
                </a:moveTo>
                <a:cubicBezTo>
                  <a:pt x="423739" y="0"/>
                  <a:pt x="502177" y="32509"/>
                  <a:pt x="567195" y="97536"/>
                </a:cubicBezTo>
                <a:cubicBezTo>
                  <a:pt x="631908" y="162868"/>
                  <a:pt x="664274" y="241678"/>
                  <a:pt x="664274" y="333946"/>
                </a:cubicBezTo>
                <a:cubicBezTo>
                  <a:pt x="664274" y="425910"/>
                  <a:pt x="631917" y="504558"/>
                  <a:pt x="567195" y="569890"/>
                </a:cubicBezTo>
                <a:cubicBezTo>
                  <a:pt x="502168" y="634917"/>
                  <a:pt x="423739" y="667426"/>
                  <a:pt x="331908" y="667426"/>
                </a:cubicBezTo>
                <a:cubicBezTo>
                  <a:pt x="240382" y="667426"/>
                  <a:pt x="162096" y="634917"/>
                  <a:pt x="97079" y="569890"/>
                </a:cubicBezTo>
                <a:cubicBezTo>
                  <a:pt x="32366" y="504558"/>
                  <a:pt x="0" y="425910"/>
                  <a:pt x="0" y="333946"/>
                </a:cubicBezTo>
                <a:cubicBezTo>
                  <a:pt x="0" y="241668"/>
                  <a:pt x="32356" y="162868"/>
                  <a:pt x="97079" y="97536"/>
                </a:cubicBezTo>
                <a:cubicBezTo>
                  <a:pt x="162106" y="32518"/>
                  <a:pt x="240382" y="0"/>
                  <a:pt x="331908" y="0"/>
                </a:cubicBezTo>
                <a:close/>
                <a:moveTo>
                  <a:pt x="331908" y="639575"/>
                </a:moveTo>
                <a:cubicBezTo>
                  <a:pt x="416042" y="639575"/>
                  <a:pt x="487842" y="609695"/>
                  <a:pt x="547316" y="549935"/>
                </a:cubicBezTo>
                <a:cubicBezTo>
                  <a:pt x="606790" y="490176"/>
                  <a:pt x="636527" y="418024"/>
                  <a:pt x="636527" y="333499"/>
                </a:cubicBezTo>
                <a:cubicBezTo>
                  <a:pt x="636527" y="311820"/>
                  <a:pt x="634213" y="290151"/>
                  <a:pt x="629593" y="268472"/>
                </a:cubicBezTo>
                <a:cubicBezTo>
                  <a:pt x="624659" y="245869"/>
                  <a:pt x="616953" y="223571"/>
                  <a:pt x="606476" y="201587"/>
                </a:cubicBezTo>
                <a:cubicBezTo>
                  <a:pt x="599084" y="186414"/>
                  <a:pt x="591836" y="173565"/>
                  <a:pt x="584749" y="163039"/>
                </a:cubicBezTo>
                <a:cubicBezTo>
                  <a:pt x="577358" y="152200"/>
                  <a:pt x="568109" y="140589"/>
                  <a:pt x="557013" y="128206"/>
                </a:cubicBezTo>
                <a:cubicBezTo>
                  <a:pt x="496300" y="61322"/>
                  <a:pt x="421262" y="27880"/>
                  <a:pt x="331889" y="27880"/>
                </a:cubicBezTo>
                <a:cubicBezTo>
                  <a:pt x="268710" y="27880"/>
                  <a:pt x="210931" y="46149"/>
                  <a:pt x="158544" y="82687"/>
                </a:cubicBezTo>
                <a:lnTo>
                  <a:pt x="154381" y="82687"/>
                </a:lnTo>
                <a:cubicBezTo>
                  <a:pt x="154381" y="82067"/>
                  <a:pt x="154381" y="83153"/>
                  <a:pt x="154381" y="85935"/>
                </a:cubicBezTo>
                <a:cubicBezTo>
                  <a:pt x="126644" y="106061"/>
                  <a:pt x="103222" y="129750"/>
                  <a:pt x="84115" y="157001"/>
                </a:cubicBezTo>
                <a:cubicBezTo>
                  <a:pt x="81029" y="161334"/>
                  <a:pt x="77943" y="165983"/>
                  <a:pt x="74867" y="170936"/>
                </a:cubicBezTo>
                <a:cubicBezTo>
                  <a:pt x="67161" y="183013"/>
                  <a:pt x="60379" y="195710"/>
                  <a:pt x="54531" y="209026"/>
                </a:cubicBezTo>
                <a:cubicBezTo>
                  <a:pt x="42510" y="235658"/>
                  <a:pt x="34490" y="263681"/>
                  <a:pt x="30490" y="293094"/>
                </a:cubicBezTo>
                <a:cubicBezTo>
                  <a:pt x="28642" y="308267"/>
                  <a:pt x="27718" y="321735"/>
                  <a:pt x="27718" y="333499"/>
                </a:cubicBezTo>
                <a:cubicBezTo>
                  <a:pt x="27718" y="418033"/>
                  <a:pt x="57455" y="490176"/>
                  <a:pt x="116929" y="549935"/>
                </a:cubicBezTo>
                <a:cubicBezTo>
                  <a:pt x="176432" y="609695"/>
                  <a:pt x="248079" y="639575"/>
                  <a:pt x="331908" y="639575"/>
                </a:cubicBezTo>
                <a:close/>
                <a:moveTo>
                  <a:pt x="207102" y="491871"/>
                </a:moveTo>
                <a:cubicBezTo>
                  <a:pt x="131597" y="459362"/>
                  <a:pt x="80743" y="407184"/>
                  <a:pt x="54559" y="335347"/>
                </a:cubicBezTo>
                <a:cubicBezTo>
                  <a:pt x="54559" y="335032"/>
                  <a:pt x="54559" y="334728"/>
                  <a:pt x="54559" y="334413"/>
                </a:cubicBezTo>
                <a:cubicBezTo>
                  <a:pt x="54559" y="334099"/>
                  <a:pt x="54559" y="333794"/>
                  <a:pt x="54559" y="333480"/>
                </a:cubicBezTo>
                <a:cubicBezTo>
                  <a:pt x="54559" y="309020"/>
                  <a:pt x="57950" y="284397"/>
                  <a:pt x="64732" y="259632"/>
                </a:cubicBezTo>
                <a:cubicBezTo>
                  <a:pt x="91545" y="299266"/>
                  <a:pt x="126825" y="331156"/>
                  <a:pt x="170593" y="355311"/>
                </a:cubicBezTo>
                <a:cubicBezTo>
                  <a:pt x="174279" y="403622"/>
                  <a:pt x="186452" y="449142"/>
                  <a:pt x="207102" y="491871"/>
                </a:cubicBezTo>
                <a:close/>
                <a:moveTo>
                  <a:pt x="233915" y="537391"/>
                </a:moveTo>
                <a:cubicBezTo>
                  <a:pt x="251479" y="563089"/>
                  <a:pt x="271663" y="585540"/>
                  <a:pt x="294475" y="604742"/>
                </a:cubicBezTo>
                <a:cubicBezTo>
                  <a:pt x="295094" y="605057"/>
                  <a:pt x="297552" y="605828"/>
                  <a:pt x="301866" y="607066"/>
                </a:cubicBezTo>
                <a:cubicBezTo>
                  <a:pt x="301247" y="607686"/>
                  <a:pt x="300323" y="608305"/>
                  <a:pt x="299095" y="608924"/>
                </a:cubicBezTo>
                <a:cubicBezTo>
                  <a:pt x="297552" y="609543"/>
                  <a:pt x="296618" y="610010"/>
                  <a:pt x="296323" y="610314"/>
                </a:cubicBezTo>
                <a:cubicBezTo>
                  <a:pt x="245774" y="603809"/>
                  <a:pt x="200330" y="584464"/>
                  <a:pt x="159953" y="552260"/>
                </a:cubicBezTo>
                <a:cubicBezTo>
                  <a:pt x="120501" y="520989"/>
                  <a:pt x="91697" y="481813"/>
                  <a:pt x="73514" y="434750"/>
                </a:cubicBezTo>
                <a:cubicBezTo>
                  <a:pt x="115414" y="484594"/>
                  <a:pt x="168888" y="518808"/>
                  <a:pt x="233915" y="537391"/>
                </a:cubicBezTo>
                <a:close/>
                <a:moveTo>
                  <a:pt x="169659" y="316763"/>
                </a:moveTo>
                <a:cubicBezTo>
                  <a:pt x="130207" y="291370"/>
                  <a:pt x="100013" y="259013"/>
                  <a:pt x="79058" y="219694"/>
                </a:cubicBezTo>
                <a:cubicBezTo>
                  <a:pt x="95698" y="182223"/>
                  <a:pt x="119577" y="150028"/>
                  <a:pt x="150705" y="123082"/>
                </a:cubicBezTo>
                <a:cubicBezTo>
                  <a:pt x="159325" y="149714"/>
                  <a:pt x="173507" y="173403"/>
                  <a:pt x="193234" y="194148"/>
                </a:cubicBezTo>
                <a:cubicBezTo>
                  <a:pt x="178746" y="233477"/>
                  <a:pt x="170888" y="274349"/>
                  <a:pt x="169659" y="316763"/>
                </a:cubicBezTo>
                <a:close/>
                <a:moveTo>
                  <a:pt x="282912" y="59455"/>
                </a:moveTo>
                <a:cubicBezTo>
                  <a:pt x="253327" y="87011"/>
                  <a:pt x="228981" y="119367"/>
                  <a:pt x="209874" y="156524"/>
                </a:cubicBezTo>
                <a:cubicBezTo>
                  <a:pt x="196625" y="139189"/>
                  <a:pt x="187528" y="119986"/>
                  <a:pt x="182604" y="98927"/>
                </a:cubicBezTo>
                <a:cubicBezTo>
                  <a:pt x="213112" y="79115"/>
                  <a:pt x="246545" y="65961"/>
                  <a:pt x="282912" y="59455"/>
                </a:cubicBezTo>
                <a:close/>
                <a:moveTo>
                  <a:pt x="457648" y="326984"/>
                </a:moveTo>
                <a:cubicBezTo>
                  <a:pt x="457648" y="327917"/>
                  <a:pt x="457648" y="328994"/>
                  <a:pt x="457648" y="330232"/>
                </a:cubicBezTo>
                <a:cubicBezTo>
                  <a:pt x="457648" y="331784"/>
                  <a:pt x="457648" y="332861"/>
                  <a:pt x="457648" y="333480"/>
                </a:cubicBezTo>
                <a:cubicBezTo>
                  <a:pt x="416966" y="352987"/>
                  <a:pt x="373980" y="362741"/>
                  <a:pt x="328679" y="362741"/>
                </a:cubicBezTo>
                <a:cubicBezTo>
                  <a:pt x="285845" y="362741"/>
                  <a:pt x="245164" y="354073"/>
                  <a:pt x="206645" y="336728"/>
                </a:cubicBezTo>
                <a:cubicBezTo>
                  <a:pt x="206340" y="329298"/>
                  <a:pt x="206178" y="326041"/>
                  <a:pt x="206178" y="326974"/>
                </a:cubicBezTo>
                <a:cubicBezTo>
                  <a:pt x="206178" y="290122"/>
                  <a:pt x="212027" y="254365"/>
                  <a:pt x="223742" y="219685"/>
                </a:cubicBezTo>
                <a:cubicBezTo>
                  <a:pt x="255480" y="241668"/>
                  <a:pt x="290465" y="252660"/>
                  <a:pt x="328679" y="252660"/>
                </a:cubicBezTo>
                <a:cubicBezTo>
                  <a:pt x="369360" y="252660"/>
                  <a:pt x="406175" y="240582"/>
                  <a:pt x="439160" y="216437"/>
                </a:cubicBezTo>
                <a:cubicBezTo>
                  <a:pt x="451476" y="252365"/>
                  <a:pt x="457648" y="289208"/>
                  <a:pt x="457648" y="326984"/>
                </a:cubicBezTo>
                <a:close/>
                <a:moveTo>
                  <a:pt x="209417" y="373437"/>
                </a:moveTo>
                <a:cubicBezTo>
                  <a:pt x="247621" y="388296"/>
                  <a:pt x="287379" y="395735"/>
                  <a:pt x="328679" y="395735"/>
                </a:cubicBezTo>
                <a:cubicBezTo>
                  <a:pt x="372751" y="395735"/>
                  <a:pt x="414814" y="387372"/>
                  <a:pt x="454876" y="370656"/>
                </a:cubicBezTo>
                <a:cubicBezTo>
                  <a:pt x="448408" y="420195"/>
                  <a:pt x="432225" y="465563"/>
                  <a:pt x="406337" y="506740"/>
                </a:cubicBezTo>
                <a:cubicBezTo>
                  <a:pt x="380752" y="513245"/>
                  <a:pt x="354863" y="516493"/>
                  <a:pt x="328679" y="516493"/>
                </a:cubicBezTo>
                <a:cubicBezTo>
                  <a:pt x="304943" y="516493"/>
                  <a:pt x="281683" y="513864"/>
                  <a:pt x="258880" y="508597"/>
                </a:cubicBezTo>
                <a:cubicBezTo>
                  <a:pt x="232677" y="468030"/>
                  <a:pt x="216189" y="422977"/>
                  <a:pt x="209417" y="373437"/>
                </a:cubicBezTo>
                <a:close/>
                <a:moveTo>
                  <a:pt x="328679" y="215513"/>
                </a:moveTo>
                <a:cubicBezTo>
                  <a:pt x="295085" y="215513"/>
                  <a:pt x="264728" y="205140"/>
                  <a:pt x="237611" y="184394"/>
                </a:cubicBezTo>
                <a:cubicBezTo>
                  <a:pt x="260099" y="136093"/>
                  <a:pt x="291532" y="96917"/>
                  <a:pt x="331908" y="66885"/>
                </a:cubicBezTo>
                <a:cubicBezTo>
                  <a:pt x="371351" y="96298"/>
                  <a:pt x="402326" y="134236"/>
                  <a:pt x="424825" y="180680"/>
                </a:cubicBezTo>
                <a:cubicBezTo>
                  <a:pt x="397088" y="203902"/>
                  <a:pt x="365036" y="215513"/>
                  <a:pt x="328679" y="215513"/>
                </a:cubicBezTo>
                <a:close/>
                <a:moveTo>
                  <a:pt x="328679" y="550859"/>
                </a:moveTo>
                <a:cubicBezTo>
                  <a:pt x="344091" y="550859"/>
                  <a:pt x="359807" y="549774"/>
                  <a:pt x="375828" y="547611"/>
                </a:cubicBezTo>
                <a:cubicBezTo>
                  <a:pt x="362883" y="561851"/>
                  <a:pt x="348244" y="575167"/>
                  <a:pt x="331918" y="587559"/>
                </a:cubicBezTo>
                <a:cubicBezTo>
                  <a:pt x="316201" y="575796"/>
                  <a:pt x="301866" y="562785"/>
                  <a:pt x="288931" y="548545"/>
                </a:cubicBezTo>
                <a:cubicBezTo>
                  <a:pt x="302476" y="550088"/>
                  <a:pt x="315735" y="550859"/>
                  <a:pt x="328679" y="550859"/>
                </a:cubicBezTo>
                <a:close/>
                <a:moveTo>
                  <a:pt x="431759" y="535067"/>
                </a:moveTo>
                <a:cubicBezTo>
                  <a:pt x="500472" y="513702"/>
                  <a:pt x="555336" y="475307"/>
                  <a:pt x="596322" y="419881"/>
                </a:cubicBezTo>
                <a:cubicBezTo>
                  <a:pt x="579682" y="470659"/>
                  <a:pt x="550859" y="513236"/>
                  <a:pt x="509883" y="547611"/>
                </a:cubicBezTo>
                <a:cubicBezTo>
                  <a:pt x="468582" y="582292"/>
                  <a:pt x="421281" y="603190"/>
                  <a:pt x="367970" y="610314"/>
                </a:cubicBezTo>
                <a:cubicBezTo>
                  <a:pt x="365198" y="608762"/>
                  <a:pt x="363350" y="607686"/>
                  <a:pt x="362426" y="607066"/>
                </a:cubicBezTo>
                <a:cubicBezTo>
                  <a:pt x="367351" y="605514"/>
                  <a:pt x="369665" y="604742"/>
                  <a:pt x="369360" y="604742"/>
                </a:cubicBezTo>
                <a:cubicBezTo>
                  <a:pt x="393087" y="584606"/>
                  <a:pt x="413880" y="561385"/>
                  <a:pt x="431759" y="535067"/>
                </a:cubicBezTo>
                <a:close/>
                <a:moveTo>
                  <a:pt x="476136" y="95679"/>
                </a:moveTo>
                <a:cubicBezTo>
                  <a:pt x="471811" y="115805"/>
                  <a:pt x="463658" y="134388"/>
                  <a:pt x="451637" y="151419"/>
                </a:cubicBezTo>
                <a:cubicBezTo>
                  <a:pt x="432835" y="116119"/>
                  <a:pt x="409261" y="85468"/>
                  <a:pt x="380914" y="59455"/>
                </a:cubicBezTo>
                <a:cubicBezTo>
                  <a:pt x="415119" y="65646"/>
                  <a:pt x="446856" y="77724"/>
                  <a:pt x="476136" y="95679"/>
                </a:cubicBezTo>
                <a:close/>
                <a:moveTo>
                  <a:pt x="493700" y="351606"/>
                </a:moveTo>
                <a:cubicBezTo>
                  <a:pt x="537458" y="326212"/>
                  <a:pt x="572119" y="293084"/>
                  <a:pt x="597703" y="252213"/>
                </a:cubicBezTo>
                <a:cubicBezTo>
                  <a:pt x="603866" y="272339"/>
                  <a:pt x="607562" y="293703"/>
                  <a:pt x="608800" y="316306"/>
                </a:cubicBezTo>
                <a:cubicBezTo>
                  <a:pt x="587540" y="394335"/>
                  <a:pt x="537448" y="451618"/>
                  <a:pt x="458562" y="488156"/>
                </a:cubicBezTo>
                <a:cubicBezTo>
                  <a:pt x="478907" y="445113"/>
                  <a:pt x="490623" y="399602"/>
                  <a:pt x="493700" y="351606"/>
                </a:cubicBezTo>
                <a:close/>
                <a:moveTo>
                  <a:pt x="494167" y="312591"/>
                </a:moveTo>
                <a:cubicBezTo>
                  <a:pt x="492624" y="269548"/>
                  <a:pt x="484146" y="228524"/>
                  <a:pt x="468744" y="189509"/>
                </a:cubicBezTo>
                <a:cubicBezTo>
                  <a:pt x="487232" y="168450"/>
                  <a:pt x="500482" y="144770"/>
                  <a:pt x="508502" y="118443"/>
                </a:cubicBezTo>
                <a:cubicBezTo>
                  <a:pt x="539934" y="144456"/>
                  <a:pt x="564433" y="176041"/>
                  <a:pt x="581997" y="213198"/>
                </a:cubicBezTo>
                <a:cubicBezTo>
                  <a:pt x="562270" y="253136"/>
                  <a:pt x="532990" y="286264"/>
                  <a:pt x="494167" y="312591"/>
                </a:cubicBezTo>
                <a:close/>
              </a:path>
            </a:pathLst>
          </a:custGeom>
          <a:solidFill>
            <a:srgbClr val="00B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1FE735A4-EE50-6607-FA48-2F3D90A7BDED}"/>
              </a:ext>
            </a:extLst>
          </p:cNvPr>
          <p:cNvSpPr/>
          <p:nvPr/>
        </p:nvSpPr>
        <p:spPr>
          <a:xfrm>
            <a:off x="2944502" y="1098415"/>
            <a:ext cx="1114367" cy="991468"/>
          </a:xfrm>
          <a:custGeom>
            <a:avLst/>
            <a:gdLst>
              <a:gd name="connsiteX0" fmla="*/ 382276 w 748388"/>
              <a:gd name="connsiteY0" fmla="*/ 379457 h 665851"/>
              <a:gd name="connsiteX1" fmla="*/ 382743 w 748388"/>
              <a:gd name="connsiteY1" fmla="*/ 379457 h 665851"/>
              <a:gd name="connsiteX2" fmla="*/ 382743 w 748388"/>
              <a:gd name="connsiteY2" fmla="*/ 378990 h 665851"/>
              <a:gd name="connsiteX3" fmla="*/ 432664 w 748388"/>
              <a:gd name="connsiteY3" fmla="*/ 461201 h 665851"/>
              <a:gd name="connsiteX4" fmla="*/ 502006 w 748388"/>
              <a:gd name="connsiteY4" fmla="*/ 431473 h 665851"/>
              <a:gd name="connsiteX5" fmla="*/ 581054 w 748388"/>
              <a:gd name="connsiteY5" fmla="*/ 460267 h 665851"/>
              <a:gd name="connsiteX6" fmla="*/ 651777 w 748388"/>
              <a:gd name="connsiteY6" fmla="*/ 581959 h 665851"/>
              <a:gd name="connsiteX7" fmla="*/ 676275 w 748388"/>
              <a:gd name="connsiteY7" fmla="*/ 665559 h 665851"/>
              <a:gd name="connsiteX8" fmla="*/ 456705 w 748388"/>
              <a:gd name="connsiteY8" fmla="*/ 614001 h 665851"/>
              <a:gd name="connsiteX9" fmla="*/ 412328 w 748388"/>
              <a:gd name="connsiteY9" fmla="*/ 542011 h 665851"/>
              <a:gd name="connsiteX10" fmla="*/ 427587 w 748388"/>
              <a:gd name="connsiteY10" fmla="*/ 467697 h 665851"/>
              <a:gd name="connsiteX11" fmla="*/ 373961 w 748388"/>
              <a:gd name="connsiteY11" fmla="*/ 393383 h 665851"/>
              <a:gd name="connsiteX12" fmla="*/ 329584 w 748388"/>
              <a:gd name="connsiteY12" fmla="*/ 457943 h 665851"/>
              <a:gd name="connsiteX13" fmla="*/ 347148 w 748388"/>
              <a:gd name="connsiteY13" fmla="*/ 531790 h 665851"/>
              <a:gd name="connsiteX14" fmla="*/ 305543 w 748388"/>
              <a:gd name="connsiteY14" fmla="*/ 605180 h 665851"/>
              <a:gd name="connsiteX15" fmla="*/ 174260 w 748388"/>
              <a:gd name="connsiteY15" fmla="*/ 654415 h 665851"/>
              <a:gd name="connsiteX16" fmla="*/ 87821 w 748388"/>
              <a:gd name="connsiteY16" fmla="*/ 664636 h 665851"/>
              <a:gd name="connsiteX17" fmla="*/ 175650 w 748388"/>
              <a:gd name="connsiteY17" fmla="*/ 455628 h 665851"/>
              <a:gd name="connsiteX18" fmla="*/ 253775 w 748388"/>
              <a:gd name="connsiteY18" fmla="*/ 424044 h 665851"/>
              <a:gd name="connsiteX19" fmla="*/ 324498 w 748388"/>
              <a:gd name="connsiteY19" fmla="*/ 451914 h 665851"/>
              <a:gd name="connsiteX20" fmla="*/ 366103 w 748388"/>
              <a:gd name="connsiteY20" fmla="*/ 379457 h 665851"/>
              <a:gd name="connsiteX21" fmla="*/ 305543 w 748388"/>
              <a:gd name="connsiteY21" fmla="*/ 359483 h 665851"/>
              <a:gd name="connsiteX22" fmla="*/ 254699 w 748388"/>
              <a:gd name="connsiteY22" fmla="*/ 415681 h 665851"/>
              <a:gd name="connsiteX23" fmla="*/ 171031 w 748388"/>
              <a:gd name="connsiteY23" fmla="*/ 422186 h 665851"/>
              <a:gd name="connsiteX24" fmla="*/ 56855 w 748388"/>
              <a:gd name="connsiteY24" fmla="*/ 340909 h 665851"/>
              <a:gd name="connsiteX25" fmla="*/ 0 w 748388"/>
              <a:gd name="connsiteY25" fmla="*/ 274492 h 665851"/>
              <a:gd name="connsiteX26" fmla="*/ 220961 w 748388"/>
              <a:gd name="connsiteY26" fmla="*/ 230372 h 665851"/>
              <a:gd name="connsiteX27" fmla="*/ 291227 w 748388"/>
              <a:gd name="connsiteY27" fmla="*/ 277749 h 665851"/>
              <a:gd name="connsiteX28" fmla="*/ 307867 w 748388"/>
              <a:gd name="connsiteY28" fmla="*/ 351596 h 665851"/>
              <a:gd name="connsiteX29" fmla="*/ 367494 w 748388"/>
              <a:gd name="connsiteY29" fmla="*/ 363674 h 665851"/>
              <a:gd name="connsiteX30" fmla="*/ 370265 w 748388"/>
              <a:gd name="connsiteY30" fmla="*/ 319088 h 665851"/>
              <a:gd name="connsiteX31" fmla="*/ 302771 w 748388"/>
              <a:gd name="connsiteY31" fmla="*/ 283788 h 665851"/>
              <a:gd name="connsiteX32" fmla="*/ 275501 w 748388"/>
              <a:gd name="connsiteY32" fmla="*/ 203902 h 665851"/>
              <a:gd name="connsiteX33" fmla="*/ 324498 w 748388"/>
              <a:gd name="connsiteY33" fmla="*/ 68742 h 665851"/>
              <a:gd name="connsiteX34" fmla="*/ 373961 w 748388"/>
              <a:gd name="connsiteY34" fmla="*/ 0 h 665851"/>
              <a:gd name="connsiteX35" fmla="*/ 472888 w 748388"/>
              <a:gd name="connsiteY35" fmla="*/ 203902 h 665851"/>
              <a:gd name="connsiteX36" fmla="*/ 445151 w 748388"/>
              <a:gd name="connsiteY36" fmla="*/ 283788 h 665851"/>
              <a:gd name="connsiteX37" fmla="*/ 378123 w 748388"/>
              <a:gd name="connsiteY37" fmla="*/ 319088 h 665851"/>
              <a:gd name="connsiteX38" fmla="*/ 380895 w 748388"/>
              <a:gd name="connsiteY38" fmla="*/ 363674 h 665851"/>
              <a:gd name="connsiteX39" fmla="*/ 440522 w 748388"/>
              <a:gd name="connsiteY39" fmla="*/ 351596 h 665851"/>
              <a:gd name="connsiteX40" fmla="*/ 457162 w 748388"/>
              <a:gd name="connsiteY40" fmla="*/ 277749 h 665851"/>
              <a:gd name="connsiteX41" fmla="*/ 526961 w 748388"/>
              <a:gd name="connsiteY41" fmla="*/ 230372 h 665851"/>
              <a:gd name="connsiteX42" fmla="*/ 669341 w 748388"/>
              <a:gd name="connsiteY42" fmla="*/ 243840 h 665851"/>
              <a:gd name="connsiteX43" fmla="*/ 748389 w 748388"/>
              <a:gd name="connsiteY43" fmla="*/ 274492 h 665851"/>
              <a:gd name="connsiteX44" fmla="*/ 577358 w 748388"/>
              <a:gd name="connsiteY44" fmla="*/ 422196 h 665851"/>
              <a:gd name="connsiteX45" fmla="*/ 493224 w 748388"/>
              <a:gd name="connsiteY45" fmla="*/ 415690 h 665851"/>
              <a:gd name="connsiteX46" fmla="*/ 442379 w 748388"/>
              <a:gd name="connsiteY46" fmla="*/ 359493 h 665851"/>
              <a:gd name="connsiteX47" fmla="*/ 382276 w 748388"/>
              <a:gd name="connsiteY47" fmla="*/ 379457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748388" h="665851">
                <a:moveTo>
                  <a:pt x="382276" y="379457"/>
                </a:moveTo>
                <a:lnTo>
                  <a:pt x="382743" y="379457"/>
                </a:lnTo>
                <a:lnTo>
                  <a:pt x="382743" y="378990"/>
                </a:lnTo>
                <a:lnTo>
                  <a:pt x="432664" y="461201"/>
                </a:lnTo>
                <a:cubicBezTo>
                  <a:pt x="450228" y="441379"/>
                  <a:pt x="473345" y="431473"/>
                  <a:pt x="502006" y="431473"/>
                </a:cubicBezTo>
                <a:cubicBezTo>
                  <a:pt x="530971" y="431159"/>
                  <a:pt x="557317" y="440760"/>
                  <a:pt x="581054" y="460267"/>
                </a:cubicBezTo>
                <a:cubicBezTo>
                  <a:pt x="606628" y="481013"/>
                  <a:pt x="630203" y="521579"/>
                  <a:pt x="651777" y="581959"/>
                </a:cubicBezTo>
                <a:cubicBezTo>
                  <a:pt x="662245" y="611991"/>
                  <a:pt x="670417" y="639861"/>
                  <a:pt x="676275" y="665559"/>
                </a:cubicBezTo>
                <a:cubicBezTo>
                  <a:pt x="575196" y="668350"/>
                  <a:pt x="502006" y="651158"/>
                  <a:pt x="456705" y="614001"/>
                </a:cubicBezTo>
                <a:cubicBezTo>
                  <a:pt x="432664" y="594493"/>
                  <a:pt x="417871" y="570500"/>
                  <a:pt x="412328" y="542011"/>
                </a:cubicBezTo>
                <a:cubicBezTo>
                  <a:pt x="406784" y="513836"/>
                  <a:pt x="411861" y="489061"/>
                  <a:pt x="427587" y="467697"/>
                </a:cubicBezTo>
                <a:lnTo>
                  <a:pt x="373961" y="393383"/>
                </a:lnTo>
                <a:lnTo>
                  <a:pt x="329584" y="457943"/>
                </a:lnTo>
                <a:cubicBezTo>
                  <a:pt x="345919" y="478688"/>
                  <a:pt x="351768" y="503301"/>
                  <a:pt x="347148" y="531790"/>
                </a:cubicBezTo>
                <a:cubicBezTo>
                  <a:pt x="342529" y="560280"/>
                  <a:pt x="328660" y="584740"/>
                  <a:pt x="305543" y="605180"/>
                </a:cubicBezTo>
                <a:cubicBezTo>
                  <a:pt x="280883" y="626859"/>
                  <a:pt x="237125" y="643271"/>
                  <a:pt x="174260" y="654415"/>
                </a:cubicBezTo>
                <a:cubicBezTo>
                  <a:pt x="143132" y="659987"/>
                  <a:pt x="114319" y="663397"/>
                  <a:pt x="87821" y="664636"/>
                </a:cubicBezTo>
                <a:cubicBezTo>
                  <a:pt x="102308" y="564309"/>
                  <a:pt x="131578" y="494643"/>
                  <a:pt x="175650" y="455628"/>
                </a:cubicBezTo>
                <a:cubicBezTo>
                  <a:pt x="199063" y="435502"/>
                  <a:pt x="225114" y="424977"/>
                  <a:pt x="253775" y="424044"/>
                </a:cubicBezTo>
                <a:cubicBezTo>
                  <a:pt x="282435" y="423424"/>
                  <a:pt x="306010" y="432711"/>
                  <a:pt x="324498" y="451914"/>
                </a:cubicBezTo>
                <a:lnTo>
                  <a:pt x="366103" y="379457"/>
                </a:lnTo>
                <a:lnTo>
                  <a:pt x="305543" y="359483"/>
                </a:lnTo>
                <a:cubicBezTo>
                  <a:pt x="297837" y="384877"/>
                  <a:pt x="280883" y="403603"/>
                  <a:pt x="254699" y="415681"/>
                </a:cubicBezTo>
                <a:cubicBezTo>
                  <a:pt x="228505" y="428063"/>
                  <a:pt x="200616" y="430235"/>
                  <a:pt x="171031" y="422186"/>
                </a:cubicBezTo>
                <a:cubicBezTo>
                  <a:pt x="138979" y="413823"/>
                  <a:pt x="100917" y="386734"/>
                  <a:pt x="56855" y="340909"/>
                </a:cubicBezTo>
                <a:cubicBezTo>
                  <a:pt x="34671" y="317992"/>
                  <a:pt x="15716" y="295856"/>
                  <a:pt x="0" y="274492"/>
                </a:cubicBezTo>
                <a:cubicBezTo>
                  <a:pt x="90602" y="230210"/>
                  <a:pt x="164259" y="215503"/>
                  <a:pt x="220961" y="230372"/>
                </a:cubicBezTo>
                <a:cubicBezTo>
                  <a:pt x="250850" y="238420"/>
                  <a:pt x="274272" y="254213"/>
                  <a:pt x="291227" y="277749"/>
                </a:cubicBezTo>
                <a:cubicBezTo>
                  <a:pt x="307867" y="301285"/>
                  <a:pt x="313411" y="325898"/>
                  <a:pt x="307867" y="351596"/>
                </a:cubicBezTo>
                <a:lnTo>
                  <a:pt x="367494" y="363674"/>
                </a:lnTo>
                <a:lnTo>
                  <a:pt x="370265" y="319088"/>
                </a:lnTo>
                <a:cubicBezTo>
                  <a:pt x="343757" y="317849"/>
                  <a:pt x="321269" y="306086"/>
                  <a:pt x="302771" y="283788"/>
                </a:cubicBezTo>
                <a:cubicBezTo>
                  <a:pt x="284578" y="261490"/>
                  <a:pt x="275501" y="234867"/>
                  <a:pt x="275501" y="203902"/>
                </a:cubicBezTo>
                <a:cubicBezTo>
                  <a:pt x="275501" y="167049"/>
                  <a:pt x="291836" y="121996"/>
                  <a:pt x="324498" y="68742"/>
                </a:cubicBezTo>
                <a:cubicBezTo>
                  <a:pt x="341138" y="42110"/>
                  <a:pt x="357616" y="19202"/>
                  <a:pt x="373961" y="0"/>
                </a:cubicBezTo>
                <a:cubicBezTo>
                  <a:pt x="439903" y="82982"/>
                  <a:pt x="472888" y="150952"/>
                  <a:pt x="472888" y="203902"/>
                </a:cubicBezTo>
                <a:cubicBezTo>
                  <a:pt x="472888" y="234867"/>
                  <a:pt x="463639" y="261499"/>
                  <a:pt x="445151" y="283788"/>
                </a:cubicBezTo>
                <a:cubicBezTo>
                  <a:pt x="426958" y="306086"/>
                  <a:pt x="404622" y="317849"/>
                  <a:pt x="378123" y="319088"/>
                </a:cubicBezTo>
                <a:lnTo>
                  <a:pt x="380895" y="363674"/>
                </a:lnTo>
                <a:lnTo>
                  <a:pt x="440522" y="351596"/>
                </a:lnTo>
                <a:cubicBezTo>
                  <a:pt x="434978" y="325898"/>
                  <a:pt x="440522" y="301276"/>
                  <a:pt x="457162" y="277749"/>
                </a:cubicBezTo>
                <a:cubicBezTo>
                  <a:pt x="473802" y="254213"/>
                  <a:pt x="497072" y="238420"/>
                  <a:pt x="526961" y="230372"/>
                </a:cubicBezTo>
                <a:cubicBezTo>
                  <a:pt x="562394" y="221085"/>
                  <a:pt x="609857" y="225571"/>
                  <a:pt x="669341" y="243840"/>
                </a:cubicBezTo>
                <a:cubicBezTo>
                  <a:pt x="699230" y="253127"/>
                  <a:pt x="725576" y="263347"/>
                  <a:pt x="748389" y="274492"/>
                </a:cubicBezTo>
                <a:cubicBezTo>
                  <a:pt x="685210" y="359645"/>
                  <a:pt x="628202" y="408880"/>
                  <a:pt x="577358" y="422196"/>
                </a:cubicBezTo>
                <a:cubicBezTo>
                  <a:pt x="547469" y="430244"/>
                  <a:pt x="519417" y="428082"/>
                  <a:pt x="493224" y="415690"/>
                </a:cubicBezTo>
                <a:cubicBezTo>
                  <a:pt x="467335" y="403612"/>
                  <a:pt x="450390" y="384877"/>
                  <a:pt x="442379" y="359493"/>
                </a:cubicBezTo>
                <a:lnTo>
                  <a:pt x="382276" y="379457"/>
                </a:lnTo>
                <a:close/>
              </a:path>
            </a:pathLst>
          </a:custGeom>
          <a:solidFill>
            <a:srgbClr val="00B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id="{6CC58AB1-D995-9BF0-1A79-652681A92F6E}"/>
              </a:ext>
            </a:extLst>
          </p:cNvPr>
          <p:cNvSpPr/>
          <p:nvPr/>
        </p:nvSpPr>
        <p:spPr>
          <a:xfrm>
            <a:off x="4830928" y="1098374"/>
            <a:ext cx="656727" cy="991767"/>
          </a:xfrm>
          <a:custGeom>
            <a:avLst/>
            <a:gdLst>
              <a:gd name="connsiteX0" fmla="*/ 439198 w 441045"/>
              <a:gd name="connsiteY0" fmla="*/ 171400 h 666052"/>
              <a:gd name="connsiteX1" fmla="*/ 441046 w 441045"/>
              <a:gd name="connsiteY1" fmla="*/ 174191 h 666052"/>
              <a:gd name="connsiteX2" fmla="*/ 438274 w 441045"/>
              <a:gd name="connsiteY2" fmla="*/ 176515 h 666052"/>
              <a:gd name="connsiteX3" fmla="*/ 431806 w 441045"/>
              <a:gd name="connsiteY3" fmla="*/ 182554 h 666052"/>
              <a:gd name="connsiteX4" fmla="*/ 416090 w 441045"/>
              <a:gd name="connsiteY4" fmla="*/ 202995 h 666052"/>
              <a:gd name="connsiteX5" fmla="*/ 370323 w 441045"/>
              <a:gd name="connsiteY5" fmla="*/ 246657 h 666052"/>
              <a:gd name="connsiteX6" fmla="*/ 339347 w 441045"/>
              <a:gd name="connsiteY6" fmla="*/ 261516 h 666052"/>
              <a:gd name="connsiteX7" fmla="*/ 306524 w 441045"/>
              <a:gd name="connsiteY7" fmla="*/ 268946 h 666052"/>
              <a:gd name="connsiteX8" fmla="*/ 269081 w 441045"/>
              <a:gd name="connsiteY8" fmla="*/ 272661 h 666052"/>
              <a:gd name="connsiteX9" fmla="*/ 285721 w 441045"/>
              <a:gd name="connsiteY9" fmla="*/ 249439 h 666052"/>
              <a:gd name="connsiteX10" fmla="*/ 298666 w 441045"/>
              <a:gd name="connsiteY10" fmla="*/ 234113 h 666052"/>
              <a:gd name="connsiteX11" fmla="*/ 312992 w 441045"/>
              <a:gd name="connsiteY11" fmla="*/ 220645 h 666052"/>
              <a:gd name="connsiteX12" fmla="*/ 327784 w 441045"/>
              <a:gd name="connsiteY12" fmla="*/ 209958 h 666052"/>
              <a:gd name="connsiteX13" fmla="*/ 342110 w 441045"/>
              <a:gd name="connsiteY13" fmla="*/ 202061 h 666052"/>
              <a:gd name="connsiteX14" fmla="*/ 355054 w 441045"/>
              <a:gd name="connsiteY14" fmla="*/ 196956 h 666052"/>
              <a:gd name="connsiteX15" fmla="*/ 365684 w 441045"/>
              <a:gd name="connsiteY15" fmla="*/ 194632 h 666052"/>
              <a:gd name="connsiteX16" fmla="*/ 374933 w 441045"/>
              <a:gd name="connsiteY16" fmla="*/ 192774 h 666052"/>
              <a:gd name="connsiteX17" fmla="*/ 365227 w 441045"/>
              <a:gd name="connsiteY17" fmla="*/ 193708 h 666052"/>
              <a:gd name="connsiteX18" fmla="*/ 354597 w 441045"/>
              <a:gd name="connsiteY18" fmla="*/ 195565 h 666052"/>
              <a:gd name="connsiteX19" fmla="*/ 348129 w 441045"/>
              <a:gd name="connsiteY19" fmla="*/ 197423 h 666052"/>
              <a:gd name="connsiteX20" fmla="*/ 341195 w 441045"/>
              <a:gd name="connsiteY20" fmla="*/ 199747 h 666052"/>
              <a:gd name="connsiteX21" fmla="*/ 325936 w 441045"/>
              <a:gd name="connsiteY21" fmla="*/ 206710 h 666052"/>
              <a:gd name="connsiteX22" fmla="*/ 309753 w 441045"/>
              <a:gd name="connsiteY22" fmla="*/ 216930 h 666052"/>
              <a:gd name="connsiteX23" fmla="*/ 294494 w 441045"/>
              <a:gd name="connsiteY23" fmla="*/ 229474 h 666052"/>
              <a:gd name="connsiteX24" fmla="*/ 279702 w 441045"/>
              <a:gd name="connsiteY24" fmla="*/ 244333 h 666052"/>
              <a:gd name="connsiteX25" fmla="*/ 264443 w 441045"/>
              <a:gd name="connsiteY25" fmla="*/ 261983 h 666052"/>
              <a:gd name="connsiteX26" fmla="*/ 264443 w 441045"/>
              <a:gd name="connsiteY26" fmla="*/ 265698 h 666052"/>
              <a:gd name="connsiteX27" fmla="*/ 259356 w 441045"/>
              <a:gd name="connsiteY27" fmla="*/ 279166 h 666052"/>
              <a:gd name="connsiteX28" fmla="*/ 242716 w 441045"/>
              <a:gd name="connsiteY28" fmla="*/ 309361 h 666052"/>
              <a:gd name="connsiteX29" fmla="*/ 230238 w 441045"/>
              <a:gd name="connsiteY29" fmla="*/ 503509 h 666052"/>
              <a:gd name="connsiteX30" fmla="*/ 377238 w 441045"/>
              <a:gd name="connsiteY30" fmla="*/ 528588 h 666052"/>
              <a:gd name="connsiteX31" fmla="*/ 285245 w 441045"/>
              <a:gd name="connsiteY31" fmla="*/ 545304 h 666052"/>
              <a:gd name="connsiteX32" fmla="*/ 295875 w 441045"/>
              <a:gd name="connsiteY32" fmla="*/ 552734 h 666052"/>
              <a:gd name="connsiteX33" fmla="*/ 302343 w 441045"/>
              <a:gd name="connsiteY33" fmla="*/ 554124 h 666052"/>
              <a:gd name="connsiteX34" fmla="*/ 309277 w 441045"/>
              <a:gd name="connsiteY34" fmla="*/ 554591 h 666052"/>
              <a:gd name="connsiteX35" fmla="*/ 314363 w 441045"/>
              <a:gd name="connsiteY35" fmla="*/ 555525 h 666052"/>
              <a:gd name="connsiteX36" fmla="*/ 316678 w 441045"/>
              <a:gd name="connsiteY36" fmla="*/ 554591 h 666052"/>
              <a:gd name="connsiteX37" fmla="*/ 323145 w 441045"/>
              <a:gd name="connsiteY37" fmla="*/ 552267 h 666052"/>
              <a:gd name="connsiteX38" fmla="*/ 333318 w 441045"/>
              <a:gd name="connsiteY38" fmla="*/ 551334 h 666052"/>
              <a:gd name="connsiteX39" fmla="*/ 344415 w 441045"/>
              <a:gd name="connsiteY39" fmla="*/ 551334 h 666052"/>
              <a:gd name="connsiteX40" fmla="*/ 365217 w 441045"/>
              <a:gd name="connsiteY40" fmla="*/ 554582 h 666052"/>
              <a:gd name="connsiteX41" fmla="*/ 374923 w 441045"/>
              <a:gd name="connsiteY41" fmla="*/ 555515 h 666052"/>
              <a:gd name="connsiteX42" fmla="*/ 365217 w 441045"/>
              <a:gd name="connsiteY42" fmla="*/ 556449 h 666052"/>
              <a:gd name="connsiteX43" fmla="*/ 343957 w 441045"/>
              <a:gd name="connsiteY43" fmla="*/ 555058 h 666052"/>
              <a:gd name="connsiteX44" fmla="*/ 333327 w 441045"/>
              <a:gd name="connsiteY44" fmla="*/ 554124 h 666052"/>
              <a:gd name="connsiteX45" fmla="*/ 323621 w 441045"/>
              <a:gd name="connsiteY45" fmla="*/ 554124 h 666052"/>
              <a:gd name="connsiteX46" fmla="*/ 316687 w 441045"/>
              <a:gd name="connsiteY46" fmla="*/ 555058 h 666052"/>
              <a:gd name="connsiteX47" fmla="*/ 315297 w 441045"/>
              <a:gd name="connsiteY47" fmla="*/ 555525 h 666052"/>
              <a:gd name="connsiteX48" fmla="*/ 314830 w 441045"/>
              <a:gd name="connsiteY48" fmla="*/ 555525 h 666052"/>
              <a:gd name="connsiteX49" fmla="*/ 316678 w 441045"/>
              <a:gd name="connsiteY49" fmla="*/ 555991 h 666052"/>
              <a:gd name="connsiteX50" fmla="*/ 320373 w 441045"/>
              <a:gd name="connsiteY50" fmla="*/ 556925 h 666052"/>
              <a:gd name="connsiteX51" fmla="*/ 323612 w 441045"/>
              <a:gd name="connsiteY51" fmla="*/ 558315 h 666052"/>
              <a:gd name="connsiteX52" fmla="*/ 329622 w 441045"/>
              <a:gd name="connsiteY52" fmla="*/ 563421 h 666052"/>
              <a:gd name="connsiteX53" fmla="*/ 334242 w 441045"/>
              <a:gd name="connsiteY53" fmla="*/ 568526 h 666052"/>
              <a:gd name="connsiteX54" fmla="*/ 337014 w 441045"/>
              <a:gd name="connsiteY54" fmla="*/ 570850 h 666052"/>
              <a:gd name="connsiteX55" fmla="*/ 339786 w 441045"/>
              <a:gd name="connsiteY55" fmla="*/ 571784 h 666052"/>
              <a:gd name="connsiteX56" fmla="*/ 343481 w 441045"/>
              <a:gd name="connsiteY56" fmla="*/ 572251 h 666052"/>
              <a:gd name="connsiteX57" fmla="*/ 346720 w 441045"/>
              <a:gd name="connsiteY57" fmla="*/ 572717 h 666052"/>
              <a:gd name="connsiteX58" fmla="*/ 347186 w 441045"/>
              <a:gd name="connsiteY58" fmla="*/ 572717 h 666052"/>
              <a:gd name="connsiteX59" fmla="*/ 351806 w 441045"/>
              <a:gd name="connsiteY59" fmla="*/ 574575 h 666052"/>
              <a:gd name="connsiteX60" fmla="*/ 354120 w 441045"/>
              <a:gd name="connsiteY60" fmla="*/ 575508 h 666052"/>
              <a:gd name="connsiteX61" fmla="*/ 355044 w 441045"/>
              <a:gd name="connsiteY61" fmla="*/ 576442 h 666052"/>
              <a:gd name="connsiteX62" fmla="*/ 354578 w 441045"/>
              <a:gd name="connsiteY62" fmla="*/ 575975 h 666052"/>
              <a:gd name="connsiteX63" fmla="*/ 354111 w 441045"/>
              <a:gd name="connsiteY63" fmla="*/ 575975 h 666052"/>
              <a:gd name="connsiteX64" fmla="*/ 351339 w 441045"/>
              <a:gd name="connsiteY64" fmla="*/ 575508 h 666052"/>
              <a:gd name="connsiteX65" fmla="*/ 346720 w 441045"/>
              <a:gd name="connsiteY65" fmla="*/ 574117 h 666052"/>
              <a:gd name="connsiteX66" fmla="*/ 339328 w 441045"/>
              <a:gd name="connsiteY66" fmla="*/ 574117 h 666052"/>
              <a:gd name="connsiteX67" fmla="*/ 335633 w 441045"/>
              <a:gd name="connsiteY67" fmla="*/ 572727 h 666052"/>
              <a:gd name="connsiteX68" fmla="*/ 332394 w 441045"/>
              <a:gd name="connsiteY68" fmla="*/ 570869 h 666052"/>
              <a:gd name="connsiteX69" fmla="*/ 327308 w 441045"/>
              <a:gd name="connsiteY69" fmla="*/ 565764 h 666052"/>
              <a:gd name="connsiteX70" fmla="*/ 322221 w 441045"/>
              <a:gd name="connsiteY70" fmla="*/ 561116 h 666052"/>
              <a:gd name="connsiteX71" fmla="*/ 318983 w 441045"/>
              <a:gd name="connsiteY71" fmla="*/ 560182 h 666052"/>
              <a:gd name="connsiteX72" fmla="*/ 315744 w 441045"/>
              <a:gd name="connsiteY72" fmla="*/ 559249 h 666052"/>
              <a:gd name="connsiteX73" fmla="*/ 308810 w 441045"/>
              <a:gd name="connsiteY73" fmla="*/ 558315 h 666052"/>
              <a:gd name="connsiteX74" fmla="*/ 301876 w 441045"/>
              <a:gd name="connsiteY74" fmla="*/ 557849 h 666052"/>
              <a:gd name="connsiteX75" fmla="*/ 294485 w 441045"/>
              <a:gd name="connsiteY75" fmla="*/ 555991 h 666052"/>
              <a:gd name="connsiteX76" fmla="*/ 282007 w 441045"/>
              <a:gd name="connsiteY76" fmla="*/ 545771 h 666052"/>
              <a:gd name="connsiteX77" fmla="*/ 271377 w 441045"/>
              <a:gd name="connsiteY77" fmla="*/ 546704 h 666052"/>
              <a:gd name="connsiteX78" fmla="*/ 272768 w 441045"/>
              <a:gd name="connsiteY78" fmla="*/ 552277 h 666052"/>
              <a:gd name="connsiteX79" fmla="*/ 275082 w 441045"/>
              <a:gd name="connsiteY79" fmla="*/ 560173 h 666052"/>
              <a:gd name="connsiteX80" fmla="*/ 278321 w 441045"/>
              <a:gd name="connsiteY80" fmla="*/ 567602 h 666052"/>
              <a:gd name="connsiteX81" fmla="*/ 282940 w 441045"/>
              <a:gd name="connsiteY81" fmla="*/ 574565 h 666052"/>
              <a:gd name="connsiteX82" fmla="*/ 287560 w 441045"/>
              <a:gd name="connsiteY82" fmla="*/ 581528 h 666052"/>
              <a:gd name="connsiteX83" fmla="*/ 290798 w 441045"/>
              <a:gd name="connsiteY83" fmla="*/ 589891 h 666052"/>
              <a:gd name="connsiteX84" fmla="*/ 291722 w 441045"/>
              <a:gd name="connsiteY84" fmla="*/ 598254 h 666052"/>
              <a:gd name="connsiteX85" fmla="*/ 293113 w 441045"/>
              <a:gd name="connsiteY85" fmla="*/ 614046 h 666052"/>
              <a:gd name="connsiteX86" fmla="*/ 297733 w 441045"/>
              <a:gd name="connsiteY86" fmla="*/ 620085 h 666052"/>
              <a:gd name="connsiteX87" fmla="*/ 300971 w 441045"/>
              <a:gd name="connsiteY87" fmla="*/ 621476 h 666052"/>
              <a:gd name="connsiteX88" fmla="*/ 305134 w 441045"/>
              <a:gd name="connsiteY88" fmla="*/ 623333 h 666052"/>
              <a:gd name="connsiteX89" fmla="*/ 319459 w 441045"/>
              <a:gd name="connsiteY89" fmla="*/ 631229 h 666052"/>
              <a:gd name="connsiteX90" fmla="*/ 331937 w 441045"/>
              <a:gd name="connsiteY90" fmla="*/ 639126 h 666052"/>
              <a:gd name="connsiteX91" fmla="*/ 331470 w 441045"/>
              <a:gd name="connsiteY91" fmla="*/ 638659 h 666052"/>
              <a:gd name="connsiteX92" fmla="*/ 333785 w 441045"/>
              <a:gd name="connsiteY92" fmla="*/ 640049 h 666052"/>
              <a:gd name="connsiteX93" fmla="*/ 333785 w 441045"/>
              <a:gd name="connsiteY93" fmla="*/ 640516 h 666052"/>
              <a:gd name="connsiteX94" fmla="*/ 318525 w 441045"/>
              <a:gd name="connsiteY94" fmla="*/ 633087 h 666052"/>
              <a:gd name="connsiteX95" fmla="*/ 303733 w 441045"/>
              <a:gd name="connsiteY95" fmla="*/ 625657 h 666052"/>
              <a:gd name="connsiteX96" fmla="*/ 295875 w 441045"/>
              <a:gd name="connsiteY96" fmla="*/ 622409 h 666052"/>
              <a:gd name="connsiteX97" fmla="*/ 290332 w 441045"/>
              <a:gd name="connsiteY97" fmla="*/ 615904 h 666052"/>
              <a:gd name="connsiteX98" fmla="*/ 288017 w 441045"/>
              <a:gd name="connsiteY98" fmla="*/ 598254 h 666052"/>
              <a:gd name="connsiteX99" fmla="*/ 287550 w 441045"/>
              <a:gd name="connsiteY99" fmla="*/ 590358 h 666052"/>
              <a:gd name="connsiteX100" fmla="*/ 284778 w 441045"/>
              <a:gd name="connsiteY100" fmla="*/ 582928 h 666052"/>
              <a:gd name="connsiteX101" fmla="*/ 280616 w 441045"/>
              <a:gd name="connsiteY101" fmla="*/ 575965 h 666052"/>
              <a:gd name="connsiteX102" fmla="*/ 275996 w 441045"/>
              <a:gd name="connsiteY102" fmla="*/ 569003 h 666052"/>
              <a:gd name="connsiteX103" fmla="*/ 273225 w 441045"/>
              <a:gd name="connsiteY103" fmla="*/ 561106 h 666052"/>
              <a:gd name="connsiteX104" fmla="*/ 271377 w 441045"/>
              <a:gd name="connsiteY104" fmla="*/ 552743 h 666052"/>
              <a:gd name="connsiteX105" fmla="*/ 269986 w 441045"/>
              <a:gd name="connsiteY105" fmla="*/ 546704 h 666052"/>
              <a:gd name="connsiteX106" fmla="*/ 251498 w 441045"/>
              <a:gd name="connsiteY106" fmla="*/ 548095 h 666052"/>
              <a:gd name="connsiteX107" fmla="*/ 250574 w 441045"/>
              <a:gd name="connsiteY107" fmla="*/ 553201 h 666052"/>
              <a:gd name="connsiteX108" fmla="*/ 250108 w 441045"/>
              <a:gd name="connsiteY108" fmla="*/ 562487 h 666052"/>
              <a:gd name="connsiteX109" fmla="*/ 250108 w 441045"/>
              <a:gd name="connsiteY109" fmla="*/ 572708 h 666052"/>
              <a:gd name="connsiteX110" fmla="*/ 251955 w 441045"/>
              <a:gd name="connsiteY110" fmla="*/ 582928 h 666052"/>
              <a:gd name="connsiteX111" fmla="*/ 252422 w 441045"/>
              <a:gd name="connsiteY111" fmla="*/ 588033 h 666052"/>
              <a:gd name="connsiteX112" fmla="*/ 253346 w 441045"/>
              <a:gd name="connsiteY112" fmla="*/ 593606 h 666052"/>
              <a:gd name="connsiteX113" fmla="*/ 251031 w 441045"/>
              <a:gd name="connsiteY113" fmla="*/ 604293 h 666052"/>
              <a:gd name="connsiteX114" fmla="*/ 237163 w 441045"/>
              <a:gd name="connsiteY114" fmla="*/ 616837 h 666052"/>
              <a:gd name="connsiteX115" fmla="*/ 231619 w 441045"/>
              <a:gd name="connsiteY115" fmla="*/ 621019 h 666052"/>
              <a:gd name="connsiteX116" fmla="*/ 228381 w 441045"/>
              <a:gd name="connsiteY116" fmla="*/ 625667 h 666052"/>
              <a:gd name="connsiteX117" fmla="*/ 227914 w 441045"/>
              <a:gd name="connsiteY117" fmla="*/ 630315 h 666052"/>
              <a:gd name="connsiteX118" fmla="*/ 227914 w 441045"/>
              <a:gd name="connsiteY118" fmla="*/ 625209 h 666052"/>
              <a:gd name="connsiteX119" fmla="*/ 230686 w 441045"/>
              <a:gd name="connsiteY119" fmla="*/ 620561 h 666052"/>
              <a:gd name="connsiteX120" fmla="*/ 235772 w 441045"/>
              <a:gd name="connsiteY120" fmla="*/ 614989 h 666052"/>
              <a:gd name="connsiteX121" fmla="*/ 248250 w 441045"/>
              <a:gd name="connsiteY121" fmla="*/ 602912 h 666052"/>
              <a:gd name="connsiteX122" fmla="*/ 248250 w 441045"/>
              <a:gd name="connsiteY122" fmla="*/ 583404 h 666052"/>
              <a:gd name="connsiteX123" fmla="*/ 247783 w 441045"/>
              <a:gd name="connsiteY123" fmla="*/ 578299 h 666052"/>
              <a:gd name="connsiteX124" fmla="*/ 246860 w 441045"/>
              <a:gd name="connsiteY124" fmla="*/ 573193 h 666052"/>
              <a:gd name="connsiteX125" fmla="*/ 246860 w 441045"/>
              <a:gd name="connsiteY125" fmla="*/ 562506 h 666052"/>
              <a:gd name="connsiteX126" fmla="*/ 247783 w 441045"/>
              <a:gd name="connsiteY126" fmla="*/ 552753 h 666052"/>
              <a:gd name="connsiteX127" fmla="*/ 248707 w 441045"/>
              <a:gd name="connsiteY127" fmla="*/ 548105 h 666052"/>
              <a:gd name="connsiteX128" fmla="*/ 223742 w 441045"/>
              <a:gd name="connsiteY128" fmla="*/ 549038 h 666052"/>
              <a:gd name="connsiteX129" fmla="*/ 223742 w 441045"/>
              <a:gd name="connsiteY129" fmla="*/ 551362 h 666052"/>
              <a:gd name="connsiteX130" fmla="*/ 223742 w 441045"/>
              <a:gd name="connsiteY130" fmla="*/ 556010 h 666052"/>
              <a:gd name="connsiteX131" fmla="*/ 220047 w 441045"/>
              <a:gd name="connsiteY131" fmla="*/ 564831 h 666052"/>
              <a:gd name="connsiteX132" fmla="*/ 212646 w 441045"/>
              <a:gd name="connsiteY132" fmla="*/ 568079 h 666052"/>
              <a:gd name="connsiteX133" fmla="*/ 205711 w 441045"/>
              <a:gd name="connsiteY133" fmla="*/ 570403 h 666052"/>
              <a:gd name="connsiteX134" fmla="*/ 212179 w 441045"/>
              <a:gd name="connsiteY134" fmla="*/ 566221 h 666052"/>
              <a:gd name="connsiteX135" fmla="*/ 217722 w 441045"/>
              <a:gd name="connsiteY135" fmla="*/ 562506 h 666052"/>
              <a:gd name="connsiteX136" fmla="*/ 220037 w 441045"/>
              <a:gd name="connsiteY136" fmla="*/ 555544 h 666052"/>
              <a:gd name="connsiteX137" fmla="*/ 220504 w 441045"/>
              <a:gd name="connsiteY137" fmla="*/ 551362 h 666052"/>
              <a:gd name="connsiteX138" fmla="*/ 220504 w 441045"/>
              <a:gd name="connsiteY138" fmla="*/ 549972 h 666052"/>
              <a:gd name="connsiteX139" fmla="*/ 220504 w 441045"/>
              <a:gd name="connsiteY139" fmla="*/ 549038 h 666052"/>
              <a:gd name="connsiteX140" fmla="*/ 201549 w 441045"/>
              <a:gd name="connsiteY140" fmla="*/ 549038 h 666052"/>
              <a:gd name="connsiteX141" fmla="*/ 200625 w 441045"/>
              <a:gd name="connsiteY141" fmla="*/ 552286 h 666052"/>
              <a:gd name="connsiteX142" fmla="*/ 199235 w 441045"/>
              <a:gd name="connsiteY142" fmla="*/ 561573 h 666052"/>
              <a:gd name="connsiteX143" fmla="*/ 197387 w 441045"/>
              <a:gd name="connsiteY143" fmla="*/ 566678 h 666052"/>
              <a:gd name="connsiteX144" fmla="*/ 196920 w 441045"/>
              <a:gd name="connsiteY144" fmla="*/ 568069 h 666052"/>
              <a:gd name="connsiteX145" fmla="*/ 196453 w 441045"/>
              <a:gd name="connsiteY145" fmla="*/ 569003 h 666052"/>
              <a:gd name="connsiteX146" fmla="*/ 195986 w 441045"/>
              <a:gd name="connsiteY146" fmla="*/ 569469 h 666052"/>
              <a:gd name="connsiteX147" fmla="*/ 194596 w 441045"/>
              <a:gd name="connsiteY147" fmla="*/ 571327 h 666052"/>
              <a:gd name="connsiteX148" fmla="*/ 187662 w 441045"/>
              <a:gd name="connsiteY148" fmla="*/ 578289 h 666052"/>
              <a:gd name="connsiteX149" fmla="*/ 187662 w 441045"/>
              <a:gd name="connsiteY149" fmla="*/ 580147 h 666052"/>
              <a:gd name="connsiteX150" fmla="*/ 189510 w 441045"/>
              <a:gd name="connsiteY150" fmla="*/ 587576 h 666052"/>
              <a:gd name="connsiteX151" fmla="*/ 200139 w 441045"/>
              <a:gd name="connsiteY151" fmla="*/ 608017 h 666052"/>
              <a:gd name="connsiteX152" fmla="*/ 209388 w 441045"/>
              <a:gd name="connsiteY152" fmla="*/ 629848 h 666052"/>
              <a:gd name="connsiteX153" fmla="*/ 209388 w 441045"/>
              <a:gd name="connsiteY153" fmla="*/ 637744 h 666052"/>
              <a:gd name="connsiteX154" fmla="*/ 207997 w 441045"/>
              <a:gd name="connsiteY154" fmla="*/ 640535 h 666052"/>
              <a:gd name="connsiteX155" fmla="*/ 208464 w 441045"/>
              <a:gd name="connsiteY155" fmla="*/ 637744 h 666052"/>
              <a:gd name="connsiteX156" fmla="*/ 207074 w 441045"/>
              <a:gd name="connsiteY156" fmla="*/ 630315 h 666052"/>
              <a:gd name="connsiteX157" fmla="*/ 196901 w 441045"/>
              <a:gd name="connsiteY157" fmla="*/ 609874 h 666052"/>
              <a:gd name="connsiteX158" fmla="*/ 188119 w 441045"/>
              <a:gd name="connsiteY158" fmla="*/ 589434 h 666052"/>
              <a:gd name="connsiteX159" fmla="*/ 189510 w 441045"/>
              <a:gd name="connsiteY159" fmla="*/ 597797 h 666052"/>
              <a:gd name="connsiteX160" fmla="*/ 189976 w 441045"/>
              <a:gd name="connsiteY160" fmla="*/ 605693 h 666052"/>
              <a:gd name="connsiteX161" fmla="*/ 189052 w 441045"/>
              <a:gd name="connsiteY161" fmla="*/ 612656 h 666052"/>
              <a:gd name="connsiteX162" fmla="*/ 186738 w 441045"/>
              <a:gd name="connsiteY162" fmla="*/ 616837 h 666052"/>
              <a:gd name="connsiteX163" fmla="*/ 185814 w 441045"/>
              <a:gd name="connsiteY163" fmla="*/ 618228 h 666052"/>
              <a:gd name="connsiteX164" fmla="*/ 186280 w 441045"/>
              <a:gd name="connsiteY164" fmla="*/ 616370 h 666052"/>
              <a:gd name="connsiteX165" fmla="*/ 187204 w 441045"/>
              <a:gd name="connsiteY165" fmla="*/ 612189 h 666052"/>
              <a:gd name="connsiteX166" fmla="*/ 185814 w 441045"/>
              <a:gd name="connsiteY166" fmla="*/ 598254 h 666052"/>
              <a:gd name="connsiteX167" fmla="*/ 185347 w 441045"/>
              <a:gd name="connsiteY167" fmla="*/ 583395 h 666052"/>
              <a:gd name="connsiteX168" fmla="*/ 187195 w 441045"/>
              <a:gd name="connsiteY168" fmla="*/ 579213 h 666052"/>
              <a:gd name="connsiteX169" fmla="*/ 181185 w 441045"/>
              <a:gd name="connsiteY169" fmla="*/ 585719 h 666052"/>
              <a:gd name="connsiteX170" fmla="*/ 177022 w 441045"/>
              <a:gd name="connsiteY170" fmla="*/ 593148 h 666052"/>
              <a:gd name="connsiteX171" fmla="*/ 172403 w 441045"/>
              <a:gd name="connsiteY171" fmla="*/ 600111 h 666052"/>
              <a:gd name="connsiteX172" fmla="*/ 166859 w 441045"/>
              <a:gd name="connsiteY172" fmla="*/ 604293 h 666052"/>
              <a:gd name="connsiteX173" fmla="*/ 162239 w 441045"/>
              <a:gd name="connsiteY173" fmla="*/ 607083 h 666052"/>
              <a:gd name="connsiteX174" fmla="*/ 158544 w 441045"/>
              <a:gd name="connsiteY174" fmla="*/ 609408 h 666052"/>
              <a:gd name="connsiteX175" fmla="*/ 161782 w 441045"/>
              <a:gd name="connsiteY175" fmla="*/ 606159 h 666052"/>
              <a:gd name="connsiteX176" fmla="*/ 165945 w 441045"/>
              <a:gd name="connsiteY176" fmla="*/ 603369 h 666052"/>
              <a:gd name="connsiteX177" fmla="*/ 171031 w 441045"/>
              <a:gd name="connsiteY177" fmla="*/ 598720 h 666052"/>
              <a:gd name="connsiteX178" fmla="*/ 174269 w 441045"/>
              <a:gd name="connsiteY178" fmla="*/ 591758 h 666052"/>
              <a:gd name="connsiteX179" fmla="*/ 178432 w 441045"/>
              <a:gd name="connsiteY179" fmla="*/ 583862 h 666052"/>
              <a:gd name="connsiteX180" fmla="*/ 185366 w 441045"/>
              <a:gd name="connsiteY180" fmla="*/ 576432 h 666052"/>
              <a:gd name="connsiteX181" fmla="*/ 191834 w 441045"/>
              <a:gd name="connsiteY181" fmla="*/ 569003 h 666052"/>
              <a:gd name="connsiteX182" fmla="*/ 193224 w 441045"/>
              <a:gd name="connsiteY182" fmla="*/ 567145 h 666052"/>
              <a:gd name="connsiteX183" fmla="*/ 193691 w 441045"/>
              <a:gd name="connsiteY183" fmla="*/ 566678 h 666052"/>
              <a:gd name="connsiteX184" fmla="*/ 193691 w 441045"/>
              <a:gd name="connsiteY184" fmla="*/ 566678 h 666052"/>
              <a:gd name="connsiteX185" fmla="*/ 194158 w 441045"/>
              <a:gd name="connsiteY185" fmla="*/ 565288 h 666052"/>
              <a:gd name="connsiteX186" fmla="*/ 195548 w 441045"/>
              <a:gd name="connsiteY186" fmla="*/ 561106 h 666052"/>
              <a:gd name="connsiteX187" fmla="*/ 196939 w 441045"/>
              <a:gd name="connsiteY187" fmla="*/ 556001 h 666052"/>
              <a:gd name="connsiteX188" fmla="*/ 197863 w 441045"/>
              <a:gd name="connsiteY188" fmla="*/ 551353 h 666052"/>
              <a:gd name="connsiteX189" fmla="*/ 198787 w 441045"/>
              <a:gd name="connsiteY189" fmla="*/ 548562 h 666052"/>
              <a:gd name="connsiteX190" fmla="*/ 173365 w 441045"/>
              <a:gd name="connsiteY190" fmla="*/ 547171 h 666052"/>
              <a:gd name="connsiteX191" fmla="*/ 169202 w 441045"/>
              <a:gd name="connsiteY191" fmla="*/ 551353 h 666052"/>
              <a:gd name="connsiteX192" fmla="*/ 165506 w 441045"/>
              <a:gd name="connsiteY192" fmla="*/ 555067 h 666052"/>
              <a:gd name="connsiteX193" fmla="*/ 158115 w 441045"/>
              <a:gd name="connsiteY193" fmla="*/ 562497 h 666052"/>
              <a:gd name="connsiteX194" fmla="*/ 155801 w 441045"/>
              <a:gd name="connsiteY194" fmla="*/ 567145 h 666052"/>
              <a:gd name="connsiteX195" fmla="*/ 153953 w 441045"/>
              <a:gd name="connsiteY195" fmla="*/ 571793 h 666052"/>
              <a:gd name="connsiteX196" fmla="*/ 151638 w 441045"/>
              <a:gd name="connsiteY196" fmla="*/ 582480 h 666052"/>
              <a:gd name="connsiteX197" fmla="*/ 150714 w 441045"/>
              <a:gd name="connsiteY197" fmla="*/ 584338 h 666052"/>
              <a:gd name="connsiteX198" fmla="*/ 149790 w 441045"/>
              <a:gd name="connsiteY198" fmla="*/ 590377 h 666052"/>
              <a:gd name="connsiteX199" fmla="*/ 149790 w 441045"/>
              <a:gd name="connsiteY199" fmla="*/ 594558 h 666052"/>
              <a:gd name="connsiteX200" fmla="*/ 149323 w 441045"/>
              <a:gd name="connsiteY200" fmla="*/ 599206 h 666052"/>
              <a:gd name="connsiteX201" fmla="*/ 146085 w 441045"/>
              <a:gd name="connsiteY201" fmla="*/ 608026 h 666052"/>
              <a:gd name="connsiteX202" fmla="*/ 138684 w 441045"/>
              <a:gd name="connsiteY202" fmla="*/ 611274 h 666052"/>
              <a:gd name="connsiteX203" fmla="*/ 131750 w 441045"/>
              <a:gd name="connsiteY203" fmla="*/ 613599 h 666052"/>
              <a:gd name="connsiteX204" fmla="*/ 137760 w 441045"/>
              <a:gd name="connsiteY204" fmla="*/ 609417 h 666052"/>
              <a:gd name="connsiteX205" fmla="*/ 143770 w 441045"/>
              <a:gd name="connsiteY205" fmla="*/ 605702 h 666052"/>
              <a:gd name="connsiteX206" fmla="*/ 146085 w 441045"/>
              <a:gd name="connsiteY206" fmla="*/ 598740 h 666052"/>
              <a:gd name="connsiteX207" fmla="*/ 146085 w 441045"/>
              <a:gd name="connsiteY207" fmla="*/ 594558 h 666052"/>
              <a:gd name="connsiteX208" fmla="*/ 146552 w 441045"/>
              <a:gd name="connsiteY208" fmla="*/ 590377 h 666052"/>
              <a:gd name="connsiteX209" fmla="*/ 145161 w 441045"/>
              <a:gd name="connsiteY209" fmla="*/ 592234 h 666052"/>
              <a:gd name="connsiteX210" fmla="*/ 139151 w 441045"/>
              <a:gd name="connsiteY210" fmla="*/ 595025 h 666052"/>
              <a:gd name="connsiteX211" fmla="*/ 133141 w 441045"/>
              <a:gd name="connsiteY211" fmla="*/ 595958 h 666052"/>
              <a:gd name="connsiteX212" fmla="*/ 122044 w 441045"/>
              <a:gd name="connsiteY212" fmla="*/ 598282 h 666052"/>
              <a:gd name="connsiteX213" fmla="*/ 99394 w 441045"/>
              <a:gd name="connsiteY213" fmla="*/ 603388 h 666052"/>
              <a:gd name="connsiteX214" fmla="*/ 98927 w 441045"/>
              <a:gd name="connsiteY214" fmla="*/ 602921 h 666052"/>
              <a:gd name="connsiteX215" fmla="*/ 99394 w 441045"/>
              <a:gd name="connsiteY215" fmla="*/ 602921 h 666052"/>
              <a:gd name="connsiteX216" fmla="*/ 102165 w 441045"/>
              <a:gd name="connsiteY216" fmla="*/ 601988 h 666052"/>
              <a:gd name="connsiteX217" fmla="*/ 101241 w 441045"/>
              <a:gd name="connsiteY217" fmla="*/ 601988 h 666052"/>
              <a:gd name="connsiteX218" fmla="*/ 121577 w 441045"/>
              <a:gd name="connsiteY218" fmla="*/ 595949 h 666052"/>
              <a:gd name="connsiteX219" fmla="*/ 132674 w 441045"/>
              <a:gd name="connsiteY219" fmla="*/ 593158 h 666052"/>
              <a:gd name="connsiteX220" fmla="*/ 138217 w 441045"/>
              <a:gd name="connsiteY220" fmla="*/ 592224 h 666052"/>
              <a:gd name="connsiteX221" fmla="*/ 142837 w 441045"/>
              <a:gd name="connsiteY221" fmla="*/ 589900 h 666052"/>
              <a:gd name="connsiteX222" fmla="*/ 147923 w 441045"/>
              <a:gd name="connsiteY222" fmla="*/ 581537 h 666052"/>
              <a:gd name="connsiteX223" fmla="*/ 149314 w 441045"/>
              <a:gd name="connsiteY223" fmla="*/ 576432 h 666052"/>
              <a:gd name="connsiteX224" fmla="*/ 150705 w 441045"/>
              <a:gd name="connsiteY224" fmla="*/ 570860 h 666052"/>
              <a:gd name="connsiteX225" fmla="*/ 152552 w 441045"/>
              <a:gd name="connsiteY225" fmla="*/ 565754 h 666052"/>
              <a:gd name="connsiteX226" fmla="*/ 155324 w 441045"/>
              <a:gd name="connsiteY226" fmla="*/ 560649 h 666052"/>
              <a:gd name="connsiteX227" fmla="*/ 163182 w 441045"/>
              <a:gd name="connsiteY227" fmla="*/ 552753 h 666052"/>
              <a:gd name="connsiteX228" fmla="*/ 167345 w 441045"/>
              <a:gd name="connsiteY228" fmla="*/ 549038 h 666052"/>
              <a:gd name="connsiteX229" fmla="*/ 169659 w 441045"/>
              <a:gd name="connsiteY229" fmla="*/ 546714 h 666052"/>
              <a:gd name="connsiteX230" fmla="*/ 88763 w 441045"/>
              <a:gd name="connsiteY230" fmla="*/ 528597 h 666052"/>
              <a:gd name="connsiteX231" fmla="*/ 210798 w 441045"/>
              <a:gd name="connsiteY231" fmla="*/ 503985 h 666052"/>
              <a:gd name="connsiteX232" fmla="*/ 210798 w 441045"/>
              <a:gd name="connsiteY232" fmla="*/ 341422 h 666052"/>
              <a:gd name="connsiteX233" fmla="*/ 198320 w 441045"/>
              <a:gd name="connsiteY233" fmla="*/ 313552 h 666052"/>
              <a:gd name="connsiteX234" fmla="*/ 181680 w 441045"/>
              <a:gd name="connsiteY234" fmla="*/ 283357 h 666052"/>
              <a:gd name="connsiteX235" fmla="*/ 176594 w 441045"/>
              <a:gd name="connsiteY235" fmla="*/ 269889 h 666052"/>
              <a:gd name="connsiteX236" fmla="*/ 177060 w 441045"/>
              <a:gd name="connsiteY236" fmla="*/ 266174 h 666052"/>
              <a:gd name="connsiteX237" fmla="*/ 161801 w 441045"/>
              <a:gd name="connsiteY237" fmla="*/ 248524 h 666052"/>
              <a:gd name="connsiteX238" fmla="*/ 147009 w 441045"/>
              <a:gd name="connsiteY238" fmla="*/ 233665 h 666052"/>
              <a:gd name="connsiteX239" fmla="*/ 131293 w 441045"/>
              <a:gd name="connsiteY239" fmla="*/ 221121 h 666052"/>
              <a:gd name="connsiteX240" fmla="*/ 115110 w 441045"/>
              <a:gd name="connsiteY240" fmla="*/ 210901 h 666052"/>
              <a:gd name="connsiteX241" fmla="*/ 99851 w 441045"/>
              <a:gd name="connsiteY241" fmla="*/ 203938 h 666052"/>
              <a:gd name="connsiteX242" fmla="*/ 86449 w 441045"/>
              <a:gd name="connsiteY242" fmla="*/ 199756 h 666052"/>
              <a:gd name="connsiteX243" fmla="*/ 75819 w 441045"/>
              <a:gd name="connsiteY243" fmla="*/ 198366 h 666052"/>
              <a:gd name="connsiteX244" fmla="*/ 66113 w 441045"/>
              <a:gd name="connsiteY244" fmla="*/ 196975 h 666052"/>
              <a:gd name="connsiteX245" fmla="*/ 75819 w 441045"/>
              <a:gd name="connsiteY245" fmla="*/ 198832 h 666052"/>
              <a:gd name="connsiteX246" fmla="*/ 85992 w 441045"/>
              <a:gd name="connsiteY246" fmla="*/ 201156 h 666052"/>
              <a:gd name="connsiteX247" fmla="*/ 98936 w 441045"/>
              <a:gd name="connsiteY247" fmla="*/ 206262 h 666052"/>
              <a:gd name="connsiteX248" fmla="*/ 105870 w 441045"/>
              <a:gd name="connsiteY248" fmla="*/ 209977 h 666052"/>
              <a:gd name="connsiteX249" fmla="*/ 113262 w 441045"/>
              <a:gd name="connsiteY249" fmla="*/ 214158 h 666052"/>
              <a:gd name="connsiteX250" fmla="*/ 128054 w 441045"/>
              <a:gd name="connsiteY250" fmla="*/ 225302 h 666052"/>
              <a:gd name="connsiteX251" fmla="*/ 142380 w 441045"/>
              <a:gd name="connsiteY251" fmla="*/ 238304 h 666052"/>
              <a:gd name="connsiteX252" fmla="*/ 155781 w 441045"/>
              <a:gd name="connsiteY252" fmla="*/ 253630 h 666052"/>
              <a:gd name="connsiteX253" fmla="*/ 172422 w 441045"/>
              <a:gd name="connsiteY253" fmla="*/ 276852 h 666052"/>
              <a:gd name="connsiteX254" fmla="*/ 134512 w 441045"/>
              <a:gd name="connsiteY254" fmla="*/ 273137 h 666052"/>
              <a:gd name="connsiteX255" fmla="*/ 102156 w 441045"/>
              <a:gd name="connsiteY255" fmla="*/ 265707 h 666052"/>
              <a:gd name="connsiteX256" fmla="*/ 70723 w 441045"/>
              <a:gd name="connsiteY256" fmla="*/ 250848 h 666052"/>
              <a:gd name="connsiteX257" fmla="*/ 25422 w 441045"/>
              <a:gd name="connsiteY257" fmla="*/ 207186 h 666052"/>
              <a:gd name="connsiteX258" fmla="*/ 9239 w 441045"/>
              <a:gd name="connsiteY258" fmla="*/ 186745 h 666052"/>
              <a:gd name="connsiteX259" fmla="*/ 2772 w 441045"/>
              <a:gd name="connsiteY259" fmla="*/ 180706 h 666052"/>
              <a:gd name="connsiteX260" fmla="*/ 0 w 441045"/>
              <a:gd name="connsiteY260" fmla="*/ 178382 h 666052"/>
              <a:gd name="connsiteX261" fmla="*/ 1848 w 441045"/>
              <a:gd name="connsiteY261" fmla="*/ 175591 h 666052"/>
              <a:gd name="connsiteX262" fmla="*/ 8315 w 441045"/>
              <a:gd name="connsiteY262" fmla="*/ 167695 h 666052"/>
              <a:gd name="connsiteX263" fmla="*/ 38824 w 441045"/>
              <a:gd name="connsiteY263" fmla="*/ 152836 h 666052"/>
              <a:gd name="connsiteX264" fmla="*/ 80886 w 441045"/>
              <a:gd name="connsiteY264" fmla="*/ 152836 h 666052"/>
              <a:gd name="connsiteX265" fmla="*/ 121568 w 441045"/>
              <a:gd name="connsiteY265" fmla="*/ 169095 h 666052"/>
              <a:gd name="connsiteX266" fmla="*/ 153000 w 441045"/>
              <a:gd name="connsiteY266" fmla="*/ 197432 h 666052"/>
              <a:gd name="connsiteX267" fmla="*/ 171488 w 441045"/>
              <a:gd name="connsiteY267" fmla="*/ 231798 h 666052"/>
              <a:gd name="connsiteX268" fmla="*/ 177032 w 441045"/>
              <a:gd name="connsiteY268" fmla="*/ 263383 h 666052"/>
              <a:gd name="connsiteX269" fmla="*/ 177032 w 441045"/>
              <a:gd name="connsiteY269" fmla="*/ 266174 h 666052"/>
              <a:gd name="connsiteX270" fmla="*/ 215398 w 441045"/>
              <a:gd name="connsiteY270" fmla="*/ 326086 h 666052"/>
              <a:gd name="connsiteX271" fmla="*/ 219561 w 441045"/>
              <a:gd name="connsiteY271" fmla="*/ 311227 h 666052"/>
              <a:gd name="connsiteX272" fmla="*/ 229734 w 441045"/>
              <a:gd name="connsiteY272" fmla="*/ 266641 h 666052"/>
              <a:gd name="connsiteX273" fmla="*/ 235744 w 441045"/>
              <a:gd name="connsiteY273" fmla="*/ 248991 h 666052"/>
              <a:gd name="connsiteX274" fmla="*/ 239440 w 441045"/>
              <a:gd name="connsiteY274" fmla="*/ 245276 h 666052"/>
              <a:gd name="connsiteX275" fmla="*/ 231581 w 441045"/>
              <a:gd name="connsiteY275" fmla="*/ 311227 h 666052"/>
              <a:gd name="connsiteX276" fmla="*/ 264405 w 441045"/>
              <a:gd name="connsiteY276" fmla="*/ 261993 h 666052"/>
              <a:gd name="connsiteX277" fmla="*/ 263938 w 441045"/>
              <a:gd name="connsiteY277" fmla="*/ 259202 h 666052"/>
              <a:gd name="connsiteX278" fmla="*/ 269481 w 441045"/>
              <a:gd name="connsiteY278" fmla="*/ 227617 h 666052"/>
              <a:gd name="connsiteX279" fmla="*/ 287970 w 441045"/>
              <a:gd name="connsiteY279" fmla="*/ 193251 h 666052"/>
              <a:gd name="connsiteX280" fmla="*/ 319402 w 441045"/>
              <a:gd name="connsiteY280" fmla="*/ 164914 h 666052"/>
              <a:gd name="connsiteX281" fmla="*/ 360083 w 441045"/>
              <a:gd name="connsiteY281" fmla="*/ 148655 h 666052"/>
              <a:gd name="connsiteX282" fmla="*/ 402146 w 441045"/>
              <a:gd name="connsiteY282" fmla="*/ 148655 h 666052"/>
              <a:gd name="connsiteX283" fmla="*/ 432654 w 441045"/>
              <a:gd name="connsiteY283" fmla="*/ 163514 h 666052"/>
              <a:gd name="connsiteX284" fmla="*/ 435426 w 441045"/>
              <a:gd name="connsiteY284" fmla="*/ 165838 h 666052"/>
              <a:gd name="connsiteX285" fmla="*/ 439198 w 441045"/>
              <a:gd name="connsiteY285" fmla="*/ 171400 h 666052"/>
              <a:gd name="connsiteX286" fmla="*/ 118396 w 441045"/>
              <a:gd name="connsiteY286" fmla="*/ 579670 h 666052"/>
              <a:gd name="connsiteX287" fmla="*/ 113310 w 441045"/>
              <a:gd name="connsiteY287" fmla="*/ 579670 h 666052"/>
              <a:gd name="connsiteX288" fmla="*/ 107766 w 441045"/>
              <a:gd name="connsiteY288" fmla="*/ 580137 h 666052"/>
              <a:gd name="connsiteX289" fmla="*/ 98517 w 441045"/>
              <a:gd name="connsiteY289" fmla="*/ 578747 h 666052"/>
              <a:gd name="connsiteX290" fmla="*/ 89735 w 441045"/>
              <a:gd name="connsiteY290" fmla="*/ 576422 h 666052"/>
              <a:gd name="connsiteX291" fmla="*/ 92507 w 441045"/>
              <a:gd name="connsiteY291" fmla="*/ 576422 h 666052"/>
              <a:gd name="connsiteX292" fmla="*/ 98974 w 441045"/>
              <a:gd name="connsiteY292" fmla="*/ 576889 h 666052"/>
              <a:gd name="connsiteX293" fmla="*/ 107756 w 441045"/>
              <a:gd name="connsiteY293" fmla="*/ 576889 h 666052"/>
              <a:gd name="connsiteX294" fmla="*/ 112843 w 441045"/>
              <a:gd name="connsiteY294" fmla="*/ 576422 h 666052"/>
              <a:gd name="connsiteX295" fmla="*/ 118386 w 441045"/>
              <a:gd name="connsiteY295" fmla="*/ 575956 h 666052"/>
              <a:gd name="connsiteX296" fmla="*/ 123930 w 441045"/>
              <a:gd name="connsiteY296" fmla="*/ 576422 h 666052"/>
              <a:gd name="connsiteX297" fmla="*/ 126702 w 441045"/>
              <a:gd name="connsiteY297" fmla="*/ 576889 h 666052"/>
              <a:gd name="connsiteX298" fmla="*/ 129016 w 441045"/>
              <a:gd name="connsiteY298" fmla="*/ 577356 h 666052"/>
              <a:gd name="connsiteX299" fmla="*/ 137798 w 441045"/>
              <a:gd name="connsiteY299" fmla="*/ 580604 h 666052"/>
              <a:gd name="connsiteX300" fmla="*/ 146123 w 441045"/>
              <a:gd name="connsiteY300" fmla="*/ 584319 h 666052"/>
              <a:gd name="connsiteX301" fmla="*/ 137341 w 441045"/>
              <a:gd name="connsiteY301" fmla="*/ 582461 h 666052"/>
              <a:gd name="connsiteX302" fmla="*/ 128559 w 441045"/>
              <a:gd name="connsiteY302" fmla="*/ 580604 h 666052"/>
              <a:gd name="connsiteX303" fmla="*/ 123473 w 441045"/>
              <a:gd name="connsiteY303" fmla="*/ 579670 h 666052"/>
              <a:gd name="connsiteX304" fmla="*/ 118396 w 441045"/>
              <a:gd name="connsiteY304" fmla="*/ 579670 h 666052"/>
              <a:gd name="connsiteX305" fmla="*/ 264004 w 441045"/>
              <a:gd name="connsiteY305" fmla="*/ 206700 h 666052"/>
              <a:gd name="connsiteX306" fmla="*/ 241821 w 441045"/>
              <a:gd name="connsiteY306" fmla="*/ 242924 h 666052"/>
              <a:gd name="connsiteX307" fmla="*/ 239506 w 441045"/>
              <a:gd name="connsiteY307" fmla="*/ 245248 h 666052"/>
              <a:gd name="connsiteX308" fmla="*/ 239506 w 441045"/>
              <a:gd name="connsiteY308" fmla="*/ 214130 h 666052"/>
              <a:gd name="connsiteX309" fmla="*/ 237658 w 441045"/>
              <a:gd name="connsiteY309" fmla="*/ 186726 h 666052"/>
              <a:gd name="connsiteX310" fmla="*/ 233039 w 441045"/>
              <a:gd name="connsiteY310" fmla="*/ 160256 h 666052"/>
              <a:gd name="connsiteX311" fmla="*/ 226105 w 441045"/>
              <a:gd name="connsiteY311" fmla="*/ 136567 h 666052"/>
              <a:gd name="connsiteX312" fmla="*/ 216856 w 441045"/>
              <a:gd name="connsiteY312" fmla="*/ 116127 h 666052"/>
              <a:gd name="connsiteX313" fmla="*/ 206683 w 441045"/>
              <a:gd name="connsiteY313" fmla="*/ 100334 h 666052"/>
              <a:gd name="connsiteX314" fmla="*/ 197434 w 441045"/>
              <a:gd name="connsiteY314" fmla="*/ 89190 h 666052"/>
              <a:gd name="connsiteX315" fmla="*/ 189109 w 441045"/>
              <a:gd name="connsiteY315" fmla="*/ 79903 h 666052"/>
              <a:gd name="connsiteX316" fmla="*/ 196967 w 441045"/>
              <a:gd name="connsiteY316" fmla="*/ 89657 h 666052"/>
              <a:gd name="connsiteX317" fmla="*/ 205292 w 441045"/>
              <a:gd name="connsiteY317" fmla="*/ 101268 h 666052"/>
              <a:gd name="connsiteX318" fmla="*/ 214074 w 441045"/>
              <a:gd name="connsiteY318" fmla="*/ 117527 h 666052"/>
              <a:gd name="connsiteX319" fmla="*/ 221475 w 441045"/>
              <a:gd name="connsiteY319" fmla="*/ 137968 h 666052"/>
              <a:gd name="connsiteX320" fmla="*/ 226562 w 441045"/>
              <a:gd name="connsiteY320" fmla="*/ 161656 h 666052"/>
              <a:gd name="connsiteX321" fmla="*/ 228876 w 441045"/>
              <a:gd name="connsiteY321" fmla="*/ 187669 h 666052"/>
              <a:gd name="connsiteX322" fmla="*/ 228876 w 441045"/>
              <a:gd name="connsiteY322" fmla="*/ 214139 h 666052"/>
              <a:gd name="connsiteX323" fmla="*/ 225181 w 441045"/>
              <a:gd name="connsiteY323" fmla="*/ 252230 h 666052"/>
              <a:gd name="connsiteX324" fmla="*/ 190976 w 441045"/>
              <a:gd name="connsiteY324" fmla="*/ 215539 h 666052"/>
              <a:gd name="connsiteX325" fmla="*/ 165087 w 441045"/>
              <a:gd name="connsiteY325" fmla="*/ 179306 h 666052"/>
              <a:gd name="connsiteX326" fmla="*/ 147057 w 441045"/>
              <a:gd name="connsiteY326" fmla="*/ 137501 h 666052"/>
              <a:gd name="connsiteX327" fmla="*/ 139656 w 441045"/>
              <a:gd name="connsiteY327" fmla="*/ 53900 h 666052"/>
              <a:gd name="connsiteX328" fmla="*/ 141503 w 441045"/>
              <a:gd name="connsiteY328" fmla="*/ 19991 h 666052"/>
              <a:gd name="connsiteX329" fmla="*/ 140113 w 441045"/>
              <a:gd name="connsiteY329" fmla="*/ 7913 h 666052"/>
              <a:gd name="connsiteX330" fmla="*/ 139189 w 441045"/>
              <a:gd name="connsiteY330" fmla="*/ 3732 h 666052"/>
              <a:gd name="connsiteX331" fmla="*/ 143809 w 441045"/>
              <a:gd name="connsiteY331" fmla="*/ 2341 h 666052"/>
              <a:gd name="connsiteX332" fmla="*/ 156753 w 441045"/>
              <a:gd name="connsiteY332" fmla="*/ 17 h 666052"/>
              <a:gd name="connsiteX333" fmla="*/ 199739 w 441045"/>
              <a:gd name="connsiteY333" fmla="*/ 12095 h 666052"/>
              <a:gd name="connsiteX334" fmla="*/ 242269 w 441045"/>
              <a:gd name="connsiteY334" fmla="*/ 48785 h 666052"/>
              <a:gd name="connsiteX335" fmla="*/ 268615 w 441045"/>
              <a:gd name="connsiteY335" fmla="*/ 100344 h 666052"/>
              <a:gd name="connsiteX336" fmla="*/ 275082 w 441045"/>
              <a:gd name="connsiteY336" fmla="*/ 156084 h 666052"/>
              <a:gd name="connsiteX337" fmla="*/ 264004 w 441045"/>
              <a:gd name="connsiteY337" fmla="*/ 206700 h 666052"/>
              <a:gd name="connsiteX338" fmla="*/ 151219 w 441045"/>
              <a:gd name="connsiteY338" fmla="*/ 607531 h 666052"/>
              <a:gd name="connsiteX339" fmla="*/ 152610 w 441045"/>
              <a:gd name="connsiteY339" fmla="*/ 616351 h 666052"/>
              <a:gd name="connsiteX340" fmla="*/ 152143 w 441045"/>
              <a:gd name="connsiteY340" fmla="*/ 625638 h 666052"/>
              <a:gd name="connsiteX341" fmla="*/ 150752 w 441045"/>
              <a:gd name="connsiteY341" fmla="*/ 629820 h 666052"/>
              <a:gd name="connsiteX342" fmla="*/ 150285 w 441045"/>
              <a:gd name="connsiteY342" fmla="*/ 625638 h 666052"/>
              <a:gd name="connsiteX343" fmla="*/ 149362 w 441045"/>
              <a:gd name="connsiteY343" fmla="*/ 616818 h 666052"/>
              <a:gd name="connsiteX344" fmla="*/ 148895 w 441045"/>
              <a:gd name="connsiteY344" fmla="*/ 607998 h 666052"/>
              <a:gd name="connsiteX345" fmla="*/ 149819 w 441045"/>
              <a:gd name="connsiteY345" fmla="*/ 603816 h 666052"/>
              <a:gd name="connsiteX346" fmla="*/ 151219 w 441045"/>
              <a:gd name="connsiteY346" fmla="*/ 607531 h 666052"/>
              <a:gd name="connsiteX347" fmla="*/ 225181 w 441045"/>
              <a:gd name="connsiteY347" fmla="*/ 564335 h 666052"/>
              <a:gd name="connsiteX348" fmla="*/ 227028 w 441045"/>
              <a:gd name="connsiteY348" fmla="*/ 573155 h 666052"/>
              <a:gd name="connsiteX349" fmla="*/ 226105 w 441045"/>
              <a:gd name="connsiteY349" fmla="*/ 582442 h 666052"/>
              <a:gd name="connsiteX350" fmla="*/ 224714 w 441045"/>
              <a:gd name="connsiteY350" fmla="*/ 586624 h 666052"/>
              <a:gd name="connsiteX351" fmla="*/ 224247 w 441045"/>
              <a:gd name="connsiteY351" fmla="*/ 582442 h 666052"/>
              <a:gd name="connsiteX352" fmla="*/ 223323 w 441045"/>
              <a:gd name="connsiteY352" fmla="*/ 573622 h 666052"/>
              <a:gd name="connsiteX353" fmla="*/ 222856 w 441045"/>
              <a:gd name="connsiteY353" fmla="*/ 564335 h 666052"/>
              <a:gd name="connsiteX354" fmla="*/ 223780 w 441045"/>
              <a:gd name="connsiteY354" fmla="*/ 560154 h 666052"/>
              <a:gd name="connsiteX355" fmla="*/ 225181 w 441045"/>
              <a:gd name="connsiteY355" fmla="*/ 564335 h 666052"/>
              <a:gd name="connsiteX356" fmla="*/ 251984 w 441045"/>
              <a:gd name="connsiteY356" fmla="*/ 623324 h 666052"/>
              <a:gd name="connsiteX357" fmla="*/ 252908 w 441045"/>
              <a:gd name="connsiteY357" fmla="*/ 634935 h 666052"/>
              <a:gd name="connsiteX358" fmla="*/ 253832 w 441045"/>
              <a:gd name="connsiteY358" fmla="*/ 666053 h 666052"/>
              <a:gd name="connsiteX359" fmla="*/ 252441 w 441045"/>
              <a:gd name="connsiteY359" fmla="*/ 656299 h 666052"/>
              <a:gd name="connsiteX360" fmla="*/ 250126 w 441045"/>
              <a:gd name="connsiteY360" fmla="*/ 635401 h 666052"/>
              <a:gd name="connsiteX361" fmla="*/ 248279 w 441045"/>
              <a:gd name="connsiteY361" fmla="*/ 624257 h 666052"/>
              <a:gd name="connsiteX362" fmla="*/ 247812 w 441045"/>
              <a:gd name="connsiteY362" fmla="*/ 618685 h 666052"/>
              <a:gd name="connsiteX363" fmla="*/ 248279 w 441045"/>
              <a:gd name="connsiteY363" fmla="*/ 613580 h 666052"/>
              <a:gd name="connsiteX364" fmla="*/ 250593 w 441045"/>
              <a:gd name="connsiteY364" fmla="*/ 607074 h 666052"/>
              <a:gd name="connsiteX365" fmla="*/ 251517 w 441045"/>
              <a:gd name="connsiteY365" fmla="*/ 604750 h 666052"/>
              <a:gd name="connsiteX366" fmla="*/ 251517 w 441045"/>
              <a:gd name="connsiteY366" fmla="*/ 614503 h 666052"/>
              <a:gd name="connsiteX367" fmla="*/ 251051 w 441045"/>
              <a:gd name="connsiteY367" fmla="*/ 618685 h 666052"/>
              <a:gd name="connsiteX368" fmla="*/ 251984 w 441045"/>
              <a:gd name="connsiteY368" fmla="*/ 623324 h 666052"/>
              <a:gd name="connsiteX369" fmla="*/ 340281 w 441045"/>
              <a:gd name="connsiteY369" fmla="*/ 614961 h 666052"/>
              <a:gd name="connsiteX370" fmla="*/ 346748 w 441045"/>
              <a:gd name="connsiteY370" fmla="*/ 616351 h 666052"/>
              <a:gd name="connsiteX371" fmla="*/ 349063 w 441045"/>
              <a:gd name="connsiteY371" fmla="*/ 617285 h 666052"/>
              <a:gd name="connsiteX372" fmla="*/ 340281 w 441045"/>
              <a:gd name="connsiteY372" fmla="*/ 617285 h 666052"/>
              <a:gd name="connsiteX373" fmla="*/ 331032 w 441045"/>
              <a:gd name="connsiteY373" fmla="*/ 616351 h 666052"/>
              <a:gd name="connsiteX374" fmla="*/ 325946 w 441045"/>
              <a:gd name="connsiteY374" fmla="*/ 614494 h 666052"/>
              <a:gd name="connsiteX375" fmla="*/ 320859 w 441045"/>
              <a:gd name="connsiteY375" fmla="*/ 613103 h 666052"/>
              <a:gd name="connsiteX376" fmla="*/ 315773 w 441045"/>
              <a:gd name="connsiteY376" fmla="*/ 611713 h 666052"/>
              <a:gd name="connsiteX377" fmla="*/ 310686 w 441045"/>
              <a:gd name="connsiteY377" fmla="*/ 611246 h 666052"/>
              <a:gd name="connsiteX378" fmla="*/ 301904 w 441045"/>
              <a:gd name="connsiteY378" fmla="*/ 611246 h 666052"/>
              <a:gd name="connsiteX379" fmla="*/ 292656 w 441045"/>
              <a:gd name="connsiteY379" fmla="*/ 610312 h 666052"/>
              <a:gd name="connsiteX380" fmla="*/ 301438 w 441045"/>
              <a:gd name="connsiteY380" fmla="*/ 608922 h 666052"/>
              <a:gd name="connsiteX381" fmla="*/ 311144 w 441045"/>
              <a:gd name="connsiteY381" fmla="*/ 608455 h 666052"/>
              <a:gd name="connsiteX382" fmla="*/ 316230 w 441045"/>
              <a:gd name="connsiteY382" fmla="*/ 608455 h 666052"/>
              <a:gd name="connsiteX383" fmla="*/ 321774 w 441045"/>
              <a:gd name="connsiteY383" fmla="*/ 609389 h 666052"/>
              <a:gd name="connsiteX384" fmla="*/ 326860 w 441045"/>
              <a:gd name="connsiteY384" fmla="*/ 611246 h 666052"/>
              <a:gd name="connsiteX385" fmla="*/ 331946 w 441045"/>
              <a:gd name="connsiteY385" fmla="*/ 613103 h 666052"/>
              <a:gd name="connsiteX386" fmla="*/ 336109 w 441045"/>
              <a:gd name="connsiteY386" fmla="*/ 614494 h 666052"/>
              <a:gd name="connsiteX387" fmla="*/ 340281 w 441045"/>
              <a:gd name="connsiteY387" fmla="*/ 614961 h 666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</a:cxnLst>
            <a:rect l="l" t="t" r="r" b="b"/>
            <a:pathLst>
              <a:path w="441045" h="666052">
                <a:moveTo>
                  <a:pt x="439198" y="171400"/>
                </a:moveTo>
                <a:cubicBezTo>
                  <a:pt x="440122" y="172639"/>
                  <a:pt x="440741" y="173572"/>
                  <a:pt x="441046" y="174191"/>
                </a:cubicBezTo>
                <a:cubicBezTo>
                  <a:pt x="440426" y="174810"/>
                  <a:pt x="439503" y="175582"/>
                  <a:pt x="438274" y="176515"/>
                </a:cubicBezTo>
                <a:cubicBezTo>
                  <a:pt x="439198" y="175896"/>
                  <a:pt x="437045" y="177906"/>
                  <a:pt x="431806" y="182554"/>
                </a:cubicBezTo>
                <a:cubicBezTo>
                  <a:pt x="428406" y="186269"/>
                  <a:pt x="423177" y="193079"/>
                  <a:pt x="416090" y="202995"/>
                </a:cubicBezTo>
                <a:cubicBezTo>
                  <a:pt x="401917" y="221883"/>
                  <a:pt x="386658" y="236437"/>
                  <a:pt x="370323" y="246657"/>
                </a:cubicBezTo>
                <a:cubicBezTo>
                  <a:pt x="359531" y="253163"/>
                  <a:pt x="349215" y="258116"/>
                  <a:pt x="339347" y="261516"/>
                </a:cubicBezTo>
                <a:cubicBezTo>
                  <a:pt x="329175" y="264926"/>
                  <a:pt x="318240" y="267403"/>
                  <a:pt x="306524" y="268946"/>
                </a:cubicBezTo>
                <a:cubicBezTo>
                  <a:pt x="284026" y="271422"/>
                  <a:pt x="271548" y="272661"/>
                  <a:pt x="269081" y="272661"/>
                </a:cubicBezTo>
                <a:cubicBezTo>
                  <a:pt x="275244" y="263059"/>
                  <a:pt x="280788" y="255325"/>
                  <a:pt x="285721" y="249439"/>
                </a:cubicBezTo>
                <a:cubicBezTo>
                  <a:pt x="287265" y="247267"/>
                  <a:pt x="291570" y="242162"/>
                  <a:pt x="298666" y="234113"/>
                </a:cubicBezTo>
                <a:cubicBezTo>
                  <a:pt x="298047" y="235046"/>
                  <a:pt x="302828" y="230551"/>
                  <a:pt x="312992" y="220645"/>
                </a:cubicBezTo>
                <a:cubicBezTo>
                  <a:pt x="312687" y="220959"/>
                  <a:pt x="317611" y="217397"/>
                  <a:pt x="327784" y="209958"/>
                </a:cubicBezTo>
                <a:cubicBezTo>
                  <a:pt x="333023" y="207167"/>
                  <a:pt x="337795" y="204538"/>
                  <a:pt x="342110" y="202061"/>
                </a:cubicBezTo>
                <a:cubicBezTo>
                  <a:pt x="345186" y="200823"/>
                  <a:pt x="349501" y="199118"/>
                  <a:pt x="355054" y="196956"/>
                </a:cubicBezTo>
                <a:cubicBezTo>
                  <a:pt x="354435" y="197270"/>
                  <a:pt x="357978" y="196489"/>
                  <a:pt x="365684" y="194632"/>
                </a:cubicBezTo>
                <a:cubicBezTo>
                  <a:pt x="369380" y="194013"/>
                  <a:pt x="372456" y="193394"/>
                  <a:pt x="374933" y="192774"/>
                </a:cubicBezTo>
                <a:cubicBezTo>
                  <a:pt x="372466" y="193089"/>
                  <a:pt x="369227" y="193394"/>
                  <a:pt x="365227" y="193708"/>
                </a:cubicBezTo>
                <a:cubicBezTo>
                  <a:pt x="357207" y="195261"/>
                  <a:pt x="353673" y="195880"/>
                  <a:pt x="354597" y="195565"/>
                </a:cubicBezTo>
                <a:cubicBezTo>
                  <a:pt x="353673" y="195880"/>
                  <a:pt x="351511" y="196499"/>
                  <a:pt x="348129" y="197423"/>
                </a:cubicBezTo>
                <a:cubicBezTo>
                  <a:pt x="345358" y="198356"/>
                  <a:pt x="343043" y="199128"/>
                  <a:pt x="341195" y="199747"/>
                </a:cubicBezTo>
                <a:cubicBezTo>
                  <a:pt x="342738" y="198813"/>
                  <a:pt x="337652" y="201137"/>
                  <a:pt x="325936" y="206710"/>
                </a:cubicBezTo>
                <a:cubicBezTo>
                  <a:pt x="316992" y="212282"/>
                  <a:pt x="311611" y="215692"/>
                  <a:pt x="309753" y="216930"/>
                </a:cubicBezTo>
                <a:cubicBezTo>
                  <a:pt x="298961" y="225912"/>
                  <a:pt x="293875" y="230093"/>
                  <a:pt x="294494" y="229474"/>
                </a:cubicBezTo>
                <a:cubicBezTo>
                  <a:pt x="285864" y="237837"/>
                  <a:pt x="280930" y="242790"/>
                  <a:pt x="279702" y="244333"/>
                </a:cubicBezTo>
                <a:cubicBezTo>
                  <a:pt x="274453" y="249905"/>
                  <a:pt x="269367" y="255792"/>
                  <a:pt x="264443" y="261983"/>
                </a:cubicBezTo>
                <a:cubicBezTo>
                  <a:pt x="264443" y="264155"/>
                  <a:pt x="264443" y="265393"/>
                  <a:pt x="264443" y="265698"/>
                </a:cubicBezTo>
                <a:cubicBezTo>
                  <a:pt x="265062" y="267870"/>
                  <a:pt x="263357" y="272356"/>
                  <a:pt x="259356" y="279166"/>
                </a:cubicBezTo>
                <a:cubicBezTo>
                  <a:pt x="253498" y="288453"/>
                  <a:pt x="247955" y="298521"/>
                  <a:pt x="242716" y="309361"/>
                </a:cubicBezTo>
                <a:cubicBezTo>
                  <a:pt x="237782" y="319581"/>
                  <a:pt x="233629" y="384294"/>
                  <a:pt x="230238" y="503509"/>
                </a:cubicBezTo>
                <a:cubicBezTo>
                  <a:pt x="278311" y="504442"/>
                  <a:pt x="327317" y="512795"/>
                  <a:pt x="377238" y="528588"/>
                </a:cubicBezTo>
                <a:cubicBezTo>
                  <a:pt x="351654" y="535713"/>
                  <a:pt x="320992" y="541285"/>
                  <a:pt x="285245" y="545304"/>
                </a:cubicBezTo>
                <a:cubicBezTo>
                  <a:pt x="289865" y="549019"/>
                  <a:pt x="293408" y="551496"/>
                  <a:pt x="295875" y="552734"/>
                </a:cubicBezTo>
                <a:lnTo>
                  <a:pt x="302343" y="554124"/>
                </a:lnTo>
                <a:lnTo>
                  <a:pt x="309277" y="554591"/>
                </a:lnTo>
                <a:cubicBezTo>
                  <a:pt x="310506" y="554905"/>
                  <a:pt x="312201" y="555210"/>
                  <a:pt x="314363" y="555525"/>
                </a:cubicBezTo>
                <a:cubicBezTo>
                  <a:pt x="314058" y="555525"/>
                  <a:pt x="314830" y="555210"/>
                  <a:pt x="316678" y="554591"/>
                </a:cubicBezTo>
                <a:cubicBezTo>
                  <a:pt x="321297" y="553039"/>
                  <a:pt x="323450" y="552267"/>
                  <a:pt x="323145" y="552267"/>
                </a:cubicBezTo>
                <a:cubicBezTo>
                  <a:pt x="327146" y="551334"/>
                  <a:pt x="330546" y="551029"/>
                  <a:pt x="333318" y="551334"/>
                </a:cubicBezTo>
                <a:cubicBezTo>
                  <a:pt x="333013" y="551334"/>
                  <a:pt x="336709" y="551334"/>
                  <a:pt x="344415" y="551334"/>
                </a:cubicBezTo>
                <a:cubicBezTo>
                  <a:pt x="345643" y="551648"/>
                  <a:pt x="352577" y="552724"/>
                  <a:pt x="365217" y="554582"/>
                </a:cubicBezTo>
                <a:cubicBezTo>
                  <a:pt x="368913" y="554896"/>
                  <a:pt x="372151" y="555201"/>
                  <a:pt x="374923" y="555515"/>
                </a:cubicBezTo>
                <a:cubicBezTo>
                  <a:pt x="372151" y="556134"/>
                  <a:pt x="368913" y="556449"/>
                  <a:pt x="365217" y="556449"/>
                </a:cubicBezTo>
                <a:cubicBezTo>
                  <a:pt x="362131" y="556449"/>
                  <a:pt x="355044" y="555982"/>
                  <a:pt x="343957" y="555058"/>
                </a:cubicBezTo>
                <a:cubicBezTo>
                  <a:pt x="335633" y="554439"/>
                  <a:pt x="332089" y="554124"/>
                  <a:pt x="333327" y="554124"/>
                </a:cubicBezTo>
                <a:cubicBezTo>
                  <a:pt x="329632" y="554124"/>
                  <a:pt x="326393" y="554124"/>
                  <a:pt x="323621" y="554124"/>
                </a:cubicBezTo>
                <a:cubicBezTo>
                  <a:pt x="324241" y="554124"/>
                  <a:pt x="321926" y="554439"/>
                  <a:pt x="316687" y="555058"/>
                </a:cubicBezTo>
                <a:cubicBezTo>
                  <a:pt x="316383" y="555058"/>
                  <a:pt x="315916" y="555210"/>
                  <a:pt x="315297" y="555525"/>
                </a:cubicBezTo>
                <a:lnTo>
                  <a:pt x="314830" y="555525"/>
                </a:lnTo>
                <a:cubicBezTo>
                  <a:pt x="316058" y="555525"/>
                  <a:pt x="316678" y="555677"/>
                  <a:pt x="316678" y="555991"/>
                </a:cubicBezTo>
                <a:cubicBezTo>
                  <a:pt x="318830" y="556306"/>
                  <a:pt x="320069" y="556610"/>
                  <a:pt x="320373" y="556925"/>
                </a:cubicBezTo>
                <a:lnTo>
                  <a:pt x="323612" y="558315"/>
                </a:lnTo>
                <a:cubicBezTo>
                  <a:pt x="323917" y="558630"/>
                  <a:pt x="325926" y="560325"/>
                  <a:pt x="329622" y="563421"/>
                </a:cubicBezTo>
                <a:lnTo>
                  <a:pt x="334242" y="568526"/>
                </a:lnTo>
                <a:lnTo>
                  <a:pt x="337014" y="570850"/>
                </a:lnTo>
                <a:cubicBezTo>
                  <a:pt x="339166" y="571469"/>
                  <a:pt x="340090" y="571784"/>
                  <a:pt x="339786" y="571784"/>
                </a:cubicBezTo>
                <a:cubicBezTo>
                  <a:pt x="340405" y="571784"/>
                  <a:pt x="341633" y="571936"/>
                  <a:pt x="343481" y="572251"/>
                </a:cubicBezTo>
                <a:cubicBezTo>
                  <a:pt x="345024" y="572565"/>
                  <a:pt x="346091" y="572717"/>
                  <a:pt x="346720" y="572717"/>
                </a:cubicBezTo>
                <a:lnTo>
                  <a:pt x="347186" y="572717"/>
                </a:lnTo>
                <a:lnTo>
                  <a:pt x="351806" y="574575"/>
                </a:lnTo>
                <a:lnTo>
                  <a:pt x="354120" y="575508"/>
                </a:lnTo>
                <a:cubicBezTo>
                  <a:pt x="354740" y="575822"/>
                  <a:pt x="355044" y="576127"/>
                  <a:pt x="355044" y="576442"/>
                </a:cubicBezTo>
                <a:lnTo>
                  <a:pt x="354578" y="575975"/>
                </a:lnTo>
                <a:lnTo>
                  <a:pt x="354111" y="575975"/>
                </a:lnTo>
                <a:lnTo>
                  <a:pt x="351339" y="575508"/>
                </a:lnTo>
                <a:lnTo>
                  <a:pt x="346720" y="574117"/>
                </a:lnTo>
                <a:cubicBezTo>
                  <a:pt x="341176" y="573803"/>
                  <a:pt x="338700" y="573803"/>
                  <a:pt x="339328" y="574117"/>
                </a:cubicBezTo>
                <a:cubicBezTo>
                  <a:pt x="338709" y="574117"/>
                  <a:pt x="337480" y="573651"/>
                  <a:pt x="335633" y="572727"/>
                </a:cubicBezTo>
                <a:lnTo>
                  <a:pt x="332394" y="570869"/>
                </a:lnTo>
                <a:cubicBezTo>
                  <a:pt x="331775" y="570250"/>
                  <a:pt x="330079" y="568545"/>
                  <a:pt x="327308" y="565764"/>
                </a:cubicBezTo>
                <a:lnTo>
                  <a:pt x="322221" y="561116"/>
                </a:lnTo>
                <a:lnTo>
                  <a:pt x="318983" y="560182"/>
                </a:lnTo>
                <a:cubicBezTo>
                  <a:pt x="318983" y="559868"/>
                  <a:pt x="317897" y="559563"/>
                  <a:pt x="315744" y="559249"/>
                </a:cubicBezTo>
                <a:cubicBezTo>
                  <a:pt x="314201" y="558935"/>
                  <a:pt x="311887" y="558630"/>
                  <a:pt x="308810" y="558315"/>
                </a:cubicBezTo>
                <a:lnTo>
                  <a:pt x="301876" y="557849"/>
                </a:lnTo>
                <a:cubicBezTo>
                  <a:pt x="302495" y="557849"/>
                  <a:pt x="300028" y="557230"/>
                  <a:pt x="294485" y="555991"/>
                </a:cubicBezTo>
                <a:cubicBezTo>
                  <a:pt x="292637" y="554753"/>
                  <a:pt x="288474" y="551343"/>
                  <a:pt x="282007" y="545771"/>
                </a:cubicBezTo>
                <a:cubicBezTo>
                  <a:pt x="278311" y="546085"/>
                  <a:pt x="274768" y="546390"/>
                  <a:pt x="271377" y="546704"/>
                </a:cubicBezTo>
                <a:cubicBezTo>
                  <a:pt x="272606" y="551353"/>
                  <a:pt x="273063" y="553210"/>
                  <a:pt x="272768" y="552277"/>
                </a:cubicBezTo>
                <a:lnTo>
                  <a:pt x="275082" y="560173"/>
                </a:lnTo>
                <a:lnTo>
                  <a:pt x="278321" y="567602"/>
                </a:lnTo>
                <a:cubicBezTo>
                  <a:pt x="279244" y="568841"/>
                  <a:pt x="280788" y="571165"/>
                  <a:pt x="282940" y="574565"/>
                </a:cubicBezTo>
                <a:cubicBezTo>
                  <a:pt x="285093" y="577356"/>
                  <a:pt x="286636" y="579670"/>
                  <a:pt x="287560" y="581528"/>
                </a:cubicBezTo>
                <a:cubicBezTo>
                  <a:pt x="288789" y="583385"/>
                  <a:pt x="289874" y="586176"/>
                  <a:pt x="290798" y="589891"/>
                </a:cubicBezTo>
                <a:cubicBezTo>
                  <a:pt x="291418" y="592063"/>
                  <a:pt x="291722" y="594844"/>
                  <a:pt x="291722" y="598254"/>
                </a:cubicBezTo>
                <a:cubicBezTo>
                  <a:pt x="291418" y="606302"/>
                  <a:pt x="291875" y="611570"/>
                  <a:pt x="293113" y="614046"/>
                </a:cubicBezTo>
                <a:cubicBezTo>
                  <a:pt x="294341" y="616523"/>
                  <a:pt x="295885" y="618532"/>
                  <a:pt x="297733" y="620085"/>
                </a:cubicBezTo>
                <a:cubicBezTo>
                  <a:pt x="298352" y="620399"/>
                  <a:pt x="299419" y="620857"/>
                  <a:pt x="300971" y="621476"/>
                </a:cubicBezTo>
                <a:cubicBezTo>
                  <a:pt x="303124" y="622095"/>
                  <a:pt x="304505" y="622714"/>
                  <a:pt x="305134" y="623333"/>
                </a:cubicBezTo>
                <a:cubicBezTo>
                  <a:pt x="304829" y="623019"/>
                  <a:pt x="309591" y="625657"/>
                  <a:pt x="319459" y="631229"/>
                </a:cubicBezTo>
                <a:lnTo>
                  <a:pt x="331937" y="639126"/>
                </a:lnTo>
                <a:lnTo>
                  <a:pt x="331470" y="638659"/>
                </a:lnTo>
                <a:lnTo>
                  <a:pt x="333785" y="640049"/>
                </a:lnTo>
                <a:lnTo>
                  <a:pt x="333785" y="640516"/>
                </a:lnTo>
                <a:lnTo>
                  <a:pt x="318525" y="633087"/>
                </a:lnTo>
                <a:cubicBezTo>
                  <a:pt x="307734" y="627819"/>
                  <a:pt x="302809" y="625343"/>
                  <a:pt x="303733" y="625657"/>
                </a:cubicBezTo>
                <a:cubicBezTo>
                  <a:pt x="298799" y="623800"/>
                  <a:pt x="296180" y="622714"/>
                  <a:pt x="295875" y="622409"/>
                </a:cubicBezTo>
                <a:cubicBezTo>
                  <a:pt x="294027" y="621171"/>
                  <a:pt x="292179" y="618999"/>
                  <a:pt x="290332" y="615904"/>
                </a:cubicBezTo>
                <a:cubicBezTo>
                  <a:pt x="288789" y="612808"/>
                  <a:pt x="288017" y="606922"/>
                  <a:pt x="288017" y="598254"/>
                </a:cubicBezTo>
                <a:cubicBezTo>
                  <a:pt x="288017" y="594844"/>
                  <a:pt x="287855" y="592215"/>
                  <a:pt x="287550" y="590358"/>
                </a:cubicBezTo>
                <a:cubicBezTo>
                  <a:pt x="286931" y="587262"/>
                  <a:pt x="286007" y="584785"/>
                  <a:pt x="284778" y="582928"/>
                </a:cubicBezTo>
                <a:cubicBezTo>
                  <a:pt x="283855" y="581375"/>
                  <a:pt x="282464" y="579061"/>
                  <a:pt x="280616" y="575965"/>
                </a:cubicBezTo>
                <a:cubicBezTo>
                  <a:pt x="278463" y="572870"/>
                  <a:pt x="276920" y="570546"/>
                  <a:pt x="275996" y="569003"/>
                </a:cubicBezTo>
                <a:lnTo>
                  <a:pt x="273225" y="561106"/>
                </a:lnTo>
                <a:lnTo>
                  <a:pt x="271377" y="552743"/>
                </a:lnTo>
                <a:cubicBezTo>
                  <a:pt x="271377" y="553677"/>
                  <a:pt x="270910" y="551658"/>
                  <a:pt x="269986" y="546704"/>
                </a:cubicBezTo>
                <a:cubicBezTo>
                  <a:pt x="262280" y="547324"/>
                  <a:pt x="256118" y="547790"/>
                  <a:pt x="251498" y="548095"/>
                </a:cubicBezTo>
                <a:cubicBezTo>
                  <a:pt x="251193" y="548409"/>
                  <a:pt x="250879" y="550105"/>
                  <a:pt x="250574" y="553201"/>
                </a:cubicBezTo>
                <a:cubicBezTo>
                  <a:pt x="249955" y="554753"/>
                  <a:pt x="249803" y="557849"/>
                  <a:pt x="250108" y="562487"/>
                </a:cubicBezTo>
                <a:cubicBezTo>
                  <a:pt x="250412" y="569917"/>
                  <a:pt x="250412" y="573327"/>
                  <a:pt x="250108" y="572708"/>
                </a:cubicBezTo>
                <a:cubicBezTo>
                  <a:pt x="251031" y="578594"/>
                  <a:pt x="251650" y="581995"/>
                  <a:pt x="251955" y="582928"/>
                </a:cubicBezTo>
                <a:cubicBezTo>
                  <a:pt x="251955" y="584166"/>
                  <a:pt x="252108" y="585871"/>
                  <a:pt x="252422" y="588033"/>
                </a:cubicBezTo>
                <a:cubicBezTo>
                  <a:pt x="253041" y="590510"/>
                  <a:pt x="253346" y="592367"/>
                  <a:pt x="253346" y="593606"/>
                </a:cubicBezTo>
                <a:cubicBezTo>
                  <a:pt x="253651" y="597635"/>
                  <a:pt x="252879" y="601187"/>
                  <a:pt x="251031" y="604293"/>
                </a:cubicBezTo>
                <a:cubicBezTo>
                  <a:pt x="249803" y="606150"/>
                  <a:pt x="245174" y="610331"/>
                  <a:pt x="237163" y="616837"/>
                </a:cubicBezTo>
                <a:cubicBezTo>
                  <a:pt x="234391" y="619009"/>
                  <a:pt x="232544" y="620399"/>
                  <a:pt x="231619" y="621019"/>
                </a:cubicBezTo>
                <a:cubicBezTo>
                  <a:pt x="229772" y="622876"/>
                  <a:pt x="228686" y="624429"/>
                  <a:pt x="228381" y="625667"/>
                </a:cubicBezTo>
                <a:cubicBezTo>
                  <a:pt x="227152" y="628458"/>
                  <a:pt x="226990" y="630001"/>
                  <a:pt x="227914" y="630315"/>
                </a:cubicBezTo>
                <a:cubicBezTo>
                  <a:pt x="226990" y="630001"/>
                  <a:pt x="226990" y="628305"/>
                  <a:pt x="227914" y="625209"/>
                </a:cubicBezTo>
                <a:cubicBezTo>
                  <a:pt x="228219" y="624276"/>
                  <a:pt x="229143" y="622733"/>
                  <a:pt x="230686" y="620561"/>
                </a:cubicBezTo>
                <a:cubicBezTo>
                  <a:pt x="231915" y="618704"/>
                  <a:pt x="233610" y="616847"/>
                  <a:pt x="235772" y="614989"/>
                </a:cubicBezTo>
                <a:cubicBezTo>
                  <a:pt x="242859" y="608798"/>
                  <a:pt x="247021" y="604769"/>
                  <a:pt x="248250" y="602912"/>
                </a:cubicBezTo>
                <a:cubicBezTo>
                  <a:pt x="249793" y="600435"/>
                  <a:pt x="249793" y="593929"/>
                  <a:pt x="248250" y="583404"/>
                </a:cubicBezTo>
                <a:cubicBezTo>
                  <a:pt x="248250" y="582471"/>
                  <a:pt x="248088" y="580775"/>
                  <a:pt x="247783" y="578299"/>
                </a:cubicBezTo>
                <a:cubicBezTo>
                  <a:pt x="247479" y="576127"/>
                  <a:pt x="247164" y="574432"/>
                  <a:pt x="246860" y="573193"/>
                </a:cubicBezTo>
                <a:cubicBezTo>
                  <a:pt x="246860" y="573813"/>
                  <a:pt x="246860" y="570250"/>
                  <a:pt x="246860" y="562506"/>
                </a:cubicBezTo>
                <a:cubicBezTo>
                  <a:pt x="246860" y="558173"/>
                  <a:pt x="247164" y="554925"/>
                  <a:pt x="247783" y="552753"/>
                </a:cubicBezTo>
                <a:cubicBezTo>
                  <a:pt x="248707" y="549343"/>
                  <a:pt x="249012" y="547800"/>
                  <a:pt x="248707" y="548105"/>
                </a:cubicBezTo>
                <a:cubicBezTo>
                  <a:pt x="240383" y="548724"/>
                  <a:pt x="232067" y="549038"/>
                  <a:pt x="223742" y="549038"/>
                </a:cubicBezTo>
                <a:lnTo>
                  <a:pt x="223742" y="551362"/>
                </a:lnTo>
                <a:cubicBezTo>
                  <a:pt x="223742" y="552915"/>
                  <a:pt x="223742" y="554458"/>
                  <a:pt x="223742" y="556010"/>
                </a:cubicBezTo>
                <a:cubicBezTo>
                  <a:pt x="223438" y="559725"/>
                  <a:pt x="222199" y="562668"/>
                  <a:pt x="220047" y="564831"/>
                </a:cubicBezTo>
                <a:cubicBezTo>
                  <a:pt x="219742" y="565145"/>
                  <a:pt x="217275" y="566221"/>
                  <a:pt x="212646" y="568079"/>
                </a:cubicBezTo>
                <a:cubicBezTo>
                  <a:pt x="209874" y="569012"/>
                  <a:pt x="207559" y="569784"/>
                  <a:pt x="205711" y="570403"/>
                </a:cubicBezTo>
                <a:cubicBezTo>
                  <a:pt x="205407" y="570088"/>
                  <a:pt x="207559" y="568698"/>
                  <a:pt x="212179" y="566221"/>
                </a:cubicBezTo>
                <a:cubicBezTo>
                  <a:pt x="215256" y="564364"/>
                  <a:pt x="217103" y="563126"/>
                  <a:pt x="217722" y="562506"/>
                </a:cubicBezTo>
                <a:cubicBezTo>
                  <a:pt x="218951" y="560954"/>
                  <a:pt x="219723" y="558639"/>
                  <a:pt x="220037" y="555544"/>
                </a:cubicBezTo>
                <a:cubicBezTo>
                  <a:pt x="220037" y="554610"/>
                  <a:pt x="220189" y="553220"/>
                  <a:pt x="220504" y="551362"/>
                </a:cubicBezTo>
                <a:cubicBezTo>
                  <a:pt x="220504" y="551048"/>
                  <a:pt x="220504" y="550591"/>
                  <a:pt x="220504" y="549972"/>
                </a:cubicBezTo>
                <a:cubicBezTo>
                  <a:pt x="220504" y="549657"/>
                  <a:pt x="220504" y="549352"/>
                  <a:pt x="220504" y="549038"/>
                </a:cubicBezTo>
                <a:cubicBezTo>
                  <a:pt x="213722" y="549038"/>
                  <a:pt x="207397" y="549038"/>
                  <a:pt x="201549" y="549038"/>
                </a:cubicBezTo>
                <a:cubicBezTo>
                  <a:pt x="201244" y="550276"/>
                  <a:pt x="200930" y="551362"/>
                  <a:pt x="200625" y="552286"/>
                </a:cubicBezTo>
                <a:cubicBezTo>
                  <a:pt x="199396" y="559716"/>
                  <a:pt x="198930" y="562811"/>
                  <a:pt x="199235" y="561573"/>
                </a:cubicBezTo>
                <a:lnTo>
                  <a:pt x="197387" y="566678"/>
                </a:lnTo>
                <a:lnTo>
                  <a:pt x="196920" y="568069"/>
                </a:lnTo>
                <a:cubicBezTo>
                  <a:pt x="196920" y="568383"/>
                  <a:pt x="196758" y="568688"/>
                  <a:pt x="196453" y="569003"/>
                </a:cubicBezTo>
                <a:lnTo>
                  <a:pt x="195986" y="569469"/>
                </a:lnTo>
                <a:lnTo>
                  <a:pt x="194596" y="571327"/>
                </a:lnTo>
                <a:cubicBezTo>
                  <a:pt x="193977" y="572565"/>
                  <a:pt x="191662" y="574889"/>
                  <a:pt x="187662" y="578289"/>
                </a:cubicBezTo>
                <a:cubicBezTo>
                  <a:pt x="187662" y="579223"/>
                  <a:pt x="187662" y="579842"/>
                  <a:pt x="187662" y="580147"/>
                </a:cubicBezTo>
                <a:cubicBezTo>
                  <a:pt x="187966" y="582318"/>
                  <a:pt x="188586" y="584795"/>
                  <a:pt x="189510" y="587576"/>
                </a:cubicBezTo>
                <a:cubicBezTo>
                  <a:pt x="191053" y="590986"/>
                  <a:pt x="194596" y="597797"/>
                  <a:pt x="200139" y="608017"/>
                </a:cubicBezTo>
                <a:cubicBezTo>
                  <a:pt x="205064" y="617618"/>
                  <a:pt x="208150" y="624895"/>
                  <a:pt x="209388" y="629848"/>
                </a:cubicBezTo>
                <a:cubicBezTo>
                  <a:pt x="209693" y="632020"/>
                  <a:pt x="209693" y="634649"/>
                  <a:pt x="209388" y="637744"/>
                </a:cubicBezTo>
                <a:cubicBezTo>
                  <a:pt x="208769" y="638983"/>
                  <a:pt x="208302" y="639916"/>
                  <a:pt x="207997" y="640535"/>
                </a:cubicBezTo>
                <a:cubicBezTo>
                  <a:pt x="207997" y="639916"/>
                  <a:pt x="208150" y="638983"/>
                  <a:pt x="208464" y="637744"/>
                </a:cubicBezTo>
                <a:cubicBezTo>
                  <a:pt x="208769" y="635573"/>
                  <a:pt x="208302" y="633096"/>
                  <a:pt x="207074" y="630315"/>
                </a:cubicBezTo>
                <a:cubicBezTo>
                  <a:pt x="205530" y="626286"/>
                  <a:pt x="202140" y="619475"/>
                  <a:pt x="196901" y="609874"/>
                </a:cubicBezTo>
                <a:cubicBezTo>
                  <a:pt x="192281" y="600587"/>
                  <a:pt x="189348" y="593777"/>
                  <a:pt x="188119" y="589434"/>
                </a:cubicBezTo>
                <a:cubicBezTo>
                  <a:pt x="188424" y="592529"/>
                  <a:pt x="188881" y="595320"/>
                  <a:pt x="189510" y="597797"/>
                </a:cubicBezTo>
                <a:cubicBezTo>
                  <a:pt x="189814" y="602445"/>
                  <a:pt x="189976" y="605074"/>
                  <a:pt x="189976" y="605693"/>
                </a:cubicBezTo>
                <a:cubicBezTo>
                  <a:pt x="190281" y="606931"/>
                  <a:pt x="189976" y="609255"/>
                  <a:pt x="189052" y="612656"/>
                </a:cubicBezTo>
                <a:cubicBezTo>
                  <a:pt x="189357" y="611722"/>
                  <a:pt x="188586" y="613122"/>
                  <a:pt x="186738" y="616837"/>
                </a:cubicBezTo>
                <a:cubicBezTo>
                  <a:pt x="186433" y="617456"/>
                  <a:pt x="186119" y="617923"/>
                  <a:pt x="185814" y="618228"/>
                </a:cubicBezTo>
                <a:cubicBezTo>
                  <a:pt x="185814" y="617913"/>
                  <a:pt x="185966" y="617294"/>
                  <a:pt x="186280" y="616370"/>
                </a:cubicBezTo>
                <a:cubicBezTo>
                  <a:pt x="186900" y="612960"/>
                  <a:pt x="187204" y="611570"/>
                  <a:pt x="187204" y="612189"/>
                </a:cubicBezTo>
                <a:cubicBezTo>
                  <a:pt x="187509" y="609093"/>
                  <a:pt x="187043" y="604445"/>
                  <a:pt x="185814" y="598254"/>
                </a:cubicBezTo>
                <a:cubicBezTo>
                  <a:pt x="184890" y="591443"/>
                  <a:pt x="184728" y="586490"/>
                  <a:pt x="185347" y="583395"/>
                </a:cubicBezTo>
                <a:cubicBezTo>
                  <a:pt x="185347" y="584328"/>
                  <a:pt x="185966" y="582928"/>
                  <a:pt x="187195" y="579213"/>
                </a:cubicBezTo>
                <a:cubicBezTo>
                  <a:pt x="183499" y="582623"/>
                  <a:pt x="181489" y="584785"/>
                  <a:pt x="181185" y="585719"/>
                </a:cubicBezTo>
                <a:cubicBezTo>
                  <a:pt x="179337" y="588195"/>
                  <a:pt x="177946" y="590672"/>
                  <a:pt x="177022" y="593148"/>
                </a:cubicBezTo>
                <a:cubicBezTo>
                  <a:pt x="175479" y="596244"/>
                  <a:pt x="173936" y="598568"/>
                  <a:pt x="172403" y="600111"/>
                </a:cubicBezTo>
                <a:cubicBezTo>
                  <a:pt x="171479" y="601349"/>
                  <a:pt x="169631" y="602740"/>
                  <a:pt x="166859" y="604293"/>
                </a:cubicBezTo>
                <a:cubicBezTo>
                  <a:pt x="165630" y="605226"/>
                  <a:pt x="164087" y="606150"/>
                  <a:pt x="162239" y="607083"/>
                </a:cubicBezTo>
                <a:cubicBezTo>
                  <a:pt x="159468" y="608322"/>
                  <a:pt x="158229" y="609093"/>
                  <a:pt x="158544" y="609408"/>
                </a:cubicBezTo>
                <a:cubicBezTo>
                  <a:pt x="158239" y="609093"/>
                  <a:pt x="159306" y="608017"/>
                  <a:pt x="161782" y="606159"/>
                </a:cubicBezTo>
                <a:cubicBezTo>
                  <a:pt x="163630" y="605226"/>
                  <a:pt x="165021" y="604302"/>
                  <a:pt x="165945" y="603369"/>
                </a:cubicBezTo>
                <a:cubicBezTo>
                  <a:pt x="168716" y="601511"/>
                  <a:pt x="170402" y="599959"/>
                  <a:pt x="171031" y="598720"/>
                </a:cubicBezTo>
                <a:cubicBezTo>
                  <a:pt x="172260" y="597168"/>
                  <a:pt x="173346" y="594853"/>
                  <a:pt x="174269" y="591758"/>
                </a:cubicBezTo>
                <a:cubicBezTo>
                  <a:pt x="175193" y="588967"/>
                  <a:pt x="176584" y="586338"/>
                  <a:pt x="178432" y="583862"/>
                </a:cubicBezTo>
                <a:cubicBezTo>
                  <a:pt x="178737" y="583547"/>
                  <a:pt x="181042" y="581071"/>
                  <a:pt x="185366" y="576432"/>
                </a:cubicBezTo>
                <a:cubicBezTo>
                  <a:pt x="189367" y="572098"/>
                  <a:pt x="191529" y="569622"/>
                  <a:pt x="191834" y="569003"/>
                </a:cubicBezTo>
                <a:lnTo>
                  <a:pt x="193224" y="567145"/>
                </a:lnTo>
                <a:lnTo>
                  <a:pt x="193691" y="566678"/>
                </a:lnTo>
                <a:cubicBezTo>
                  <a:pt x="193691" y="566364"/>
                  <a:pt x="193691" y="566364"/>
                  <a:pt x="193691" y="566678"/>
                </a:cubicBezTo>
                <a:lnTo>
                  <a:pt x="194158" y="565288"/>
                </a:lnTo>
                <a:lnTo>
                  <a:pt x="195548" y="561106"/>
                </a:lnTo>
                <a:cubicBezTo>
                  <a:pt x="195853" y="559868"/>
                  <a:pt x="196310" y="558163"/>
                  <a:pt x="196939" y="556001"/>
                </a:cubicBezTo>
                <a:cubicBezTo>
                  <a:pt x="197244" y="554143"/>
                  <a:pt x="197558" y="552591"/>
                  <a:pt x="197863" y="551353"/>
                </a:cubicBezTo>
                <a:cubicBezTo>
                  <a:pt x="197863" y="551038"/>
                  <a:pt x="198168" y="550114"/>
                  <a:pt x="198787" y="548562"/>
                </a:cubicBezTo>
                <a:cubicBezTo>
                  <a:pt x="189843" y="548248"/>
                  <a:pt x="181375" y="547790"/>
                  <a:pt x="173365" y="547171"/>
                </a:cubicBezTo>
                <a:cubicBezTo>
                  <a:pt x="173669" y="546552"/>
                  <a:pt x="172279" y="547943"/>
                  <a:pt x="169202" y="551353"/>
                </a:cubicBezTo>
                <a:cubicBezTo>
                  <a:pt x="168278" y="552286"/>
                  <a:pt x="167050" y="553524"/>
                  <a:pt x="165506" y="555067"/>
                </a:cubicBezTo>
                <a:cubicBezTo>
                  <a:pt x="163030" y="556925"/>
                  <a:pt x="160572" y="559401"/>
                  <a:pt x="158115" y="562497"/>
                </a:cubicBezTo>
                <a:lnTo>
                  <a:pt x="155801" y="567145"/>
                </a:lnTo>
                <a:cubicBezTo>
                  <a:pt x="155181" y="568079"/>
                  <a:pt x="154572" y="569622"/>
                  <a:pt x="153953" y="571793"/>
                </a:cubicBezTo>
                <a:cubicBezTo>
                  <a:pt x="151800" y="580156"/>
                  <a:pt x="151019" y="583719"/>
                  <a:pt x="151638" y="582480"/>
                </a:cubicBezTo>
                <a:cubicBezTo>
                  <a:pt x="151638" y="581861"/>
                  <a:pt x="151333" y="582480"/>
                  <a:pt x="150714" y="584338"/>
                </a:cubicBezTo>
                <a:cubicBezTo>
                  <a:pt x="150714" y="584652"/>
                  <a:pt x="150409" y="586662"/>
                  <a:pt x="149790" y="590377"/>
                </a:cubicBezTo>
                <a:lnTo>
                  <a:pt x="149790" y="594558"/>
                </a:lnTo>
                <a:cubicBezTo>
                  <a:pt x="149790" y="596111"/>
                  <a:pt x="149628" y="597654"/>
                  <a:pt x="149323" y="599206"/>
                </a:cubicBezTo>
                <a:cubicBezTo>
                  <a:pt x="149019" y="603235"/>
                  <a:pt x="147933" y="606169"/>
                  <a:pt x="146085" y="608026"/>
                </a:cubicBezTo>
                <a:cubicBezTo>
                  <a:pt x="145780" y="608341"/>
                  <a:pt x="143313" y="609417"/>
                  <a:pt x="138684" y="611274"/>
                </a:cubicBezTo>
                <a:cubicBezTo>
                  <a:pt x="135912" y="612208"/>
                  <a:pt x="133598" y="612979"/>
                  <a:pt x="131750" y="613599"/>
                </a:cubicBezTo>
                <a:cubicBezTo>
                  <a:pt x="131445" y="613284"/>
                  <a:pt x="133436" y="611894"/>
                  <a:pt x="137760" y="609417"/>
                </a:cubicBezTo>
                <a:cubicBezTo>
                  <a:pt x="141151" y="607560"/>
                  <a:pt x="143151" y="606321"/>
                  <a:pt x="143770" y="605702"/>
                </a:cubicBezTo>
                <a:cubicBezTo>
                  <a:pt x="144999" y="604150"/>
                  <a:pt x="145771" y="601835"/>
                  <a:pt x="146085" y="598740"/>
                </a:cubicBezTo>
                <a:cubicBezTo>
                  <a:pt x="146085" y="597806"/>
                  <a:pt x="146085" y="596415"/>
                  <a:pt x="146085" y="594558"/>
                </a:cubicBezTo>
                <a:lnTo>
                  <a:pt x="146552" y="590377"/>
                </a:lnTo>
                <a:cubicBezTo>
                  <a:pt x="145323" y="591929"/>
                  <a:pt x="144856" y="592548"/>
                  <a:pt x="145161" y="592234"/>
                </a:cubicBezTo>
                <a:cubicBezTo>
                  <a:pt x="141761" y="594091"/>
                  <a:pt x="139770" y="595025"/>
                  <a:pt x="139151" y="595025"/>
                </a:cubicBezTo>
                <a:cubicBezTo>
                  <a:pt x="138532" y="595339"/>
                  <a:pt x="136531" y="595644"/>
                  <a:pt x="133141" y="595958"/>
                </a:cubicBezTo>
                <a:cubicBezTo>
                  <a:pt x="131597" y="596273"/>
                  <a:pt x="127892" y="597044"/>
                  <a:pt x="122044" y="598282"/>
                </a:cubicBezTo>
                <a:cubicBezTo>
                  <a:pt x="118643" y="598902"/>
                  <a:pt x="111100" y="600606"/>
                  <a:pt x="99394" y="603388"/>
                </a:cubicBezTo>
                <a:lnTo>
                  <a:pt x="98927" y="602921"/>
                </a:lnTo>
                <a:lnTo>
                  <a:pt x="99394" y="602921"/>
                </a:lnTo>
                <a:lnTo>
                  <a:pt x="102165" y="601988"/>
                </a:lnTo>
                <a:lnTo>
                  <a:pt x="101241" y="601988"/>
                </a:lnTo>
                <a:cubicBezTo>
                  <a:pt x="112338" y="598578"/>
                  <a:pt x="119110" y="596568"/>
                  <a:pt x="121577" y="595949"/>
                </a:cubicBezTo>
                <a:cubicBezTo>
                  <a:pt x="127121" y="594396"/>
                  <a:pt x="130826" y="593472"/>
                  <a:pt x="132674" y="593158"/>
                </a:cubicBezTo>
                <a:lnTo>
                  <a:pt x="138217" y="592224"/>
                </a:lnTo>
                <a:lnTo>
                  <a:pt x="142837" y="589900"/>
                </a:lnTo>
                <a:cubicBezTo>
                  <a:pt x="145304" y="587729"/>
                  <a:pt x="146999" y="584947"/>
                  <a:pt x="147923" y="581537"/>
                </a:cubicBezTo>
                <a:cubicBezTo>
                  <a:pt x="148542" y="580299"/>
                  <a:pt x="149000" y="578594"/>
                  <a:pt x="149314" y="576432"/>
                </a:cubicBezTo>
                <a:cubicBezTo>
                  <a:pt x="149933" y="573955"/>
                  <a:pt x="150390" y="572098"/>
                  <a:pt x="150705" y="570860"/>
                </a:cubicBezTo>
                <a:cubicBezTo>
                  <a:pt x="151629" y="568069"/>
                  <a:pt x="152248" y="566374"/>
                  <a:pt x="152552" y="565754"/>
                </a:cubicBezTo>
                <a:lnTo>
                  <a:pt x="155324" y="560649"/>
                </a:lnTo>
                <a:cubicBezTo>
                  <a:pt x="157791" y="557553"/>
                  <a:pt x="160411" y="554925"/>
                  <a:pt x="163182" y="552753"/>
                </a:cubicBezTo>
                <a:cubicBezTo>
                  <a:pt x="164725" y="551515"/>
                  <a:pt x="166107" y="550276"/>
                  <a:pt x="167345" y="549038"/>
                </a:cubicBezTo>
                <a:cubicBezTo>
                  <a:pt x="168269" y="548105"/>
                  <a:pt x="169031" y="547333"/>
                  <a:pt x="169659" y="546714"/>
                </a:cubicBezTo>
                <a:cubicBezTo>
                  <a:pt x="139151" y="543618"/>
                  <a:pt x="112176" y="537580"/>
                  <a:pt x="88763" y="528597"/>
                </a:cubicBezTo>
                <a:cubicBezTo>
                  <a:pt x="118653" y="513738"/>
                  <a:pt x="159325" y="505528"/>
                  <a:pt x="210798" y="503985"/>
                </a:cubicBezTo>
                <a:cubicBezTo>
                  <a:pt x="209569" y="398400"/>
                  <a:pt x="209569" y="344212"/>
                  <a:pt x="210798" y="341422"/>
                </a:cubicBezTo>
                <a:cubicBezTo>
                  <a:pt x="207397" y="332754"/>
                  <a:pt x="203245" y="323467"/>
                  <a:pt x="198320" y="313552"/>
                </a:cubicBezTo>
                <a:cubicBezTo>
                  <a:pt x="193386" y="303026"/>
                  <a:pt x="187843" y="292958"/>
                  <a:pt x="181680" y="283357"/>
                </a:cubicBezTo>
                <a:cubicBezTo>
                  <a:pt x="177670" y="276547"/>
                  <a:pt x="175974" y="272051"/>
                  <a:pt x="176594" y="269889"/>
                </a:cubicBezTo>
                <a:cubicBezTo>
                  <a:pt x="176594" y="269575"/>
                  <a:pt x="176746" y="268336"/>
                  <a:pt x="177060" y="266174"/>
                </a:cubicBezTo>
                <a:cubicBezTo>
                  <a:pt x="171812" y="259669"/>
                  <a:pt x="166726" y="253792"/>
                  <a:pt x="161801" y="248524"/>
                </a:cubicBezTo>
                <a:cubicBezTo>
                  <a:pt x="159649" y="246048"/>
                  <a:pt x="154705" y="241095"/>
                  <a:pt x="147009" y="233665"/>
                </a:cubicBezTo>
                <a:lnTo>
                  <a:pt x="131293" y="221121"/>
                </a:lnTo>
                <a:cubicBezTo>
                  <a:pt x="130064" y="220187"/>
                  <a:pt x="124663" y="216787"/>
                  <a:pt x="115110" y="210901"/>
                </a:cubicBezTo>
                <a:lnTo>
                  <a:pt x="99851" y="203938"/>
                </a:lnTo>
                <a:cubicBezTo>
                  <a:pt x="89678" y="200842"/>
                  <a:pt x="85211" y="199452"/>
                  <a:pt x="86449" y="199756"/>
                </a:cubicBezTo>
                <a:cubicBezTo>
                  <a:pt x="87068" y="200071"/>
                  <a:pt x="83515" y="199604"/>
                  <a:pt x="75819" y="198366"/>
                </a:cubicBezTo>
                <a:cubicBezTo>
                  <a:pt x="71809" y="197747"/>
                  <a:pt x="68580" y="197280"/>
                  <a:pt x="66113" y="196975"/>
                </a:cubicBezTo>
                <a:cubicBezTo>
                  <a:pt x="68580" y="197594"/>
                  <a:pt x="71819" y="198213"/>
                  <a:pt x="75819" y="198832"/>
                </a:cubicBezTo>
                <a:cubicBezTo>
                  <a:pt x="83220" y="200690"/>
                  <a:pt x="86601" y="201461"/>
                  <a:pt x="85992" y="201156"/>
                </a:cubicBezTo>
                <a:cubicBezTo>
                  <a:pt x="87840" y="202090"/>
                  <a:pt x="92154" y="203785"/>
                  <a:pt x="98936" y="206262"/>
                </a:cubicBezTo>
                <a:cubicBezTo>
                  <a:pt x="100784" y="207195"/>
                  <a:pt x="103099" y="208434"/>
                  <a:pt x="105870" y="209977"/>
                </a:cubicBezTo>
                <a:cubicBezTo>
                  <a:pt x="109566" y="211834"/>
                  <a:pt x="112033" y="213225"/>
                  <a:pt x="113262" y="214158"/>
                </a:cubicBezTo>
                <a:cubicBezTo>
                  <a:pt x="123730" y="221902"/>
                  <a:pt x="128673" y="225617"/>
                  <a:pt x="128054" y="225302"/>
                </a:cubicBezTo>
                <a:cubicBezTo>
                  <a:pt x="138522" y="235208"/>
                  <a:pt x="143313" y="239542"/>
                  <a:pt x="142380" y="238304"/>
                </a:cubicBezTo>
                <a:cubicBezTo>
                  <a:pt x="150076" y="246972"/>
                  <a:pt x="154553" y="252087"/>
                  <a:pt x="155781" y="253630"/>
                </a:cubicBezTo>
                <a:cubicBezTo>
                  <a:pt x="160401" y="259516"/>
                  <a:pt x="165954" y="267251"/>
                  <a:pt x="172422" y="276852"/>
                </a:cubicBezTo>
                <a:cubicBezTo>
                  <a:pt x="169021" y="277166"/>
                  <a:pt x="156401" y="275918"/>
                  <a:pt x="134512" y="273137"/>
                </a:cubicBezTo>
                <a:cubicBezTo>
                  <a:pt x="123111" y="271584"/>
                  <a:pt x="112328" y="269108"/>
                  <a:pt x="102156" y="265707"/>
                </a:cubicBezTo>
                <a:cubicBezTo>
                  <a:pt x="91983" y="262297"/>
                  <a:pt x="81505" y="257344"/>
                  <a:pt x="70723" y="250848"/>
                </a:cubicBezTo>
                <a:cubicBezTo>
                  <a:pt x="54388" y="240942"/>
                  <a:pt x="39291" y="226388"/>
                  <a:pt x="25422" y="207186"/>
                </a:cubicBezTo>
                <a:cubicBezTo>
                  <a:pt x="18326" y="197585"/>
                  <a:pt x="12945" y="190774"/>
                  <a:pt x="9239" y="186745"/>
                </a:cubicBezTo>
                <a:lnTo>
                  <a:pt x="2772" y="180706"/>
                </a:lnTo>
                <a:cubicBezTo>
                  <a:pt x="1543" y="179773"/>
                  <a:pt x="619" y="179001"/>
                  <a:pt x="0" y="178382"/>
                </a:cubicBezTo>
                <a:cubicBezTo>
                  <a:pt x="305" y="177763"/>
                  <a:pt x="924" y="176830"/>
                  <a:pt x="1848" y="175591"/>
                </a:cubicBezTo>
                <a:cubicBezTo>
                  <a:pt x="4315" y="171877"/>
                  <a:pt x="6467" y="169248"/>
                  <a:pt x="8315" y="167695"/>
                </a:cubicBezTo>
                <a:cubicBezTo>
                  <a:pt x="15716" y="160570"/>
                  <a:pt x="25880" y="155617"/>
                  <a:pt x="38824" y="152836"/>
                </a:cubicBezTo>
                <a:cubicBezTo>
                  <a:pt x="52073" y="149741"/>
                  <a:pt x="66094" y="149741"/>
                  <a:pt x="80886" y="152836"/>
                </a:cubicBezTo>
                <a:cubicBezTo>
                  <a:pt x="94755" y="155313"/>
                  <a:pt x="108318" y="160732"/>
                  <a:pt x="121568" y="169095"/>
                </a:cubicBezTo>
                <a:cubicBezTo>
                  <a:pt x="134512" y="177144"/>
                  <a:pt x="144980" y="186593"/>
                  <a:pt x="153000" y="197432"/>
                </a:cubicBezTo>
                <a:cubicBezTo>
                  <a:pt x="161325" y="207957"/>
                  <a:pt x="167488" y="219416"/>
                  <a:pt x="171488" y="231798"/>
                </a:cubicBezTo>
                <a:cubicBezTo>
                  <a:pt x="175184" y="243257"/>
                  <a:pt x="177032" y="253782"/>
                  <a:pt x="177032" y="263383"/>
                </a:cubicBezTo>
                <a:lnTo>
                  <a:pt x="177032" y="266174"/>
                </a:lnTo>
                <a:cubicBezTo>
                  <a:pt x="190900" y="284129"/>
                  <a:pt x="203683" y="304103"/>
                  <a:pt x="215398" y="326086"/>
                </a:cubicBezTo>
                <a:cubicBezTo>
                  <a:pt x="217246" y="320200"/>
                  <a:pt x="218637" y="315247"/>
                  <a:pt x="219561" y="311227"/>
                </a:cubicBezTo>
                <a:cubicBezTo>
                  <a:pt x="223561" y="296368"/>
                  <a:pt x="226962" y="281500"/>
                  <a:pt x="229734" y="266641"/>
                </a:cubicBezTo>
                <a:cubicBezTo>
                  <a:pt x="231277" y="256421"/>
                  <a:pt x="233267" y="250544"/>
                  <a:pt x="235744" y="248991"/>
                </a:cubicBezTo>
                <a:cubicBezTo>
                  <a:pt x="236049" y="248677"/>
                  <a:pt x="237287" y="247438"/>
                  <a:pt x="239440" y="245276"/>
                </a:cubicBezTo>
                <a:cubicBezTo>
                  <a:pt x="238211" y="266336"/>
                  <a:pt x="235582" y="288320"/>
                  <a:pt x="231581" y="311227"/>
                </a:cubicBezTo>
                <a:cubicBezTo>
                  <a:pt x="241754" y="293273"/>
                  <a:pt x="252689" y="276861"/>
                  <a:pt x="264405" y="261993"/>
                </a:cubicBezTo>
                <a:cubicBezTo>
                  <a:pt x="264100" y="259821"/>
                  <a:pt x="263938" y="258897"/>
                  <a:pt x="263938" y="259202"/>
                </a:cubicBezTo>
                <a:cubicBezTo>
                  <a:pt x="263938" y="249601"/>
                  <a:pt x="265786" y="239076"/>
                  <a:pt x="269481" y="227617"/>
                </a:cubicBezTo>
                <a:cubicBezTo>
                  <a:pt x="273796" y="215234"/>
                  <a:pt x="279949" y="203776"/>
                  <a:pt x="287970" y="193251"/>
                </a:cubicBezTo>
                <a:cubicBezTo>
                  <a:pt x="295980" y="182411"/>
                  <a:pt x="306457" y="172972"/>
                  <a:pt x="319402" y="164914"/>
                </a:cubicBezTo>
                <a:cubicBezTo>
                  <a:pt x="332651" y="156551"/>
                  <a:pt x="346215" y="151131"/>
                  <a:pt x="360083" y="148655"/>
                </a:cubicBezTo>
                <a:cubicBezTo>
                  <a:pt x="374876" y="145559"/>
                  <a:pt x="388896" y="145559"/>
                  <a:pt x="402146" y="148655"/>
                </a:cubicBezTo>
                <a:cubicBezTo>
                  <a:pt x="415090" y="151446"/>
                  <a:pt x="425263" y="156399"/>
                  <a:pt x="432654" y="163514"/>
                </a:cubicBezTo>
                <a:cubicBezTo>
                  <a:pt x="434502" y="165066"/>
                  <a:pt x="435426" y="165838"/>
                  <a:pt x="435426" y="165838"/>
                </a:cubicBezTo>
                <a:cubicBezTo>
                  <a:pt x="435426" y="165838"/>
                  <a:pt x="436731" y="167686"/>
                  <a:pt x="439198" y="171400"/>
                </a:cubicBezTo>
                <a:close/>
                <a:moveTo>
                  <a:pt x="118396" y="579670"/>
                </a:moveTo>
                <a:cubicBezTo>
                  <a:pt x="117167" y="579356"/>
                  <a:pt x="115462" y="579356"/>
                  <a:pt x="113310" y="579670"/>
                </a:cubicBezTo>
                <a:cubicBezTo>
                  <a:pt x="110833" y="580290"/>
                  <a:pt x="108985" y="580442"/>
                  <a:pt x="107766" y="580137"/>
                </a:cubicBezTo>
                <a:cubicBezTo>
                  <a:pt x="104680" y="580452"/>
                  <a:pt x="101594" y="579985"/>
                  <a:pt x="98517" y="578747"/>
                </a:cubicBezTo>
                <a:cubicBezTo>
                  <a:pt x="95117" y="577508"/>
                  <a:pt x="92202" y="576737"/>
                  <a:pt x="89735" y="576422"/>
                </a:cubicBezTo>
                <a:cubicBezTo>
                  <a:pt x="90354" y="576422"/>
                  <a:pt x="91278" y="576422"/>
                  <a:pt x="92507" y="576422"/>
                </a:cubicBezTo>
                <a:cubicBezTo>
                  <a:pt x="94050" y="576108"/>
                  <a:pt x="96203" y="576270"/>
                  <a:pt x="98974" y="576889"/>
                </a:cubicBezTo>
                <a:cubicBezTo>
                  <a:pt x="101441" y="577508"/>
                  <a:pt x="104365" y="577508"/>
                  <a:pt x="107756" y="576889"/>
                </a:cubicBezTo>
                <a:cubicBezTo>
                  <a:pt x="108680" y="577204"/>
                  <a:pt x="110366" y="577042"/>
                  <a:pt x="112843" y="576422"/>
                </a:cubicBezTo>
                <a:cubicBezTo>
                  <a:pt x="114995" y="576108"/>
                  <a:pt x="116843" y="575956"/>
                  <a:pt x="118386" y="575956"/>
                </a:cubicBezTo>
                <a:lnTo>
                  <a:pt x="123930" y="576422"/>
                </a:lnTo>
                <a:cubicBezTo>
                  <a:pt x="124549" y="576422"/>
                  <a:pt x="125473" y="576575"/>
                  <a:pt x="126702" y="576889"/>
                </a:cubicBezTo>
                <a:cubicBezTo>
                  <a:pt x="127930" y="577204"/>
                  <a:pt x="128702" y="577356"/>
                  <a:pt x="129016" y="577356"/>
                </a:cubicBezTo>
                <a:cubicBezTo>
                  <a:pt x="128397" y="577356"/>
                  <a:pt x="131331" y="578442"/>
                  <a:pt x="137798" y="580604"/>
                </a:cubicBezTo>
                <a:cubicBezTo>
                  <a:pt x="141189" y="582157"/>
                  <a:pt x="143961" y="583395"/>
                  <a:pt x="146123" y="584319"/>
                </a:cubicBezTo>
                <a:cubicBezTo>
                  <a:pt x="143970" y="584004"/>
                  <a:pt x="141037" y="583385"/>
                  <a:pt x="137341" y="582461"/>
                </a:cubicBezTo>
                <a:cubicBezTo>
                  <a:pt x="133017" y="581528"/>
                  <a:pt x="130102" y="580909"/>
                  <a:pt x="128559" y="580604"/>
                </a:cubicBezTo>
                <a:cubicBezTo>
                  <a:pt x="126082" y="580290"/>
                  <a:pt x="124397" y="579985"/>
                  <a:pt x="123473" y="579670"/>
                </a:cubicBezTo>
                <a:lnTo>
                  <a:pt x="118396" y="579670"/>
                </a:lnTo>
                <a:close/>
                <a:moveTo>
                  <a:pt x="264004" y="206700"/>
                </a:moveTo>
                <a:cubicBezTo>
                  <a:pt x="257537" y="221254"/>
                  <a:pt x="250136" y="233332"/>
                  <a:pt x="241821" y="242924"/>
                </a:cubicBezTo>
                <a:cubicBezTo>
                  <a:pt x="242125" y="242609"/>
                  <a:pt x="241354" y="243390"/>
                  <a:pt x="239506" y="245248"/>
                </a:cubicBezTo>
                <a:cubicBezTo>
                  <a:pt x="239811" y="234103"/>
                  <a:pt x="239811" y="223731"/>
                  <a:pt x="239506" y="214130"/>
                </a:cubicBezTo>
                <a:cubicBezTo>
                  <a:pt x="239506" y="211339"/>
                  <a:pt x="238887" y="202204"/>
                  <a:pt x="237658" y="186726"/>
                </a:cubicBezTo>
                <a:cubicBezTo>
                  <a:pt x="237658" y="189203"/>
                  <a:pt x="236115" y="180382"/>
                  <a:pt x="233039" y="160256"/>
                </a:cubicBezTo>
                <a:cubicBezTo>
                  <a:pt x="232734" y="159018"/>
                  <a:pt x="230419" y="151122"/>
                  <a:pt x="226105" y="136567"/>
                </a:cubicBezTo>
                <a:cubicBezTo>
                  <a:pt x="227028" y="138739"/>
                  <a:pt x="223952" y="131919"/>
                  <a:pt x="216856" y="116127"/>
                </a:cubicBezTo>
                <a:cubicBezTo>
                  <a:pt x="214084" y="111479"/>
                  <a:pt x="210684" y="106221"/>
                  <a:pt x="206683" y="100334"/>
                </a:cubicBezTo>
                <a:cubicBezTo>
                  <a:pt x="207302" y="101268"/>
                  <a:pt x="204207" y="97544"/>
                  <a:pt x="197434" y="89190"/>
                </a:cubicBezTo>
                <a:cubicBezTo>
                  <a:pt x="194034" y="85475"/>
                  <a:pt x="191262" y="82380"/>
                  <a:pt x="189109" y="79903"/>
                </a:cubicBezTo>
                <a:cubicBezTo>
                  <a:pt x="190957" y="82380"/>
                  <a:pt x="193567" y="85628"/>
                  <a:pt x="196967" y="89657"/>
                </a:cubicBezTo>
                <a:cubicBezTo>
                  <a:pt x="203130" y="98944"/>
                  <a:pt x="205902" y="102820"/>
                  <a:pt x="205292" y="101268"/>
                </a:cubicBezTo>
                <a:cubicBezTo>
                  <a:pt x="212379" y="114584"/>
                  <a:pt x="215303" y="120003"/>
                  <a:pt x="214074" y="117527"/>
                </a:cubicBezTo>
                <a:cubicBezTo>
                  <a:pt x="218075" y="128671"/>
                  <a:pt x="220542" y="135482"/>
                  <a:pt x="221475" y="137968"/>
                </a:cubicBezTo>
                <a:cubicBezTo>
                  <a:pt x="224866" y="154684"/>
                  <a:pt x="226562" y="162580"/>
                  <a:pt x="226562" y="161656"/>
                </a:cubicBezTo>
                <a:cubicBezTo>
                  <a:pt x="228105" y="179925"/>
                  <a:pt x="228876" y="188593"/>
                  <a:pt x="228876" y="187669"/>
                </a:cubicBezTo>
                <a:cubicBezTo>
                  <a:pt x="229181" y="202842"/>
                  <a:pt x="229181" y="211663"/>
                  <a:pt x="228876" y="214139"/>
                </a:cubicBezTo>
                <a:cubicBezTo>
                  <a:pt x="228572" y="224359"/>
                  <a:pt x="227333" y="237056"/>
                  <a:pt x="225181" y="252230"/>
                </a:cubicBezTo>
                <a:cubicBezTo>
                  <a:pt x="221780" y="249439"/>
                  <a:pt x="210388" y="237209"/>
                  <a:pt x="190976" y="215539"/>
                </a:cubicBezTo>
                <a:cubicBezTo>
                  <a:pt x="181108" y="203776"/>
                  <a:pt x="172488" y="191698"/>
                  <a:pt x="165087" y="179306"/>
                </a:cubicBezTo>
                <a:cubicBezTo>
                  <a:pt x="158306" y="167543"/>
                  <a:pt x="152295" y="153608"/>
                  <a:pt x="147057" y="137501"/>
                </a:cubicBezTo>
                <a:cubicBezTo>
                  <a:pt x="139351" y="113041"/>
                  <a:pt x="136884" y="85171"/>
                  <a:pt x="139656" y="53900"/>
                </a:cubicBezTo>
                <a:cubicBezTo>
                  <a:pt x="141199" y="38422"/>
                  <a:pt x="141808" y="27116"/>
                  <a:pt x="141503" y="19991"/>
                </a:cubicBezTo>
                <a:cubicBezTo>
                  <a:pt x="140580" y="11628"/>
                  <a:pt x="140113" y="7608"/>
                  <a:pt x="140113" y="7913"/>
                </a:cubicBezTo>
                <a:cubicBezTo>
                  <a:pt x="139808" y="6056"/>
                  <a:pt x="139494" y="4665"/>
                  <a:pt x="139189" y="3732"/>
                </a:cubicBezTo>
                <a:cubicBezTo>
                  <a:pt x="140113" y="3418"/>
                  <a:pt x="141656" y="2960"/>
                  <a:pt x="143809" y="2341"/>
                </a:cubicBezTo>
                <a:cubicBezTo>
                  <a:pt x="149657" y="789"/>
                  <a:pt x="153981" y="17"/>
                  <a:pt x="156753" y="17"/>
                </a:cubicBezTo>
                <a:cubicBezTo>
                  <a:pt x="170317" y="-297"/>
                  <a:pt x="184642" y="3732"/>
                  <a:pt x="199739" y="12095"/>
                </a:cubicBezTo>
                <a:cubicBezTo>
                  <a:pt x="216075" y="20763"/>
                  <a:pt x="230248" y="32993"/>
                  <a:pt x="242269" y="48785"/>
                </a:cubicBezTo>
                <a:cubicBezTo>
                  <a:pt x="253660" y="63339"/>
                  <a:pt x="262442" y="80522"/>
                  <a:pt x="268615" y="100344"/>
                </a:cubicBezTo>
                <a:cubicBezTo>
                  <a:pt x="274158" y="119851"/>
                  <a:pt x="276311" y="138434"/>
                  <a:pt x="275082" y="156084"/>
                </a:cubicBezTo>
                <a:cubicBezTo>
                  <a:pt x="274177" y="173724"/>
                  <a:pt x="270482" y="190603"/>
                  <a:pt x="264004" y="206700"/>
                </a:cubicBezTo>
                <a:close/>
                <a:moveTo>
                  <a:pt x="151219" y="607531"/>
                </a:moveTo>
                <a:cubicBezTo>
                  <a:pt x="151838" y="610941"/>
                  <a:pt x="152295" y="613875"/>
                  <a:pt x="152610" y="616351"/>
                </a:cubicBezTo>
                <a:cubicBezTo>
                  <a:pt x="152914" y="621619"/>
                  <a:pt x="152762" y="624714"/>
                  <a:pt x="152143" y="625638"/>
                </a:cubicBezTo>
                <a:cubicBezTo>
                  <a:pt x="151838" y="627496"/>
                  <a:pt x="151371" y="628886"/>
                  <a:pt x="150752" y="629820"/>
                </a:cubicBezTo>
                <a:cubicBezTo>
                  <a:pt x="150752" y="628886"/>
                  <a:pt x="150590" y="627496"/>
                  <a:pt x="150285" y="625638"/>
                </a:cubicBezTo>
                <a:cubicBezTo>
                  <a:pt x="150285" y="627810"/>
                  <a:pt x="149981" y="624867"/>
                  <a:pt x="149362" y="616818"/>
                </a:cubicBezTo>
                <a:cubicBezTo>
                  <a:pt x="148743" y="612170"/>
                  <a:pt x="148590" y="609236"/>
                  <a:pt x="148895" y="607998"/>
                </a:cubicBezTo>
                <a:cubicBezTo>
                  <a:pt x="149200" y="606140"/>
                  <a:pt x="149514" y="604750"/>
                  <a:pt x="149819" y="603816"/>
                </a:cubicBezTo>
                <a:cubicBezTo>
                  <a:pt x="150133" y="604750"/>
                  <a:pt x="150590" y="605988"/>
                  <a:pt x="151219" y="607531"/>
                </a:cubicBezTo>
                <a:close/>
                <a:moveTo>
                  <a:pt x="225181" y="564335"/>
                </a:moveTo>
                <a:cubicBezTo>
                  <a:pt x="225800" y="567431"/>
                  <a:pt x="226409" y="570374"/>
                  <a:pt x="227028" y="573155"/>
                </a:cubicBezTo>
                <a:cubicBezTo>
                  <a:pt x="227028" y="578108"/>
                  <a:pt x="226724" y="581204"/>
                  <a:pt x="226105" y="582442"/>
                </a:cubicBezTo>
                <a:cubicBezTo>
                  <a:pt x="225800" y="584300"/>
                  <a:pt x="225333" y="585690"/>
                  <a:pt x="224714" y="586624"/>
                </a:cubicBezTo>
                <a:cubicBezTo>
                  <a:pt x="224714" y="585385"/>
                  <a:pt x="224552" y="583995"/>
                  <a:pt x="224247" y="582442"/>
                </a:cubicBezTo>
                <a:cubicBezTo>
                  <a:pt x="224247" y="584300"/>
                  <a:pt x="223942" y="581356"/>
                  <a:pt x="223323" y="573622"/>
                </a:cubicBezTo>
                <a:cubicBezTo>
                  <a:pt x="223018" y="568974"/>
                  <a:pt x="222856" y="565878"/>
                  <a:pt x="222856" y="564335"/>
                </a:cubicBezTo>
                <a:cubicBezTo>
                  <a:pt x="223161" y="562783"/>
                  <a:pt x="223476" y="561392"/>
                  <a:pt x="223780" y="560154"/>
                </a:cubicBezTo>
                <a:cubicBezTo>
                  <a:pt x="224095" y="561392"/>
                  <a:pt x="224552" y="562792"/>
                  <a:pt x="225181" y="564335"/>
                </a:cubicBezTo>
                <a:close/>
                <a:moveTo>
                  <a:pt x="251984" y="623324"/>
                </a:moveTo>
                <a:cubicBezTo>
                  <a:pt x="252289" y="625495"/>
                  <a:pt x="252603" y="629362"/>
                  <a:pt x="252908" y="634935"/>
                </a:cubicBezTo>
                <a:cubicBezTo>
                  <a:pt x="253832" y="645460"/>
                  <a:pt x="254137" y="655832"/>
                  <a:pt x="253832" y="666053"/>
                </a:cubicBezTo>
                <a:lnTo>
                  <a:pt x="252441" y="656299"/>
                </a:lnTo>
                <a:cubicBezTo>
                  <a:pt x="252441" y="655680"/>
                  <a:pt x="251670" y="648717"/>
                  <a:pt x="250126" y="635401"/>
                </a:cubicBezTo>
                <a:cubicBezTo>
                  <a:pt x="249203" y="629210"/>
                  <a:pt x="248584" y="625495"/>
                  <a:pt x="248279" y="624257"/>
                </a:cubicBezTo>
                <a:cubicBezTo>
                  <a:pt x="247659" y="622400"/>
                  <a:pt x="247507" y="620542"/>
                  <a:pt x="247812" y="618685"/>
                </a:cubicBezTo>
                <a:cubicBezTo>
                  <a:pt x="247812" y="616513"/>
                  <a:pt x="247964" y="614818"/>
                  <a:pt x="248279" y="613580"/>
                </a:cubicBezTo>
                <a:cubicBezTo>
                  <a:pt x="249203" y="610484"/>
                  <a:pt x="249965" y="608312"/>
                  <a:pt x="250593" y="607074"/>
                </a:cubicBezTo>
                <a:cubicBezTo>
                  <a:pt x="251212" y="606140"/>
                  <a:pt x="251517" y="605369"/>
                  <a:pt x="251517" y="604750"/>
                </a:cubicBezTo>
                <a:cubicBezTo>
                  <a:pt x="251822" y="607226"/>
                  <a:pt x="251822" y="610474"/>
                  <a:pt x="251517" y="614503"/>
                </a:cubicBezTo>
                <a:cubicBezTo>
                  <a:pt x="251212" y="616361"/>
                  <a:pt x="251051" y="617751"/>
                  <a:pt x="251051" y="618685"/>
                </a:cubicBezTo>
                <a:cubicBezTo>
                  <a:pt x="251060" y="619304"/>
                  <a:pt x="251365" y="620847"/>
                  <a:pt x="251984" y="623324"/>
                </a:cubicBezTo>
                <a:close/>
                <a:moveTo>
                  <a:pt x="340281" y="614961"/>
                </a:moveTo>
                <a:cubicBezTo>
                  <a:pt x="343357" y="615275"/>
                  <a:pt x="345519" y="615732"/>
                  <a:pt x="346748" y="616351"/>
                </a:cubicBezTo>
                <a:cubicBezTo>
                  <a:pt x="347977" y="616666"/>
                  <a:pt x="348748" y="616970"/>
                  <a:pt x="349063" y="617285"/>
                </a:cubicBezTo>
                <a:cubicBezTo>
                  <a:pt x="346910" y="616666"/>
                  <a:pt x="343977" y="616666"/>
                  <a:pt x="340281" y="617285"/>
                </a:cubicBezTo>
                <a:cubicBezTo>
                  <a:pt x="336880" y="617599"/>
                  <a:pt x="333813" y="617285"/>
                  <a:pt x="331032" y="616351"/>
                </a:cubicBezTo>
                <a:cubicBezTo>
                  <a:pt x="329803" y="616037"/>
                  <a:pt x="328098" y="615418"/>
                  <a:pt x="325946" y="614494"/>
                </a:cubicBezTo>
                <a:cubicBezTo>
                  <a:pt x="323793" y="613560"/>
                  <a:pt x="322088" y="613103"/>
                  <a:pt x="320859" y="613103"/>
                </a:cubicBezTo>
                <a:lnTo>
                  <a:pt x="315773" y="611713"/>
                </a:lnTo>
                <a:cubicBezTo>
                  <a:pt x="313620" y="611713"/>
                  <a:pt x="311915" y="611560"/>
                  <a:pt x="310686" y="611246"/>
                </a:cubicBezTo>
                <a:cubicBezTo>
                  <a:pt x="309763" y="611246"/>
                  <a:pt x="306829" y="611246"/>
                  <a:pt x="301904" y="611246"/>
                </a:cubicBezTo>
                <a:cubicBezTo>
                  <a:pt x="298209" y="610932"/>
                  <a:pt x="295123" y="610627"/>
                  <a:pt x="292656" y="610312"/>
                </a:cubicBezTo>
                <a:cubicBezTo>
                  <a:pt x="295123" y="609998"/>
                  <a:pt x="298047" y="609541"/>
                  <a:pt x="301438" y="608922"/>
                </a:cubicBezTo>
                <a:lnTo>
                  <a:pt x="311144" y="608455"/>
                </a:lnTo>
                <a:lnTo>
                  <a:pt x="316230" y="608455"/>
                </a:lnTo>
                <a:lnTo>
                  <a:pt x="321774" y="609389"/>
                </a:lnTo>
                <a:cubicBezTo>
                  <a:pt x="323317" y="609703"/>
                  <a:pt x="325012" y="610322"/>
                  <a:pt x="326860" y="611246"/>
                </a:cubicBezTo>
                <a:cubicBezTo>
                  <a:pt x="329013" y="612179"/>
                  <a:pt x="330708" y="612798"/>
                  <a:pt x="331946" y="613103"/>
                </a:cubicBezTo>
                <a:cubicBezTo>
                  <a:pt x="335947" y="614341"/>
                  <a:pt x="337337" y="614808"/>
                  <a:pt x="336109" y="614494"/>
                </a:cubicBezTo>
                <a:cubicBezTo>
                  <a:pt x="338890" y="614808"/>
                  <a:pt x="340281" y="614961"/>
                  <a:pt x="340281" y="614961"/>
                </a:cubicBezTo>
                <a:close/>
              </a:path>
            </a:pathLst>
          </a:custGeom>
          <a:solidFill>
            <a:srgbClr val="00B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id="{8EE04627-7EC1-A966-E118-F7F75478E6E1}"/>
              </a:ext>
            </a:extLst>
          </p:cNvPr>
          <p:cNvSpPr/>
          <p:nvPr/>
        </p:nvSpPr>
        <p:spPr>
          <a:xfrm>
            <a:off x="6385833" y="1098387"/>
            <a:ext cx="895497" cy="991757"/>
          </a:xfrm>
          <a:custGeom>
            <a:avLst/>
            <a:gdLst>
              <a:gd name="connsiteX0" fmla="*/ 179356 w 601399"/>
              <a:gd name="connsiteY0" fmla="*/ 523456 h 666045"/>
              <a:gd name="connsiteX1" fmla="*/ 196463 w 601399"/>
              <a:gd name="connsiteY1" fmla="*/ 544354 h 666045"/>
              <a:gd name="connsiteX2" fmla="*/ 194148 w 601399"/>
              <a:gd name="connsiteY2" fmla="*/ 571290 h 666045"/>
              <a:gd name="connsiteX3" fmla="*/ 173346 w 601399"/>
              <a:gd name="connsiteY3" fmla="*/ 588007 h 666045"/>
              <a:gd name="connsiteX4" fmla="*/ 146533 w 601399"/>
              <a:gd name="connsiteY4" fmla="*/ 585683 h 666045"/>
              <a:gd name="connsiteX5" fmla="*/ 39291 w 601399"/>
              <a:gd name="connsiteY5" fmla="*/ 483499 h 666045"/>
              <a:gd name="connsiteX6" fmla="*/ 0 w 601399"/>
              <a:gd name="connsiteY6" fmla="*/ 340443 h 666045"/>
              <a:gd name="connsiteX7" fmla="*/ 76276 w 601399"/>
              <a:gd name="connsiteY7" fmla="*/ 149085 h 666045"/>
              <a:gd name="connsiteX8" fmla="*/ 261642 w 601399"/>
              <a:gd name="connsiteY8" fmla="*/ 63160 h 666045"/>
              <a:gd name="connsiteX9" fmla="*/ 261642 w 601399"/>
              <a:gd name="connsiteY9" fmla="*/ 5105 h 666045"/>
              <a:gd name="connsiteX10" fmla="*/ 263033 w 601399"/>
              <a:gd name="connsiteY10" fmla="*/ 3715 h 666045"/>
              <a:gd name="connsiteX11" fmla="*/ 272282 w 601399"/>
              <a:gd name="connsiteY11" fmla="*/ 0 h 666045"/>
              <a:gd name="connsiteX12" fmla="*/ 281531 w 601399"/>
              <a:gd name="connsiteY12" fmla="*/ 3715 h 666045"/>
              <a:gd name="connsiteX13" fmla="*/ 370284 w 601399"/>
              <a:gd name="connsiteY13" fmla="*/ 92888 h 666045"/>
              <a:gd name="connsiteX14" fmla="*/ 373980 w 601399"/>
              <a:gd name="connsiteY14" fmla="*/ 102175 h 666045"/>
              <a:gd name="connsiteX15" fmla="*/ 370284 w 601399"/>
              <a:gd name="connsiteY15" fmla="*/ 111462 h 666045"/>
              <a:gd name="connsiteX16" fmla="*/ 281531 w 601399"/>
              <a:gd name="connsiteY16" fmla="*/ 200635 h 666045"/>
              <a:gd name="connsiteX17" fmla="*/ 272282 w 601399"/>
              <a:gd name="connsiteY17" fmla="*/ 204349 h 666045"/>
              <a:gd name="connsiteX18" fmla="*/ 263033 w 601399"/>
              <a:gd name="connsiteY18" fmla="*/ 200635 h 666045"/>
              <a:gd name="connsiteX19" fmla="*/ 261642 w 601399"/>
              <a:gd name="connsiteY19" fmla="*/ 199244 h 666045"/>
              <a:gd name="connsiteX20" fmla="*/ 261642 w 601399"/>
              <a:gd name="connsiteY20" fmla="*/ 133750 h 666045"/>
              <a:gd name="connsiteX21" fmla="*/ 125740 w 601399"/>
              <a:gd name="connsiteY21" fmla="*/ 198777 h 666045"/>
              <a:gd name="connsiteX22" fmla="*/ 69809 w 601399"/>
              <a:gd name="connsiteY22" fmla="*/ 340443 h 666045"/>
              <a:gd name="connsiteX23" fmla="*/ 99393 w 601399"/>
              <a:gd name="connsiteY23" fmla="*/ 447265 h 666045"/>
              <a:gd name="connsiteX24" fmla="*/ 179356 w 601399"/>
              <a:gd name="connsiteY24" fmla="*/ 523456 h 666045"/>
              <a:gd name="connsiteX25" fmla="*/ 454866 w 601399"/>
              <a:gd name="connsiteY25" fmla="*/ 80362 h 666045"/>
              <a:gd name="connsiteX26" fmla="*/ 562108 w 601399"/>
              <a:gd name="connsiteY26" fmla="*/ 182547 h 666045"/>
              <a:gd name="connsiteX27" fmla="*/ 601399 w 601399"/>
              <a:gd name="connsiteY27" fmla="*/ 325603 h 666045"/>
              <a:gd name="connsiteX28" fmla="*/ 525123 w 601399"/>
              <a:gd name="connsiteY28" fmla="*/ 516960 h 666045"/>
              <a:gd name="connsiteX29" fmla="*/ 339757 w 601399"/>
              <a:gd name="connsiteY29" fmla="*/ 602885 h 666045"/>
              <a:gd name="connsiteX30" fmla="*/ 339757 w 601399"/>
              <a:gd name="connsiteY30" fmla="*/ 660940 h 666045"/>
              <a:gd name="connsiteX31" fmla="*/ 338366 w 601399"/>
              <a:gd name="connsiteY31" fmla="*/ 662330 h 666045"/>
              <a:gd name="connsiteX32" fmla="*/ 329117 w 601399"/>
              <a:gd name="connsiteY32" fmla="*/ 666045 h 666045"/>
              <a:gd name="connsiteX33" fmla="*/ 319869 w 601399"/>
              <a:gd name="connsiteY33" fmla="*/ 662330 h 666045"/>
              <a:gd name="connsiteX34" fmla="*/ 231115 w 601399"/>
              <a:gd name="connsiteY34" fmla="*/ 573157 h 666045"/>
              <a:gd name="connsiteX35" fmla="*/ 227419 w 601399"/>
              <a:gd name="connsiteY35" fmla="*/ 563871 h 666045"/>
              <a:gd name="connsiteX36" fmla="*/ 231115 w 601399"/>
              <a:gd name="connsiteY36" fmla="*/ 554584 h 666045"/>
              <a:gd name="connsiteX37" fmla="*/ 319869 w 601399"/>
              <a:gd name="connsiteY37" fmla="*/ 465411 h 666045"/>
              <a:gd name="connsiteX38" fmla="*/ 329117 w 601399"/>
              <a:gd name="connsiteY38" fmla="*/ 461696 h 666045"/>
              <a:gd name="connsiteX39" fmla="*/ 338366 w 601399"/>
              <a:gd name="connsiteY39" fmla="*/ 465411 h 666045"/>
              <a:gd name="connsiteX40" fmla="*/ 339757 w 601399"/>
              <a:gd name="connsiteY40" fmla="*/ 466801 h 666045"/>
              <a:gd name="connsiteX41" fmla="*/ 339757 w 601399"/>
              <a:gd name="connsiteY41" fmla="*/ 532295 h 666045"/>
              <a:gd name="connsiteX42" fmla="*/ 475660 w 601399"/>
              <a:gd name="connsiteY42" fmla="*/ 467268 h 666045"/>
              <a:gd name="connsiteX43" fmla="*/ 531590 w 601399"/>
              <a:gd name="connsiteY43" fmla="*/ 325603 h 666045"/>
              <a:gd name="connsiteX44" fmla="*/ 502006 w 601399"/>
              <a:gd name="connsiteY44" fmla="*/ 218780 h 666045"/>
              <a:gd name="connsiteX45" fmla="*/ 422034 w 601399"/>
              <a:gd name="connsiteY45" fmla="*/ 142608 h 666045"/>
              <a:gd name="connsiteX46" fmla="*/ 404927 w 601399"/>
              <a:gd name="connsiteY46" fmla="*/ 121710 h 666045"/>
              <a:gd name="connsiteX47" fmla="*/ 407241 w 601399"/>
              <a:gd name="connsiteY47" fmla="*/ 94774 h 666045"/>
              <a:gd name="connsiteX48" fmla="*/ 428044 w 601399"/>
              <a:gd name="connsiteY48" fmla="*/ 78057 h 666045"/>
              <a:gd name="connsiteX49" fmla="*/ 454866 w 601399"/>
              <a:gd name="connsiteY49" fmla="*/ 80362 h 666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601399" h="666045">
                <a:moveTo>
                  <a:pt x="179356" y="523456"/>
                </a:moveTo>
                <a:cubicBezTo>
                  <a:pt x="187976" y="528104"/>
                  <a:pt x="193681" y="535067"/>
                  <a:pt x="196463" y="544354"/>
                </a:cubicBezTo>
                <a:cubicBezTo>
                  <a:pt x="199234" y="553641"/>
                  <a:pt x="198463" y="562623"/>
                  <a:pt x="194148" y="571290"/>
                </a:cubicBezTo>
                <a:cubicBezTo>
                  <a:pt x="189529" y="579653"/>
                  <a:pt x="182594" y="585226"/>
                  <a:pt x="173346" y="588007"/>
                </a:cubicBezTo>
                <a:cubicBezTo>
                  <a:pt x="164097" y="591103"/>
                  <a:pt x="155153" y="590331"/>
                  <a:pt x="146533" y="585683"/>
                </a:cubicBezTo>
                <a:cubicBezTo>
                  <a:pt x="101537" y="561527"/>
                  <a:pt x="65789" y="527466"/>
                  <a:pt x="39291" y="483499"/>
                </a:cubicBezTo>
                <a:cubicBezTo>
                  <a:pt x="13097" y="439531"/>
                  <a:pt x="0" y="391839"/>
                  <a:pt x="0" y="340443"/>
                </a:cubicBezTo>
                <a:cubicBezTo>
                  <a:pt x="0" y="266433"/>
                  <a:pt x="25422" y="202654"/>
                  <a:pt x="76276" y="149085"/>
                </a:cubicBezTo>
                <a:cubicBezTo>
                  <a:pt x="126816" y="95831"/>
                  <a:pt x="188604" y="67180"/>
                  <a:pt x="261642" y="63160"/>
                </a:cubicBezTo>
                <a:lnTo>
                  <a:pt x="261642" y="5105"/>
                </a:lnTo>
                <a:lnTo>
                  <a:pt x="263033" y="3715"/>
                </a:lnTo>
                <a:cubicBezTo>
                  <a:pt x="265500" y="1238"/>
                  <a:pt x="268576" y="0"/>
                  <a:pt x="272282" y="0"/>
                </a:cubicBezTo>
                <a:cubicBezTo>
                  <a:pt x="275987" y="0"/>
                  <a:pt x="279054" y="1238"/>
                  <a:pt x="281531" y="3715"/>
                </a:cubicBezTo>
                <a:lnTo>
                  <a:pt x="370284" y="92888"/>
                </a:lnTo>
                <a:cubicBezTo>
                  <a:pt x="372751" y="95364"/>
                  <a:pt x="373980" y="98460"/>
                  <a:pt x="373980" y="102175"/>
                </a:cubicBezTo>
                <a:cubicBezTo>
                  <a:pt x="373980" y="105889"/>
                  <a:pt x="372751" y="108985"/>
                  <a:pt x="370284" y="111462"/>
                </a:cubicBezTo>
                <a:lnTo>
                  <a:pt x="281531" y="200635"/>
                </a:lnTo>
                <a:cubicBezTo>
                  <a:pt x="279064" y="203111"/>
                  <a:pt x="275987" y="204349"/>
                  <a:pt x="272282" y="204349"/>
                </a:cubicBezTo>
                <a:cubicBezTo>
                  <a:pt x="268576" y="204349"/>
                  <a:pt x="265500" y="203111"/>
                  <a:pt x="263033" y="200635"/>
                </a:cubicBezTo>
                <a:lnTo>
                  <a:pt x="261642" y="199244"/>
                </a:lnTo>
                <a:lnTo>
                  <a:pt x="261642" y="133750"/>
                </a:lnTo>
                <a:cubicBezTo>
                  <a:pt x="208017" y="137465"/>
                  <a:pt x="162716" y="159144"/>
                  <a:pt x="125740" y="198777"/>
                </a:cubicBezTo>
                <a:cubicBezTo>
                  <a:pt x="88449" y="238725"/>
                  <a:pt x="69809" y="285941"/>
                  <a:pt x="69809" y="340443"/>
                </a:cubicBezTo>
                <a:cubicBezTo>
                  <a:pt x="69809" y="378838"/>
                  <a:pt x="79667" y="414452"/>
                  <a:pt x="99393" y="447265"/>
                </a:cubicBezTo>
                <a:cubicBezTo>
                  <a:pt x="119101" y="480108"/>
                  <a:pt x="145771" y="505501"/>
                  <a:pt x="179356" y="523456"/>
                </a:cubicBezTo>
                <a:close/>
                <a:moveTo>
                  <a:pt x="454866" y="80362"/>
                </a:moveTo>
                <a:cubicBezTo>
                  <a:pt x="499863" y="104518"/>
                  <a:pt x="535600" y="138579"/>
                  <a:pt x="562108" y="182547"/>
                </a:cubicBezTo>
                <a:cubicBezTo>
                  <a:pt x="588293" y="226514"/>
                  <a:pt x="601399" y="274206"/>
                  <a:pt x="601399" y="325603"/>
                </a:cubicBezTo>
                <a:cubicBezTo>
                  <a:pt x="601399" y="399612"/>
                  <a:pt x="575977" y="463391"/>
                  <a:pt x="525123" y="516960"/>
                </a:cubicBezTo>
                <a:cubicBezTo>
                  <a:pt x="474278" y="570214"/>
                  <a:pt x="412490" y="598865"/>
                  <a:pt x="339757" y="602885"/>
                </a:cubicBezTo>
                <a:lnTo>
                  <a:pt x="339757" y="660940"/>
                </a:lnTo>
                <a:lnTo>
                  <a:pt x="338366" y="662330"/>
                </a:lnTo>
                <a:cubicBezTo>
                  <a:pt x="335890" y="664807"/>
                  <a:pt x="332823" y="666045"/>
                  <a:pt x="329117" y="666045"/>
                </a:cubicBezTo>
                <a:cubicBezTo>
                  <a:pt x="325422" y="666045"/>
                  <a:pt x="322336" y="664807"/>
                  <a:pt x="319869" y="662330"/>
                </a:cubicBezTo>
                <a:lnTo>
                  <a:pt x="231115" y="573157"/>
                </a:lnTo>
                <a:cubicBezTo>
                  <a:pt x="228648" y="570681"/>
                  <a:pt x="227419" y="567585"/>
                  <a:pt x="227419" y="563871"/>
                </a:cubicBezTo>
                <a:cubicBezTo>
                  <a:pt x="227419" y="560156"/>
                  <a:pt x="228648" y="557060"/>
                  <a:pt x="231115" y="554584"/>
                </a:cubicBezTo>
                <a:lnTo>
                  <a:pt x="319869" y="465411"/>
                </a:lnTo>
                <a:cubicBezTo>
                  <a:pt x="322336" y="462934"/>
                  <a:pt x="325412" y="461696"/>
                  <a:pt x="329117" y="461696"/>
                </a:cubicBezTo>
                <a:cubicBezTo>
                  <a:pt x="332813" y="461696"/>
                  <a:pt x="335890" y="462934"/>
                  <a:pt x="338366" y="465411"/>
                </a:cubicBezTo>
                <a:lnTo>
                  <a:pt x="339757" y="466801"/>
                </a:lnTo>
                <a:lnTo>
                  <a:pt x="339757" y="532295"/>
                </a:lnTo>
                <a:cubicBezTo>
                  <a:pt x="393383" y="528580"/>
                  <a:pt x="438683" y="506901"/>
                  <a:pt x="475660" y="467268"/>
                </a:cubicBezTo>
                <a:cubicBezTo>
                  <a:pt x="512941" y="427320"/>
                  <a:pt x="531590" y="380105"/>
                  <a:pt x="531590" y="325603"/>
                </a:cubicBezTo>
                <a:cubicBezTo>
                  <a:pt x="531590" y="287207"/>
                  <a:pt x="521723" y="251593"/>
                  <a:pt x="502006" y="218780"/>
                </a:cubicBezTo>
                <a:cubicBezTo>
                  <a:pt x="482279" y="185957"/>
                  <a:pt x="455619" y="160563"/>
                  <a:pt x="422034" y="142608"/>
                </a:cubicBezTo>
                <a:cubicBezTo>
                  <a:pt x="413404" y="137960"/>
                  <a:pt x="407708" y="130997"/>
                  <a:pt x="404927" y="121710"/>
                </a:cubicBezTo>
                <a:cubicBezTo>
                  <a:pt x="402155" y="112424"/>
                  <a:pt x="402917" y="103442"/>
                  <a:pt x="407241" y="94774"/>
                </a:cubicBezTo>
                <a:cubicBezTo>
                  <a:pt x="411861" y="86411"/>
                  <a:pt x="418795" y="80839"/>
                  <a:pt x="428044" y="78057"/>
                </a:cubicBezTo>
                <a:cubicBezTo>
                  <a:pt x="437302" y="74943"/>
                  <a:pt x="446237" y="75714"/>
                  <a:pt x="454866" y="80362"/>
                </a:cubicBezTo>
                <a:close/>
              </a:path>
            </a:pathLst>
          </a:custGeom>
          <a:solidFill>
            <a:srgbClr val="00B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5" name="任意多边形: 形状 74">
            <a:extLst>
              <a:ext uri="{FF2B5EF4-FFF2-40B4-BE49-F238E27FC236}">
                <a16:creationId xmlns:a16="http://schemas.microsoft.com/office/drawing/2014/main" id="{9940CA34-DCC6-5F9E-7549-D6014FCF9B5D}"/>
              </a:ext>
            </a:extLst>
          </p:cNvPr>
          <p:cNvSpPr/>
          <p:nvPr/>
        </p:nvSpPr>
        <p:spPr>
          <a:xfrm>
            <a:off x="7711081" y="1098399"/>
            <a:ext cx="1737991" cy="991741"/>
          </a:xfrm>
          <a:custGeom>
            <a:avLst/>
            <a:gdLst>
              <a:gd name="connsiteX0" fmla="*/ 132207 w 1167202"/>
              <a:gd name="connsiteY0" fmla="*/ 480251 h 666035"/>
              <a:gd name="connsiteX1" fmla="*/ 178899 w 1167202"/>
              <a:gd name="connsiteY1" fmla="*/ 497434 h 666035"/>
              <a:gd name="connsiteX2" fmla="*/ 178899 w 1167202"/>
              <a:gd name="connsiteY2" fmla="*/ 542487 h 666035"/>
              <a:gd name="connsiteX3" fmla="*/ 178899 w 1167202"/>
              <a:gd name="connsiteY3" fmla="*/ 542954 h 666035"/>
              <a:gd name="connsiteX4" fmla="*/ 0 w 1167202"/>
              <a:gd name="connsiteY4" fmla="*/ 542954 h 666035"/>
              <a:gd name="connsiteX5" fmla="*/ 0 w 1167202"/>
              <a:gd name="connsiteY5" fmla="*/ 480251 h 666035"/>
              <a:gd name="connsiteX6" fmla="*/ 132207 w 1167202"/>
              <a:gd name="connsiteY6" fmla="*/ 480251 h 666035"/>
              <a:gd name="connsiteX7" fmla="*/ 104937 w 1167202"/>
              <a:gd name="connsiteY7" fmla="*/ 165811 h 666035"/>
              <a:gd name="connsiteX8" fmla="*/ 345777 w 1167202"/>
              <a:gd name="connsiteY8" fmla="*/ 165811 h 666035"/>
              <a:gd name="connsiteX9" fmla="*/ 345777 w 1167202"/>
              <a:gd name="connsiteY9" fmla="*/ 486756 h 666035"/>
              <a:gd name="connsiteX10" fmla="*/ 178899 w 1167202"/>
              <a:gd name="connsiteY10" fmla="*/ 486756 h 666035"/>
              <a:gd name="connsiteX11" fmla="*/ 178899 w 1167202"/>
              <a:gd name="connsiteY11" fmla="*/ 483508 h 666035"/>
              <a:gd name="connsiteX12" fmla="*/ 139608 w 1167202"/>
              <a:gd name="connsiteY12" fmla="*/ 469573 h 666035"/>
              <a:gd name="connsiteX13" fmla="*/ 12487 w 1167202"/>
              <a:gd name="connsiteY13" fmla="*/ 469573 h 666035"/>
              <a:gd name="connsiteX14" fmla="*/ 12487 w 1167202"/>
              <a:gd name="connsiteY14" fmla="*/ 317687 h 666035"/>
              <a:gd name="connsiteX15" fmla="*/ 104937 w 1167202"/>
              <a:gd name="connsiteY15" fmla="*/ 165811 h 666035"/>
              <a:gd name="connsiteX16" fmla="*/ 133598 w 1167202"/>
              <a:gd name="connsiteY16" fmla="*/ 193215 h 666035"/>
              <a:gd name="connsiteX17" fmla="*/ 68418 w 1167202"/>
              <a:gd name="connsiteY17" fmla="*/ 306076 h 666035"/>
              <a:gd name="connsiteX18" fmla="*/ 300933 w 1167202"/>
              <a:gd name="connsiteY18" fmla="*/ 306076 h 666035"/>
              <a:gd name="connsiteX19" fmla="*/ 300933 w 1167202"/>
              <a:gd name="connsiteY19" fmla="*/ 193215 h 666035"/>
              <a:gd name="connsiteX20" fmla="*/ 133598 w 1167202"/>
              <a:gd name="connsiteY20" fmla="*/ 193215 h 666035"/>
              <a:gd name="connsiteX21" fmla="*/ 266729 w 1167202"/>
              <a:gd name="connsiteY21" fmla="*/ 512769 h 666035"/>
              <a:gd name="connsiteX22" fmla="*/ 320354 w 1167202"/>
              <a:gd name="connsiteY22" fmla="*/ 535524 h 666035"/>
              <a:gd name="connsiteX23" fmla="*/ 343005 w 1167202"/>
              <a:gd name="connsiteY23" fmla="*/ 589398 h 666035"/>
              <a:gd name="connsiteX24" fmla="*/ 320354 w 1167202"/>
              <a:gd name="connsiteY24" fmla="*/ 643738 h 666035"/>
              <a:gd name="connsiteX25" fmla="*/ 266729 w 1167202"/>
              <a:gd name="connsiteY25" fmla="*/ 666036 h 666035"/>
              <a:gd name="connsiteX26" fmla="*/ 212646 w 1167202"/>
              <a:gd name="connsiteY26" fmla="*/ 643738 h 666035"/>
              <a:gd name="connsiteX27" fmla="*/ 190462 w 1167202"/>
              <a:gd name="connsiteY27" fmla="*/ 589398 h 666035"/>
              <a:gd name="connsiteX28" fmla="*/ 212646 w 1167202"/>
              <a:gd name="connsiteY28" fmla="*/ 535524 h 666035"/>
              <a:gd name="connsiteX29" fmla="*/ 266729 w 1167202"/>
              <a:gd name="connsiteY29" fmla="*/ 512769 h 666035"/>
              <a:gd name="connsiteX30" fmla="*/ 1167203 w 1167202"/>
              <a:gd name="connsiteY30" fmla="*/ 0 h 666035"/>
              <a:gd name="connsiteX31" fmla="*/ 1167203 w 1167202"/>
              <a:gd name="connsiteY31" fmla="*/ 552717 h 666035"/>
              <a:gd name="connsiteX32" fmla="*/ 1084460 w 1167202"/>
              <a:gd name="connsiteY32" fmla="*/ 552717 h 666035"/>
              <a:gd name="connsiteX33" fmla="*/ 1049331 w 1167202"/>
              <a:gd name="connsiteY33" fmla="*/ 507197 h 666035"/>
              <a:gd name="connsiteX34" fmla="*/ 993858 w 1167202"/>
              <a:gd name="connsiteY34" fmla="*/ 489080 h 666035"/>
              <a:gd name="connsiteX35" fmla="*/ 937927 w 1167202"/>
              <a:gd name="connsiteY35" fmla="*/ 507197 h 666035"/>
              <a:gd name="connsiteX36" fmla="*/ 903256 w 1167202"/>
              <a:gd name="connsiteY36" fmla="*/ 552717 h 666035"/>
              <a:gd name="connsiteX37" fmla="*/ 383677 w 1167202"/>
              <a:gd name="connsiteY37" fmla="*/ 552717 h 666035"/>
              <a:gd name="connsiteX38" fmla="*/ 383677 w 1167202"/>
              <a:gd name="connsiteY38" fmla="*/ 0 h 666035"/>
              <a:gd name="connsiteX39" fmla="*/ 1167203 w 1167202"/>
              <a:gd name="connsiteY39" fmla="*/ 0 h 666035"/>
              <a:gd name="connsiteX40" fmla="*/ 718356 w 1167202"/>
              <a:gd name="connsiteY40" fmla="*/ 254527 h 666035"/>
              <a:gd name="connsiteX41" fmla="*/ 721128 w 1167202"/>
              <a:gd name="connsiteY41" fmla="*/ 255918 h 666035"/>
              <a:gd name="connsiteX42" fmla="*/ 693391 w 1167202"/>
              <a:gd name="connsiteY42" fmla="*/ 180670 h 666035"/>
              <a:gd name="connsiteX43" fmla="*/ 617582 w 1167202"/>
              <a:gd name="connsiteY43" fmla="*/ 209464 h 666035"/>
              <a:gd name="connsiteX44" fmla="*/ 639309 w 1167202"/>
              <a:gd name="connsiteY44" fmla="*/ 219685 h 666035"/>
              <a:gd name="connsiteX45" fmla="*/ 631450 w 1167202"/>
              <a:gd name="connsiteY45" fmla="*/ 237334 h 666035"/>
              <a:gd name="connsiteX46" fmla="*/ 624516 w 1167202"/>
              <a:gd name="connsiteY46" fmla="*/ 251736 h 666035"/>
              <a:gd name="connsiteX47" fmla="*/ 617125 w 1167202"/>
              <a:gd name="connsiteY47" fmla="*/ 267995 h 666035"/>
              <a:gd name="connsiteX48" fmla="*/ 595865 w 1167202"/>
              <a:gd name="connsiteY48" fmla="*/ 313049 h 666035"/>
              <a:gd name="connsiteX49" fmla="*/ 576453 w 1167202"/>
              <a:gd name="connsiteY49" fmla="*/ 354854 h 666035"/>
              <a:gd name="connsiteX50" fmla="*/ 600951 w 1167202"/>
              <a:gd name="connsiteY50" fmla="*/ 377152 h 666035"/>
              <a:gd name="connsiteX51" fmla="*/ 636546 w 1167202"/>
              <a:gd name="connsiteY51" fmla="*/ 408737 h 666035"/>
              <a:gd name="connsiteX52" fmla="*/ 641166 w 1167202"/>
              <a:gd name="connsiteY52" fmla="*/ 410127 h 666035"/>
              <a:gd name="connsiteX53" fmla="*/ 707727 w 1167202"/>
              <a:gd name="connsiteY53" fmla="*/ 412452 h 666035"/>
              <a:gd name="connsiteX54" fmla="*/ 708193 w 1167202"/>
              <a:gd name="connsiteY54" fmla="*/ 361359 h 666035"/>
              <a:gd name="connsiteX55" fmla="*/ 645786 w 1167202"/>
              <a:gd name="connsiteY55" fmla="*/ 362293 h 666035"/>
              <a:gd name="connsiteX56" fmla="*/ 684619 w 1167202"/>
              <a:gd name="connsiteY56" fmla="*/ 279616 h 666035"/>
              <a:gd name="connsiteX57" fmla="*/ 692477 w 1167202"/>
              <a:gd name="connsiteY57" fmla="*/ 263357 h 666035"/>
              <a:gd name="connsiteX58" fmla="*/ 700802 w 1167202"/>
              <a:gd name="connsiteY58" fmla="*/ 245707 h 666035"/>
              <a:gd name="connsiteX59" fmla="*/ 718356 w 1167202"/>
              <a:gd name="connsiteY59" fmla="*/ 254527 h 666035"/>
              <a:gd name="connsiteX60" fmla="*/ 741007 w 1167202"/>
              <a:gd name="connsiteY60" fmla="*/ 164878 h 666035"/>
              <a:gd name="connsiteX61" fmla="*/ 776135 w 1167202"/>
              <a:gd name="connsiteY61" fmla="*/ 112395 h 666035"/>
              <a:gd name="connsiteX62" fmla="*/ 839924 w 1167202"/>
              <a:gd name="connsiteY62" fmla="*/ 224333 h 666035"/>
              <a:gd name="connsiteX63" fmla="*/ 822817 w 1167202"/>
              <a:gd name="connsiteY63" fmla="*/ 234086 h 666035"/>
              <a:gd name="connsiteX64" fmla="*/ 820045 w 1167202"/>
              <a:gd name="connsiteY64" fmla="*/ 235944 h 666035"/>
              <a:gd name="connsiteX65" fmla="*/ 896779 w 1167202"/>
              <a:gd name="connsiteY65" fmla="*/ 255918 h 666035"/>
              <a:gd name="connsiteX66" fmla="*/ 906485 w 1167202"/>
              <a:gd name="connsiteY66" fmla="*/ 219227 h 666035"/>
              <a:gd name="connsiteX67" fmla="*/ 917115 w 1167202"/>
              <a:gd name="connsiteY67" fmla="*/ 176965 h 666035"/>
              <a:gd name="connsiteX68" fmla="*/ 895855 w 1167202"/>
              <a:gd name="connsiteY68" fmla="*/ 189043 h 666035"/>
              <a:gd name="connsiteX69" fmla="*/ 878291 w 1167202"/>
              <a:gd name="connsiteY69" fmla="*/ 158391 h 666035"/>
              <a:gd name="connsiteX70" fmla="*/ 842239 w 1167202"/>
              <a:gd name="connsiteY70" fmla="*/ 94755 h 666035"/>
              <a:gd name="connsiteX71" fmla="*/ 822360 w 1167202"/>
              <a:gd name="connsiteY71" fmla="*/ 59455 h 666035"/>
              <a:gd name="connsiteX72" fmla="*/ 790004 w 1167202"/>
              <a:gd name="connsiteY72" fmla="*/ 67351 h 666035"/>
              <a:gd name="connsiteX73" fmla="*/ 743779 w 1167202"/>
              <a:gd name="connsiteY73" fmla="*/ 78038 h 666035"/>
              <a:gd name="connsiteX74" fmla="*/ 739616 w 1167202"/>
              <a:gd name="connsiteY74" fmla="*/ 81753 h 666035"/>
              <a:gd name="connsiteX75" fmla="*/ 699402 w 1167202"/>
              <a:gd name="connsiteY75" fmla="*/ 135169 h 666035"/>
              <a:gd name="connsiteX76" fmla="*/ 741007 w 1167202"/>
              <a:gd name="connsiteY76" fmla="*/ 164878 h 666035"/>
              <a:gd name="connsiteX77" fmla="*/ 961501 w 1167202"/>
              <a:gd name="connsiteY77" fmla="*/ 397574 h 666035"/>
              <a:gd name="connsiteX78" fmla="*/ 974446 w 1167202"/>
              <a:gd name="connsiteY78" fmla="*/ 353454 h 666035"/>
              <a:gd name="connsiteX79" fmla="*/ 973055 w 1167202"/>
              <a:gd name="connsiteY79" fmla="*/ 346491 h 666035"/>
              <a:gd name="connsiteX80" fmla="*/ 947166 w 1167202"/>
              <a:gd name="connsiteY80" fmla="*/ 284721 h 666035"/>
              <a:gd name="connsiteX81" fmla="*/ 900941 w 1167202"/>
              <a:gd name="connsiteY81" fmla="*/ 306086 h 666035"/>
              <a:gd name="connsiteX82" fmla="*/ 928678 w 1167202"/>
              <a:gd name="connsiteY82" fmla="*/ 363684 h 666035"/>
              <a:gd name="connsiteX83" fmla="*/ 800633 w 1167202"/>
              <a:gd name="connsiteY83" fmla="*/ 363684 h 666035"/>
              <a:gd name="connsiteX84" fmla="*/ 800633 w 1167202"/>
              <a:gd name="connsiteY84" fmla="*/ 340462 h 666035"/>
              <a:gd name="connsiteX85" fmla="*/ 745160 w 1167202"/>
              <a:gd name="connsiteY85" fmla="*/ 397593 h 666035"/>
              <a:gd name="connsiteX86" fmla="*/ 771973 w 1167202"/>
              <a:gd name="connsiteY86" fmla="*/ 424063 h 666035"/>
              <a:gd name="connsiteX87" fmla="*/ 803405 w 1167202"/>
              <a:gd name="connsiteY87" fmla="*/ 454257 h 666035"/>
              <a:gd name="connsiteX88" fmla="*/ 803405 w 1167202"/>
              <a:gd name="connsiteY88" fmla="*/ 430092 h 666035"/>
              <a:gd name="connsiteX89" fmla="*/ 951786 w 1167202"/>
              <a:gd name="connsiteY89" fmla="*/ 430092 h 666035"/>
              <a:gd name="connsiteX90" fmla="*/ 961501 w 1167202"/>
              <a:gd name="connsiteY90" fmla="*/ 397574 h 666035"/>
              <a:gd name="connsiteX91" fmla="*/ 990619 w 1167202"/>
              <a:gd name="connsiteY91" fmla="*/ 512769 h 666035"/>
              <a:gd name="connsiteX92" fmla="*/ 1044702 w 1167202"/>
              <a:gd name="connsiteY92" fmla="*/ 535524 h 666035"/>
              <a:gd name="connsiteX93" fmla="*/ 1066886 w 1167202"/>
              <a:gd name="connsiteY93" fmla="*/ 589398 h 666035"/>
              <a:gd name="connsiteX94" fmla="*/ 1044702 w 1167202"/>
              <a:gd name="connsiteY94" fmla="*/ 643738 h 666035"/>
              <a:gd name="connsiteX95" fmla="*/ 990619 w 1167202"/>
              <a:gd name="connsiteY95" fmla="*/ 666036 h 666035"/>
              <a:gd name="connsiteX96" fmla="*/ 936993 w 1167202"/>
              <a:gd name="connsiteY96" fmla="*/ 643738 h 666035"/>
              <a:gd name="connsiteX97" fmla="*/ 914810 w 1167202"/>
              <a:gd name="connsiteY97" fmla="*/ 589398 h 666035"/>
              <a:gd name="connsiteX98" fmla="*/ 936993 w 1167202"/>
              <a:gd name="connsiteY98" fmla="*/ 535524 h 666035"/>
              <a:gd name="connsiteX99" fmla="*/ 990619 w 1167202"/>
              <a:gd name="connsiteY99" fmla="*/ 512769 h 666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1167202" h="666035">
                <a:moveTo>
                  <a:pt x="132207" y="480251"/>
                </a:moveTo>
                <a:lnTo>
                  <a:pt x="178899" y="497434"/>
                </a:lnTo>
                <a:lnTo>
                  <a:pt x="178899" y="542487"/>
                </a:lnTo>
                <a:lnTo>
                  <a:pt x="178899" y="542954"/>
                </a:lnTo>
                <a:lnTo>
                  <a:pt x="0" y="542954"/>
                </a:lnTo>
                <a:lnTo>
                  <a:pt x="0" y="480251"/>
                </a:lnTo>
                <a:lnTo>
                  <a:pt x="132207" y="480251"/>
                </a:lnTo>
                <a:close/>
                <a:moveTo>
                  <a:pt x="104937" y="165811"/>
                </a:moveTo>
                <a:lnTo>
                  <a:pt x="345777" y="165811"/>
                </a:lnTo>
                <a:lnTo>
                  <a:pt x="345777" y="486756"/>
                </a:lnTo>
                <a:lnTo>
                  <a:pt x="178899" y="486756"/>
                </a:lnTo>
                <a:lnTo>
                  <a:pt x="178899" y="483508"/>
                </a:lnTo>
                <a:lnTo>
                  <a:pt x="139608" y="469573"/>
                </a:lnTo>
                <a:lnTo>
                  <a:pt x="12487" y="469573"/>
                </a:lnTo>
                <a:lnTo>
                  <a:pt x="12487" y="317687"/>
                </a:lnTo>
                <a:lnTo>
                  <a:pt x="104937" y="165811"/>
                </a:lnTo>
                <a:close/>
                <a:moveTo>
                  <a:pt x="133598" y="193215"/>
                </a:moveTo>
                <a:lnTo>
                  <a:pt x="68418" y="306076"/>
                </a:lnTo>
                <a:lnTo>
                  <a:pt x="300933" y="306076"/>
                </a:lnTo>
                <a:lnTo>
                  <a:pt x="300933" y="193215"/>
                </a:lnTo>
                <a:lnTo>
                  <a:pt x="133598" y="193215"/>
                </a:lnTo>
                <a:close/>
                <a:moveTo>
                  <a:pt x="266729" y="512769"/>
                </a:moveTo>
                <a:cubicBezTo>
                  <a:pt x="287684" y="512769"/>
                  <a:pt x="305562" y="520351"/>
                  <a:pt x="320354" y="535524"/>
                </a:cubicBezTo>
                <a:cubicBezTo>
                  <a:pt x="335452" y="550383"/>
                  <a:pt x="343005" y="568347"/>
                  <a:pt x="343005" y="589398"/>
                </a:cubicBezTo>
                <a:cubicBezTo>
                  <a:pt x="343005" y="610448"/>
                  <a:pt x="335452" y="628564"/>
                  <a:pt x="320354" y="643738"/>
                </a:cubicBezTo>
                <a:cubicBezTo>
                  <a:pt x="305562" y="658597"/>
                  <a:pt x="287684" y="666036"/>
                  <a:pt x="266729" y="666036"/>
                </a:cubicBezTo>
                <a:cubicBezTo>
                  <a:pt x="245764" y="666036"/>
                  <a:pt x="227743" y="658606"/>
                  <a:pt x="212646" y="643738"/>
                </a:cubicBezTo>
                <a:cubicBezTo>
                  <a:pt x="197853" y="628564"/>
                  <a:pt x="190462" y="610448"/>
                  <a:pt x="190462" y="589398"/>
                </a:cubicBezTo>
                <a:cubicBezTo>
                  <a:pt x="190462" y="568347"/>
                  <a:pt x="197853" y="550383"/>
                  <a:pt x="212646" y="535524"/>
                </a:cubicBezTo>
                <a:cubicBezTo>
                  <a:pt x="227733" y="520351"/>
                  <a:pt x="245764" y="512769"/>
                  <a:pt x="266729" y="512769"/>
                </a:cubicBezTo>
                <a:close/>
                <a:moveTo>
                  <a:pt x="1167203" y="0"/>
                </a:moveTo>
                <a:lnTo>
                  <a:pt x="1167203" y="552717"/>
                </a:lnTo>
                <a:lnTo>
                  <a:pt x="1084460" y="552717"/>
                </a:lnTo>
                <a:cubicBezTo>
                  <a:pt x="1077364" y="533829"/>
                  <a:pt x="1065657" y="518655"/>
                  <a:pt x="1049331" y="507197"/>
                </a:cubicBezTo>
                <a:cubicBezTo>
                  <a:pt x="1032691" y="495119"/>
                  <a:pt x="1014203" y="489080"/>
                  <a:pt x="993858" y="489080"/>
                </a:cubicBezTo>
                <a:cubicBezTo>
                  <a:pt x="973207" y="489080"/>
                  <a:pt x="954567" y="495119"/>
                  <a:pt x="937927" y="507197"/>
                </a:cubicBezTo>
                <a:cubicBezTo>
                  <a:pt x="921591" y="518655"/>
                  <a:pt x="910028" y="533829"/>
                  <a:pt x="903256" y="552717"/>
                </a:cubicBezTo>
                <a:lnTo>
                  <a:pt x="383677" y="552717"/>
                </a:lnTo>
                <a:lnTo>
                  <a:pt x="383677" y="0"/>
                </a:lnTo>
                <a:lnTo>
                  <a:pt x="1167203" y="0"/>
                </a:lnTo>
                <a:close/>
                <a:moveTo>
                  <a:pt x="718356" y="254527"/>
                </a:moveTo>
                <a:cubicBezTo>
                  <a:pt x="718976" y="254841"/>
                  <a:pt x="719900" y="255299"/>
                  <a:pt x="721128" y="255918"/>
                </a:cubicBezTo>
                <a:lnTo>
                  <a:pt x="693391" y="180670"/>
                </a:lnTo>
                <a:cubicBezTo>
                  <a:pt x="678599" y="186242"/>
                  <a:pt x="653329" y="195844"/>
                  <a:pt x="617582" y="209464"/>
                </a:cubicBezTo>
                <a:lnTo>
                  <a:pt x="639309" y="219685"/>
                </a:lnTo>
                <a:lnTo>
                  <a:pt x="631450" y="237334"/>
                </a:lnTo>
                <a:cubicBezTo>
                  <a:pt x="629603" y="241364"/>
                  <a:pt x="627288" y="246155"/>
                  <a:pt x="624516" y="251736"/>
                </a:cubicBezTo>
                <a:lnTo>
                  <a:pt x="617125" y="267995"/>
                </a:lnTo>
                <a:cubicBezTo>
                  <a:pt x="613429" y="275739"/>
                  <a:pt x="606333" y="290751"/>
                  <a:pt x="595865" y="313049"/>
                </a:cubicBezTo>
                <a:cubicBezTo>
                  <a:pt x="586616" y="332870"/>
                  <a:pt x="580149" y="346796"/>
                  <a:pt x="576453" y="354854"/>
                </a:cubicBezTo>
                <a:cubicBezTo>
                  <a:pt x="579844" y="357645"/>
                  <a:pt x="588007" y="365074"/>
                  <a:pt x="600951" y="377152"/>
                </a:cubicBezTo>
                <a:cubicBezTo>
                  <a:pt x="619744" y="394802"/>
                  <a:pt x="631612" y="405327"/>
                  <a:pt x="636546" y="408737"/>
                </a:cubicBezTo>
                <a:lnTo>
                  <a:pt x="641166" y="410127"/>
                </a:lnTo>
                <a:lnTo>
                  <a:pt x="707727" y="412452"/>
                </a:lnTo>
                <a:lnTo>
                  <a:pt x="708193" y="361359"/>
                </a:lnTo>
                <a:lnTo>
                  <a:pt x="645786" y="362293"/>
                </a:lnTo>
                <a:lnTo>
                  <a:pt x="684619" y="279616"/>
                </a:lnTo>
                <a:cubicBezTo>
                  <a:pt x="687696" y="273110"/>
                  <a:pt x="690324" y="267691"/>
                  <a:pt x="692477" y="263357"/>
                </a:cubicBezTo>
                <a:lnTo>
                  <a:pt x="700802" y="245707"/>
                </a:lnTo>
                <a:lnTo>
                  <a:pt x="718356" y="254527"/>
                </a:lnTo>
                <a:close/>
                <a:moveTo>
                  <a:pt x="741007" y="164878"/>
                </a:moveTo>
                <a:lnTo>
                  <a:pt x="776135" y="112395"/>
                </a:lnTo>
                <a:lnTo>
                  <a:pt x="839924" y="224333"/>
                </a:lnTo>
                <a:lnTo>
                  <a:pt x="822817" y="234086"/>
                </a:lnTo>
                <a:cubicBezTo>
                  <a:pt x="822198" y="234401"/>
                  <a:pt x="821274" y="235020"/>
                  <a:pt x="820045" y="235944"/>
                </a:cubicBezTo>
                <a:lnTo>
                  <a:pt x="896779" y="255918"/>
                </a:lnTo>
                <a:cubicBezTo>
                  <a:pt x="898627" y="249107"/>
                  <a:pt x="901865" y="236877"/>
                  <a:pt x="906485" y="219227"/>
                </a:cubicBezTo>
                <a:cubicBezTo>
                  <a:pt x="911723" y="198168"/>
                  <a:pt x="915267" y="184080"/>
                  <a:pt x="917115" y="176965"/>
                </a:cubicBezTo>
                <a:lnTo>
                  <a:pt x="895855" y="189043"/>
                </a:lnTo>
                <a:lnTo>
                  <a:pt x="878291" y="158391"/>
                </a:lnTo>
                <a:cubicBezTo>
                  <a:pt x="880443" y="162106"/>
                  <a:pt x="868423" y="140894"/>
                  <a:pt x="842239" y="94755"/>
                </a:cubicBezTo>
                <a:cubicBezTo>
                  <a:pt x="830837" y="74933"/>
                  <a:pt x="824208" y="63170"/>
                  <a:pt x="822360" y="59455"/>
                </a:cubicBezTo>
                <a:cubicBezTo>
                  <a:pt x="816816" y="61008"/>
                  <a:pt x="806025" y="63637"/>
                  <a:pt x="790004" y="67351"/>
                </a:cubicBezTo>
                <a:cubicBezTo>
                  <a:pt x="766886" y="71999"/>
                  <a:pt x="751475" y="75552"/>
                  <a:pt x="743779" y="78038"/>
                </a:cubicBezTo>
                <a:lnTo>
                  <a:pt x="739616" y="81753"/>
                </a:lnTo>
                <a:lnTo>
                  <a:pt x="699402" y="135169"/>
                </a:lnTo>
                <a:lnTo>
                  <a:pt x="741007" y="164878"/>
                </a:lnTo>
                <a:close/>
                <a:moveTo>
                  <a:pt x="961501" y="397574"/>
                </a:moveTo>
                <a:cubicBezTo>
                  <a:pt x="968588" y="374656"/>
                  <a:pt x="972893" y="359950"/>
                  <a:pt x="974446" y="353454"/>
                </a:cubicBezTo>
                <a:lnTo>
                  <a:pt x="973055" y="346491"/>
                </a:lnTo>
                <a:lnTo>
                  <a:pt x="947166" y="284721"/>
                </a:lnTo>
                <a:lnTo>
                  <a:pt x="900941" y="306086"/>
                </a:lnTo>
                <a:lnTo>
                  <a:pt x="928678" y="363684"/>
                </a:lnTo>
                <a:lnTo>
                  <a:pt x="800633" y="363684"/>
                </a:lnTo>
                <a:lnTo>
                  <a:pt x="800633" y="340462"/>
                </a:lnTo>
                <a:lnTo>
                  <a:pt x="745160" y="397593"/>
                </a:lnTo>
                <a:cubicBezTo>
                  <a:pt x="750084" y="402546"/>
                  <a:pt x="759028" y="411375"/>
                  <a:pt x="771973" y="424063"/>
                </a:cubicBezTo>
                <a:cubicBezTo>
                  <a:pt x="788613" y="440160"/>
                  <a:pt x="799081" y="450228"/>
                  <a:pt x="803405" y="454257"/>
                </a:cubicBezTo>
                <a:lnTo>
                  <a:pt x="803405" y="430092"/>
                </a:lnTo>
                <a:lnTo>
                  <a:pt x="951786" y="430092"/>
                </a:lnTo>
                <a:cubicBezTo>
                  <a:pt x="953329" y="424205"/>
                  <a:pt x="956567" y="413366"/>
                  <a:pt x="961501" y="397574"/>
                </a:cubicBezTo>
                <a:close/>
                <a:moveTo>
                  <a:pt x="990619" y="512769"/>
                </a:moveTo>
                <a:cubicBezTo>
                  <a:pt x="1011879" y="512769"/>
                  <a:pt x="1029910" y="520351"/>
                  <a:pt x="1044702" y="535524"/>
                </a:cubicBezTo>
                <a:cubicBezTo>
                  <a:pt x="1059494" y="550383"/>
                  <a:pt x="1066886" y="568347"/>
                  <a:pt x="1066886" y="589398"/>
                </a:cubicBezTo>
                <a:cubicBezTo>
                  <a:pt x="1066886" y="610448"/>
                  <a:pt x="1059494" y="628564"/>
                  <a:pt x="1044702" y="643738"/>
                </a:cubicBezTo>
                <a:cubicBezTo>
                  <a:pt x="1029910" y="658597"/>
                  <a:pt x="1011879" y="666036"/>
                  <a:pt x="990619" y="666036"/>
                </a:cubicBezTo>
                <a:cubicBezTo>
                  <a:pt x="969655" y="666036"/>
                  <a:pt x="951786" y="658606"/>
                  <a:pt x="936993" y="643738"/>
                </a:cubicBezTo>
                <a:cubicBezTo>
                  <a:pt x="922201" y="628564"/>
                  <a:pt x="914810" y="610448"/>
                  <a:pt x="914810" y="589398"/>
                </a:cubicBezTo>
                <a:cubicBezTo>
                  <a:pt x="914810" y="568347"/>
                  <a:pt x="922201" y="550383"/>
                  <a:pt x="936993" y="535524"/>
                </a:cubicBezTo>
                <a:cubicBezTo>
                  <a:pt x="951795" y="520351"/>
                  <a:pt x="969664" y="512769"/>
                  <a:pt x="990619" y="512769"/>
                </a:cubicBezTo>
                <a:close/>
              </a:path>
            </a:pathLst>
          </a:custGeom>
          <a:solidFill>
            <a:srgbClr val="00B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6" name="任意多边形: 形状 75">
            <a:extLst>
              <a:ext uri="{FF2B5EF4-FFF2-40B4-BE49-F238E27FC236}">
                <a16:creationId xmlns:a16="http://schemas.microsoft.com/office/drawing/2014/main" id="{7623E6AB-4BE0-A124-5383-01DEEE9BBF4B}"/>
              </a:ext>
            </a:extLst>
          </p:cNvPr>
          <p:cNvSpPr/>
          <p:nvPr/>
        </p:nvSpPr>
        <p:spPr>
          <a:xfrm>
            <a:off x="10215377" y="1098399"/>
            <a:ext cx="987047" cy="991771"/>
          </a:xfrm>
          <a:custGeom>
            <a:avLst/>
            <a:gdLst>
              <a:gd name="connsiteX0" fmla="*/ 142380 w 662882"/>
              <a:gd name="connsiteY0" fmla="*/ 59912 h 666054"/>
              <a:gd name="connsiteX1" fmla="*/ 331441 w 662882"/>
              <a:gd name="connsiteY1" fmla="*/ 0 h 666054"/>
              <a:gd name="connsiteX2" fmla="*/ 576434 w 662882"/>
              <a:gd name="connsiteY2" fmla="*/ 109614 h 666054"/>
              <a:gd name="connsiteX3" fmla="*/ 606019 w 662882"/>
              <a:gd name="connsiteY3" fmla="*/ 147237 h 666054"/>
              <a:gd name="connsiteX4" fmla="*/ 630060 w 662882"/>
              <a:gd name="connsiteY4" fmla="*/ 189043 h 666054"/>
              <a:gd name="connsiteX5" fmla="*/ 655025 w 662882"/>
              <a:gd name="connsiteY5" fmla="*/ 261966 h 666054"/>
              <a:gd name="connsiteX6" fmla="*/ 662883 w 662882"/>
              <a:gd name="connsiteY6" fmla="*/ 333032 h 666054"/>
              <a:gd name="connsiteX7" fmla="*/ 565804 w 662882"/>
              <a:gd name="connsiteY7" fmla="*/ 568519 h 666054"/>
              <a:gd name="connsiteX8" fmla="*/ 331441 w 662882"/>
              <a:gd name="connsiteY8" fmla="*/ 666055 h 666054"/>
              <a:gd name="connsiteX9" fmla="*/ 97079 w 662882"/>
              <a:gd name="connsiteY9" fmla="*/ 568519 h 666054"/>
              <a:gd name="connsiteX10" fmla="*/ 0 w 662882"/>
              <a:gd name="connsiteY10" fmla="*/ 333032 h 666054"/>
              <a:gd name="connsiteX11" fmla="*/ 3239 w 662882"/>
              <a:gd name="connsiteY11" fmla="*/ 288446 h 666054"/>
              <a:gd name="connsiteX12" fmla="*/ 29127 w 662882"/>
              <a:gd name="connsiteY12" fmla="*/ 197406 h 666054"/>
              <a:gd name="connsiteX13" fmla="*/ 51321 w 662882"/>
              <a:gd name="connsiteY13" fmla="*/ 155600 h 666054"/>
              <a:gd name="connsiteX14" fmla="*/ 61493 w 662882"/>
              <a:gd name="connsiteY14" fmla="*/ 140741 h 666054"/>
              <a:gd name="connsiteX15" fmla="*/ 138227 w 662882"/>
              <a:gd name="connsiteY15" fmla="*/ 63179 h 666054"/>
              <a:gd name="connsiteX16" fmla="*/ 138227 w 662882"/>
              <a:gd name="connsiteY16" fmla="*/ 59931 h 666054"/>
              <a:gd name="connsiteX17" fmla="*/ 142380 w 662882"/>
              <a:gd name="connsiteY17" fmla="*/ 59931 h 666054"/>
              <a:gd name="connsiteX18" fmla="*/ 49921 w 662882"/>
              <a:gd name="connsiteY18" fmla="*/ 333013 h 666054"/>
              <a:gd name="connsiteX19" fmla="*/ 49921 w 662882"/>
              <a:gd name="connsiteY19" fmla="*/ 333947 h 666054"/>
              <a:gd name="connsiteX20" fmla="*/ 49921 w 662882"/>
              <a:gd name="connsiteY20" fmla="*/ 334880 h 666054"/>
              <a:gd name="connsiteX21" fmla="*/ 204778 w 662882"/>
              <a:gd name="connsiteY21" fmla="*/ 493262 h 666054"/>
              <a:gd name="connsiteX22" fmla="*/ 167793 w 662882"/>
              <a:gd name="connsiteY22" fmla="*/ 354854 h 666054"/>
              <a:gd name="connsiteX23" fmla="*/ 60084 w 662882"/>
              <a:gd name="connsiteY23" fmla="*/ 257785 h 666054"/>
              <a:gd name="connsiteX24" fmla="*/ 49921 w 662882"/>
              <a:gd name="connsiteY24" fmla="*/ 333013 h 666054"/>
              <a:gd name="connsiteX25" fmla="*/ 294923 w 662882"/>
              <a:gd name="connsiteY25" fmla="*/ 613553 h 666054"/>
              <a:gd name="connsiteX26" fmla="*/ 300933 w 662882"/>
              <a:gd name="connsiteY26" fmla="*/ 610305 h 666054"/>
              <a:gd name="connsiteX27" fmla="*/ 293541 w 662882"/>
              <a:gd name="connsiteY27" fmla="*/ 607981 h 666054"/>
              <a:gd name="connsiteX28" fmla="*/ 232058 w 662882"/>
              <a:gd name="connsiteY28" fmla="*/ 539706 h 666054"/>
              <a:gd name="connsiteX29" fmla="*/ 69342 w 662882"/>
              <a:gd name="connsiteY29" fmla="*/ 435197 h 666054"/>
              <a:gd name="connsiteX30" fmla="*/ 157172 w 662882"/>
              <a:gd name="connsiteY30" fmla="*/ 554565 h 666054"/>
              <a:gd name="connsiteX31" fmla="*/ 294923 w 662882"/>
              <a:gd name="connsiteY31" fmla="*/ 613553 h 666054"/>
              <a:gd name="connsiteX32" fmla="*/ 190910 w 662882"/>
              <a:gd name="connsiteY32" fmla="*/ 191824 h 666054"/>
              <a:gd name="connsiteX33" fmla="*/ 147457 w 662882"/>
              <a:gd name="connsiteY33" fmla="*/ 119367 h 666054"/>
              <a:gd name="connsiteX34" fmla="*/ 74886 w 662882"/>
              <a:gd name="connsiteY34" fmla="*/ 217370 h 666054"/>
              <a:gd name="connsiteX35" fmla="*/ 166878 w 662882"/>
              <a:gd name="connsiteY35" fmla="*/ 315839 h 666054"/>
              <a:gd name="connsiteX36" fmla="*/ 190910 w 662882"/>
              <a:gd name="connsiteY36" fmla="*/ 191824 h 666054"/>
              <a:gd name="connsiteX37" fmla="*/ 281511 w 662882"/>
              <a:gd name="connsiteY37" fmla="*/ 54807 h 666054"/>
              <a:gd name="connsiteX38" fmla="*/ 179813 w 662882"/>
              <a:gd name="connsiteY38" fmla="*/ 95212 h 666054"/>
              <a:gd name="connsiteX39" fmla="*/ 207550 w 662882"/>
              <a:gd name="connsiteY39" fmla="*/ 153267 h 666054"/>
              <a:gd name="connsiteX40" fmla="*/ 281511 w 662882"/>
              <a:gd name="connsiteY40" fmla="*/ 54807 h 666054"/>
              <a:gd name="connsiteX41" fmla="*/ 328203 w 662882"/>
              <a:gd name="connsiteY41" fmla="*/ 362283 h 666054"/>
              <a:gd name="connsiteX42" fmla="*/ 458562 w 662882"/>
              <a:gd name="connsiteY42" fmla="*/ 333023 h 666054"/>
              <a:gd name="connsiteX43" fmla="*/ 459029 w 662882"/>
              <a:gd name="connsiteY43" fmla="*/ 326517 h 666054"/>
              <a:gd name="connsiteX44" fmla="*/ 440074 w 662882"/>
              <a:gd name="connsiteY44" fmla="*/ 214112 h 666054"/>
              <a:gd name="connsiteX45" fmla="*/ 328203 w 662882"/>
              <a:gd name="connsiteY45" fmla="*/ 250803 h 666054"/>
              <a:gd name="connsiteX46" fmla="*/ 221418 w 662882"/>
              <a:gd name="connsiteY46" fmla="*/ 217361 h 666054"/>
              <a:gd name="connsiteX47" fmla="*/ 203854 w 662882"/>
              <a:gd name="connsiteY47" fmla="*/ 326508 h 666054"/>
              <a:gd name="connsiteX48" fmla="*/ 204321 w 662882"/>
              <a:gd name="connsiteY48" fmla="*/ 335794 h 666054"/>
              <a:gd name="connsiteX49" fmla="*/ 328203 w 662882"/>
              <a:gd name="connsiteY49" fmla="*/ 362283 h 666054"/>
              <a:gd name="connsiteX50" fmla="*/ 455790 w 662882"/>
              <a:gd name="connsiteY50" fmla="*/ 370637 h 666054"/>
              <a:gd name="connsiteX51" fmla="*/ 328203 w 662882"/>
              <a:gd name="connsiteY51" fmla="*/ 395716 h 666054"/>
              <a:gd name="connsiteX52" fmla="*/ 207093 w 662882"/>
              <a:gd name="connsiteY52" fmla="*/ 373418 h 666054"/>
              <a:gd name="connsiteX53" fmla="*/ 257013 w 662882"/>
              <a:gd name="connsiteY53" fmla="*/ 510435 h 666054"/>
              <a:gd name="connsiteX54" fmla="*/ 328203 w 662882"/>
              <a:gd name="connsiteY54" fmla="*/ 518331 h 666054"/>
              <a:gd name="connsiteX55" fmla="*/ 406784 w 662882"/>
              <a:gd name="connsiteY55" fmla="*/ 508111 h 666054"/>
              <a:gd name="connsiteX56" fmla="*/ 455790 w 662882"/>
              <a:gd name="connsiteY56" fmla="*/ 370637 h 666054"/>
              <a:gd name="connsiteX57" fmla="*/ 331441 w 662882"/>
              <a:gd name="connsiteY57" fmla="*/ 62236 h 666054"/>
              <a:gd name="connsiteX58" fmla="*/ 235754 w 662882"/>
              <a:gd name="connsiteY58" fmla="*/ 181604 h 666054"/>
              <a:gd name="connsiteX59" fmla="*/ 328203 w 662882"/>
              <a:gd name="connsiteY59" fmla="*/ 213189 h 666054"/>
              <a:gd name="connsiteX60" fmla="*/ 425282 w 662882"/>
              <a:gd name="connsiteY60" fmla="*/ 177889 h 666054"/>
              <a:gd name="connsiteX61" fmla="*/ 331441 w 662882"/>
              <a:gd name="connsiteY61" fmla="*/ 62236 h 666054"/>
              <a:gd name="connsiteX62" fmla="*/ 331441 w 662882"/>
              <a:gd name="connsiteY62" fmla="*/ 590331 h 666054"/>
              <a:gd name="connsiteX63" fmla="*/ 375818 w 662882"/>
              <a:gd name="connsiteY63" fmla="*/ 549926 h 666054"/>
              <a:gd name="connsiteX64" fmla="*/ 328203 w 662882"/>
              <a:gd name="connsiteY64" fmla="*/ 553174 h 666054"/>
              <a:gd name="connsiteX65" fmla="*/ 287988 w 662882"/>
              <a:gd name="connsiteY65" fmla="*/ 550383 h 666054"/>
              <a:gd name="connsiteX66" fmla="*/ 331441 w 662882"/>
              <a:gd name="connsiteY66" fmla="*/ 590331 h 666054"/>
              <a:gd name="connsiteX67" fmla="*/ 367960 w 662882"/>
              <a:gd name="connsiteY67" fmla="*/ 613553 h 666054"/>
              <a:gd name="connsiteX68" fmla="*/ 511721 w 662882"/>
              <a:gd name="connsiteY68" fmla="*/ 549926 h 666054"/>
              <a:gd name="connsiteX69" fmla="*/ 599084 w 662882"/>
              <a:gd name="connsiteY69" fmla="*/ 420338 h 666054"/>
              <a:gd name="connsiteX70" fmla="*/ 432673 w 662882"/>
              <a:gd name="connsiteY70" fmla="*/ 536915 h 666054"/>
              <a:gd name="connsiteX71" fmla="*/ 369341 w 662882"/>
              <a:gd name="connsiteY71" fmla="*/ 607981 h 666054"/>
              <a:gd name="connsiteX72" fmla="*/ 361950 w 662882"/>
              <a:gd name="connsiteY72" fmla="*/ 610305 h 666054"/>
              <a:gd name="connsiteX73" fmla="*/ 363341 w 662882"/>
              <a:gd name="connsiteY73" fmla="*/ 611238 h 666054"/>
              <a:gd name="connsiteX74" fmla="*/ 367960 w 662882"/>
              <a:gd name="connsiteY74" fmla="*/ 613553 h 666054"/>
              <a:gd name="connsiteX75" fmla="*/ 477517 w 662882"/>
              <a:gd name="connsiteY75" fmla="*/ 91497 h 666054"/>
              <a:gd name="connsiteX76" fmla="*/ 380905 w 662882"/>
              <a:gd name="connsiteY76" fmla="*/ 54807 h 666054"/>
              <a:gd name="connsiteX77" fmla="*/ 452552 w 662882"/>
              <a:gd name="connsiteY77" fmla="*/ 148161 h 666054"/>
              <a:gd name="connsiteX78" fmla="*/ 477517 w 662882"/>
              <a:gd name="connsiteY78" fmla="*/ 91497 h 666054"/>
              <a:gd name="connsiteX79" fmla="*/ 612029 w 662882"/>
              <a:gd name="connsiteY79" fmla="*/ 315363 h 666054"/>
              <a:gd name="connsiteX80" fmla="*/ 600933 w 662882"/>
              <a:gd name="connsiteY80" fmla="*/ 250336 h 666054"/>
              <a:gd name="connsiteX81" fmla="*/ 495538 w 662882"/>
              <a:gd name="connsiteY81" fmla="*/ 351130 h 666054"/>
              <a:gd name="connsiteX82" fmla="*/ 459943 w 662882"/>
              <a:gd name="connsiteY82" fmla="*/ 489537 h 666054"/>
              <a:gd name="connsiteX83" fmla="*/ 612029 w 662882"/>
              <a:gd name="connsiteY83" fmla="*/ 315363 h 666054"/>
              <a:gd name="connsiteX84" fmla="*/ 585216 w 662882"/>
              <a:gd name="connsiteY84" fmla="*/ 210864 h 666054"/>
              <a:gd name="connsiteX85" fmla="*/ 510330 w 662882"/>
              <a:gd name="connsiteY85" fmla="*/ 114719 h 666054"/>
              <a:gd name="connsiteX86" fmla="*/ 470116 w 662882"/>
              <a:gd name="connsiteY86" fmla="*/ 186709 h 666054"/>
              <a:gd name="connsiteX87" fmla="*/ 495538 w 662882"/>
              <a:gd name="connsiteY87" fmla="*/ 311648 h 666054"/>
              <a:gd name="connsiteX88" fmla="*/ 585216 w 662882"/>
              <a:gd name="connsiteY88" fmla="*/ 210864 h 666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662882" h="666054">
                <a:moveTo>
                  <a:pt x="142380" y="59912"/>
                </a:moveTo>
                <a:cubicBezTo>
                  <a:pt x="199387" y="19964"/>
                  <a:pt x="262404" y="0"/>
                  <a:pt x="331441" y="0"/>
                </a:cubicBezTo>
                <a:cubicBezTo>
                  <a:pt x="428816" y="0"/>
                  <a:pt x="510493" y="36538"/>
                  <a:pt x="576434" y="109614"/>
                </a:cubicBezTo>
                <a:cubicBezTo>
                  <a:pt x="588455" y="122930"/>
                  <a:pt x="598313" y="135465"/>
                  <a:pt x="606019" y="147237"/>
                </a:cubicBezTo>
                <a:cubicBezTo>
                  <a:pt x="614029" y="158382"/>
                  <a:pt x="622040" y="172317"/>
                  <a:pt x="630060" y="189043"/>
                </a:cubicBezTo>
                <a:cubicBezTo>
                  <a:pt x="641452" y="213198"/>
                  <a:pt x="649777" y="237506"/>
                  <a:pt x="655025" y="261966"/>
                </a:cubicBezTo>
                <a:cubicBezTo>
                  <a:pt x="660264" y="286121"/>
                  <a:pt x="662883" y="309810"/>
                  <a:pt x="662883" y="333032"/>
                </a:cubicBezTo>
                <a:cubicBezTo>
                  <a:pt x="662883" y="424691"/>
                  <a:pt x="630527" y="503177"/>
                  <a:pt x="565804" y="568519"/>
                </a:cubicBezTo>
                <a:cubicBezTo>
                  <a:pt x="501092" y="633546"/>
                  <a:pt x="422967" y="666055"/>
                  <a:pt x="331441" y="666055"/>
                </a:cubicBezTo>
                <a:cubicBezTo>
                  <a:pt x="240221" y="666055"/>
                  <a:pt x="162097" y="633546"/>
                  <a:pt x="97079" y="568519"/>
                </a:cubicBezTo>
                <a:cubicBezTo>
                  <a:pt x="32366" y="503187"/>
                  <a:pt x="0" y="424691"/>
                  <a:pt x="0" y="333032"/>
                </a:cubicBezTo>
                <a:cubicBezTo>
                  <a:pt x="0" y="320031"/>
                  <a:pt x="1077" y="305162"/>
                  <a:pt x="3239" y="288446"/>
                </a:cubicBezTo>
                <a:cubicBezTo>
                  <a:pt x="7554" y="256556"/>
                  <a:pt x="16183" y="226209"/>
                  <a:pt x="29127" y="197406"/>
                </a:cubicBezTo>
                <a:cubicBezTo>
                  <a:pt x="35595" y="182851"/>
                  <a:pt x="42996" y="168916"/>
                  <a:pt x="51321" y="155600"/>
                </a:cubicBezTo>
                <a:cubicBezTo>
                  <a:pt x="54712" y="150028"/>
                  <a:pt x="58093" y="145075"/>
                  <a:pt x="61493" y="140741"/>
                </a:cubicBezTo>
                <a:cubicBezTo>
                  <a:pt x="82448" y="110709"/>
                  <a:pt x="108023" y="84849"/>
                  <a:pt x="138227" y="63179"/>
                </a:cubicBezTo>
                <a:lnTo>
                  <a:pt x="138227" y="59931"/>
                </a:lnTo>
                <a:lnTo>
                  <a:pt x="142380" y="59931"/>
                </a:lnTo>
                <a:close/>
                <a:moveTo>
                  <a:pt x="49921" y="333013"/>
                </a:moveTo>
                <a:cubicBezTo>
                  <a:pt x="49921" y="333327"/>
                  <a:pt x="49921" y="333632"/>
                  <a:pt x="49921" y="333947"/>
                </a:cubicBezTo>
                <a:lnTo>
                  <a:pt x="49921" y="334880"/>
                </a:lnTo>
                <a:cubicBezTo>
                  <a:pt x="76419" y="407651"/>
                  <a:pt x="128045" y="460439"/>
                  <a:pt x="204778" y="493262"/>
                </a:cubicBezTo>
                <a:cubicBezTo>
                  <a:pt x="183814" y="449913"/>
                  <a:pt x="171498" y="403774"/>
                  <a:pt x="167793" y="354854"/>
                </a:cubicBezTo>
                <a:cubicBezTo>
                  <a:pt x="123416" y="330394"/>
                  <a:pt x="87516" y="298037"/>
                  <a:pt x="60084" y="257785"/>
                </a:cubicBezTo>
                <a:cubicBezTo>
                  <a:pt x="53311" y="282854"/>
                  <a:pt x="49921" y="307934"/>
                  <a:pt x="49921" y="333013"/>
                </a:cubicBezTo>
                <a:close/>
                <a:moveTo>
                  <a:pt x="294923" y="613553"/>
                </a:moveTo>
                <a:cubicBezTo>
                  <a:pt x="299238" y="611076"/>
                  <a:pt x="301238" y="609991"/>
                  <a:pt x="300933" y="610305"/>
                </a:cubicBezTo>
                <a:cubicBezTo>
                  <a:pt x="296923" y="609067"/>
                  <a:pt x="294466" y="608295"/>
                  <a:pt x="293541" y="607981"/>
                </a:cubicBezTo>
                <a:cubicBezTo>
                  <a:pt x="270120" y="588159"/>
                  <a:pt x="249631" y="565404"/>
                  <a:pt x="232058" y="539706"/>
                </a:cubicBezTo>
                <a:cubicBezTo>
                  <a:pt x="166107" y="520818"/>
                  <a:pt x="111871" y="485985"/>
                  <a:pt x="69342" y="435197"/>
                </a:cubicBezTo>
                <a:cubicBezTo>
                  <a:pt x="87830" y="482879"/>
                  <a:pt x="117110" y="522675"/>
                  <a:pt x="157172" y="554565"/>
                </a:cubicBezTo>
                <a:cubicBezTo>
                  <a:pt x="197844" y="587083"/>
                  <a:pt x="243764" y="606743"/>
                  <a:pt x="294923" y="613553"/>
                </a:cubicBezTo>
                <a:close/>
                <a:moveTo>
                  <a:pt x="190910" y="191824"/>
                </a:moveTo>
                <a:cubicBezTo>
                  <a:pt x="170869" y="170764"/>
                  <a:pt x="156391" y="146618"/>
                  <a:pt x="147457" y="119367"/>
                </a:cubicBezTo>
                <a:cubicBezTo>
                  <a:pt x="116024" y="146618"/>
                  <a:pt x="91821" y="179280"/>
                  <a:pt x="74886" y="217370"/>
                </a:cubicBezTo>
                <a:cubicBezTo>
                  <a:pt x="96145" y="257318"/>
                  <a:pt x="126816" y="290141"/>
                  <a:pt x="166878" y="315839"/>
                </a:cubicBezTo>
                <a:cubicBezTo>
                  <a:pt x="168097" y="272796"/>
                  <a:pt x="176117" y="231458"/>
                  <a:pt x="190910" y="191824"/>
                </a:cubicBezTo>
                <a:close/>
                <a:moveTo>
                  <a:pt x="281511" y="54807"/>
                </a:moveTo>
                <a:cubicBezTo>
                  <a:pt x="244831" y="61617"/>
                  <a:pt x="210941" y="75086"/>
                  <a:pt x="179813" y="95212"/>
                </a:cubicBezTo>
                <a:cubicBezTo>
                  <a:pt x="184738" y="116272"/>
                  <a:pt x="193986" y="135617"/>
                  <a:pt x="207550" y="153267"/>
                </a:cubicBezTo>
                <a:cubicBezTo>
                  <a:pt x="226972" y="115491"/>
                  <a:pt x="251622" y="82667"/>
                  <a:pt x="281511" y="54807"/>
                </a:cubicBezTo>
                <a:close/>
                <a:moveTo>
                  <a:pt x="328203" y="362283"/>
                </a:moveTo>
                <a:cubicBezTo>
                  <a:pt x="374123" y="362283"/>
                  <a:pt x="417576" y="352530"/>
                  <a:pt x="458562" y="333023"/>
                </a:cubicBezTo>
                <a:cubicBezTo>
                  <a:pt x="458867" y="327755"/>
                  <a:pt x="459029" y="325593"/>
                  <a:pt x="459029" y="326517"/>
                </a:cubicBezTo>
                <a:cubicBezTo>
                  <a:pt x="459029" y="287807"/>
                  <a:pt x="452714" y="250346"/>
                  <a:pt x="440074" y="214112"/>
                </a:cubicBezTo>
                <a:cubicBezTo>
                  <a:pt x="406479" y="238573"/>
                  <a:pt x="369189" y="250803"/>
                  <a:pt x="328203" y="250803"/>
                </a:cubicBezTo>
                <a:cubicBezTo>
                  <a:pt x="289065" y="250803"/>
                  <a:pt x="253470" y="239659"/>
                  <a:pt x="221418" y="217361"/>
                </a:cubicBezTo>
                <a:cubicBezTo>
                  <a:pt x="209702" y="252346"/>
                  <a:pt x="203854" y="288731"/>
                  <a:pt x="203854" y="326508"/>
                </a:cubicBezTo>
                <a:cubicBezTo>
                  <a:pt x="203854" y="327746"/>
                  <a:pt x="204007" y="330841"/>
                  <a:pt x="204321" y="335794"/>
                </a:cubicBezTo>
                <a:cubicBezTo>
                  <a:pt x="243450" y="353454"/>
                  <a:pt x="284750" y="362283"/>
                  <a:pt x="328203" y="362283"/>
                </a:cubicBezTo>
                <a:close/>
                <a:moveTo>
                  <a:pt x="455790" y="370637"/>
                </a:moveTo>
                <a:cubicBezTo>
                  <a:pt x="415109" y="387353"/>
                  <a:pt x="372580" y="395716"/>
                  <a:pt x="328203" y="395716"/>
                </a:cubicBezTo>
                <a:cubicBezTo>
                  <a:pt x="286293" y="395716"/>
                  <a:pt x="245916" y="388287"/>
                  <a:pt x="207093" y="373418"/>
                </a:cubicBezTo>
                <a:cubicBezTo>
                  <a:pt x="213865" y="423272"/>
                  <a:pt x="230505" y="468944"/>
                  <a:pt x="257013" y="510435"/>
                </a:cubicBezTo>
                <a:cubicBezTo>
                  <a:pt x="280426" y="515703"/>
                  <a:pt x="304162" y="518331"/>
                  <a:pt x="328203" y="518331"/>
                </a:cubicBezTo>
                <a:cubicBezTo>
                  <a:pt x="354702" y="518331"/>
                  <a:pt x="380905" y="514922"/>
                  <a:pt x="406784" y="508111"/>
                </a:cubicBezTo>
                <a:cubicBezTo>
                  <a:pt x="433292" y="466630"/>
                  <a:pt x="449619" y="420805"/>
                  <a:pt x="455790" y="370637"/>
                </a:cubicBezTo>
                <a:close/>
                <a:moveTo>
                  <a:pt x="331441" y="62236"/>
                </a:moveTo>
                <a:cubicBezTo>
                  <a:pt x="290456" y="92888"/>
                  <a:pt x="258556" y="132683"/>
                  <a:pt x="235754" y="181604"/>
                </a:cubicBezTo>
                <a:cubicBezTo>
                  <a:pt x="263176" y="202663"/>
                  <a:pt x="293999" y="213189"/>
                  <a:pt x="328203" y="213189"/>
                </a:cubicBezTo>
                <a:cubicBezTo>
                  <a:pt x="364874" y="213189"/>
                  <a:pt x="397231" y="201425"/>
                  <a:pt x="425282" y="177889"/>
                </a:cubicBezTo>
                <a:cubicBezTo>
                  <a:pt x="402784" y="130816"/>
                  <a:pt x="371494" y="92269"/>
                  <a:pt x="331441" y="62236"/>
                </a:cubicBezTo>
                <a:close/>
                <a:moveTo>
                  <a:pt x="331441" y="590331"/>
                </a:moveTo>
                <a:cubicBezTo>
                  <a:pt x="348082" y="577948"/>
                  <a:pt x="362874" y="564480"/>
                  <a:pt x="375818" y="549926"/>
                </a:cubicBezTo>
                <a:cubicBezTo>
                  <a:pt x="359483" y="552098"/>
                  <a:pt x="343615" y="553174"/>
                  <a:pt x="328203" y="553174"/>
                </a:cubicBezTo>
                <a:cubicBezTo>
                  <a:pt x="314954" y="553174"/>
                  <a:pt x="301543" y="552240"/>
                  <a:pt x="287988" y="550383"/>
                </a:cubicBezTo>
                <a:cubicBezTo>
                  <a:pt x="300933" y="564937"/>
                  <a:pt x="315411" y="578253"/>
                  <a:pt x="331441" y="590331"/>
                </a:cubicBezTo>
                <a:close/>
                <a:moveTo>
                  <a:pt x="367960" y="613553"/>
                </a:moveTo>
                <a:cubicBezTo>
                  <a:pt x="421881" y="606428"/>
                  <a:pt x="469811" y="585216"/>
                  <a:pt x="511721" y="549926"/>
                </a:cubicBezTo>
                <a:cubicBezTo>
                  <a:pt x="553327" y="514941"/>
                  <a:pt x="582444" y="471745"/>
                  <a:pt x="599084" y="420338"/>
                </a:cubicBezTo>
                <a:cubicBezTo>
                  <a:pt x="557784" y="476383"/>
                  <a:pt x="502311" y="515245"/>
                  <a:pt x="432673" y="536915"/>
                </a:cubicBezTo>
                <a:cubicBezTo>
                  <a:pt x="414481" y="563851"/>
                  <a:pt x="393382" y="587540"/>
                  <a:pt x="369341" y="607981"/>
                </a:cubicBezTo>
                <a:lnTo>
                  <a:pt x="361950" y="610305"/>
                </a:lnTo>
                <a:cubicBezTo>
                  <a:pt x="362874" y="610924"/>
                  <a:pt x="363341" y="611238"/>
                  <a:pt x="363341" y="611238"/>
                </a:cubicBezTo>
                <a:cubicBezTo>
                  <a:pt x="363341" y="611238"/>
                  <a:pt x="364874" y="612010"/>
                  <a:pt x="367960" y="613553"/>
                </a:cubicBezTo>
                <a:close/>
                <a:moveTo>
                  <a:pt x="477517" y="91497"/>
                </a:moveTo>
                <a:cubicBezTo>
                  <a:pt x="447627" y="73228"/>
                  <a:pt x="415414" y="60998"/>
                  <a:pt x="380905" y="54807"/>
                </a:cubicBezTo>
                <a:cubicBezTo>
                  <a:pt x="409566" y="81439"/>
                  <a:pt x="433444" y="112557"/>
                  <a:pt x="452552" y="148161"/>
                </a:cubicBezTo>
                <a:cubicBezTo>
                  <a:pt x="464868" y="130816"/>
                  <a:pt x="473193" y="111928"/>
                  <a:pt x="477517" y="91497"/>
                </a:cubicBezTo>
                <a:close/>
                <a:moveTo>
                  <a:pt x="612029" y="315363"/>
                </a:moveTo>
                <a:cubicBezTo>
                  <a:pt x="610801" y="292446"/>
                  <a:pt x="607095" y="270777"/>
                  <a:pt x="600933" y="250336"/>
                </a:cubicBezTo>
                <a:cubicBezTo>
                  <a:pt x="574739" y="291827"/>
                  <a:pt x="539611" y="325422"/>
                  <a:pt x="495538" y="351130"/>
                </a:cubicBezTo>
                <a:cubicBezTo>
                  <a:pt x="492138" y="400050"/>
                  <a:pt x="480279" y="446189"/>
                  <a:pt x="459943" y="489537"/>
                </a:cubicBezTo>
                <a:cubicBezTo>
                  <a:pt x="539753" y="452390"/>
                  <a:pt x="590455" y="394325"/>
                  <a:pt x="612029" y="315363"/>
                </a:cubicBezTo>
                <a:close/>
                <a:moveTo>
                  <a:pt x="585216" y="210864"/>
                </a:moveTo>
                <a:cubicBezTo>
                  <a:pt x="567024" y="173088"/>
                  <a:pt x="542068" y="141037"/>
                  <a:pt x="510330" y="114719"/>
                </a:cubicBezTo>
                <a:cubicBezTo>
                  <a:pt x="502311" y="141351"/>
                  <a:pt x="488909" y="165344"/>
                  <a:pt x="470116" y="186709"/>
                </a:cubicBezTo>
                <a:cubicBezTo>
                  <a:pt x="485527" y="226343"/>
                  <a:pt x="493995" y="267986"/>
                  <a:pt x="495538" y="311648"/>
                </a:cubicBezTo>
                <a:cubicBezTo>
                  <a:pt x="534991" y="285026"/>
                  <a:pt x="564880" y="251422"/>
                  <a:pt x="585216" y="210864"/>
                </a:cubicBezTo>
                <a:close/>
              </a:path>
            </a:pathLst>
          </a:custGeom>
          <a:solidFill>
            <a:srgbClr val="00B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id="{E10079F1-09DE-9119-7CC1-91BFD9E9E13D}"/>
              </a:ext>
            </a:extLst>
          </p:cNvPr>
          <p:cNvSpPr/>
          <p:nvPr/>
        </p:nvSpPr>
        <p:spPr>
          <a:xfrm>
            <a:off x="797910" y="2547139"/>
            <a:ext cx="1187321" cy="1220440"/>
          </a:xfrm>
          <a:custGeom>
            <a:avLst/>
            <a:gdLst>
              <a:gd name="connsiteX0" fmla="*/ 584444 w 632060"/>
              <a:gd name="connsiteY0" fmla="*/ 405489 h 649690"/>
              <a:gd name="connsiteX1" fmla="*/ 628841 w 632060"/>
              <a:gd name="connsiteY1" fmla="*/ 470278 h 649690"/>
              <a:gd name="connsiteX2" fmla="*/ 617963 w 632060"/>
              <a:gd name="connsiteY2" fmla="*/ 535515 h 649690"/>
              <a:gd name="connsiteX3" fmla="*/ 557708 w 632060"/>
              <a:gd name="connsiteY3" fmla="*/ 562699 h 649690"/>
              <a:gd name="connsiteX4" fmla="*/ 483861 w 632060"/>
              <a:gd name="connsiteY4" fmla="*/ 535972 h 649690"/>
              <a:gd name="connsiteX5" fmla="*/ 459848 w 632060"/>
              <a:gd name="connsiteY5" fmla="*/ 511959 h 649690"/>
              <a:gd name="connsiteX6" fmla="*/ 463020 w 632060"/>
              <a:gd name="connsiteY6" fmla="*/ 530085 h 649690"/>
              <a:gd name="connsiteX7" fmla="*/ 445351 w 632060"/>
              <a:gd name="connsiteY7" fmla="*/ 607105 h 649690"/>
              <a:gd name="connsiteX8" fmla="*/ 390077 w 632060"/>
              <a:gd name="connsiteY8" fmla="*/ 642899 h 649690"/>
              <a:gd name="connsiteX9" fmla="*/ 329365 w 632060"/>
              <a:gd name="connsiteY9" fmla="*/ 617077 h 649690"/>
              <a:gd name="connsiteX10" fmla="*/ 298561 w 632060"/>
              <a:gd name="connsiteY10" fmla="*/ 544582 h 649690"/>
              <a:gd name="connsiteX11" fmla="*/ 313515 w 632060"/>
              <a:gd name="connsiteY11" fmla="*/ 472545 h 649690"/>
              <a:gd name="connsiteX12" fmla="*/ 362445 w 632060"/>
              <a:gd name="connsiteY12" fmla="*/ 433578 h 649690"/>
              <a:gd name="connsiteX13" fmla="*/ 356559 w 632060"/>
              <a:gd name="connsiteY13" fmla="*/ 383743 h 649690"/>
              <a:gd name="connsiteX14" fmla="*/ 58893 w 632060"/>
              <a:gd name="connsiteY14" fmla="*/ 649691 h 649690"/>
              <a:gd name="connsiteX15" fmla="*/ 33976 w 632060"/>
              <a:gd name="connsiteY15" fmla="*/ 636556 h 649690"/>
              <a:gd name="connsiteX16" fmla="*/ 166726 w 632060"/>
              <a:gd name="connsiteY16" fmla="*/ 494290 h 649690"/>
              <a:gd name="connsiteX17" fmla="*/ 2715 w 632060"/>
              <a:gd name="connsiteY17" fmla="*/ 516036 h 649690"/>
              <a:gd name="connsiteX18" fmla="*/ 0 w 632060"/>
              <a:gd name="connsiteY18" fmla="*/ 487947 h 649690"/>
              <a:gd name="connsiteX19" fmla="*/ 206597 w 632060"/>
              <a:gd name="connsiteY19" fmla="*/ 457143 h 649690"/>
              <a:gd name="connsiteX20" fmla="*/ 207502 w 632060"/>
              <a:gd name="connsiteY20" fmla="*/ 460772 h 649690"/>
              <a:gd name="connsiteX21" fmla="*/ 540506 w 632060"/>
              <a:gd name="connsiteY21" fmla="*/ 224723 h 649690"/>
              <a:gd name="connsiteX22" fmla="*/ 555908 w 632060"/>
              <a:gd name="connsiteY22" fmla="*/ 248736 h 649690"/>
              <a:gd name="connsiteX23" fmla="*/ 389630 w 632060"/>
              <a:gd name="connsiteY23" fmla="*/ 360645 h 649690"/>
              <a:gd name="connsiteX24" fmla="*/ 382381 w 632060"/>
              <a:gd name="connsiteY24" fmla="*/ 365179 h 649690"/>
              <a:gd name="connsiteX25" fmla="*/ 383286 w 632060"/>
              <a:gd name="connsiteY25" fmla="*/ 372428 h 649690"/>
              <a:gd name="connsiteX26" fmla="*/ 389630 w 632060"/>
              <a:gd name="connsiteY26" fmla="*/ 360645 h 649690"/>
              <a:gd name="connsiteX27" fmla="*/ 460762 w 632060"/>
              <a:gd name="connsiteY27" fmla="*/ 395535 h 649690"/>
              <a:gd name="connsiteX28" fmla="*/ 518303 w 632060"/>
              <a:gd name="connsiteY28" fmla="*/ 379228 h 649690"/>
              <a:gd name="connsiteX29" fmla="*/ 584444 w 632060"/>
              <a:gd name="connsiteY29" fmla="*/ 405489 h 649690"/>
              <a:gd name="connsiteX30" fmla="*/ 335261 w 632060"/>
              <a:gd name="connsiteY30" fmla="*/ 352482 h 649690"/>
              <a:gd name="connsiteX31" fmla="*/ 246459 w 632060"/>
              <a:gd name="connsiteY31" fmla="*/ 320764 h 649690"/>
              <a:gd name="connsiteX32" fmla="*/ 164906 w 632060"/>
              <a:gd name="connsiteY32" fmla="*/ 108280 h 649690"/>
              <a:gd name="connsiteX33" fmla="*/ 286779 w 632060"/>
              <a:gd name="connsiteY33" fmla="*/ 157210 h 649690"/>
              <a:gd name="connsiteX34" fmla="*/ 380114 w 632060"/>
              <a:gd name="connsiteY34" fmla="*/ 0 h 649690"/>
              <a:gd name="connsiteX35" fmla="*/ 425425 w 632060"/>
              <a:gd name="connsiteY35" fmla="*/ 82915 h 649690"/>
              <a:gd name="connsiteX36" fmla="*/ 372418 w 632060"/>
              <a:gd name="connsiteY36" fmla="*/ 294046 h 649690"/>
              <a:gd name="connsiteX37" fmla="*/ 362455 w 632060"/>
              <a:gd name="connsiteY37" fmla="*/ 294046 h 649690"/>
              <a:gd name="connsiteX38" fmla="*/ 367436 w 632060"/>
              <a:gd name="connsiteY38" fmla="*/ 321688 h 649690"/>
              <a:gd name="connsiteX39" fmla="*/ 354749 w 632060"/>
              <a:gd name="connsiteY39" fmla="*/ 334375 h 649690"/>
              <a:gd name="connsiteX40" fmla="*/ 226533 w 632060"/>
              <a:gd name="connsiteY40" fmla="*/ 175346 h 649690"/>
              <a:gd name="connsiteX41" fmla="*/ 226533 w 632060"/>
              <a:gd name="connsiteY41" fmla="*/ 181232 h 649690"/>
              <a:gd name="connsiteX42" fmla="*/ 342519 w 632060"/>
              <a:gd name="connsiteY42" fmla="*/ 345691 h 649690"/>
              <a:gd name="connsiteX43" fmla="*/ 335261 w 632060"/>
              <a:gd name="connsiteY43" fmla="*/ 352482 h 649690"/>
              <a:gd name="connsiteX44" fmla="*/ 370142 w 632060"/>
              <a:gd name="connsiteY44" fmla="*/ 609819 h 649690"/>
              <a:gd name="connsiteX45" fmla="*/ 374675 w 632060"/>
              <a:gd name="connsiteY45" fmla="*/ 612991 h 649690"/>
              <a:gd name="connsiteX46" fmla="*/ 336166 w 632060"/>
              <a:gd name="connsiteY46" fmla="*/ 537782 h 649690"/>
              <a:gd name="connsiteX47" fmla="*/ 333451 w 632060"/>
              <a:gd name="connsiteY47" fmla="*/ 506521 h 649690"/>
              <a:gd name="connsiteX48" fmla="*/ 337080 w 632060"/>
              <a:gd name="connsiteY48" fmla="*/ 574929 h 649690"/>
              <a:gd name="connsiteX49" fmla="*/ 370142 w 632060"/>
              <a:gd name="connsiteY49" fmla="*/ 609819 h 649690"/>
              <a:gd name="connsiteX50" fmla="*/ 371961 w 632060"/>
              <a:gd name="connsiteY50" fmla="*/ 95145 h 649690"/>
              <a:gd name="connsiteX51" fmla="*/ 343414 w 632060"/>
              <a:gd name="connsiteY51" fmla="*/ 234687 h 649690"/>
              <a:gd name="connsiteX52" fmla="*/ 355197 w 632060"/>
              <a:gd name="connsiteY52" fmla="*/ 266405 h 649690"/>
              <a:gd name="connsiteX53" fmla="*/ 376038 w 632060"/>
              <a:gd name="connsiteY53" fmla="*/ 91069 h 649690"/>
              <a:gd name="connsiteX54" fmla="*/ 371961 w 632060"/>
              <a:gd name="connsiteY54" fmla="*/ 95145 h 649690"/>
              <a:gd name="connsiteX55" fmla="*/ 438102 w 632060"/>
              <a:gd name="connsiteY55" fmla="*/ 464839 h 649690"/>
              <a:gd name="connsiteX56" fmla="*/ 443084 w 632060"/>
              <a:gd name="connsiteY56" fmla="*/ 418176 h 649690"/>
              <a:gd name="connsiteX57" fmla="*/ 385543 w 632060"/>
              <a:gd name="connsiteY57" fmla="*/ 390087 h 649690"/>
              <a:gd name="connsiteX58" fmla="*/ 390525 w 632060"/>
              <a:gd name="connsiteY58" fmla="*/ 433130 h 649690"/>
              <a:gd name="connsiteX59" fmla="*/ 438102 w 632060"/>
              <a:gd name="connsiteY59" fmla="*/ 464839 h 649690"/>
              <a:gd name="connsiteX60" fmla="*/ 600751 w 632060"/>
              <a:gd name="connsiteY60" fmla="*/ 506521 h 649690"/>
              <a:gd name="connsiteX61" fmla="*/ 600751 w 632060"/>
              <a:gd name="connsiteY61" fmla="*/ 501082 h 649690"/>
              <a:gd name="connsiteX62" fmla="*/ 588969 w 632060"/>
              <a:gd name="connsiteY62" fmla="*/ 453962 h 649690"/>
              <a:gd name="connsiteX63" fmla="*/ 533695 w 632060"/>
              <a:gd name="connsiteY63" fmla="*/ 414547 h 649690"/>
              <a:gd name="connsiteX64" fmla="*/ 600751 w 632060"/>
              <a:gd name="connsiteY64" fmla="*/ 506521 h 649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632060" h="649690">
                <a:moveTo>
                  <a:pt x="584444" y="405489"/>
                </a:moveTo>
                <a:cubicBezTo>
                  <a:pt x="607390" y="423310"/>
                  <a:pt x="622202" y="444903"/>
                  <a:pt x="628841" y="470278"/>
                </a:cubicBezTo>
                <a:cubicBezTo>
                  <a:pt x="635479" y="495948"/>
                  <a:pt x="631850" y="517703"/>
                  <a:pt x="617963" y="535515"/>
                </a:cubicBezTo>
                <a:cubicBezTo>
                  <a:pt x="604066" y="553641"/>
                  <a:pt x="583987" y="562699"/>
                  <a:pt x="557708" y="562699"/>
                </a:cubicBezTo>
                <a:cubicBezTo>
                  <a:pt x="531428" y="562699"/>
                  <a:pt x="506806" y="553793"/>
                  <a:pt x="483861" y="535972"/>
                </a:cubicBezTo>
                <a:cubicBezTo>
                  <a:pt x="475402" y="529628"/>
                  <a:pt x="467392" y="521627"/>
                  <a:pt x="459848" y="511959"/>
                </a:cubicBezTo>
                <a:cubicBezTo>
                  <a:pt x="461362" y="518903"/>
                  <a:pt x="462410" y="524951"/>
                  <a:pt x="463020" y="530085"/>
                </a:cubicBezTo>
                <a:cubicBezTo>
                  <a:pt x="465439" y="559384"/>
                  <a:pt x="459543" y="585054"/>
                  <a:pt x="445351" y="607105"/>
                </a:cubicBezTo>
                <a:cubicBezTo>
                  <a:pt x="431149" y="629155"/>
                  <a:pt x="412728" y="641080"/>
                  <a:pt x="390077" y="642899"/>
                </a:cubicBezTo>
                <a:cubicBezTo>
                  <a:pt x="367427" y="645014"/>
                  <a:pt x="347186" y="636403"/>
                  <a:pt x="329365" y="617077"/>
                </a:cubicBezTo>
                <a:cubicBezTo>
                  <a:pt x="311534" y="598046"/>
                  <a:pt x="301276" y="573881"/>
                  <a:pt x="298561" y="544582"/>
                </a:cubicBezTo>
                <a:cubicBezTo>
                  <a:pt x="296447" y="517703"/>
                  <a:pt x="301428" y="493690"/>
                  <a:pt x="313515" y="472545"/>
                </a:cubicBezTo>
                <a:cubicBezTo>
                  <a:pt x="325593" y="451704"/>
                  <a:pt x="341900" y="438712"/>
                  <a:pt x="362445" y="433578"/>
                </a:cubicBezTo>
                <a:lnTo>
                  <a:pt x="356559" y="383743"/>
                </a:lnTo>
                <a:cubicBezTo>
                  <a:pt x="186500" y="505463"/>
                  <a:pt x="87278" y="594112"/>
                  <a:pt x="58893" y="649691"/>
                </a:cubicBezTo>
                <a:lnTo>
                  <a:pt x="33976" y="636556"/>
                </a:lnTo>
                <a:cubicBezTo>
                  <a:pt x="52102" y="601523"/>
                  <a:pt x="96345" y="554098"/>
                  <a:pt x="166726" y="494290"/>
                </a:cubicBezTo>
                <a:cubicBezTo>
                  <a:pt x="122930" y="502139"/>
                  <a:pt x="68256" y="509397"/>
                  <a:pt x="2715" y="516036"/>
                </a:cubicBezTo>
                <a:lnTo>
                  <a:pt x="0" y="487947"/>
                </a:lnTo>
                <a:cubicBezTo>
                  <a:pt x="80648" y="481603"/>
                  <a:pt x="149514" y="471335"/>
                  <a:pt x="206597" y="457143"/>
                </a:cubicBezTo>
                <a:lnTo>
                  <a:pt x="207502" y="460772"/>
                </a:lnTo>
                <a:cubicBezTo>
                  <a:pt x="307172" y="380733"/>
                  <a:pt x="418176" y="302047"/>
                  <a:pt x="540506" y="224723"/>
                </a:cubicBezTo>
                <a:lnTo>
                  <a:pt x="555908" y="248736"/>
                </a:lnTo>
                <a:cubicBezTo>
                  <a:pt x="474050" y="302800"/>
                  <a:pt x="418633" y="340100"/>
                  <a:pt x="389630" y="360645"/>
                </a:cubicBezTo>
                <a:cubicBezTo>
                  <a:pt x="385705" y="363064"/>
                  <a:pt x="383286" y="364569"/>
                  <a:pt x="382381" y="365179"/>
                </a:cubicBezTo>
                <a:lnTo>
                  <a:pt x="383286" y="372428"/>
                </a:lnTo>
                <a:lnTo>
                  <a:pt x="389630" y="360645"/>
                </a:lnTo>
                <a:lnTo>
                  <a:pt x="460762" y="395535"/>
                </a:lnTo>
                <a:cubicBezTo>
                  <a:pt x="476164" y="382848"/>
                  <a:pt x="495348" y="377409"/>
                  <a:pt x="518303" y="379228"/>
                </a:cubicBezTo>
                <a:cubicBezTo>
                  <a:pt x="541858" y="381029"/>
                  <a:pt x="563899" y="389782"/>
                  <a:pt x="584444" y="405489"/>
                </a:cubicBezTo>
                <a:close/>
                <a:moveTo>
                  <a:pt x="335261" y="352482"/>
                </a:moveTo>
                <a:cubicBezTo>
                  <a:pt x="305362" y="351882"/>
                  <a:pt x="275749" y="341309"/>
                  <a:pt x="246459" y="320764"/>
                </a:cubicBezTo>
                <a:cubicBezTo>
                  <a:pt x="188166" y="279387"/>
                  <a:pt x="160982" y="208559"/>
                  <a:pt x="164906" y="108280"/>
                </a:cubicBezTo>
                <a:cubicBezTo>
                  <a:pt x="208102" y="108585"/>
                  <a:pt x="248726" y="124892"/>
                  <a:pt x="286779" y="157210"/>
                </a:cubicBezTo>
                <a:cubicBezTo>
                  <a:pt x="293722" y="103451"/>
                  <a:pt x="324841" y="51045"/>
                  <a:pt x="380114" y="0"/>
                </a:cubicBezTo>
                <a:cubicBezTo>
                  <a:pt x="400650" y="20536"/>
                  <a:pt x="415747" y="48177"/>
                  <a:pt x="425425" y="82915"/>
                </a:cubicBezTo>
                <a:cubicBezTo>
                  <a:pt x="444751" y="152686"/>
                  <a:pt x="427082" y="223066"/>
                  <a:pt x="372418" y="294046"/>
                </a:cubicBezTo>
                <a:lnTo>
                  <a:pt x="362455" y="294046"/>
                </a:lnTo>
                <a:cubicBezTo>
                  <a:pt x="365169" y="306429"/>
                  <a:pt x="366827" y="315639"/>
                  <a:pt x="367436" y="321688"/>
                </a:cubicBezTo>
                <a:lnTo>
                  <a:pt x="354749" y="334375"/>
                </a:lnTo>
                <a:cubicBezTo>
                  <a:pt x="289808" y="267929"/>
                  <a:pt x="247069" y="214922"/>
                  <a:pt x="226533" y="175346"/>
                </a:cubicBezTo>
                <a:lnTo>
                  <a:pt x="226533" y="181232"/>
                </a:lnTo>
                <a:cubicBezTo>
                  <a:pt x="299028" y="295704"/>
                  <a:pt x="337680" y="350530"/>
                  <a:pt x="342519" y="345691"/>
                </a:cubicBezTo>
                <a:lnTo>
                  <a:pt x="335261" y="352482"/>
                </a:lnTo>
                <a:close/>
                <a:moveTo>
                  <a:pt x="370142" y="609819"/>
                </a:moveTo>
                <a:cubicBezTo>
                  <a:pt x="371951" y="611029"/>
                  <a:pt x="373466" y="612086"/>
                  <a:pt x="374675" y="612991"/>
                </a:cubicBezTo>
                <a:cubicBezTo>
                  <a:pt x="354740" y="588226"/>
                  <a:pt x="341900" y="563156"/>
                  <a:pt x="336166" y="537782"/>
                </a:cubicBezTo>
                <a:cubicBezTo>
                  <a:pt x="333146" y="525094"/>
                  <a:pt x="332242" y="514674"/>
                  <a:pt x="333451" y="506521"/>
                </a:cubicBezTo>
                <a:cubicBezTo>
                  <a:pt x="322869" y="530076"/>
                  <a:pt x="324088" y="552888"/>
                  <a:pt x="337080" y="574929"/>
                </a:cubicBezTo>
                <a:cubicBezTo>
                  <a:pt x="344919" y="588226"/>
                  <a:pt x="355940" y="599856"/>
                  <a:pt x="370142" y="609819"/>
                </a:cubicBezTo>
                <a:close/>
                <a:moveTo>
                  <a:pt x="371961" y="95145"/>
                </a:moveTo>
                <a:cubicBezTo>
                  <a:pt x="359883" y="149209"/>
                  <a:pt x="350368" y="195729"/>
                  <a:pt x="343414" y="234687"/>
                </a:cubicBezTo>
                <a:cubicBezTo>
                  <a:pt x="347948" y="244354"/>
                  <a:pt x="351863" y="254927"/>
                  <a:pt x="355197" y="266405"/>
                </a:cubicBezTo>
                <a:cubicBezTo>
                  <a:pt x="357911" y="186061"/>
                  <a:pt x="364865" y="127616"/>
                  <a:pt x="376038" y="91069"/>
                </a:cubicBezTo>
                <a:lnTo>
                  <a:pt x="371961" y="95145"/>
                </a:lnTo>
                <a:close/>
                <a:moveTo>
                  <a:pt x="438102" y="464839"/>
                </a:moveTo>
                <a:cubicBezTo>
                  <a:pt x="434778" y="447627"/>
                  <a:pt x="436445" y="432064"/>
                  <a:pt x="443084" y="418176"/>
                </a:cubicBezTo>
                <a:lnTo>
                  <a:pt x="385543" y="390087"/>
                </a:lnTo>
                <a:lnTo>
                  <a:pt x="390525" y="433130"/>
                </a:lnTo>
                <a:cubicBezTo>
                  <a:pt x="408651" y="437055"/>
                  <a:pt x="424510" y="447627"/>
                  <a:pt x="438102" y="464839"/>
                </a:cubicBezTo>
                <a:close/>
                <a:moveTo>
                  <a:pt x="600751" y="506521"/>
                </a:moveTo>
                <a:cubicBezTo>
                  <a:pt x="600751" y="505006"/>
                  <a:pt x="600751" y="503196"/>
                  <a:pt x="600751" y="501082"/>
                </a:cubicBezTo>
                <a:cubicBezTo>
                  <a:pt x="600142" y="483565"/>
                  <a:pt x="596217" y="467859"/>
                  <a:pt x="588969" y="453962"/>
                </a:cubicBezTo>
                <a:cubicBezTo>
                  <a:pt x="577482" y="431311"/>
                  <a:pt x="559070" y="418167"/>
                  <a:pt x="533695" y="414547"/>
                </a:cubicBezTo>
                <a:cubicBezTo>
                  <a:pt x="562699" y="427539"/>
                  <a:pt x="585045" y="458200"/>
                  <a:pt x="600751" y="506521"/>
                </a:cubicBezTo>
                <a:close/>
              </a:path>
            </a:pathLst>
          </a:custGeom>
          <a:solidFill>
            <a:srgbClr val="00B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2" name="任意多边形: 形状 81">
            <a:extLst>
              <a:ext uri="{FF2B5EF4-FFF2-40B4-BE49-F238E27FC236}">
                <a16:creationId xmlns:a16="http://schemas.microsoft.com/office/drawing/2014/main" id="{1064021F-9AEB-E3A5-5222-BF0789A83555}"/>
              </a:ext>
            </a:extLst>
          </p:cNvPr>
          <p:cNvSpPr/>
          <p:nvPr/>
        </p:nvSpPr>
        <p:spPr>
          <a:xfrm>
            <a:off x="2988077" y="2800139"/>
            <a:ext cx="846692" cy="967404"/>
          </a:xfrm>
          <a:custGeom>
            <a:avLst/>
            <a:gdLst>
              <a:gd name="connsiteX0" fmla="*/ 295411 w 568622"/>
              <a:gd name="connsiteY0" fmla="*/ 155391 h 649690"/>
              <a:gd name="connsiteX1" fmla="*/ 483882 w 568622"/>
              <a:gd name="connsiteY1" fmla="*/ 175327 h 649690"/>
              <a:gd name="connsiteX2" fmla="*/ 568150 w 568622"/>
              <a:gd name="connsiteY2" fmla="*/ 328917 h 649690"/>
              <a:gd name="connsiteX3" fmla="*/ 501094 w 568622"/>
              <a:gd name="connsiteY3" fmla="*/ 540048 h 649690"/>
              <a:gd name="connsiteX4" fmla="*/ 316242 w 568622"/>
              <a:gd name="connsiteY4" fmla="*/ 649691 h 649690"/>
              <a:gd name="connsiteX5" fmla="*/ 274561 w 568622"/>
              <a:gd name="connsiteY5" fmla="*/ 645614 h 649690"/>
              <a:gd name="connsiteX6" fmla="*/ 250091 w 568622"/>
              <a:gd name="connsiteY6" fmla="*/ 647881 h 649690"/>
              <a:gd name="connsiteX7" fmla="*/ 237404 w 568622"/>
              <a:gd name="connsiteY7" fmla="*/ 649243 h 649690"/>
              <a:gd name="connsiteX8" fmla="*/ 62972 w 568622"/>
              <a:gd name="connsiteY8" fmla="*/ 534162 h 649690"/>
              <a:gd name="connsiteX9" fmla="*/ 450 w 568622"/>
              <a:gd name="connsiteY9" fmla="*/ 328927 h 649690"/>
              <a:gd name="connsiteX10" fmla="*/ 77470 w 568622"/>
              <a:gd name="connsiteY10" fmla="*/ 179413 h 649690"/>
              <a:gd name="connsiteX11" fmla="*/ 255978 w 568622"/>
              <a:gd name="connsiteY11" fmla="*/ 152229 h 649690"/>
              <a:gd name="connsiteX12" fmla="*/ 205685 w 568622"/>
              <a:gd name="connsiteY12" fmla="*/ 4982 h 649690"/>
              <a:gd name="connsiteX13" fmla="*/ 237404 w 568622"/>
              <a:gd name="connsiteY13" fmla="*/ 0 h 649690"/>
              <a:gd name="connsiteX14" fmla="*/ 284972 w 568622"/>
              <a:gd name="connsiteY14" fmla="*/ 138636 h 649690"/>
              <a:gd name="connsiteX15" fmla="*/ 324386 w 568622"/>
              <a:gd name="connsiteY15" fmla="*/ 79286 h 649690"/>
              <a:gd name="connsiteX16" fmla="*/ 376040 w 568622"/>
              <a:gd name="connsiteY16" fmla="*/ 43043 h 649690"/>
              <a:gd name="connsiteX17" fmla="*/ 436752 w 568622"/>
              <a:gd name="connsiteY17" fmla="*/ 24917 h 649690"/>
              <a:gd name="connsiteX18" fmla="*/ 509695 w 568622"/>
              <a:gd name="connsiteY18" fmla="*/ 32166 h 649690"/>
              <a:gd name="connsiteX19" fmla="*/ 469823 w 568622"/>
              <a:gd name="connsiteY19" fmla="*/ 93326 h 649690"/>
              <a:gd name="connsiteX20" fmla="*/ 417722 w 568622"/>
              <a:gd name="connsiteY20" fmla="*/ 129569 h 649690"/>
              <a:gd name="connsiteX21" fmla="*/ 357009 w 568622"/>
              <a:gd name="connsiteY21" fmla="*/ 147237 h 649690"/>
              <a:gd name="connsiteX22" fmla="*/ 286334 w 568622"/>
              <a:gd name="connsiteY22" fmla="*/ 140894 h 649690"/>
              <a:gd name="connsiteX23" fmla="*/ 295411 w 568622"/>
              <a:gd name="connsiteY23" fmla="*/ 155391 h 649690"/>
              <a:gd name="connsiteX24" fmla="*/ 428609 w 568622"/>
              <a:gd name="connsiteY24" fmla="*/ 347939 h 649690"/>
              <a:gd name="connsiteX25" fmla="*/ 363372 w 568622"/>
              <a:gd name="connsiteY25" fmla="*/ 262766 h 649690"/>
              <a:gd name="connsiteX26" fmla="*/ 316709 w 568622"/>
              <a:gd name="connsiteY26" fmla="*/ 273644 h 649690"/>
              <a:gd name="connsiteX27" fmla="*/ 284543 w 568622"/>
              <a:gd name="connsiteY27" fmla="*/ 319402 h 649690"/>
              <a:gd name="connsiteX28" fmla="*/ 251920 w 568622"/>
              <a:gd name="connsiteY28" fmla="*/ 273644 h 649690"/>
              <a:gd name="connsiteX29" fmla="*/ 205257 w 568622"/>
              <a:gd name="connsiteY29" fmla="*/ 262766 h 649690"/>
              <a:gd name="connsiteX30" fmla="*/ 140020 w 568622"/>
              <a:gd name="connsiteY30" fmla="*/ 347939 h 649690"/>
              <a:gd name="connsiteX31" fmla="*/ 216592 w 568622"/>
              <a:gd name="connsiteY31" fmla="*/ 464829 h 649690"/>
              <a:gd name="connsiteX32" fmla="*/ 285000 w 568622"/>
              <a:gd name="connsiteY32" fmla="*/ 530981 h 649690"/>
              <a:gd name="connsiteX33" fmla="*/ 428609 w 568622"/>
              <a:gd name="connsiteY33" fmla="*/ 347939 h 649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568622" h="649690">
                <a:moveTo>
                  <a:pt x="295411" y="155391"/>
                </a:moveTo>
                <a:cubicBezTo>
                  <a:pt x="367287" y="140589"/>
                  <a:pt x="430123" y="147237"/>
                  <a:pt x="483882" y="175327"/>
                </a:cubicBezTo>
                <a:cubicBezTo>
                  <a:pt x="544595" y="207045"/>
                  <a:pt x="572684" y="258242"/>
                  <a:pt x="568150" y="328917"/>
                </a:cubicBezTo>
                <a:cubicBezTo>
                  <a:pt x="568150" y="404431"/>
                  <a:pt x="545795" y="474802"/>
                  <a:pt x="501094" y="540048"/>
                </a:cubicBezTo>
                <a:cubicBezTo>
                  <a:pt x="450954" y="613143"/>
                  <a:pt x="389337" y="649691"/>
                  <a:pt x="316242" y="649691"/>
                </a:cubicBezTo>
                <a:cubicBezTo>
                  <a:pt x="311413" y="645462"/>
                  <a:pt x="297506" y="644100"/>
                  <a:pt x="274561" y="645614"/>
                </a:cubicBezTo>
                <a:cubicBezTo>
                  <a:pt x="267912" y="646214"/>
                  <a:pt x="259759" y="646976"/>
                  <a:pt x="250091" y="647881"/>
                </a:cubicBezTo>
                <a:cubicBezTo>
                  <a:pt x="242538" y="648786"/>
                  <a:pt x="238309" y="649243"/>
                  <a:pt x="237404" y="649243"/>
                </a:cubicBezTo>
                <a:cubicBezTo>
                  <a:pt x="167633" y="644109"/>
                  <a:pt x="109483" y="605752"/>
                  <a:pt x="62972" y="534162"/>
                </a:cubicBezTo>
                <a:cubicBezTo>
                  <a:pt x="21291" y="470430"/>
                  <a:pt x="450" y="402022"/>
                  <a:pt x="450" y="328927"/>
                </a:cubicBezTo>
                <a:cubicBezTo>
                  <a:pt x="-3788" y="261271"/>
                  <a:pt x="21891" y="211436"/>
                  <a:pt x="77470" y="179413"/>
                </a:cubicBezTo>
                <a:cubicBezTo>
                  <a:pt x="127009" y="150724"/>
                  <a:pt x="186502" y="141656"/>
                  <a:pt x="255978" y="152229"/>
                </a:cubicBezTo>
                <a:cubicBezTo>
                  <a:pt x="230898" y="107223"/>
                  <a:pt x="214134" y="58140"/>
                  <a:pt x="205685" y="4982"/>
                </a:cubicBezTo>
                <a:lnTo>
                  <a:pt x="237404" y="0"/>
                </a:lnTo>
                <a:cubicBezTo>
                  <a:pt x="245252" y="50140"/>
                  <a:pt x="261111" y="96355"/>
                  <a:pt x="284972" y="138636"/>
                </a:cubicBezTo>
                <a:cubicBezTo>
                  <a:pt x="293420" y="117196"/>
                  <a:pt x="306565" y="97412"/>
                  <a:pt x="324386" y="79286"/>
                </a:cubicBezTo>
                <a:cubicBezTo>
                  <a:pt x="339788" y="64179"/>
                  <a:pt x="357009" y="52102"/>
                  <a:pt x="376040" y="43043"/>
                </a:cubicBezTo>
                <a:cubicBezTo>
                  <a:pt x="395366" y="33680"/>
                  <a:pt x="415607" y="27641"/>
                  <a:pt x="436752" y="24917"/>
                </a:cubicBezTo>
                <a:cubicBezTo>
                  <a:pt x="462727" y="22203"/>
                  <a:pt x="487044" y="24613"/>
                  <a:pt x="509695" y="32166"/>
                </a:cubicBezTo>
                <a:cubicBezTo>
                  <a:pt x="501237" y="54216"/>
                  <a:pt x="487949" y="74600"/>
                  <a:pt x="469823" y="93326"/>
                </a:cubicBezTo>
                <a:cubicBezTo>
                  <a:pt x="454117" y="108128"/>
                  <a:pt x="436752" y="120205"/>
                  <a:pt x="417722" y="129569"/>
                </a:cubicBezTo>
                <a:cubicBezTo>
                  <a:pt x="398395" y="138627"/>
                  <a:pt x="378145" y="144523"/>
                  <a:pt x="357009" y="147237"/>
                </a:cubicBezTo>
                <a:cubicBezTo>
                  <a:pt x="331635" y="149657"/>
                  <a:pt x="308079" y="147542"/>
                  <a:pt x="286334" y="140894"/>
                </a:cubicBezTo>
                <a:cubicBezTo>
                  <a:pt x="289363" y="146028"/>
                  <a:pt x="292392" y="150857"/>
                  <a:pt x="295411" y="155391"/>
                </a:cubicBezTo>
                <a:close/>
                <a:moveTo>
                  <a:pt x="428609" y="347939"/>
                </a:moveTo>
                <a:cubicBezTo>
                  <a:pt x="437057" y="296589"/>
                  <a:pt x="415312" y="268195"/>
                  <a:pt x="363372" y="262766"/>
                </a:cubicBezTo>
                <a:cubicBezTo>
                  <a:pt x="347665" y="260956"/>
                  <a:pt x="332111" y="264576"/>
                  <a:pt x="316709" y="273644"/>
                </a:cubicBezTo>
                <a:cubicBezTo>
                  <a:pt x="298583" y="284521"/>
                  <a:pt x="287867" y="299771"/>
                  <a:pt x="284543" y="319402"/>
                </a:cubicBezTo>
                <a:cubicBezTo>
                  <a:pt x="280914" y="299771"/>
                  <a:pt x="270046" y="284512"/>
                  <a:pt x="251920" y="273644"/>
                </a:cubicBezTo>
                <a:cubicBezTo>
                  <a:pt x="236518" y="264585"/>
                  <a:pt x="220954" y="260956"/>
                  <a:pt x="205257" y="262766"/>
                </a:cubicBezTo>
                <a:cubicBezTo>
                  <a:pt x="153308" y="268205"/>
                  <a:pt x="131562" y="296599"/>
                  <a:pt x="140020" y="347939"/>
                </a:cubicBezTo>
                <a:cubicBezTo>
                  <a:pt x="144554" y="376028"/>
                  <a:pt x="170072" y="414995"/>
                  <a:pt x="216592" y="464829"/>
                </a:cubicBezTo>
                <a:cubicBezTo>
                  <a:pt x="239852" y="489595"/>
                  <a:pt x="262645" y="511645"/>
                  <a:pt x="285000" y="530981"/>
                </a:cubicBezTo>
                <a:cubicBezTo>
                  <a:pt x="373487" y="453962"/>
                  <a:pt x="421360" y="392944"/>
                  <a:pt x="428609" y="347939"/>
                </a:cubicBezTo>
                <a:close/>
              </a:path>
            </a:pathLst>
          </a:custGeom>
          <a:solidFill>
            <a:srgbClr val="00B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id="{5EE18FC1-6612-3DE9-53D5-6A78C91F3431}"/>
              </a:ext>
            </a:extLst>
          </p:cNvPr>
          <p:cNvSpPr/>
          <p:nvPr/>
        </p:nvSpPr>
        <p:spPr>
          <a:xfrm>
            <a:off x="4674248" y="2800139"/>
            <a:ext cx="728828" cy="967440"/>
          </a:xfrm>
          <a:custGeom>
            <a:avLst/>
            <a:gdLst>
              <a:gd name="connsiteX0" fmla="*/ 322526 w 489467"/>
              <a:gd name="connsiteY0" fmla="*/ 221108 h 649714"/>
              <a:gd name="connsiteX1" fmla="*/ 435788 w 489467"/>
              <a:gd name="connsiteY1" fmla="*/ 314891 h 649714"/>
              <a:gd name="connsiteX2" fmla="*/ 489252 w 489467"/>
              <a:gd name="connsiteY2" fmla="*/ 458062 h 649714"/>
              <a:gd name="connsiteX3" fmla="*/ 423558 w 489467"/>
              <a:gd name="connsiteY3" fmla="*/ 609385 h 649714"/>
              <a:gd name="connsiteX4" fmla="*/ 301686 w 489467"/>
              <a:gd name="connsiteY4" fmla="*/ 625692 h 649714"/>
              <a:gd name="connsiteX5" fmla="*/ 204274 w 489467"/>
              <a:gd name="connsiteY5" fmla="*/ 570876 h 649714"/>
              <a:gd name="connsiteX6" fmla="*/ 142656 w 489467"/>
              <a:gd name="connsiteY6" fmla="*/ 530099 h 649714"/>
              <a:gd name="connsiteX7" fmla="*/ 86478 w 489467"/>
              <a:gd name="connsiteY7" fmla="*/ 516507 h 649714"/>
              <a:gd name="connsiteX8" fmla="*/ 54760 w 489467"/>
              <a:gd name="connsiteY8" fmla="*/ 545053 h 649714"/>
              <a:gd name="connsiteX9" fmla="*/ 47511 w 489467"/>
              <a:gd name="connsiteY9" fmla="*/ 621168 h 649714"/>
              <a:gd name="connsiteX10" fmla="*/ 47511 w 489467"/>
              <a:gd name="connsiteY10" fmla="*/ 637027 h 649714"/>
              <a:gd name="connsiteX11" fmla="*/ 36186 w 489467"/>
              <a:gd name="connsiteY11" fmla="*/ 648352 h 649714"/>
              <a:gd name="connsiteX12" fmla="*/ 28032 w 489467"/>
              <a:gd name="connsiteY12" fmla="*/ 649714 h 649714"/>
              <a:gd name="connsiteX13" fmla="*/ 9001 w 489467"/>
              <a:gd name="connsiteY13" fmla="*/ 637027 h 649714"/>
              <a:gd name="connsiteX14" fmla="*/ 18060 w 489467"/>
              <a:gd name="connsiteY14" fmla="*/ 525575 h 649714"/>
              <a:gd name="connsiteX15" fmla="*/ 78772 w 489467"/>
              <a:gd name="connsiteY15" fmla="*/ 475740 h 649714"/>
              <a:gd name="connsiteX16" fmla="*/ 154886 w 489467"/>
              <a:gd name="connsiteY16" fmla="*/ 489789 h 649714"/>
              <a:gd name="connsiteX17" fmla="*/ 228286 w 489467"/>
              <a:gd name="connsiteY17" fmla="*/ 536910 h 649714"/>
              <a:gd name="connsiteX18" fmla="*/ 311649 w 489467"/>
              <a:gd name="connsiteY18" fmla="*/ 584934 h 649714"/>
              <a:gd name="connsiteX19" fmla="*/ 399088 w 489467"/>
              <a:gd name="connsiteY19" fmla="*/ 575876 h 649714"/>
              <a:gd name="connsiteX20" fmla="*/ 447571 w 489467"/>
              <a:gd name="connsiteY20" fmla="*/ 455814 h 649714"/>
              <a:gd name="connsiteX21" fmla="*/ 402717 w 489467"/>
              <a:gd name="connsiteY21" fmla="*/ 340733 h 649714"/>
              <a:gd name="connsiteX22" fmla="*/ 291713 w 489467"/>
              <a:gd name="connsiteY22" fmla="*/ 251026 h 649714"/>
              <a:gd name="connsiteX23" fmla="*/ 179356 w 489467"/>
              <a:gd name="connsiteY23" fmla="*/ 260989 h 649714"/>
              <a:gd name="connsiteX24" fmla="*/ 116377 w 489467"/>
              <a:gd name="connsiteY24" fmla="*/ 203001 h 649714"/>
              <a:gd name="connsiteX25" fmla="*/ 105499 w 489467"/>
              <a:gd name="connsiteY25" fmla="*/ 156786 h 649714"/>
              <a:gd name="connsiteX26" fmla="*/ 60646 w 489467"/>
              <a:gd name="connsiteY26" fmla="*/ 115562 h 649714"/>
              <a:gd name="connsiteX27" fmla="*/ 53855 w 489467"/>
              <a:gd name="connsiteY27" fmla="*/ 101065 h 649714"/>
              <a:gd name="connsiteX28" fmla="*/ 59293 w 489467"/>
              <a:gd name="connsiteY28" fmla="*/ 86110 h 649714"/>
              <a:gd name="connsiteX29" fmla="*/ 73791 w 489467"/>
              <a:gd name="connsiteY29" fmla="*/ 79319 h 649714"/>
              <a:gd name="connsiteX30" fmla="*/ 88745 w 489467"/>
              <a:gd name="connsiteY30" fmla="*/ 84758 h 649714"/>
              <a:gd name="connsiteX31" fmla="*/ 131788 w 489467"/>
              <a:gd name="connsiteY31" fmla="*/ 124172 h 649714"/>
              <a:gd name="connsiteX32" fmla="*/ 176184 w 489467"/>
              <a:gd name="connsiteY32" fmla="*/ 75690 h 649714"/>
              <a:gd name="connsiteX33" fmla="*/ 133141 w 489467"/>
              <a:gd name="connsiteY33" fmla="*/ 36276 h 649714"/>
              <a:gd name="connsiteX34" fmla="*/ 126350 w 489467"/>
              <a:gd name="connsiteY34" fmla="*/ 21778 h 649714"/>
              <a:gd name="connsiteX35" fmla="*/ 131788 w 489467"/>
              <a:gd name="connsiteY35" fmla="*/ 6824 h 649714"/>
              <a:gd name="connsiteX36" fmla="*/ 146285 w 489467"/>
              <a:gd name="connsiteY36" fmla="*/ 33 h 649714"/>
              <a:gd name="connsiteX37" fmla="*/ 161240 w 489467"/>
              <a:gd name="connsiteY37" fmla="*/ 5472 h 649714"/>
              <a:gd name="connsiteX38" fmla="*/ 206093 w 489467"/>
              <a:gd name="connsiteY38" fmla="*/ 46248 h 649714"/>
              <a:gd name="connsiteX39" fmla="*/ 254118 w 489467"/>
              <a:gd name="connsiteY39" fmla="*/ 52135 h 649714"/>
              <a:gd name="connsiteX40" fmla="*/ 317097 w 489467"/>
              <a:gd name="connsiteY40" fmla="*/ 109675 h 649714"/>
              <a:gd name="connsiteX41" fmla="*/ 322526 w 489467"/>
              <a:gd name="connsiteY41" fmla="*/ 221108 h 649714"/>
              <a:gd name="connsiteX42" fmla="*/ 204731 w 489467"/>
              <a:gd name="connsiteY42" fmla="*/ 151785 h 649714"/>
              <a:gd name="connsiteX43" fmla="*/ 205636 w 489467"/>
              <a:gd name="connsiteY43" fmla="*/ 152242 h 649714"/>
              <a:gd name="connsiteX44" fmla="*/ 197025 w 489467"/>
              <a:gd name="connsiteY44" fmla="*/ 128230 h 649714"/>
              <a:gd name="connsiteX45" fmla="*/ 172555 w 489467"/>
              <a:gd name="connsiteY45" fmla="*/ 137288 h 649714"/>
              <a:gd name="connsiteX46" fmla="*/ 179804 w 489467"/>
              <a:gd name="connsiteY46" fmla="*/ 140460 h 649714"/>
              <a:gd name="connsiteX47" fmla="*/ 177089 w 489467"/>
              <a:gd name="connsiteY47" fmla="*/ 146346 h 649714"/>
              <a:gd name="connsiteX48" fmla="*/ 174822 w 489467"/>
              <a:gd name="connsiteY48" fmla="*/ 150880 h 649714"/>
              <a:gd name="connsiteX49" fmla="*/ 172555 w 489467"/>
              <a:gd name="connsiteY49" fmla="*/ 155862 h 649714"/>
              <a:gd name="connsiteX50" fmla="*/ 159420 w 489467"/>
              <a:gd name="connsiteY50" fmla="*/ 183503 h 649714"/>
              <a:gd name="connsiteX51" fmla="*/ 167574 w 489467"/>
              <a:gd name="connsiteY51" fmla="*/ 190752 h 649714"/>
              <a:gd name="connsiteX52" fmla="*/ 178451 w 489467"/>
              <a:gd name="connsiteY52" fmla="*/ 200715 h 649714"/>
              <a:gd name="connsiteX53" fmla="*/ 180261 w 489467"/>
              <a:gd name="connsiteY53" fmla="*/ 201172 h 649714"/>
              <a:gd name="connsiteX54" fmla="*/ 201559 w 489467"/>
              <a:gd name="connsiteY54" fmla="*/ 202077 h 649714"/>
              <a:gd name="connsiteX55" fmla="*/ 201559 w 489467"/>
              <a:gd name="connsiteY55" fmla="*/ 185770 h 649714"/>
              <a:gd name="connsiteX56" fmla="*/ 181623 w 489467"/>
              <a:gd name="connsiteY56" fmla="*/ 186218 h 649714"/>
              <a:gd name="connsiteX57" fmla="*/ 194310 w 489467"/>
              <a:gd name="connsiteY57" fmla="*/ 159491 h 649714"/>
              <a:gd name="connsiteX58" fmla="*/ 196577 w 489467"/>
              <a:gd name="connsiteY58" fmla="*/ 154509 h 649714"/>
              <a:gd name="connsiteX59" fmla="*/ 199292 w 489467"/>
              <a:gd name="connsiteY59" fmla="*/ 149071 h 649714"/>
              <a:gd name="connsiteX60" fmla="*/ 204731 w 489467"/>
              <a:gd name="connsiteY60" fmla="*/ 151785 h 649714"/>
              <a:gd name="connsiteX61" fmla="*/ 211979 w 489467"/>
              <a:gd name="connsiteY61" fmla="*/ 123248 h 649714"/>
              <a:gd name="connsiteX62" fmla="*/ 223304 w 489467"/>
              <a:gd name="connsiteY62" fmla="*/ 106484 h 649714"/>
              <a:gd name="connsiteX63" fmla="*/ 243688 w 489467"/>
              <a:gd name="connsiteY63" fmla="*/ 142279 h 649714"/>
              <a:gd name="connsiteX64" fmla="*/ 238249 w 489467"/>
              <a:gd name="connsiteY64" fmla="*/ 144994 h 649714"/>
              <a:gd name="connsiteX65" fmla="*/ 237344 w 489467"/>
              <a:gd name="connsiteY65" fmla="*/ 145899 h 649714"/>
              <a:gd name="connsiteX66" fmla="*/ 262262 w 489467"/>
              <a:gd name="connsiteY66" fmla="*/ 152242 h 649714"/>
              <a:gd name="connsiteX67" fmla="*/ 268605 w 489467"/>
              <a:gd name="connsiteY67" fmla="*/ 126868 h 649714"/>
              <a:gd name="connsiteX68" fmla="*/ 261814 w 489467"/>
              <a:gd name="connsiteY68" fmla="*/ 130944 h 649714"/>
              <a:gd name="connsiteX69" fmla="*/ 256375 w 489467"/>
              <a:gd name="connsiteY69" fmla="*/ 120981 h 649714"/>
              <a:gd name="connsiteX70" fmla="*/ 250936 w 489467"/>
              <a:gd name="connsiteY70" fmla="*/ 111923 h 649714"/>
              <a:gd name="connsiteX71" fmla="*/ 244593 w 489467"/>
              <a:gd name="connsiteY71" fmla="*/ 100598 h 649714"/>
              <a:gd name="connsiteX72" fmla="*/ 238249 w 489467"/>
              <a:gd name="connsiteY72" fmla="*/ 89720 h 649714"/>
              <a:gd name="connsiteX73" fmla="*/ 227829 w 489467"/>
              <a:gd name="connsiteY73" fmla="*/ 91987 h 649714"/>
              <a:gd name="connsiteX74" fmla="*/ 212875 w 489467"/>
              <a:gd name="connsiteY74" fmla="*/ 95159 h 649714"/>
              <a:gd name="connsiteX75" fmla="*/ 211512 w 489467"/>
              <a:gd name="connsiteY75" fmla="*/ 96521 h 649714"/>
              <a:gd name="connsiteX76" fmla="*/ 198825 w 489467"/>
              <a:gd name="connsiteY76" fmla="*/ 113742 h 649714"/>
              <a:gd name="connsiteX77" fmla="*/ 211979 w 489467"/>
              <a:gd name="connsiteY77" fmla="*/ 123248 h 649714"/>
              <a:gd name="connsiteX78" fmla="*/ 282655 w 489467"/>
              <a:gd name="connsiteY78" fmla="*/ 197096 h 649714"/>
              <a:gd name="connsiteX79" fmla="*/ 286731 w 489467"/>
              <a:gd name="connsiteY79" fmla="*/ 183046 h 649714"/>
              <a:gd name="connsiteX80" fmla="*/ 286274 w 489467"/>
              <a:gd name="connsiteY80" fmla="*/ 180779 h 649714"/>
              <a:gd name="connsiteX81" fmla="*/ 278121 w 489467"/>
              <a:gd name="connsiteY81" fmla="*/ 161301 h 649714"/>
              <a:gd name="connsiteX82" fmla="*/ 263167 w 489467"/>
              <a:gd name="connsiteY82" fmla="*/ 168092 h 649714"/>
              <a:gd name="connsiteX83" fmla="*/ 272225 w 489467"/>
              <a:gd name="connsiteY83" fmla="*/ 186218 h 649714"/>
              <a:gd name="connsiteX84" fmla="*/ 231448 w 489467"/>
              <a:gd name="connsiteY84" fmla="*/ 186218 h 649714"/>
              <a:gd name="connsiteX85" fmla="*/ 231448 w 489467"/>
              <a:gd name="connsiteY85" fmla="*/ 178970 h 649714"/>
              <a:gd name="connsiteX86" fmla="*/ 213322 w 489467"/>
              <a:gd name="connsiteY86" fmla="*/ 197096 h 649714"/>
              <a:gd name="connsiteX87" fmla="*/ 231896 w 489467"/>
              <a:gd name="connsiteY87" fmla="*/ 215222 h 649714"/>
              <a:gd name="connsiteX88" fmla="*/ 231896 w 489467"/>
              <a:gd name="connsiteY88" fmla="*/ 207516 h 649714"/>
              <a:gd name="connsiteX89" fmla="*/ 279464 w 489467"/>
              <a:gd name="connsiteY89" fmla="*/ 207516 h 649714"/>
              <a:gd name="connsiteX90" fmla="*/ 282655 w 489467"/>
              <a:gd name="connsiteY90" fmla="*/ 197096 h 64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489467" h="649714">
                <a:moveTo>
                  <a:pt x="322526" y="221108"/>
                </a:moveTo>
                <a:cubicBezTo>
                  <a:pt x="372361" y="253731"/>
                  <a:pt x="410118" y="284992"/>
                  <a:pt x="435788" y="314891"/>
                </a:cubicBezTo>
                <a:cubicBezTo>
                  <a:pt x="473850" y="359897"/>
                  <a:pt x="491662" y="407617"/>
                  <a:pt x="489252" y="458062"/>
                </a:cubicBezTo>
                <a:cubicBezTo>
                  <a:pt x="485623" y="529947"/>
                  <a:pt x="463725" y="580391"/>
                  <a:pt x="423558" y="609385"/>
                </a:cubicBezTo>
                <a:cubicBezTo>
                  <a:pt x="390935" y="633245"/>
                  <a:pt x="350311" y="638684"/>
                  <a:pt x="301686" y="625692"/>
                </a:cubicBezTo>
                <a:cubicBezTo>
                  <a:pt x="280540" y="620863"/>
                  <a:pt x="248069" y="602584"/>
                  <a:pt x="204274" y="570876"/>
                </a:cubicBezTo>
                <a:cubicBezTo>
                  <a:pt x="176480" y="550940"/>
                  <a:pt x="155944" y="537348"/>
                  <a:pt x="142656" y="530099"/>
                </a:cubicBezTo>
                <a:cubicBezTo>
                  <a:pt x="120301" y="518317"/>
                  <a:pt x="101575" y="513792"/>
                  <a:pt x="86478" y="516507"/>
                </a:cubicBezTo>
                <a:cubicBezTo>
                  <a:pt x="74400" y="519222"/>
                  <a:pt x="63827" y="528737"/>
                  <a:pt x="54760" y="545053"/>
                </a:cubicBezTo>
                <a:cubicBezTo>
                  <a:pt x="40558" y="572543"/>
                  <a:pt x="38148" y="597908"/>
                  <a:pt x="47511" y="621168"/>
                </a:cubicBezTo>
                <a:cubicBezTo>
                  <a:pt x="49616" y="626302"/>
                  <a:pt x="49616" y="631588"/>
                  <a:pt x="47511" y="637027"/>
                </a:cubicBezTo>
                <a:cubicBezTo>
                  <a:pt x="45396" y="642161"/>
                  <a:pt x="41625" y="645933"/>
                  <a:pt x="36186" y="648352"/>
                </a:cubicBezTo>
                <a:cubicBezTo>
                  <a:pt x="33766" y="649257"/>
                  <a:pt x="31042" y="649714"/>
                  <a:pt x="28032" y="649714"/>
                </a:cubicBezTo>
                <a:cubicBezTo>
                  <a:pt x="18669" y="649714"/>
                  <a:pt x="12326" y="645485"/>
                  <a:pt x="9001" y="637027"/>
                </a:cubicBezTo>
                <a:cubicBezTo>
                  <a:pt x="-5496" y="601689"/>
                  <a:pt x="-2486" y="564532"/>
                  <a:pt x="18060" y="525575"/>
                </a:cubicBezTo>
                <a:cubicBezTo>
                  <a:pt x="32852" y="497790"/>
                  <a:pt x="53093" y="481179"/>
                  <a:pt x="78772" y="475740"/>
                </a:cubicBezTo>
                <a:cubicBezTo>
                  <a:pt x="101718" y="471511"/>
                  <a:pt x="127092" y="476197"/>
                  <a:pt x="154886" y="489789"/>
                </a:cubicBezTo>
                <a:cubicBezTo>
                  <a:pt x="171488" y="497943"/>
                  <a:pt x="195958" y="513649"/>
                  <a:pt x="228286" y="536910"/>
                </a:cubicBezTo>
                <a:cubicBezTo>
                  <a:pt x="267853" y="565304"/>
                  <a:pt x="295637" y="581305"/>
                  <a:pt x="311649" y="584934"/>
                </a:cubicBezTo>
                <a:cubicBezTo>
                  <a:pt x="348187" y="594898"/>
                  <a:pt x="377343" y="591878"/>
                  <a:pt x="399088" y="575876"/>
                </a:cubicBezTo>
                <a:cubicBezTo>
                  <a:pt x="428378" y="554435"/>
                  <a:pt x="444542" y="514411"/>
                  <a:pt x="447571" y="455814"/>
                </a:cubicBezTo>
                <a:cubicBezTo>
                  <a:pt x="449676" y="415647"/>
                  <a:pt x="434731" y="377280"/>
                  <a:pt x="402717" y="340733"/>
                </a:cubicBezTo>
                <a:cubicBezTo>
                  <a:pt x="379457" y="313853"/>
                  <a:pt x="342462" y="283945"/>
                  <a:pt x="291713" y="251026"/>
                </a:cubicBezTo>
                <a:cubicBezTo>
                  <a:pt x="225857" y="265828"/>
                  <a:pt x="188414" y="269152"/>
                  <a:pt x="179356" y="260989"/>
                </a:cubicBezTo>
                <a:lnTo>
                  <a:pt x="116377" y="203001"/>
                </a:lnTo>
                <a:cubicBezTo>
                  <a:pt x="102175" y="190009"/>
                  <a:pt x="98546" y="174607"/>
                  <a:pt x="105499" y="156786"/>
                </a:cubicBezTo>
                <a:lnTo>
                  <a:pt x="60646" y="115562"/>
                </a:lnTo>
                <a:cubicBezTo>
                  <a:pt x="56407" y="111637"/>
                  <a:pt x="54150" y="106799"/>
                  <a:pt x="53855" y="101065"/>
                </a:cubicBezTo>
                <a:cubicBezTo>
                  <a:pt x="53550" y="95330"/>
                  <a:pt x="55369" y="90339"/>
                  <a:pt x="59293" y="86110"/>
                </a:cubicBezTo>
                <a:cubicBezTo>
                  <a:pt x="63218" y="81881"/>
                  <a:pt x="68056" y="79614"/>
                  <a:pt x="73791" y="79319"/>
                </a:cubicBezTo>
                <a:cubicBezTo>
                  <a:pt x="79525" y="79014"/>
                  <a:pt x="84506" y="80833"/>
                  <a:pt x="88745" y="84758"/>
                </a:cubicBezTo>
                <a:lnTo>
                  <a:pt x="131788" y="124172"/>
                </a:lnTo>
                <a:lnTo>
                  <a:pt x="176184" y="75690"/>
                </a:lnTo>
                <a:lnTo>
                  <a:pt x="133141" y="36276"/>
                </a:lnTo>
                <a:cubicBezTo>
                  <a:pt x="128902" y="32351"/>
                  <a:pt x="126645" y="27513"/>
                  <a:pt x="126350" y="21778"/>
                </a:cubicBezTo>
                <a:cubicBezTo>
                  <a:pt x="126045" y="16035"/>
                  <a:pt x="127864" y="11053"/>
                  <a:pt x="131788" y="6824"/>
                </a:cubicBezTo>
                <a:cubicBezTo>
                  <a:pt x="135712" y="2595"/>
                  <a:pt x="140551" y="328"/>
                  <a:pt x="146285" y="33"/>
                </a:cubicBezTo>
                <a:cubicBezTo>
                  <a:pt x="152019" y="-272"/>
                  <a:pt x="157001" y="1547"/>
                  <a:pt x="161240" y="5472"/>
                </a:cubicBezTo>
                <a:lnTo>
                  <a:pt x="206093" y="46248"/>
                </a:lnTo>
                <a:cubicBezTo>
                  <a:pt x="223609" y="36885"/>
                  <a:pt x="239621" y="38847"/>
                  <a:pt x="254118" y="52135"/>
                </a:cubicBezTo>
                <a:lnTo>
                  <a:pt x="317097" y="109675"/>
                </a:lnTo>
                <a:cubicBezTo>
                  <a:pt x="326451" y="118410"/>
                  <a:pt x="328260" y="155567"/>
                  <a:pt x="322526" y="221108"/>
                </a:cubicBezTo>
                <a:close/>
                <a:moveTo>
                  <a:pt x="204731" y="151785"/>
                </a:moveTo>
                <a:cubicBezTo>
                  <a:pt x="205026" y="151785"/>
                  <a:pt x="205331" y="151937"/>
                  <a:pt x="205636" y="152242"/>
                </a:cubicBezTo>
                <a:lnTo>
                  <a:pt x="197025" y="128230"/>
                </a:lnTo>
                <a:cubicBezTo>
                  <a:pt x="192196" y="130040"/>
                  <a:pt x="184033" y="133059"/>
                  <a:pt x="172555" y="137288"/>
                </a:cubicBezTo>
                <a:lnTo>
                  <a:pt x="179804" y="140460"/>
                </a:lnTo>
                <a:lnTo>
                  <a:pt x="177089" y="146346"/>
                </a:lnTo>
                <a:cubicBezTo>
                  <a:pt x="176480" y="147556"/>
                  <a:pt x="175727" y="149061"/>
                  <a:pt x="174822" y="150880"/>
                </a:cubicBezTo>
                <a:lnTo>
                  <a:pt x="172555" y="155862"/>
                </a:lnTo>
                <a:cubicBezTo>
                  <a:pt x="166812" y="167940"/>
                  <a:pt x="162430" y="177160"/>
                  <a:pt x="159420" y="183503"/>
                </a:cubicBezTo>
                <a:cubicBezTo>
                  <a:pt x="160325" y="184408"/>
                  <a:pt x="163049" y="186828"/>
                  <a:pt x="167574" y="190752"/>
                </a:cubicBezTo>
                <a:cubicBezTo>
                  <a:pt x="173308" y="196191"/>
                  <a:pt x="176927" y="199515"/>
                  <a:pt x="178451" y="200715"/>
                </a:cubicBezTo>
                <a:lnTo>
                  <a:pt x="180261" y="201172"/>
                </a:lnTo>
                <a:lnTo>
                  <a:pt x="201559" y="202077"/>
                </a:lnTo>
                <a:lnTo>
                  <a:pt x="201559" y="185770"/>
                </a:lnTo>
                <a:lnTo>
                  <a:pt x="181623" y="186218"/>
                </a:lnTo>
                <a:lnTo>
                  <a:pt x="194310" y="159491"/>
                </a:lnTo>
                <a:cubicBezTo>
                  <a:pt x="195215" y="157681"/>
                  <a:pt x="195968" y="156014"/>
                  <a:pt x="196577" y="154509"/>
                </a:cubicBezTo>
                <a:lnTo>
                  <a:pt x="199292" y="149071"/>
                </a:lnTo>
                <a:lnTo>
                  <a:pt x="204731" y="151785"/>
                </a:lnTo>
                <a:close/>
                <a:moveTo>
                  <a:pt x="211979" y="123248"/>
                </a:moveTo>
                <a:lnTo>
                  <a:pt x="223304" y="106484"/>
                </a:lnTo>
                <a:lnTo>
                  <a:pt x="243688" y="142279"/>
                </a:lnTo>
                <a:lnTo>
                  <a:pt x="238249" y="144994"/>
                </a:lnTo>
                <a:cubicBezTo>
                  <a:pt x="237944" y="145299"/>
                  <a:pt x="237640" y="145594"/>
                  <a:pt x="237344" y="145899"/>
                </a:cubicBezTo>
                <a:lnTo>
                  <a:pt x="262262" y="152242"/>
                </a:lnTo>
                <a:cubicBezTo>
                  <a:pt x="263776" y="145594"/>
                  <a:pt x="265891" y="137136"/>
                  <a:pt x="268605" y="126868"/>
                </a:cubicBezTo>
                <a:lnTo>
                  <a:pt x="261814" y="130944"/>
                </a:lnTo>
                <a:lnTo>
                  <a:pt x="256375" y="120981"/>
                </a:lnTo>
                <a:cubicBezTo>
                  <a:pt x="256070" y="120676"/>
                  <a:pt x="254261" y="117657"/>
                  <a:pt x="250936" y="111923"/>
                </a:cubicBezTo>
                <a:cubicBezTo>
                  <a:pt x="248222" y="107389"/>
                  <a:pt x="246107" y="103617"/>
                  <a:pt x="244593" y="100598"/>
                </a:cubicBezTo>
                <a:cubicBezTo>
                  <a:pt x="241573" y="95464"/>
                  <a:pt x="239449" y="91835"/>
                  <a:pt x="238249" y="89720"/>
                </a:cubicBezTo>
                <a:cubicBezTo>
                  <a:pt x="237039" y="90025"/>
                  <a:pt x="233563" y="90778"/>
                  <a:pt x="227829" y="91987"/>
                </a:cubicBezTo>
                <a:cubicBezTo>
                  <a:pt x="220275" y="93502"/>
                  <a:pt x="215294" y="94559"/>
                  <a:pt x="212875" y="95159"/>
                </a:cubicBezTo>
                <a:lnTo>
                  <a:pt x="211512" y="96521"/>
                </a:lnTo>
                <a:lnTo>
                  <a:pt x="198825" y="113742"/>
                </a:lnTo>
                <a:lnTo>
                  <a:pt x="211979" y="123248"/>
                </a:lnTo>
                <a:close/>
                <a:moveTo>
                  <a:pt x="282655" y="197096"/>
                </a:moveTo>
                <a:cubicBezTo>
                  <a:pt x="285074" y="189247"/>
                  <a:pt x="286427" y="184561"/>
                  <a:pt x="286731" y="183046"/>
                </a:cubicBezTo>
                <a:lnTo>
                  <a:pt x="286274" y="180779"/>
                </a:lnTo>
                <a:lnTo>
                  <a:pt x="278121" y="161301"/>
                </a:lnTo>
                <a:lnTo>
                  <a:pt x="263167" y="168092"/>
                </a:lnTo>
                <a:lnTo>
                  <a:pt x="272225" y="186218"/>
                </a:lnTo>
                <a:lnTo>
                  <a:pt x="231448" y="186218"/>
                </a:lnTo>
                <a:lnTo>
                  <a:pt x="231448" y="178970"/>
                </a:lnTo>
                <a:lnTo>
                  <a:pt x="213322" y="197096"/>
                </a:lnTo>
                <a:cubicBezTo>
                  <a:pt x="220266" y="203744"/>
                  <a:pt x="226457" y="209783"/>
                  <a:pt x="231896" y="215222"/>
                </a:cubicBezTo>
                <a:lnTo>
                  <a:pt x="231896" y="207516"/>
                </a:lnTo>
                <a:lnTo>
                  <a:pt x="279464" y="207516"/>
                </a:lnTo>
                <a:cubicBezTo>
                  <a:pt x="279778" y="206611"/>
                  <a:pt x="280845" y="203134"/>
                  <a:pt x="282655" y="197096"/>
                </a:cubicBezTo>
                <a:close/>
              </a:path>
            </a:pathLst>
          </a:custGeom>
          <a:solidFill>
            <a:srgbClr val="00B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4" name="任意多边形: 形状 83">
            <a:extLst>
              <a:ext uri="{FF2B5EF4-FFF2-40B4-BE49-F238E27FC236}">
                <a16:creationId xmlns:a16="http://schemas.microsoft.com/office/drawing/2014/main" id="{965B05CF-1256-FEC3-0319-2AE5661FFEF4}"/>
              </a:ext>
            </a:extLst>
          </p:cNvPr>
          <p:cNvSpPr/>
          <p:nvPr/>
        </p:nvSpPr>
        <p:spPr>
          <a:xfrm>
            <a:off x="9063063" y="4639890"/>
            <a:ext cx="691489" cy="967404"/>
          </a:xfrm>
          <a:custGeom>
            <a:avLst/>
            <a:gdLst>
              <a:gd name="connsiteX0" fmla="*/ 240582 w 464391"/>
              <a:gd name="connsiteY0" fmla="*/ 633384 h 649690"/>
              <a:gd name="connsiteX1" fmla="*/ 418186 w 464391"/>
              <a:gd name="connsiteY1" fmla="*/ 633384 h 649690"/>
              <a:gd name="connsiteX2" fmla="*/ 418186 w 464391"/>
              <a:gd name="connsiteY2" fmla="*/ 649691 h 649690"/>
              <a:gd name="connsiteX3" fmla="*/ 33081 w 464391"/>
              <a:gd name="connsiteY3" fmla="*/ 649691 h 649690"/>
              <a:gd name="connsiteX4" fmla="*/ 33081 w 464391"/>
              <a:gd name="connsiteY4" fmla="*/ 633384 h 649690"/>
              <a:gd name="connsiteX5" fmla="*/ 210684 w 464391"/>
              <a:gd name="connsiteY5" fmla="*/ 633384 h 649690"/>
              <a:gd name="connsiteX6" fmla="*/ 210684 w 464391"/>
              <a:gd name="connsiteY6" fmla="*/ 497919 h 649690"/>
              <a:gd name="connsiteX7" fmla="*/ 165830 w 464391"/>
              <a:gd name="connsiteY7" fmla="*/ 509702 h 649690"/>
              <a:gd name="connsiteX8" fmla="*/ 97870 w 464391"/>
              <a:gd name="connsiteY8" fmla="*/ 479346 h 649690"/>
              <a:gd name="connsiteX9" fmla="*/ 53921 w 464391"/>
              <a:gd name="connsiteY9" fmla="*/ 445818 h 649690"/>
              <a:gd name="connsiteX10" fmla="*/ 36709 w 464391"/>
              <a:gd name="connsiteY10" fmla="*/ 392354 h 649690"/>
              <a:gd name="connsiteX11" fmla="*/ 43053 w 464391"/>
              <a:gd name="connsiteY11" fmla="*/ 359283 h 649690"/>
              <a:gd name="connsiteX12" fmla="*/ 10 w 464391"/>
              <a:gd name="connsiteY12" fmla="*/ 281359 h 649690"/>
              <a:gd name="connsiteX13" fmla="*/ 31271 w 464391"/>
              <a:gd name="connsiteY13" fmla="*/ 212036 h 649690"/>
              <a:gd name="connsiteX14" fmla="*/ 17679 w 464391"/>
              <a:gd name="connsiteY14" fmla="*/ 151324 h 649690"/>
              <a:gd name="connsiteX15" fmla="*/ 43501 w 464391"/>
              <a:gd name="connsiteY15" fmla="*/ 97860 h 649690"/>
              <a:gd name="connsiteX16" fmla="*/ 95603 w 464391"/>
              <a:gd name="connsiteY16" fmla="*/ 71580 h 649690"/>
              <a:gd name="connsiteX17" fmla="*/ 127768 w 464391"/>
              <a:gd name="connsiteY17" fmla="*/ 20383 h 649690"/>
              <a:gd name="connsiteX18" fmla="*/ 185757 w 464391"/>
              <a:gd name="connsiteY18" fmla="*/ 0 h 649690"/>
              <a:gd name="connsiteX19" fmla="*/ 265500 w 464391"/>
              <a:gd name="connsiteY19" fmla="*/ 46215 h 649690"/>
              <a:gd name="connsiteX20" fmla="*/ 315335 w 464391"/>
              <a:gd name="connsiteY20" fmla="*/ 31261 h 649690"/>
              <a:gd name="connsiteX21" fmla="*/ 381029 w 464391"/>
              <a:gd name="connsiteY21" fmla="*/ 58445 h 649690"/>
              <a:gd name="connsiteX22" fmla="*/ 408213 w 464391"/>
              <a:gd name="connsiteY22" fmla="*/ 124139 h 649690"/>
              <a:gd name="connsiteX23" fmla="*/ 395983 w 464391"/>
              <a:gd name="connsiteY23" fmla="*/ 168993 h 649690"/>
              <a:gd name="connsiteX24" fmla="*/ 439474 w 464391"/>
              <a:gd name="connsiteY24" fmla="*/ 202521 h 649690"/>
              <a:gd name="connsiteX25" fmla="*/ 456686 w 464391"/>
              <a:gd name="connsiteY25" fmla="*/ 255984 h 649690"/>
              <a:gd name="connsiteX26" fmla="*/ 448532 w 464391"/>
              <a:gd name="connsiteY26" fmla="*/ 293589 h 649690"/>
              <a:gd name="connsiteX27" fmla="*/ 464391 w 464391"/>
              <a:gd name="connsiteY27" fmla="*/ 345234 h 649690"/>
              <a:gd name="connsiteX28" fmla="*/ 441741 w 464391"/>
              <a:gd name="connsiteY28" fmla="*/ 405489 h 649690"/>
              <a:gd name="connsiteX29" fmla="*/ 386010 w 464391"/>
              <a:gd name="connsiteY29" fmla="*/ 436750 h 649690"/>
              <a:gd name="connsiteX30" fmla="*/ 353844 w 464391"/>
              <a:gd name="connsiteY30" fmla="*/ 488852 h 649690"/>
              <a:gd name="connsiteX31" fmla="*/ 295399 w 464391"/>
              <a:gd name="connsiteY31" fmla="*/ 509692 h 649690"/>
              <a:gd name="connsiteX32" fmla="*/ 240582 w 464391"/>
              <a:gd name="connsiteY32" fmla="*/ 491119 h 649690"/>
              <a:gd name="connsiteX33" fmla="*/ 240582 w 464391"/>
              <a:gd name="connsiteY33" fmla="*/ 633384 h 649690"/>
              <a:gd name="connsiteX34" fmla="*/ 44406 w 464391"/>
              <a:gd name="connsiteY34" fmla="*/ 575844 h 649690"/>
              <a:gd name="connsiteX35" fmla="*/ 16764 w 464391"/>
              <a:gd name="connsiteY35" fmla="*/ 536429 h 649690"/>
              <a:gd name="connsiteX36" fmla="*/ 19479 w 464391"/>
              <a:gd name="connsiteY36" fmla="*/ 521475 h 649690"/>
              <a:gd name="connsiteX37" fmla="*/ 0 w 464391"/>
              <a:gd name="connsiteY37" fmla="*/ 486137 h 649690"/>
              <a:gd name="connsiteX38" fmla="*/ 14049 w 464391"/>
              <a:gd name="connsiteY38" fmla="*/ 454419 h 649690"/>
              <a:gd name="connsiteX39" fmla="*/ 8163 w 464391"/>
              <a:gd name="connsiteY39" fmla="*/ 427234 h 649690"/>
              <a:gd name="connsiteX40" fmla="*/ 21298 w 464391"/>
              <a:gd name="connsiteY40" fmla="*/ 401412 h 649690"/>
              <a:gd name="connsiteX41" fmla="*/ 39872 w 464391"/>
              <a:gd name="connsiteY41" fmla="*/ 461220 h 649690"/>
              <a:gd name="connsiteX42" fmla="*/ 88802 w 464391"/>
              <a:gd name="connsiteY42" fmla="*/ 500634 h 649690"/>
              <a:gd name="connsiteX43" fmla="*/ 165821 w 464391"/>
              <a:gd name="connsiteY43" fmla="*/ 533257 h 649690"/>
              <a:gd name="connsiteX44" fmla="*/ 195272 w 464391"/>
              <a:gd name="connsiteY44" fmla="*/ 529181 h 649690"/>
              <a:gd name="connsiteX45" fmla="*/ 195272 w 464391"/>
              <a:gd name="connsiteY45" fmla="*/ 547307 h 649690"/>
              <a:gd name="connsiteX46" fmla="*/ 174889 w 464391"/>
              <a:gd name="connsiteY46" fmla="*/ 556365 h 649690"/>
              <a:gd name="connsiteX47" fmla="*/ 160392 w 464391"/>
              <a:gd name="connsiteY47" fmla="*/ 579920 h 649690"/>
              <a:gd name="connsiteX48" fmla="*/ 134112 w 464391"/>
              <a:gd name="connsiteY48" fmla="*/ 589436 h 649690"/>
              <a:gd name="connsiteX49" fmla="*/ 109195 w 464391"/>
              <a:gd name="connsiteY49" fmla="*/ 581282 h 649690"/>
              <a:gd name="connsiteX50" fmla="*/ 109195 w 464391"/>
              <a:gd name="connsiteY50" fmla="*/ 626136 h 649690"/>
              <a:gd name="connsiteX51" fmla="*/ 95603 w 464391"/>
              <a:gd name="connsiteY51" fmla="*/ 626136 h 649690"/>
              <a:gd name="connsiteX52" fmla="*/ 95603 w 464391"/>
              <a:gd name="connsiteY52" fmla="*/ 583997 h 649690"/>
              <a:gd name="connsiteX53" fmla="*/ 75219 w 464391"/>
              <a:gd name="connsiteY53" fmla="*/ 589436 h 649690"/>
              <a:gd name="connsiteX54" fmla="*/ 44406 w 464391"/>
              <a:gd name="connsiteY54" fmla="*/ 575844 h 649690"/>
              <a:gd name="connsiteX55" fmla="*/ 457143 w 464391"/>
              <a:gd name="connsiteY55" fmla="*/ 491576 h 649690"/>
              <a:gd name="connsiteX56" fmla="*/ 464391 w 464391"/>
              <a:gd name="connsiteY56" fmla="*/ 515131 h 649690"/>
              <a:gd name="connsiteX57" fmla="*/ 453971 w 464391"/>
              <a:gd name="connsiteY57" fmla="*/ 542315 h 649690"/>
              <a:gd name="connsiteX58" fmla="*/ 428597 w 464391"/>
              <a:gd name="connsiteY58" fmla="*/ 556365 h 649690"/>
              <a:gd name="connsiteX59" fmla="*/ 414099 w 464391"/>
              <a:gd name="connsiteY59" fmla="*/ 579920 h 649690"/>
              <a:gd name="connsiteX60" fmla="*/ 387820 w 464391"/>
              <a:gd name="connsiteY60" fmla="*/ 589436 h 649690"/>
              <a:gd name="connsiteX61" fmla="*/ 362903 w 464391"/>
              <a:gd name="connsiteY61" fmla="*/ 581282 h 649690"/>
              <a:gd name="connsiteX62" fmla="*/ 362903 w 464391"/>
              <a:gd name="connsiteY62" fmla="*/ 626136 h 649690"/>
              <a:gd name="connsiteX63" fmla="*/ 349310 w 464391"/>
              <a:gd name="connsiteY63" fmla="*/ 626136 h 649690"/>
              <a:gd name="connsiteX64" fmla="*/ 349310 w 464391"/>
              <a:gd name="connsiteY64" fmla="*/ 583997 h 649690"/>
              <a:gd name="connsiteX65" fmla="*/ 328927 w 464391"/>
              <a:gd name="connsiteY65" fmla="*/ 589436 h 649690"/>
              <a:gd name="connsiteX66" fmla="*/ 298123 w 464391"/>
              <a:gd name="connsiteY66" fmla="*/ 575844 h 649690"/>
              <a:gd name="connsiteX67" fmla="*/ 270491 w 464391"/>
              <a:gd name="connsiteY67" fmla="*/ 536429 h 649690"/>
              <a:gd name="connsiteX68" fmla="*/ 270948 w 464391"/>
              <a:gd name="connsiteY68" fmla="*/ 530085 h 649690"/>
              <a:gd name="connsiteX69" fmla="*/ 295418 w 464391"/>
              <a:gd name="connsiteY69" fmla="*/ 533257 h 649690"/>
              <a:gd name="connsiteX70" fmla="*/ 359302 w 464391"/>
              <a:gd name="connsiteY70" fmla="*/ 512416 h 649690"/>
              <a:gd name="connsiteX71" fmla="*/ 398269 w 464391"/>
              <a:gd name="connsiteY71" fmla="*/ 458048 h 649690"/>
              <a:gd name="connsiteX72" fmla="*/ 439046 w 464391"/>
              <a:gd name="connsiteY72" fmla="*/ 437664 h 649690"/>
              <a:gd name="connsiteX73" fmla="*/ 460791 w 464391"/>
              <a:gd name="connsiteY73" fmla="*/ 474364 h 649690"/>
              <a:gd name="connsiteX74" fmla="*/ 457143 w 464391"/>
              <a:gd name="connsiteY74" fmla="*/ 491576 h 649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464391" h="649690">
                <a:moveTo>
                  <a:pt x="240582" y="633384"/>
                </a:moveTo>
                <a:lnTo>
                  <a:pt x="418186" y="633384"/>
                </a:lnTo>
                <a:lnTo>
                  <a:pt x="418186" y="649691"/>
                </a:lnTo>
                <a:lnTo>
                  <a:pt x="33081" y="649691"/>
                </a:lnTo>
                <a:lnTo>
                  <a:pt x="33081" y="633384"/>
                </a:lnTo>
                <a:lnTo>
                  <a:pt x="210684" y="633384"/>
                </a:lnTo>
                <a:lnTo>
                  <a:pt x="210684" y="497919"/>
                </a:lnTo>
                <a:cubicBezTo>
                  <a:pt x="196482" y="505768"/>
                  <a:pt x="181528" y="509702"/>
                  <a:pt x="165830" y="509702"/>
                </a:cubicBezTo>
                <a:cubicBezTo>
                  <a:pt x="138941" y="509702"/>
                  <a:pt x="116291" y="499586"/>
                  <a:pt x="97870" y="479346"/>
                </a:cubicBezTo>
                <a:cubicBezTo>
                  <a:pt x="79743" y="472697"/>
                  <a:pt x="65094" y="461524"/>
                  <a:pt x="53921" y="445818"/>
                </a:cubicBezTo>
                <a:cubicBezTo>
                  <a:pt x="42434" y="429806"/>
                  <a:pt x="36709" y="411985"/>
                  <a:pt x="36709" y="392354"/>
                </a:cubicBezTo>
                <a:cubicBezTo>
                  <a:pt x="36709" y="381476"/>
                  <a:pt x="38814" y="370456"/>
                  <a:pt x="43053" y="359283"/>
                </a:cubicBezTo>
                <a:cubicBezTo>
                  <a:pt x="14354" y="340862"/>
                  <a:pt x="10" y="314887"/>
                  <a:pt x="10" y="281359"/>
                </a:cubicBezTo>
                <a:cubicBezTo>
                  <a:pt x="10" y="253870"/>
                  <a:pt x="10430" y="230762"/>
                  <a:pt x="31271" y="212036"/>
                </a:cubicBezTo>
                <a:cubicBezTo>
                  <a:pt x="19488" y="193005"/>
                  <a:pt x="14964" y="172774"/>
                  <a:pt x="17679" y="151324"/>
                </a:cubicBezTo>
                <a:cubicBezTo>
                  <a:pt x="20098" y="130483"/>
                  <a:pt x="28699" y="112662"/>
                  <a:pt x="43501" y="97860"/>
                </a:cubicBezTo>
                <a:cubicBezTo>
                  <a:pt x="57998" y="83363"/>
                  <a:pt x="75362" y="74600"/>
                  <a:pt x="95603" y="71580"/>
                </a:cubicBezTo>
                <a:cubicBezTo>
                  <a:pt x="100432" y="50740"/>
                  <a:pt x="111157" y="33671"/>
                  <a:pt x="127768" y="20383"/>
                </a:cubicBezTo>
                <a:cubicBezTo>
                  <a:pt x="144685" y="6791"/>
                  <a:pt x="164011" y="0"/>
                  <a:pt x="185757" y="0"/>
                </a:cubicBezTo>
                <a:cubicBezTo>
                  <a:pt x="220790" y="0"/>
                  <a:pt x="247374" y="15402"/>
                  <a:pt x="265500" y="46215"/>
                </a:cubicBezTo>
                <a:cubicBezTo>
                  <a:pt x="280902" y="36252"/>
                  <a:pt x="297514" y="31261"/>
                  <a:pt x="315335" y="31261"/>
                </a:cubicBezTo>
                <a:cubicBezTo>
                  <a:pt x="341004" y="31261"/>
                  <a:pt x="362903" y="40319"/>
                  <a:pt x="381029" y="58445"/>
                </a:cubicBezTo>
                <a:cubicBezTo>
                  <a:pt x="399155" y="76867"/>
                  <a:pt x="408213" y="98765"/>
                  <a:pt x="408213" y="124139"/>
                </a:cubicBezTo>
                <a:cubicBezTo>
                  <a:pt x="408213" y="139541"/>
                  <a:pt x="404136" y="154496"/>
                  <a:pt x="395983" y="168993"/>
                </a:cubicBezTo>
                <a:cubicBezTo>
                  <a:pt x="414109" y="175641"/>
                  <a:pt x="428606" y="186814"/>
                  <a:pt x="439474" y="202521"/>
                </a:cubicBezTo>
                <a:cubicBezTo>
                  <a:pt x="450952" y="218532"/>
                  <a:pt x="456686" y="236353"/>
                  <a:pt x="456686" y="255984"/>
                </a:cubicBezTo>
                <a:cubicBezTo>
                  <a:pt x="456686" y="268672"/>
                  <a:pt x="453971" y="281207"/>
                  <a:pt x="448532" y="293589"/>
                </a:cubicBezTo>
                <a:cubicBezTo>
                  <a:pt x="459105" y="309296"/>
                  <a:pt x="464391" y="326508"/>
                  <a:pt x="464391" y="345234"/>
                </a:cubicBezTo>
                <a:cubicBezTo>
                  <a:pt x="464391" y="368189"/>
                  <a:pt x="456838" y="388277"/>
                  <a:pt x="441741" y="405489"/>
                </a:cubicBezTo>
                <a:cubicBezTo>
                  <a:pt x="426939" y="422701"/>
                  <a:pt x="408365" y="433130"/>
                  <a:pt x="386010" y="436750"/>
                </a:cubicBezTo>
                <a:cubicBezTo>
                  <a:pt x="381476" y="457895"/>
                  <a:pt x="370761" y="475259"/>
                  <a:pt x="353844" y="488852"/>
                </a:cubicBezTo>
                <a:cubicBezTo>
                  <a:pt x="336928" y="502749"/>
                  <a:pt x="317440" y="509692"/>
                  <a:pt x="295399" y="509692"/>
                </a:cubicBezTo>
                <a:cubicBezTo>
                  <a:pt x="275463" y="509692"/>
                  <a:pt x="257185" y="503501"/>
                  <a:pt x="240582" y="491119"/>
                </a:cubicBezTo>
                <a:lnTo>
                  <a:pt x="240582" y="633384"/>
                </a:lnTo>
                <a:close/>
                <a:moveTo>
                  <a:pt x="44406" y="575844"/>
                </a:moveTo>
                <a:cubicBezTo>
                  <a:pt x="25984" y="568900"/>
                  <a:pt x="16764" y="555755"/>
                  <a:pt x="16764" y="536429"/>
                </a:cubicBezTo>
                <a:cubicBezTo>
                  <a:pt x="16764" y="531295"/>
                  <a:pt x="17669" y="526313"/>
                  <a:pt x="19479" y="521475"/>
                </a:cubicBezTo>
                <a:cubicBezTo>
                  <a:pt x="6487" y="513017"/>
                  <a:pt x="0" y="501234"/>
                  <a:pt x="0" y="486137"/>
                </a:cubicBezTo>
                <a:cubicBezTo>
                  <a:pt x="0" y="473450"/>
                  <a:pt x="4686" y="462877"/>
                  <a:pt x="14049" y="454419"/>
                </a:cubicBezTo>
                <a:cubicBezTo>
                  <a:pt x="8906" y="445961"/>
                  <a:pt x="6953" y="436902"/>
                  <a:pt x="8163" y="427234"/>
                </a:cubicBezTo>
                <a:cubicBezTo>
                  <a:pt x="9363" y="416966"/>
                  <a:pt x="13754" y="408356"/>
                  <a:pt x="21298" y="401412"/>
                </a:cubicBezTo>
                <a:cubicBezTo>
                  <a:pt x="21593" y="423158"/>
                  <a:pt x="27794" y="443093"/>
                  <a:pt x="39872" y="461220"/>
                </a:cubicBezTo>
                <a:cubicBezTo>
                  <a:pt x="52254" y="479346"/>
                  <a:pt x="68571" y="492481"/>
                  <a:pt x="88802" y="500634"/>
                </a:cubicBezTo>
                <a:cubicBezTo>
                  <a:pt x="110242" y="522380"/>
                  <a:pt x="135922" y="533257"/>
                  <a:pt x="165821" y="533257"/>
                </a:cubicBezTo>
                <a:cubicBezTo>
                  <a:pt x="175784" y="533257"/>
                  <a:pt x="185595" y="531895"/>
                  <a:pt x="195272" y="529181"/>
                </a:cubicBezTo>
                <a:lnTo>
                  <a:pt x="195272" y="547307"/>
                </a:lnTo>
                <a:cubicBezTo>
                  <a:pt x="189224" y="552136"/>
                  <a:pt x="182432" y="555155"/>
                  <a:pt x="174889" y="556365"/>
                </a:cubicBezTo>
                <a:cubicBezTo>
                  <a:pt x="172774" y="566033"/>
                  <a:pt x="167935" y="573881"/>
                  <a:pt x="160392" y="579920"/>
                </a:cubicBezTo>
                <a:cubicBezTo>
                  <a:pt x="152838" y="586264"/>
                  <a:pt x="144085" y="589436"/>
                  <a:pt x="134112" y="589436"/>
                </a:cubicBezTo>
                <a:cubicBezTo>
                  <a:pt x="125054" y="589436"/>
                  <a:pt x="116739" y="586721"/>
                  <a:pt x="109195" y="581282"/>
                </a:cubicBezTo>
                <a:lnTo>
                  <a:pt x="109195" y="626136"/>
                </a:lnTo>
                <a:lnTo>
                  <a:pt x="95603" y="626136"/>
                </a:lnTo>
                <a:lnTo>
                  <a:pt x="95603" y="583997"/>
                </a:lnTo>
                <a:cubicBezTo>
                  <a:pt x="88954" y="587626"/>
                  <a:pt x="82163" y="589436"/>
                  <a:pt x="75219" y="589436"/>
                </a:cubicBezTo>
                <a:cubicBezTo>
                  <a:pt x="63132" y="589436"/>
                  <a:pt x="52854" y="584902"/>
                  <a:pt x="44406" y="575844"/>
                </a:cubicBezTo>
                <a:close/>
                <a:moveTo>
                  <a:pt x="457143" y="491576"/>
                </a:moveTo>
                <a:cubicBezTo>
                  <a:pt x="461972" y="498824"/>
                  <a:pt x="464391" y="506682"/>
                  <a:pt x="464391" y="515131"/>
                </a:cubicBezTo>
                <a:cubicBezTo>
                  <a:pt x="464391" y="525399"/>
                  <a:pt x="460915" y="534457"/>
                  <a:pt x="453971" y="542315"/>
                </a:cubicBezTo>
                <a:cubicBezTo>
                  <a:pt x="447323" y="550164"/>
                  <a:pt x="438865" y="554850"/>
                  <a:pt x="428597" y="556365"/>
                </a:cubicBezTo>
                <a:cubicBezTo>
                  <a:pt x="426482" y="566033"/>
                  <a:pt x="421643" y="573881"/>
                  <a:pt x="414099" y="579920"/>
                </a:cubicBezTo>
                <a:cubicBezTo>
                  <a:pt x="406546" y="586264"/>
                  <a:pt x="397793" y="589436"/>
                  <a:pt x="387820" y="589436"/>
                </a:cubicBezTo>
                <a:cubicBezTo>
                  <a:pt x="378762" y="589436"/>
                  <a:pt x="370446" y="586721"/>
                  <a:pt x="362903" y="581282"/>
                </a:cubicBezTo>
                <a:lnTo>
                  <a:pt x="362903" y="626136"/>
                </a:lnTo>
                <a:lnTo>
                  <a:pt x="349310" y="626136"/>
                </a:lnTo>
                <a:lnTo>
                  <a:pt x="349310" y="583997"/>
                </a:lnTo>
                <a:cubicBezTo>
                  <a:pt x="342662" y="587626"/>
                  <a:pt x="335871" y="589436"/>
                  <a:pt x="328927" y="589436"/>
                </a:cubicBezTo>
                <a:cubicBezTo>
                  <a:pt x="316849" y="589436"/>
                  <a:pt x="306572" y="584902"/>
                  <a:pt x="298123" y="575844"/>
                </a:cubicBezTo>
                <a:cubicBezTo>
                  <a:pt x="279702" y="568900"/>
                  <a:pt x="270491" y="555755"/>
                  <a:pt x="270491" y="536429"/>
                </a:cubicBezTo>
                <a:cubicBezTo>
                  <a:pt x="270491" y="534315"/>
                  <a:pt x="270643" y="532200"/>
                  <a:pt x="270948" y="530085"/>
                </a:cubicBezTo>
                <a:cubicBezTo>
                  <a:pt x="279102" y="532200"/>
                  <a:pt x="287255" y="533257"/>
                  <a:pt x="295418" y="533257"/>
                </a:cubicBezTo>
                <a:cubicBezTo>
                  <a:pt x="318973" y="533257"/>
                  <a:pt x="340271" y="526313"/>
                  <a:pt x="359302" y="512416"/>
                </a:cubicBezTo>
                <a:cubicBezTo>
                  <a:pt x="378333" y="498224"/>
                  <a:pt x="391316" y="480098"/>
                  <a:pt x="398269" y="458048"/>
                </a:cubicBezTo>
                <a:cubicBezTo>
                  <a:pt x="413671" y="454123"/>
                  <a:pt x="427263" y="447323"/>
                  <a:pt x="439046" y="437664"/>
                </a:cubicBezTo>
                <a:cubicBezTo>
                  <a:pt x="453542" y="445818"/>
                  <a:pt x="460791" y="458048"/>
                  <a:pt x="460791" y="474364"/>
                </a:cubicBezTo>
                <a:cubicBezTo>
                  <a:pt x="460772" y="480393"/>
                  <a:pt x="459562" y="486137"/>
                  <a:pt x="457143" y="491576"/>
                </a:cubicBezTo>
                <a:close/>
              </a:path>
            </a:pathLst>
          </a:custGeom>
          <a:solidFill>
            <a:srgbClr val="00B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5" name="任意多边形: 形状 84">
            <a:extLst>
              <a:ext uri="{FF2B5EF4-FFF2-40B4-BE49-F238E27FC236}">
                <a16:creationId xmlns:a16="http://schemas.microsoft.com/office/drawing/2014/main" id="{8C14EE1A-17C2-78F3-D052-F100CF852635}"/>
              </a:ext>
            </a:extLst>
          </p:cNvPr>
          <p:cNvSpPr/>
          <p:nvPr/>
        </p:nvSpPr>
        <p:spPr>
          <a:xfrm>
            <a:off x="6530999" y="2624542"/>
            <a:ext cx="719146" cy="969431"/>
          </a:xfrm>
          <a:custGeom>
            <a:avLst/>
            <a:gdLst>
              <a:gd name="connsiteX0" fmla="*/ 482965 w 482965"/>
              <a:gd name="connsiteY0" fmla="*/ 0 h 651052"/>
              <a:gd name="connsiteX1" fmla="*/ 482965 w 482965"/>
              <a:gd name="connsiteY1" fmla="*/ 513778 h 651052"/>
              <a:gd name="connsiteX2" fmla="*/ 360188 w 482965"/>
              <a:gd name="connsiteY2" fmla="*/ 651053 h 651052"/>
              <a:gd name="connsiteX3" fmla="*/ 0 w 482965"/>
              <a:gd name="connsiteY3" fmla="*/ 651053 h 651052"/>
              <a:gd name="connsiteX4" fmla="*/ 0 w 482965"/>
              <a:gd name="connsiteY4" fmla="*/ 0 h 651052"/>
              <a:gd name="connsiteX5" fmla="*/ 482965 w 482965"/>
              <a:gd name="connsiteY5" fmla="*/ 0 h 651052"/>
              <a:gd name="connsiteX6" fmla="*/ 441731 w 482965"/>
              <a:gd name="connsiteY6" fmla="*/ 38510 h 651052"/>
              <a:gd name="connsiteX7" fmla="*/ 38510 w 482965"/>
              <a:gd name="connsiteY7" fmla="*/ 38510 h 651052"/>
              <a:gd name="connsiteX8" fmla="*/ 38510 w 482965"/>
              <a:gd name="connsiteY8" fmla="*/ 609819 h 651052"/>
              <a:gd name="connsiteX9" fmla="*/ 324393 w 482965"/>
              <a:gd name="connsiteY9" fmla="*/ 609819 h 651052"/>
              <a:gd name="connsiteX10" fmla="*/ 323936 w 482965"/>
              <a:gd name="connsiteY10" fmla="*/ 467106 h 651052"/>
              <a:gd name="connsiteX11" fmla="*/ 441731 w 482965"/>
              <a:gd name="connsiteY11" fmla="*/ 467106 h 651052"/>
              <a:gd name="connsiteX12" fmla="*/ 441731 w 482965"/>
              <a:gd name="connsiteY12" fmla="*/ 38510 h 651052"/>
              <a:gd name="connsiteX13" fmla="*/ 154496 w 482965"/>
              <a:gd name="connsiteY13" fmla="*/ 404136 h 651052"/>
              <a:gd name="connsiteX14" fmla="*/ 132293 w 482965"/>
              <a:gd name="connsiteY14" fmla="*/ 384200 h 651052"/>
              <a:gd name="connsiteX15" fmla="*/ 116434 w 482965"/>
              <a:gd name="connsiteY15" fmla="*/ 370151 h 651052"/>
              <a:gd name="connsiteX16" fmla="*/ 142256 w 482965"/>
              <a:gd name="connsiteY16" fmla="*/ 315335 h 651052"/>
              <a:gd name="connsiteX17" fmla="*/ 146790 w 482965"/>
              <a:gd name="connsiteY17" fmla="*/ 305371 h 651052"/>
              <a:gd name="connsiteX18" fmla="*/ 151324 w 482965"/>
              <a:gd name="connsiteY18" fmla="*/ 295856 h 651052"/>
              <a:gd name="connsiteX19" fmla="*/ 156305 w 482965"/>
              <a:gd name="connsiteY19" fmla="*/ 284978 h 651052"/>
              <a:gd name="connsiteX20" fmla="*/ 142713 w 482965"/>
              <a:gd name="connsiteY20" fmla="*/ 278187 h 651052"/>
              <a:gd name="connsiteX21" fmla="*/ 190738 w 482965"/>
              <a:gd name="connsiteY21" fmla="*/ 260518 h 651052"/>
              <a:gd name="connsiteX22" fmla="*/ 208407 w 482965"/>
              <a:gd name="connsiteY22" fmla="*/ 307638 h 651052"/>
              <a:gd name="connsiteX23" fmla="*/ 206140 w 482965"/>
              <a:gd name="connsiteY23" fmla="*/ 306733 h 651052"/>
              <a:gd name="connsiteX24" fmla="*/ 195263 w 482965"/>
              <a:gd name="connsiteY24" fmla="*/ 301295 h 651052"/>
              <a:gd name="connsiteX25" fmla="*/ 189824 w 482965"/>
              <a:gd name="connsiteY25" fmla="*/ 312620 h 651052"/>
              <a:gd name="connsiteX26" fmla="*/ 185290 w 482965"/>
              <a:gd name="connsiteY26" fmla="*/ 322583 h 651052"/>
              <a:gd name="connsiteX27" fmla="*/ 160372 w 482965"/>
              <a:gd name="connsiteY27" fmla="*/ 374685 h 651052"/>
              <a:gd name="connsiteX28" fmla="*/ 199787 w 482965"/>
              <a:gd name="connsiteY28" fmla="*/ 374228 h 651052"/>
              <a:gd name="connsiteX29" fmla="*/ 199787 w 482965"/>
              <a:gd name="connsiteY29" fmla="*/ 406394 h 651052"/>
              <a:gd name="connsiteX30" fmla="*/ 157648 w 482965"/>
              <a:gd name="connsiteY30" fmla="*/ 404584 h 651052"/>
              <a:gd name="connsiteX31" fmla="*/ 154496 w 482965"/>
              <a:gd name="connsiteY31" fmla="*/ 404136 h 651052"/>
              <a:gd name="connsiteX32" fmla="*/ 220637 w 482965"/>
              <a:gd name="connsiteY32" fmla="*/ 250088 h 651052"/>
              <a:gd name="connsiteX33" fmla="*/ 194358 w 482965"/>
              <a:gd name="connsiteY33" fmla="*/ 231515 h 651052"/>
              <a:gd name="connsiteX34" fmla="*/ 219732 w 482965"/>
              <a:gd name="connsiteY34" fmla="*/ 197987 h 651052"/>
              <a:gd name="connsiteX35" fmla="*/ 222447 w 482965"/>
              <a:gd name="connsiteY35" fmla="*/ 195720 h 651052"/>
              <a:gd name="connsiteX36" fmla="*/ 251441 w 482965"/>
              <a:gd name="connsiteY36" fmla="*/ 188928 h 651052"/>
              <a:gd name="connsiteX37" fmla="*/ 272282 w 482965"/>
              <a:gd name="connsiteY37" fmla="*/ 183947 h 651052"/>
              <a:gd name="connsiteX38" fmla="*/ 284512 w 482965"/>
              <a:gd name="connsiteY38" fmla="*/ 206149 h 651052"/>
              <a:gd name="connsiteX39" fmla="*/ 307619 w 482965"/>
              <a:gd name="connsiteY39" fmla="*/ 246469 h 651052"/>
              <a:gd name="connsiteX40" fmla="*/ 318497 w 482965"/>
              <a:gd name="connsiteY40" fmla="*/ 265500 h 651052"/>
              <a:gd name="connsiteX41" fmla="*/ 332089 w 482965"/>
              <a:gd name="connsiteY41" fmla="*/ 257794 h 651052"/>
              <a:gd name="connsiteX42" fmla="*/ 319402 w 482965"/>
              <a:gd name="connsiteY42" fmla="*/ 307629 h 651052"/>
              <a:gd name="connsiteX43" fmla="*/ 270472 w 482965"/>
              <a:gd name="connsiteY43" fmla="*/ 294942 h 651052"/>
              <a:gd name="connsiteX44" fmla="*/ 272282 w 482965"/>
              <a:gd name="connsiteY44" fmla="*/ 294037 h 651052"/>
              <a:gd name="connsiteX45" fmla="*/ 283159 w 482965"/>
              <a:gd name="connsiteY45" fmla="*/ 287693 h 651052"/>
              <a:gd name="connsiteX46" fmla="*/ 242840 w 482965"/>
              <a:gd name="connsiteY46" fmla="*/ 217465 h 651052"/>
              <a:gd name="connsiteX47" fmla="*/ 220637 w 482965"/>
              <a:gd name="connsiteY47" fmla="*/ 250088 h 651052"/>
              <a:gd name="connsiteX48" fmla="*/ 321669 w 482965"/>
              <a:gd name="connsiteY48" fmla="*/ 339347 h 651052"/>
              <a:gd name="connsiteX49" fmla="*/ 351120 w 482965"/>
              <a:gd name="connsiteY49" fmla="*/ 325755 h 651052"/>
              <a:gd name="connsiteX50" fmla="*/ 367427 w 482965"/>
              <a:gd name="connsiteY50" fmla="*/ 364722 h 651052"/>
              <a:gd name="connsiteX51" fmla="*/ 368332 w 482965"/>
              <a:gd name="connsiteY51" fmla="*/ 369256 h 651052"/>
              <a:gd name="connsiteX52" fmla="*/ 360178 w 482965"/>
              <a:gd name="connsiteY52" fmla="*/ 396897 h 651052"/>
              <a:gd name="connsiteX53" fmla="*/ 353835 w 482965"/>
              <a:gd name="connsiteY53" fmla="*/ 417281 h 651052"/>
              <a:gd name="connsiteX54" fmla="*/ 260052 w 482965"/>
              <a:gd name="connsiteY54" fmla="*/ 417281 h 651052"/>
              <a:gd name="connsiteX55" fmla="*/ 260052 w 482965"/>
              <a:gd name="connsiteY55" fmla="*/ 432683 h 651052"/>
              <a:gd name="connsiteX56" fmla="*/ 223352 w 482965"/>
              <a:gd name="connsiteY56" fmla="*/ 396888 h 651052"/>
              <a:gd name="connsiteX57" fmla="*/ 258242 w 482965"/>
              <a:gd name="connsiteY57" fmla="*/ 360645 h 651052"/>
              <a:gd name="connsiteX58" fmla="*/ 258242 w 482965"/>
              <a:gd name="connsiteY58" fmla="*/ 375599 h 651052"/>
              <a:gd name="connsiteX59" fmla="*/ 339338 w 482965"/>
              <a:gd name="connsiteY59" fmla="*/ 375599 h 651052"/>
              <a:gd name="connsiteX60" fmla="*/ 321669 w 482965"/>
              <a:gd name="connsiteY60" fmla="*/ 339347 h 651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482965" h="651052">
                <a:moveTo>
                  <a:pt x="482965" y="0"/>
                </a:moveTo>
                <a:lnTo>
                  <a:pt x="482965" y="513778"/>
                </a:lnTo>
                <a:lnTo>
                  <a:pt x="360188" y="651053"/>
                </a:lnTo>
                <a:lnTo>
                  <a:pt x="0" y="651053"/>
                </a:lnTo>
                <a:lnTo>
                  <a:pt x="0" y="0"/>
                </a:lnTo>
                <a:lnTo>
                  <a:pt x="482965" y="0"/>
                </a:lnTo>
                <a:close/>
                <a:moveTo>
                  <a:pt x="441731" y="38510"/>
                </a:moveTo>
                <a:lnTo>
                  <a:pt x="38510" y="38510"/>
                </a:lnTo>
                <a:lnTo>
                  <a:pt x="38510" y="609819"/>
                </a:lnTo>
                <a:lnTo>
                  <a:pt x="324393" y="609819"/>
                </a:lnTo>
                <a:lnTo>
                  <a:pt x="323936" y="467106"/>
                </a:lnTo>
                <a:lnTo>
                  <a:pt x="441731" y="467106"/>
                </a:lnTo>
                <a:lnTo>
                  <a:pt x="441731" y="38510"/>
                </a:lnTo>
                <a:close/>
                <a:moveTo>
                  <a:pt x="154496" y="404136"/>
                </a:moveTo>
                <a:cubicBezTo>
                  <a:pt x="151781" y="402022"/>
                  <a:pt x="144371" y="395373"/>
                  <a:pt x="132293" y="384200"/>
                </a:cubicBezTo>
                <a:cubicBezTo>
                  <a:pt x="123234" y="376047"/>
                  <a:pt x="117948" y="371361"/>
                  <a:pt x="116434" y="370151"/>
                </a:cubicBezTo>
                <a:cubicBezTo>
                  <a:pt x="117338" y="368036"/>
                  <a:pt x="125949" y="349767"/>
                  <a:pt x="142256" y="315335"/>
                </a:cubicBezTo>
                <a:lnTo>
                  <a:pt x="146790" y="305371"/>
                </a:lnTo>
                <a:cubicBezTo>
                  <a:pt x="148600" y="301742"/>
                  <a:pt x="150114" y="298580"/>
                  <a:pt x="151324" y="295856"/>
                </a:cubicBezTo>
                <a:lnTo>
                  <a:pt x="156305" y="284978"/>
                </a:lnTo>
                <a:lnTo>
                  <a:pt x="142713" y="278187"/>
                </a:lnTo>
                <a:cubicBezTo>
                  <a:pt x="151476" y="275168"/>
                  <a:pt x="167478" y="269281"/>
                  <a:pt x="190738" y="260518"/>
                </a:cubicBezTo>
                <a:lnTo>
                  <a:pt x="208407" y="307638"/>
                </a:lnTo>
                <a:cubicBezTo>
                  <a:pt x="207502" y="307334"/>
                  <a:pt x="206750" y="307038"/>
                  <a:pt x="206140" y="306733"/>
                </a:cubicBezTo>
                <a:lnTo>
                  <a:pt x="195263" y="301295"/>
                </a:lnTo>
                <a:lnTo>
                  <a:pt x="189824" y="312620"/>
                </a:lnTo>
                <a:cubicBezTo>
                  <a:pt x="188614" y="315335"/>
                  <a:pt x="187109" y="318659"/>
                  <a:pt x="185290" y="322583"/>
                </a:cubicBezTo>
                <a:lnTo>
                  <a:pt x="160372" y="374685"/>
                </a:lnTo>
                <a:lnTo>
                  <a:pt x="199787" y="374228"/>
                </a:lnTo>
                <a:lnTo>
                  <a:pt x="199787" y="406394"/>
                </a:lnTo>
                <a:lnTo>
                  <a:pt x="157648" y="404584"/>
                </a:lnTo>
                <a:lnTo>
                  <a:pt x="154496" y="404136"/>
                </a:lnTo>
                <a:close/>
                <a:moveTo>
                  <a:pt x="220637" y="250088"/>
                </a:moveTo>
                <a:lnTo>
                  <a:pt x="194358" y="231515"/>
                </a:lnTo>
                <a:lnTo>
                  <a:pt x="219732" y="197987"/>
                </a:lnTo>
                <a:lnTo>
                  <a:pt x="222447" y="195720"/>
                </a:lnTo>
                <a:cubicBezTo>
                  <a:pt x="225771" y="194510"/>
                  <a:pt x="235430" y="192243"/>
                  <a:pt x="251441" y="188928"/>
                </a:cubicBezTo>
                <a:cubicBezTo>
                  <a:pt x="261404" y="186509"/>
                  <a:pt x="268357" y="184852"/>
                  <a:pt x="272282" y="183947"/>
                </a:cubicBezTo>
                <a:cubicBezTo>
                  <a:pt x="276206" y="190891"/>
                  <a:pt x="280283" y="198291"/>
                  <a:pt x="284512" y="206149"/>
                </a:cubicBezTo>
                <a:cubicBezTo>
                  <a:pt x="294475" y="223361"/>
                  <a:pt x="302181" y="236811"/>
                  <a:pt x="307619" y="246469"/>
                </a:cubicBezTo>
                <a:lnTo>
                  <a:pt x="318497" y="265500"/>
                </a:lnTo>
                <a:lnTo>
                  <a:pt x="332089" y="257794"/>
                </a:lnTo>
                <a:cubicBezTo>
                  <a:pt x="324841" y="285883"/>
                  <a:pt x="320602" y="302495"/>
                  <a:pt x="319402" y="307629"/>
                </a:cubicBezTo>
                <a:lnTo>
                  <a:pt x="270472" y="294942"/>
                </a:lnTo>
                <a:cubicBezTo>
                  <a:pt x="271377" y="294637"/>
                  <a:pt x="271986" y="294341"/>
                  <a:pt x="272282" y="294037"/>
                </a:cubicBezTo>
                <a:lnTo>
                  <a:pt x="283159" y="287693"/>
                </a:lnTo>
                <a:lnTo>
                  <a:pt x="242840" y="217465"/>
                </a:lnTo>
                <a:lnTo>
                  <a:pt x="220637" y="250088"/>
                </a:lnTo>
                <a:close/>
                <a:moveTo>
                  <a:pt x="321669" y="339347"/>
                </a:moveTo>
                <a:lnTo>
                  <a:pt x="351120" y="325755"/>
                </a:lnTo>
                <a:lnTo>
                  <a:pt x="367427" y="364722"/>
                </a:lnTo>
                <a:lnTo>
                  <a:pt x="368332" y="369256"/>
                </a:lnTo>
                <a:cubicBezTo>
                  <a:pt x="367722" y="372275"/>
                  <a:pt x="365008" y="381486"/>
                  <a:pt x="360178" y="396897"/>
                </a:cubicBezTo>
                <a:cubicBezTo>
                  <a:pt x="357159" y="406860"/>
                  <a:pt x="355035" y="413661"/>
                  <a:pt x="353835" y="417281"/>
                </a:cubicBezTo>
                <a:lnTo>
                  <a:pt x="260052" y="417281"/>
                </a:lnTo>
                <a:lnTo>
                  <a:pt x="260052" y="432683"/>
                </a:lnTo>
                <a:cubicBezTo>
                  <a:pt x="233772" y="407013"/>
                  <a:pt x="221542" y="395078"/>
                  <a:pt x="223352" y="396888"/>
                </a:cubicBezTo>
                <a:lnTo>
                  <a:pt x="258242" y="360645"/>
                </a:lnTo>
                <a:lnTo>
                  <a:pt x="258242" y="375599"/>
                </a:lnTo>
                <a:lnTo>
                  <a:pt x="339338" y="375599"/>
                </a:lnTo>
                <a:lnTo>
                  <a:pt x="321669" y="339347"/>
                </a:lnTo>
                <a:close/>
              </a:path>
            </a:pathLst>
          </a:custGeom>
          <a:solidFill>
            <a:srgbClr val="00B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6" name="任意多边形: 形状 85">
            <a:extLst>
              <a:ext uri="{FF2B5EF4-FFF2-40B4-BE49-F238E27FC236}">
                <a16:creationId xmlns:a16="http://schemas.microsoft.com/office/drawing/2014/main" id="{378B1913-B665-EE6F-5EFB-A8BA560AF8FC}"/>
              </a:ext>
            </a:extLst>
          </p:cNvPr>
          <p:cNvSpPr/>
          <p:nvPr/>
        </p:nvSpPr>
        <p:spPr>
          <a:xfrm>
            <a:off x="8546676" y="2626571"/>
            <a:ext cx="531590" cy="967362"/>
          </a:xfrm>
          <a:custGeom>
            <a:avLst/>
            <a:gdLst>
              <a:gd name="connsiteX0" fmla="*/ 357006 w 357006"/>
              <a:gd name="connsiteY0" fmla="*/ 192548 h 649662"/>
              <a:gd name="connsiteX1" fmla="*/ 298104 w 357006"/>
              <a:gd name="connsiteY1" fmla="*/ 358369 h 649662"/>
              <a:gd name="connsiteX2" fmla="*/ 271377 w 357006"/>
              <a:gd name="connsiteY2" fmla="*/ 413185 h 649662"/>
              <a:gd name="connsiteX3" fmla="*/ 271834 w 357006"/>
              <a:gd name="connsiteY3" fmla="*/ 432664 h 649662"/>
              <a:gd name="connsiteX4" fmla="*/ 260509 w 357006"/>
              <a:gd name="connsiteY4" fmla="*/ 432664 h 649662"/>
              <a:gd name="connsiteX5" fmla="*/ 260509 w 357006"/>
              <a:gd name="connsiteY5" fmla="*/ 442179 h 649662"/>
              <a:gd name="connsiteX6" fmla="*/ 260966 w 357006"/>
              <a:gd name="connsiteY6" fmla="*/ 442179 h 649662"/>
              <a:gd name="connsiteX7" fmla="*/ 266405 w 357006"/>
              <a:gd name="connsiteY7" fmla="*/ 444894 h 649662"/>
              <a:gd name="connsiteX8" fmla="*/ 266862 w 357006"/>
              <a:gd name="connsiteY8" fmla="*/ 451685 h 649662"/>
              <a:gd name="connsiteX9" fmla="*/ 266862 w 357006"/>
              <a:gd name="connsiteY9" fmla="*/ 598475 h 649662"/>
              <a:gd name="connsiteX10" fmla="*/ 266405 w 357006"/>
              <a:gd name="connsiteY10" fmla="*/ 605266 h 649662"/>
              <a:gd name="connsiteX11" fmla="*/ 260966 w 357006"/>
              <a:gd name="connsiteY11" fmla="*/ 607981 h 649662"/>
              <a:gd name="connsiteX12" fmla="*/ 251450 w 357006"/>
              <a:gd name="connsiteY12" fmla="*/ 607981 h 649662"/>
              <a:gd name="connsiteX13" fmla="*/ 230153 w 357006"/>
              <a:gd name="connsiteY13" fmla="*/ 637432 h 649662"/>
              <a:gd name="connsiteX14" fmla="*/ 178508 w 357006"/>
              <a:gd name="connsiteY14" fmla="*/ 649662 h 649662"/>
              <a:gd name="connsiteX15" fmla="*/ 126863 w 357006"/>
              <a:gd name="connsiteY15" fmla="*/ 637432 h 649662"/>
              <a:gd name="connsiteX16" fmla="*/ 105566 w 357006"/>
              <a:gd name="connsiteY16" fmla="*/ 607981 h 649662"/>
              <a:gd name="connsiteX17" fmla="*/ 96507 w 357006"/>
              <a:gd name="connsiteY17" fmla="*/ 607981 h 649662"/>
              <a:gd name="connsiteX18" fmla="*/ 90621 w 357006"/>
              <a:gd name="connsiteY18" fmla="*/ 605266 h 649662"/>
              <a:gd name="connsiteX19" fmla="*/ 90164 w 357006"/>
              <a:gd name="connsiteY19" fmla="*/ 598475 h 649662"/>
              <a:gd name="connsiteX20" fmla="*/ 90164 w 357006"/>
              <a:gd name="connsiteY20" fmla="*/ 451685 h 649662"/>
              <a:gd name="connsiteX21" fmla="*/ 90621 w 357006"/>
              <a:gd name="connsiteY21" fmla="*/ 444894 h 649662"/>
              <a:gd name="connsiteX22" fmla="*/ 96507 w 357006"/>
              <a:gd name="connsiteY22" fmla="*/ 442179 h 649662"/>
              <a:gd name="connsiteX23" fmla="*/ 97412 w 357006"/>
              <a:gd name="connsiteY23" fmla="*/ 442179 h 649662"/>
              <a:gd name="connsiteX24" fmla="*/ 96955 w 357006"/>
              <a:gd name="connsiteY24" fmla="*/ 432664 h 649662"/>
              <a:gd name="connsiteX25" fmla="*/ 85630 w 357006"/>
              <a:gd name="connsiteY25" fmla="*/ 432664 h 649662"/>
              <a:gd name="connsiteX26" fmla="*/ 85630 w 357006"/>
              <a:gd name="connsiteY26" fmla="*/ 414995 h 649662"/>
              <a:gd name="connsiteX27" fmla="*/ 54369 w 357006"/>
              <a:gd name="connsiteY27" fmla="*/ 343414 h 649662"/>
              <a:gd name="connsiteX28" fmla="*/ 0 w 357006"/>
              <a:gd name="connsiteY28" fmla="*/ 192548 h 649662"/>
              <a:gd name="connsiteX29" fmla="*/ 49835 w 357006"/>
              <a:gd name="connsiteY29" fmla="*/ 53912 h 649662"/>
              <a:gd name="connsiteX30" fmla="*/ 178508 w 357006"/>
              <a:gd name="connsiteY30" fmla="*/ 0 h 649662"/>
              <a:gd name="connsiteX31" fmla="*/ 307181 w 357006"/>
              <a:gd name="connsiteY31" fmla="*/ 53912 h 649662"/>
              <a:gd name="connsiteX32" fmla="*/ 357006 w 357006"/>
              <a:gd name="connsiteY32" fmla="*/ 192548 h 649662"/>
              <a:gd name="connsiteX33" fmla="*/ 247812 w 357006"/>
              <a:gd name="connsiteY33" fmla="*/ 412737 h 649662"/>
              <a:gd name="connsiteX34" fmla="*/ 279073 w 357006"/>
              <a:gd name="connsiteY34" fmla="*/ 344329 h 649662"/>
              <a:gd name="connsiteX35" fmla="*/ 315316 w 357006"/>
              <a:gd name="connsiteY35" fmla="*/ 285426 h 649662"/>
              <a:gd name="connsiteX36" fmla="*/ 332984 w 357006"/>
              <a:gd name="connsiteY36" fmla="*/ 192548 h 649662"/>
              <a:gd name="connsiteX37" fmla="*/ 289941 w 357006"/>
              <a:gd name="connsiteY37" fmla="*/ 71123 h 649662"/>
              <a:gd name="connsiteX38" fmla="*/ 178489 w 357006"/>
              <a:gd name="connsiteY38" fmla="*/ 24003 h 649662"/>
              <a:gd name="connsiteX39" fmla="*/ 67037 w 357006"/>
              <a:gd name="connsiteY39" fmla="*/ 71123 h 649662"/>
              <a:gd name="connsiteX40" fmla="*/ 23993 w 357006"/>
              <a:gd name="connsiteY40" fmla="*/ 192548 h 649662"/>
              <a:gd name="connsiteX41" fmla="*/ 73828 w 357006"/>
              <a:gd name="connsiteY41" fmla="*/ 329822 h 649662"/>
              <a:gd name="connsiteX42" fmla="*/ 109623 w 357006"/>
              <a:gd name="connsiteY42" fmla="*/ 414995 h 649662"/>
              <a:gd name="connsiteX43" fmla="*/ 109623 w 357006"/>
              <a:gd name="connsiteY43" fmla="*/ 424053 h 649662"/>
              <a:gd name="connsiteX44" fmla="*/ 168526 w 357006"/>
              <a:gd name="connsiteY44" fmla="*/ 424510 h 649662"/>
              <a:gd name="connsiteX45" fmla="*/ 144513 w 357006"/>
              <a:gd name="connsiteY45" fmla="*/ 382829 h 649662"/>
              <a:gd name="connsiteX46" fmla="*/ 125035 w 357006"/>
              <a:gd name="connsiteY46" fmla="*/ 336613 h 649662"/>
              <a:gd name="connsiteX47" fmla="*/ 115071 w 357006"/>
              <a:gd name="connsiteY47" fmla="*/ 286321 h 649662"/>
              <a:gd name="connsiteX48" fmla="*/ 127302 w 357006"/>
              <a:gd name="connsiteY48" fmla="*/ 193443 h 649662"/>
              <a:gd name="connsiteX49" fmla="*/ 137722 w 357006"/>
              <a:gd name="connsiteY49" fmla="*/ 156743 h 649662"/>
              <a:gd name="connsiteX50" fmla="*/ 139532 w 357006"/>
              <a:gd name="connsiteY50" fmla="*/ 143151 h 649662"/>
              <a:gd name="connsiteX51" fmla="*/ 139532 w 357006"/>
              <a:gd name="connsiteY51" fmla="*/ 138170 h 649662"/>
              <a:gd name="connsiteX52" fmla="*/ 144513 w 357006"/>
              <a:gd name="connsiteY52" fmla="*/ 137713 h 649662"/>
              <a:gd name="connsiteX53" fmla="*/ 159468 w 357006"/>
              <a:gd name="connsiteY53" fmla="*/ 138617 h 649662"/>
              <a:gd name="connsiteX54" fmla="*/ 204321 w 357006"/>
              <a:gd name="connsiteY54" fmla="*/ 162173 h 649662"/>
              <a:gd name="connsiteX55" fmla="*/ 241468 w 357006"/>
              <a:gd name="connsiteY55" fmla="*/ 212912 h 649662"/>
              <a:gd name="connsiteX56" fmla="*/ 257775 w 357006"/>
              <a:gd name="connsiteY56" fmla="*/ 275892 h 649662"/>
              <a:gd name="connsiteX57" fmla="*/ 251431 w 357006"/>
              <a:gd name="connsiteY57" fmla="*/ 338414 h 649662"/>
              <a:gd name="connsiteX58" fmla="*/ 226514 w 357006"/>
              <a:gd name="connsiteY58" fmla="*/ 390973 h 649662"/>
              <a:gd name="connsiteX59" fmla="*/ 193891 w 357006"/>
              <a:gd name="connsiteY59" fmla="*/ 424948 h 649662"/>
              <a:gd name="connsiteX60" fmla="*/ 247802 w 357006"/>
              <a:gd name="connsiteY60" fmla="*/ 424948 h 649662"/>
              <a:gd name="connsiteX61" fmla="*/ 247802 w 357006"/>
              <a:gd name="connsiteY61" fmla="*/ 412737 h 649662"/>
              <a:gd name="connsiteX62" fmla="*/ 190728 w 357006"/>
              <a:gd name="connsiteY62" fmla="*/ 424520 h 649662"/>
              <a:gd name="connsiteX63" fmla="*/ 197977 w 357006"/>
              <a:gd name="connsiteY63" fmla="*/ 393259 h 649662"/>
              <a:gd name="connsiteX64" fmla="*/ 202511 w 357006"/>
              <a:gd name="connsiteY64" fmla="*/ 362903 h 649662"/>
              <a:gd name="connsiteX65" fmla="*/ 203873 w 357006"/>
              <a:gd name="connsiteY65" fmla="*/ 333004 h 649662"/>
              <a:gd name="connsiteX66" fmla="*/ 202063 w 357006"/>
              <a:gd name="connsiteY66" fmla="*/ 304914 h 649662"/>
              <a:gd name="connsiteX67" fmla="*/ 197082 w 357006"/>
              <a:gd name="connsiteY67" fmla="*/ 280445 h 649662"/>
              <a:gd name="connsiteX68" fmla="*/ 193453 w 357006"/>
              <a:gd name="connsiteY68" fmla="*/ 270024 h 649662"/>
              <a:gd name="connsiteX69" fmla="*/ 189824 w 357006"/>
              <a:gd name="connsiteY69" fmla="*/ 260509 h 649662"/>
              <a:gd name="connsiteX70" fmla="*/ 182575 w 357006"/>
              <a:gd name="connsiteY70" fmla="*/ 246459 h 649662"/>
              <a:gd name="connsiteX71" fmla="*/ 175327 w 357006"/>
              <a:gd name="connsiteY71" fmla="*/ 234229 h 649662"/>
              <a:gd name="connsiteX72" fmla="*/ 181670 w 357006"/>
              <a:gd name="connsiteY72" fmla="*/ 246917 h 649662"/>
              <a:gd name="connsiteX73" fmla="*/ 188014 w 357006"/>
              <a:gd name="connsiteY73" fmla="*/ 261414 h 649662"/>
              <a:gd name="connsiteX74" fmla="*/ 193453 w 357006"/>
              <a:gd name="connsiteY74" fmla="*/ 281350 h 649662"/>
              <a:gd name="connsiteX75" fmla="*/ 196625 w 357006"/>
              <a:gd name="connsiteY75" fmla="*/ 305362 h 649662"/>
              <a:gd name="connsiteX76" fmla="*/ 196167 w 357006"/>
              <a:gd name="connsiteY76" fmla="*/ 332546 h 649662"/>
              <a:gd name="connsiteX77" fmla="*/ 192538 w 357006"/>
              <a:gd name="connsiteY77" fmla="*/ 361540 h 649662"/>
              <a:gd name="connsiteX78" fmla="*/ 186195 w 357006"/>
              <a:gd name="connsiteY78" fmla="*/ 390992 h 649662"/>
              <a:gd name="connsiteX79" fmla="*/ 175317 w 357006"/>
              <a:gd name="connsiteY79" fmla="*/ 424520 h 649662"/>
              <a:gd name="connsiteX80" fmla="*/ 190728 w 357006"/>
              <a:gd name="connsiteY80" fmla="*/ 424520 h 649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357006" h="649662">
                <a:moveTo>
                  <a:pt x="357006" y="192548"/>
                </a:moveTo>
                <a:cubicBezTo>
                  <a:pt x="357006" y="249936"/>
                  <a:pt x="337366" y="305210"/>
                  <a:pt x="298104" y="358369"/>
                </a:cubicBezTo>
                <a:cubicBezTo>
                  <a:pt x="280892" y="382229"/>
                  <a:pt x="271977" y="400507"/>
                  <a:pt x="271377" y="413185"/>
                </a:cubicBezTo>
                <a:lnTo>
                  <a:pt x="271834" y="432664"/>
                </a:lnTo>
                <a:lnTo>
                  <a:pt x="260509" y="432664"/>
                </a:lnTo>
                <a:lnTo>
                  <a:pt x="260509" y="442179"/>
                </a:lnTo>
                <a:lnTo>
                  <a:pt x="260966" y="442179"/>
                </a:lnTo>
                <a:cubicBezTo>
                  <a:pt x="263976" y="442179"/>
                  <a:pt x="265795" y="443084"/>
                  <a:pt x="266405" y="444894"/>
                </a:cubicBezTo>
                <a:cubicBezTo>
                  <a:pt x="266700" y="445799"/>
                  <a:pt x="266862" y="448066"/>
                  <a:pt x="266862" y="451685"/>
                </a:cubicBezTo>
                <a:lnTo>
                  <a:pt x="266862" y="598475"/>
                </a:lnTo>
                <a:cubicBezTo>
                  <a:pt x="266862" y="602104"/>
                  <a:pt x="266700" y="604361"/>
                  <a:pt x="266405" y="605266"/>
                </a:cubicBezTo>
                <a:cubicBezTo>
                  <a:pt x="265795" y="607076"/>
                  <a:pt x="263985" y="607981"/>
                  <a:pt x="260966" y="607981"/>
                </a:cubicBezTo>
                <a:lnTo>
                  <a:pt x="251450" y="607981"/>
                </a:lnTo>
                <a:cubicBezTo>
                  <a:pt x="251450" y="619458"/>
                  <a:pt x="244354" y="629279"/>
                  <a:pt x="230153" y="637432"/>
                </a:cubicBezTo>
                <a:cubicBezTo>
                  <a:pt x="215951" y="645585"/>
                  <a:pt x="198729" y="649662"/>
                  <a:pt x="178508" y="649662"/>
                </a:cubicBezTo>
                <a:cubicBezTo>
                  <a:pt x="158267" y="649662"/>
                  <a:pt x="141056" y="645585"/>
                  <a:pt x="126863" y="637432"/>
                </a:cubicBezTo>
                <a:cubicBezTo>
                  <a:pt x="112662" y="629279"/>
                  <a:pt x="105566" y="619458"/>
                  <a:pt x="105566" y="607981"/>
                </a:cubicBezTo>
                <a:lnTo>
                  <a:pt x="96507" y="607981"/>
                </a:lnTo>
                <a:cubicBezTo>
                  <a:pt x="93488" y="607981"/>
                  <a:pt x="91526" y="607076"/>
                  <a:pt x="90621" y="605266"/>
                </a:cubicBezTo>
                <a:cubicBezTo>
                  <a:pt x="90316" y="604361"/>
                  <a:pt x="90164" y="602094"/>
                  <a:pt x="90164" y="598475"/>
                </a:cubicBezTo>
                <a:lnTo>
                  <a:pt x="90164" y="451685"/>
                </a:lnTo>
                <a:cubicBezTo>
                  <a:pt x="90164" y="448056"/>
                  <a:pt x="90316" y="445799"/>
                  <a:pt x="90621" y="444894"/>
                </a:cubicBezTo>
                <a:cubicBezTo>
                  <a:pt x="91526" y="443084"/>
                  <a:pt x="93488" y="442179"/>
                  <a:pt x="96507" y="442179"/>
                </a:cubicBezTo>
                <a:lnTo>
                  <a:pt x="97412" y="442179"/>
                </a:lnTo>
                <a:lnTo>
                  <a:pt x="96955" y="432664"/>
                </a:lnTo>
                <a:lnTo>
                  <a:pt x="85630" y="432664"/>
                </a:lnTo>
                <a:lnTo>
                  <a:pt x="85630" y="414995"/>
                </a:lnTo>
                <a:cubicBezTo>
                  <a:pt x="85630" y="398688"/>
                  <a:pt x="75209" y="374828"/>
                  <a:pt x="54369" y="343414"/>
                </a:cubicBezTo>
                <a:cubicBezTo>
                  <a:pt x="18126" y="288741"/>
                  <a:pt x="0" y="238458"/>
                  <a:pt x="0" y="192548"/>
                </a:cubicBezTo>
                <a:cubicBezTo>
                  <a:pt x="0" y="135760"/>
                  <a:pt x="16602" y="89554"/>
                  <a:pt x="49835" y="53912"/>
                </a:cubicBezTo>
                <a:cubicBezTo>
                  <a:pt x="83058" y="17964"/>
                  <a:pt x="125949" y="0"/>
                  <a:pt x="178508" y="0"/>
                </a:cubicBezTo>
                <a:cubicBezTo>
                  <a:pt x="231067" y="0"/>
                  <a:pt x="273948" y="17974"/>
                  <a:pt x="307181" y="53912"/>
                </a:cubicBezTo>
                <a:cubicBezTo>
                  <a:pt x="340395" y="89554"/>
                  <a:pt x="357006" y="135769"/>
                  <a:pt x="357006" y="192548"/>
                </a:cubicBezTo>
                <a:close/>
                <a:moveTo>
                  <a:pt x="247812" y="412737"/>
                </a:moveTo>
                <a:cubicBezTo>
                  <a:pt x="248107" y="394916"/>
                  <a:pt x="258528" y="372113"/>
                  <a:pt x="279073" y="344329"/>
                </a:cubicBezTo>
                <a:cubicBezTo>
                  <a:pt x="295989" y="321069"/>
                  <a:pt x="308067" y="301438"/>
                  <a:pt x="315316" y="285426"/>
                </a:cubicBezTo>
                <a:cubicBezTo>
                  <a:pt x="327098" y="257937"/>
                  <a:pt x="332984" y="226981"/>
                  <a:pt x="332984" y="192548"/>
                </a:cubicBezTo>
                <a:cubicBezTo>
                  <a:pt x="332984" y="143008"/>
                  <a:pt x="318640" y="102537"/>
                  <a:pt x="289941" y="71123"/>
                </a:cubicBezTo>
                <a:cubicBezTo>
                  <a:pt x="261242" y="39710"/>
                  <a:pt x="224085" y="24003"/>
                  <a:pt x="178489" y="24003"/>
                </a:cubicBezTo>
                <a:cubicBezTo>
                  <a:pt x="132883" y="24003"/>
                  <a:pt x="95726" y="39710"/>
                  <a:pt x="67037" y="71123"/>
                </a:cubicBezTo>
                <a:cubicBezTo>
                  <a:pt x="38338" y="102537"/>
                  <a:pt x="23993" y="143008"/>
                  <a:pt x="23993" y="192548"/>
                </a:cubicBezTo>
                <a:cubicBezTo>
                  <a:pt x="23993" y="233629"/>
                  <a:pt x="40595" y="279387"/>
                  <a:pt x="73828" y="329822"/>
                </a:cubicBezTo>
                <a:cubicBezTo>
                  <a:pt x="97679" y="365465"/>
                  <a:pt x="109623" y="393859"/>
                  <a:pt x="109623" y="414995"/>
                </a:cubicBezTo>
                <a:lnTo>
                  <a:pt x="109623" y="424053"/>
                </a:lnTo>
                <a:lnTo>
                  <a:pt x="168526" y="424510"/>
                </a:lnTo>
                <a:cubicBezTo>
                  <a:pt x="165202" y="419072"/>
                  <a:pt x="157201" y="405184"/>
                  <a:pt x="144513" y="382829"/>
                </a:cubicBezTo>
                <a:cubicBezTo>
                  <a:pt x="136055" y="367427"/>
                  <a:pt x="129559" y="352025"/>
                  <a:pt x="125035" y="336613"/>
                </a:cubicBezTo>
                <a:cubicBezTo>
                  <a:pt x="119891" y="321812"/>
                  <a:pt x="116576" y="305048"/>
                  <a:pt x="115071" y="286321"/>
                </a:cubicBezTo>
                <a:cubicBezTo>
                  <a:pt x="112652" y="257928"/>
                  <a:pt x="116729" y="226971"/>
                  <a:pt x="127302" y="193443"/>
                </a:cubicBezTo>
                <a:cubicBezTo>
                  <a:pt x="132740" y="176832"/>
                  <a:pt x="136207" y="164602"/>
                  <a:pt x="137722" y="156743"/>
                </a:cubicBezTo>
                <a:cubicBezTo>
                  <a:pt x="138922" y="147380"/>
                  <a:pt x="139532" y="142847"/>
                  <a:pt x="139532" y="143151"/>
                </a:cubicBezTo>
                <a:lnTo>
                  <a:pt x="139532" y="138170"/>
                </a:lnTo>
                <a:cubicBezTo>
                  <a:pt x="140732" y="138170"/>
                  <a:pt x="142399" y="138017"/>
                  <a:pt x="144513" y="137713"/>
                </a:cubicBezTo>
                <a:cubicBezTo>
                  <a:pt x="151457" y="137408"/>
                  <a:pt x="156448" y="137713"/>
                  <a:pt x="159468" y="138617"/>
                </a:cubicBezTo>
                <a:cubicBezTo>
                  <a:pt x="174574" y="141332"/>
                  <a:pt x="189519" y="149190"/>
                  <a:pt x="204321" y="162173"/>
                </a:cubicBezTo>
                <a:cubicBezTo>
                  <a:pt x="219723" y="175765"/>
                  <a:pt x="232105" y="192681"/>
                  <a:pt x="241468" y="212912"/>
                </a:cubicBezTo>
                <a:cubicBezTo>
                  <a:pt x="250527" y="231638"/>
                  <a:pt x="255965" y="252632"/>
                  <a:pt x="257775" y="275892"/>
                </a:cubicBezTo>
                <a:cubicBezTo>
                  <a:pt x="259289" y="298542"/>
                  <a:pt x="257165" y="319383"/>
                  <a:pt x="251431" y="338414"/>
                </a:cubicBezTo>
                <a:cubicBezTo>
                  <a:pt x="245993" y="357740"/>
                  <a:pt x="237677" y="375266"/>
                  <a:pt x="226514" y="390973"/>
                </a:cubicBezTo>
                <a:cubicBezTo>
                  <a:pt x="216246" y="405165"/>
                  <a:pt x="205369" y="416500"/>
                  <a:pt x="193891" y="424948"/>
                </a:cubicBezTo>
                <a:lnTo>
                  <a:pt x="247802" y="424948"/>
                </a:lnTo>
                <a:lnTo>
                  <a:pt x="247802" y="412737"/>
                </a:lnTo>
                <a:close/>
                <a:moveTo>
                  <a:pt x="190728" y="424520"/>
                </a:moveTo>
                <a:cubicBezTo>
                  <a:pt x="194053" y="412137"/>
                  <a:pt x="196463" y="401717"/>
                  <a:pt x="197977" y="393259"/>
                </a:cubicBezTo>
                <a:cubicBezTo>
                  <a:pt x="198577" y="390239"/>
                  <a:pt x="200082" y="380124"/>
                  <a:pt x="202511" y="362903"/>
                </a:cubicBezTo>
                <a:cubicBezTo>
                  <a:pt x="202206" y="364417"/>
                  <a:pt x="202663" y="354444"/>
                  <a:pt x="203873" y="333004"/>
                </a:cubicBezTo>
                <a:cubicBezTo>
                  <a:pt x="203873" y="333604"/>
                  <a:pt x="203263" y="324241"/>
                  <a:pt x="202063" y="304914"/>
                </a:cubicBezTo>
                <a:cubicBezTo>
                  <a:pt x="199044" y="290417"/>
                  <a:pt x="197377" y="282264"/>
                  <a:pt x="197082" y="280445"/>
                </a:cubicBezTo>
                <a:cubicBezTo>
                  <a:pt x="196177" y="277730"/>
                  <a:pt x="194967" y="274253"/>
                  <a:pt x="193453" y="270024"/>
                </a:cubicBezTo>
                <a:cubicBezTo>
                  <a:pt x="191643" y="264890"/>
                  <a:pt x="190433" y="261718"/>
                  <a:pt x="189824" y="260509"/>
                </a:cubicBezTo>
                <a:cubicBezTo>
                  <a:pt x="190119" y="261718"/>
                  <a:pt x="187709" y="257032"/>
                  <a:pt x="182575" y="246459"/>
                </a:cubicBezTo>
                <a:cubicBezTo>
                  <a:pt x="179556" y="241325"/>
                  <a:pt x="177136" y="237249"/>
                  <a:pt x="175327" y="234229"/>
                </a:cubicBezTo>
                <a:cubicBezTo>
                  <a:pt x="176841" y="237249"/>
                  <a:pt x="178956" y="241478"/>
                  <a:pt x="181670" y="246917"/>
                </a:cubicBezTo>
                <a:cubicBezTo>
                  <a:pt x="185899" y="257185"/>
                  <a:pt x="188014" y="262023"/>
                  <a:pt x="188014" y="261414"/>
                </a:cubicBezTo>
                <a:cubicBezTo>
                  <a:pt x="189214" y="265948"/>
                  <a:pt x="191024" y="272586"/>
                  <a:pt x="193453" y="281350"/>
                </a:cubicBezTo>
                <a:lnTo>
                  <a:pt x="196625" y="305362"/>
                </a:lnTo>
                <a:cubicBezTo>
                  <a:pt x="196320" y="322879"/>
                  <a:pt x="196167" y="331946"/>
                  <a:pt x="196167" y="332546"/>
                </a:cubicBezTo>
                <a:cubicBezTo>
                  <a:pt x="193748" y="353082"/>
                  <a:pt x="192538" y="362750"/>
                  <a:pt x="192538" y="361540"/>
                </a:cubicBezTo>
                <a:cubicBezTo>
                  <a:pt x="189214" y="378152"/>
                  <a:pt x="187100" y="387972"/>
                  <a:pt x="186195" y="390992"/>
                </a:cubicBezTo>
                <a:cubicBezTo>
                  <a:pt x="183775" y="400050"/>
                  <a:pt x="180146" y="411232"/>
                  <a:pt x="175317" y="424520"/>
                </a:cubicBezTo>
                <a:lnTo>
                  <a:pt x="190728" y="424520"/>
                </a:lnTo>
                <a:close/>
              </a:path>
            </a:pathLst>
          </a:custGeom>
          <a:solidFill>
            <a:srgbClr val="00B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7" name="任意多边形: 形状 86">
            <a:extLst>
              <a:ext uri="{FF2B5EF4-FFF2-40B4-BE49-F238E27FC236}">
                <a16:creationId xmlns:a16="http://schemas.microsoft.com/office/drawing/2014/main" id="{9B400305-75A7-B29C-FE3F-6D9AC710C66B}"/>
              </a:ext>
            </a:extLst>
          </p:cNvPr>
          <p:cNvSpPr/>
          <p:nvPr/>
        </p:nvSpPr>
        <p:spPr>
          <a:xfrm>
            <a:off x="9678905" y="2626556"/>
            <a:ext cx="1367447" cy="967419"/>
          </a:xfrm>
          <a:custGeom>
            <a:avLst/>
            <a:gdLst>
              <a:gd name="connsiteX0" fmla="*/ 890273 w 918352"/>
              <a:gd name="connsiteY0" fmla="*/ 531000 h 649700"/>
              <a:gd name="connsiteX1" fmla="*/ 911114 w 918352"/>
              <a:gd name="connsiteY1" fmla="*/ 535981 h 649700"/>
              <a:gd name="connsiteX2" fmla="*/ 913829 w 918352"/>
              <a:gd name="connsiteY2" fmla="*/ 558184 h 649700"/>
              <a:gd name="connsiteX3" fmla="*/ 824122 w 918352"/>
              <a:gd name="connsiteY3" fmla="*/ 629764 h 649700"/>
              <a:gd name="connsiteX4" fmla="*/ 702250 w 918352"/>
              <a:gd name="connsiteY4" fmla="*/ 649700 h 649700"/>
              <a:gd name="connsiteX5" fmla="*/ 572671 w 918352"/>
              <a:gd name="connsiteY5" fmla="*/ 627497 h 649700"/>
              <a:gd name="connsiteX6" fmla="*/ 480698 w 918352"/>
              <a:gd name="connsiteY6" fmla="*/ 565423 h 649700"/>
              <a:gd name="connsiteX7" fmla="*/ 426329 w 918352"/>
              <a:gd name="connsiteY7" fmla="*/ 471640 h 649700"/>
              <a:gd name="connsiteX8" fmla="*/ 408661 w 918352"/>
              <a:gd name="connsiteY8" fmla="*/ 353844 h 649700"/>
              <a:gd name="connsiteX9" fmla="*/ 413195 w 918352"/>
              <a:gd name="connsiteY9" fmla="*/ 296761 h 649700"/>
              <a:gd name="connsiteX10" fmla="*/ 350672 w 918352"/>
              <a:gd name="connsiteY10" fmla="*/ 222914 h 649700"/>
              <a:gd name="connsiteX11" fmla="*/ 331641 w 918352"/>
              <a:gd name="connsiteY11" fmla="*/ 225180 h 649700"/>
              <a:gd name="connsiteX12" fmla="*/ 299923 w 918352"/>
              <a:gd name="connsiteY12" fmla="*/ 226543 h 649700"/>
              <a:gd name="connsiteX13" fmla="*/ 265490 w 918352"/>
              <a:gd name="connsiteY13" fmla="*/ 225180 h 649700"/>
              <a:gd name="connsiteX14" fmla="*/ 231057 w 918352"/>
              <a:gd name="connsiteY14" fmla="*/ 220647 h 649700"/>
              <a:gd name="connsiteX15" fmla="*/ 197082 w 918352"/>
              <a:gd name="connsiteY15" fmla="*/ 212493 h 649700"/>
              <a:gd name="connsiteX16" fmla="*/ 165364 w 918352"/>
              <a:gd name="connsiteY16" fmla="*/ 200711 h 649700"/>
              <a:gd name="connsiteX17" fmla="*/ 107375 w 918352"/>
              <a:gd name="connsiteY17" fmla="*/ 168545 h 649700"/>
              <a:gd name="connsiteX18" fmla="*/ 82001 w 918352"/>
              <a:gd name="connsiteY18" fmla="*/ 148609 h 649700"/>
              <a:gd name="connsiteX19" fmla="*/ 58445 w 918352"/>
              <a:gd name="connsiteY19" fmla="*/ 127311 h 649700"/>
              <a:gd name="connsiteX20" fmla="*/ 37148 w 918352"/>
              <a:gd name="connsiteY20" fmla="*/ 106470 h 649700"/>
              <a:gd name="connsiteX21" fmla="*/ 18574 w 918352"/>
              <a:gd name="connsiteY21" fmla="*/ 88344 h 649700"/>
              <a:gd name="connsiteX22" fmla="*/ 10868 w 918352"/>
              <a:gd name="connsiteY22" fmla="*/ 80639 h 649700"/>
              <a:gd name="connsiteX23" fmla="*/ 4982 w 918352"/>
              <a:gd name="connsiteY23" fmla="*/ 74752 h 649700"/>
              <a:gd name="connsiteX24" fmla="*/ 0 w 918352"/>
              <a:gd name="connsiteY24" fmla="*/ 69313 h 649700"/>
              <a:gd name="connsiteX25" fmla="*/ 4534 w 918352"/>
              <a:gd name="connsiteY25" fmla="*/ 63427 h 649700"/>
              <a:gd name="connsiteX26" fmla="*/ 17669 w 918352"/>
              <a:gd name="connsiteY26" fmla="*/ 48930 h 649700"/>
              <a:gd name="connsiteX27" fmla="*/ 40319 w 918352"/>
              <a:gd name="connsiteY27" fmla="*/ 30356 h 649700"/>
              <a:gd name="connsiteX28" fmla="*/ 72485 w 918352"/>
              <a:gd name="connsiteY28" fmla="*/ 14049 h 649700"/>
              <a:gd name="connsiteX29" fmla="*/ 111452 w 918352"/>
              <a:gd name="connsiteY29" fmla="*/ 3172 h 649700"/>
              <a:gd name="connsiteX30" fmla="*/ 155400 w 918352"/>
              <a:gd name="connsiteY30" fmla="*/ 0 h 649700"/>
              <a:gd name="connsiteX31" fmla="*/ 200253 w 918352"/>
              <a:gd name="connsiteY31" fmla="*/ 5439 h 649700"/>
              <a:gd name="connsiteX32" fmla="*/ 242840 w 918352"/>
              <a:gd name="connsiteY32" fmla="*/ 19488 h 649700"/>
              <a:gd name="connsiteX33" fmla="*/ 281807 w 918352"/>
              <a:gd name="connsiteY33" fmla="*/ 40786 h 649700"/>
              <a:gd name="connsiteX34" fmla="*/ 315335 w 918352"/>
              <a:gd name="connsiteY34" fmla="*/ 67970 h 649700"/>
              <a:gd name="connsiteX35" fmla="*/ 361998 w 918352"/>
              <a:gd name="connsiteY35" fmla="*/ 131397 h 649700"/>
              <a:gd name="connsiteX36" fmla="*/ 374685 w 918352"/>
              <a:gd name="connsiteY36" fmla="*/ 162658 h 649700"/>
              <a:gd name="connsiteX37" fmla="*/ 381486 w 918352"/>
              <a:gd name="connsiteY37" fmla="*/ 190300 h 649700"/>
              <a:gd name="connsiteX38" fmla="*/ 383296 w 918352"/>
              <a:gd name="connsiteY38" fmla="*/ 200720 h 649700"/>
              <a:gd name="connsiteX39" fmla="*/ 371970 w 918352"/>
              <a:gd name="connsiteY39" fmla="*/ 191662 h 649700"/>
              <a:gd name="connsiteX40" fmla="*/ 290875 w 918352"/>
              <a:gd name="connsiteY40" fmla="*/ 138655 h 649700"/>
              <a:gd name="connsiteX41" fmla="*/ 244659 w 918352"/>
              <a:gd name="connsiteY41" fmla="*/ 116453 h 649700"/>
              <a:gd name="connsiteX42" fmla="*/ 222456 w 918352"/>
              <a:gd name="connsiteY42" fmla="*/ 108299 h 649700"/>
              <a:gd name="connsiteX43" fmla="*/ 202073 w 918352"/>
              <a:gd name="connsiteY43" fmla="*/ 102413 h 649700"/>
              <a:gd name="connsiteX44" fmla="*/ 184404 w 918352"/>
              <a:gd name="connsiteY44" fmla="*/ 99241 h 649700"/>
              <a:gd name="connsiteX45" fmla="*/ 170812 w 918352"/>
              <a:gd name="connsiteY45" fmla="*/ 97431 h 649700"/>
              <a:gd name="connsiteX46" fmla="*/ 159029 w 918352"/>
              <a:gd name="connsiteY46" fmla="*/ 96526 h 649700"/>
              <a:gd name="connsiteX47" fmla="*/ 170812 w 918352"/>
              <a:gd name="connsiteY47" fmla="*/ 98336 h 649700"/>
              <a:gd name="connsiteX48" fmla="*/ 183947 w 918352"/>
              <a:gd name="connsiteY48" fmla="*/ 101051 h 649700"/>
              <a:gd name="connsiteX49" fmla="*/ 201159 w 918352"/>
              <a:gd name="connsiteY49" fmla="*/ 105585 h 649700"/>
              <a:gd name="connsiteX50" fmla="*/ 220637 w 918352"/>
              <a:gd name="connsiteY50" fmla="*/ 113290 h 649700"/>
              <a:gd name="connsiteX51" fmla="*/ 241935 w 918352"/>
              <a:gd name="connsiteY51" fmla="*/ 122806 h 649700"/>
              <a:gd name="connsiteX52" fmla="*/ 285426 w 918352"/>
              <a:gd name="connsiteY52" fmla="*/ 148180 h 649700"/>
              <a:gd name="connsiteX53" fmla="*/ 359731 w 918352"/>
              <a:gd name="connsiteY53" fmla="*/ 206169 h 649700"/>
              <a:gd name="connsiteX54" fmla="*/ 368341 w 918352"/>
              <a:gd name="connsiteY54" fmla="*/ 213417 h 649700"/>
              <a:gd name="connsiteX55" fmla="*/ 418633 w 918352"/>
              <a:gd name="connsiteY55" fmla="*/ 271405 h 649700"/>
              <a:gd name="connsiteX56" fmla="*/ 429053 w 918352"/>
              <a:gd name="connsiteY56" fmla="*/ 237877 h 649700"/>
              <a:gd name="connsiteX57" fmla="*/ 486137 w 918352"/>
              <a:gd name="connsiteY57" fmla="*/ 144094 h 649700"/>
              <a:gd name="connsiteX58" fmla="*/ 574481 w 918352"/>
              <a:gd name="connsiteY58" fmla="*/ 81115 h 649700"/>
              <a:gd name="connsiteX59" fmla="*/ 687295 w 918352"/>
              <a:gd name="connsiteY59" fmla="*/ 57560 h 649700"/>
              <a:gd name="connsiteX60" fmla="*/ 781984 w 918352"/>
              <a:gd name="connsiteY60" fmla="*/ 75686 h 649700"/>
              <a:gd name="connsiteX61" fmla="*/ 854469 w 918352"/>
              <a:gd name="connsiteY61" fmla="*/ 125073 h 649700"/>
              <a:gd name="connsiteX62" fmla="*/ 901589 w 918352"/>
              <a:gd name="connsiteY62" fmla="*/ 200730 h 649700"/>
              <a:gd name="connsiteX63" fmla="*/ 918353 w 918352"/>
              <a:gd name="connsiteY63" fmla="*/ 295418 h 649700"/>
              <a:gd name="connsiteX64" fmla="*/ 899322 w 918352"/>
              <a:gd name="connsiteY64" fmla="*/ 321697 h 649700"/>
              <a:gd name="connsiteX65" fmla="*/ 545935 w 918352"/>
              <a:gd name="connsiteY65" fmla="*/ 321697 h 649700"/>
              <a:gd name="connsiteX66" fmla="*/ 539134 w 918352"/>
              <a:gd name="connsiteY66" fmla="*/ 325774 h 649700"/>
              <a:gd name="connsiteX67" fmla="*/ 538677 w 918352"/>
              <a:gd name="connsiteY67" fmla="*/ 336194 h 649700"/>
              <a:gd name="connsiteX68" fmla="*/ 554079 w 918352"/>
              <a:gd name="connsiteY68" fmla="*/ 445379 h 649700"/>
              <a:gd name="connsiteX69" fmla="*/ 596217 w 918352"/>
              <a:gd name="connsiteY69" fmla="*/ 517874 h 649700"/>
              <a:gd name="connsiteX70" fmla="*/ 659196 w 918352"/>
              <a:gd name="connsiteY70" fmla="*/ 558194 h 649700"/>
              <a:gd name="connsiteX71" fmla="*/ 737121 w 918352"/>
              <a:gd name="connsiteY71" fmla="*/ 570424 h 649700"/>
              <a:gd name="connsiteX72" fmla="*/ 818216 w 918352"/>
              <a:gd name="connsiteY72" fmla="*/ 562718 h 649700"/>
              <a:gd name="connsiteX73" fmla="*/ 890273 w 918352"/>
              <a:gd name="connsiteY73" fmla="*/ 531000 h 649700"/>
              <a:gd name="connsiteX74" fmla="*/ 543230 w 918352"/>
              <a:gd name="connsiteY74" fmla="*/ 244659 h 649700"/>
              <a:gd name="connsiteX75" fmla="*/ 541420 w 918352"/>
              <a:gd name="connsiteY75" fmla="*/ 268672 h 649700"/>
              <a:gd name="connsiteX76" fmla="*/ 546859 w 918352"/>
              <a:gd name="connsiteY76" fmla="*/ 278187 h 649700"/>
              <a:gd name="connsiteX77" fmla="*/ 772935 w 918352"/>
              <a:gd name="connsiteY77" fmla="*/ 278187 h 649700"/>
              <a:gd name="connsiteX78" fmla="*/ 786527 w 918352"/>
              <a:gd name="connsiteY78" fmla="*/ 274558 h 649700"/>
              <a:gd name="connsiteX79" fmla="*/ 792871 w 918352"/>
              <a:gd name="connsiteY79" fmla="*/ 265500 h 649700"/>
              <a:gd name="connsiteX80" fmla="*/ 795138 w 918352"/>
              <a:gd name="connsiteY80" fmla="*/ 252365 h 649700"/>
              <a:gd name="connsiteX81" fmla="*/ 795138 w 918352"/>
              <a:gd name="connsiteY81" fmla="*/ 235601 h 649700"/>
              <a:gd name="connsiteX82" fmla="*/ 786984 w 918352"/>
              <a:gd name="connsiteY82" fmla="*/ 185766 h 649700"/>
              <a:gd name="connsiteX83" fmla="*/ 763877 w 918352"/>
              <a:gd name="connsiteY83" fmla="*/ 143180 h 649700"/>
              <a:gd name="connsiteX84" fmla="*/ 727634 w 918352"/>
              <a:gd name="connsiteY84" fmla="*/ 113281 h 649700"/>
              <a:gd name="connsiteX85" fmla="*/ 679609 w 918352"/>
              <a:gd name="connsiteY85" fmla="*/ 101956 h 649700"/>
              <a:gd name="connsiteX86" fmla="*/ 621621 w 918352"/>
              <a:gd name="connsiteY86" fmla="*/ 113738 h 649700"/>
              <a:gd name="connsiteX87" fmla="*/ 581749 w 918352"/>
              <a:gd name="connsiteY87" fmla="*/ 144999 h 649700"/>
              <a:gd name="connsiteX88" fmla="*/ 555927 w 918352"/>
              <a:gd name="connsiteY88" fmla="*/ 190757 h 649700"/>
              <a:gd name="connsiteX89" fmla="*/ 543230 w 918352"/>
              <a:gd name="connsiteY89" fmla="*/ 244659 h 64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918352" h="649700">
                <a:moveTo>
                  <a:pt x="890273" y="531000"/>
                </a:moveTo>
                <a:cubicBezTo>
                  <a:pt x="896617" y="524961"/>
                  <a:pt x="903561" y="526618"/>
                  <a:pt x="911114" y="535981"/>
                </a:cubicBezTo>
                <a:cubicBezTo>
                  <a:pt x="918658" y="544744"/>
                  <a:pt x="919563" y="552145"/>
                  <a:pt x="913829" y="558184"/>
                </a:cubicBezTo>
                <a:cubicBezTo>
                  <a:pt x="886644" y="592312"/>
                  <a:pt x="856745" y="616172"/>
                  <a:pt x="824122" y="629764"/>
                </a:cubicBezTo>
                <a:cubicBezTo>
                  <a:pt x="791499" y="643052"/>
                  <a:pt x="750875" y="649700"/>
                  <a:pt x="702250" y="649700"/>
                </a:cubicBezTo>
                <a:cubicBezTo>
                  <a:pt x="652415" y="649700"/>
                  <a:pt x="609219" y="642299"/>
                  <a:pt x="572671" y="627497"/>
                </a:cubicBezTo>
                <a:cubicBezTo>
                  <a:pt x="535820" y="612391"/>
                  <a:pt x="505168" y="591703"/>
                  <a:pt x="480698" y="565423"/>
                </a:cubicBezTo>
                <a:cubicBezTo>
                  <a:pt x="456229" y="538839"/>
                  <a:pt x="438112" y="507578"/>
                  <a:pt x="426329" y="471640"/>
                </a:cubicBezTo>
                <a:cubicBezTo>
                  <a:pt x="414547" y="435397"/>
                  <a:pt x="408661" y="396126"/>
                  <a:pt x="408661" y="353844"/>
                </a:cubicBezTo>
                <a:cubicBezTo>
                  <a:pt x="408661" y="334813"/>
                  <a:pt x="410175" y="315782"/>
                  <a:pt x="413195" y="296761"/>
                </a:cubicBezTo>
                <a:cubicBezTo>
                  <a:pt x="395068" y="266557"/>
                  <a:pt x="374228" y="241945"/>
                  <a:pt x="350672" y="222914"/>
                </a:cubicBezTo>
                <a:cubicBezTo>
                  <a:pt x="342214" y="224123"/>
                  <a:pt x="335871" y="224876"/>
                  <a:pt x="331641" y="225180"/>
                </a:cubicBezTo>
                <a:cubicBezTo>
                  <a:pt x="320764" y="226085"/>
                  <a:pt x="310191" y="226543"/>
                  <a:pt x="299923" y="226543"/>
                </a:cubicBezTo>
                <a:cubicBezTo>
                  <a:pt x="292370" y="226847"/>
                  <a:pt x="280892" y="226390"/>
                  <a:pt x="265490" y="225180"/>
                </a:cubicBezTo>
                <a:cubicBezTo>
                  <a:pt x="257337" y="224580"/>
                  <a:pt x="245850" y="223066"/>
                  <a:pt x="231057" y="220647"/>
                </a:cubicBezTo>
                <a:cubicBezTo>
                  <a:pt x="216856" y="217932"/>
                  <a:pt x="205530" y="215208"/>
                  <a:pt x="197082" y="212493"/>
                </a:cubicBezTo>
                <a:cubicBezTo>
                  <a:pt x="180165" y="206759"/>
                  <a:pt x="169593" y="202825"/>
                  <a:pt x="165364" y="200711"/>
                </a:cubicBezTo>
                <a:cubicBezTo>
                  <a:pt x="144218" y="191948"/>
                  <a:pt x="124882" y="181232"/>
                  <a:pt x="107375" y="168545"/>
                </a:cubicBezTo>
                <a:cubicBezTo>
                  <a:pt x="104356" y="166430"/>
                  <a:pt x="95888" y="159782"/>
                  <a:pt x="82001" y="148609"/>
                </a:cubicBezTo>
                <a:cubicBezTo>
                  <a:pt x="79581" y="146799"/>
                  <a:pt x="71733" y="139703"/>
                  <a:pt x="58445" y="127311"/>
                </a:cubicBezTo>
                <a:cubicBezTo>
                  <a:pt x="51492" y="120967"/>
                  <a:pt x="44396" y="114024"/>
                  <a:pt x="37148" y="106470"/>
                </a:cubicBezTo>
                <a:cubicBezTo>
                  <a:pt x="31709" y="101336"/>
                  <a:pt x="25518" y="95298"/>
                  <a:pt x="18574" y="88344"/>
                </a:cubicBezTo>
                <a:cubicBezTo>
                  <a:pt x="16459" y="86230"/>
                  <a:pt x="13888" y="83658"/>
                  <a:pt x="10868" y="80639"/>
                </a:cubicBezTo>
                <a:cubicBezTo>
                  <a:pt x="7544" y="77010"/>
                  <a:pt x="5582" y="75047"/>
                  <a:pt x="4982" y="74752"/>
                </a:cubicBezTo>
                <a:cubicBezTo>
                  <a:pt x="2867" y="72333"/>
                  <a:pt x="1200" y="70523"/>
                  <a:pt x="0" y="69313"/>
                </a:cubicBezTo>
                <a:cubicBezTo>
                  <a:pt x="905" y="67799"/>
                  <a:pt x="2420" y="65837"/>
                  <a:pt x="4534" y="63427"/>
                </a:cubicBezTo>
                <a:cubicBezTo>
                  <a:pt x="12687" y="54369"/>
                  <a:pt x="17059" y="49530"/>
                  <a:pt x="17669" y="48930"/>
                </a:cubicBezTo>
                <a:cubicBezTo>
                  <a:pt x="28842" y="38967"/>
                  <a:pt x="36395" y="32766"/>
                  <a:pt x="40319" y="30356"/>
                </a:cubicBezTo>
                <a:cubicBezTo>
                  <a:pt x="49987" y="24317"/>
                  <a:pt x="60703" y="18878"/>
                  <a:pt x="72485" y="14049"/>
                </a:cubicBezTo>
                <a:cubicBezTo>
                  <a:pt x="82448" y="10125"/>
                  <a:pt x="95431" y="6496"/>
                  <a:pt x="111452" y="3172"/>
                </a:cubicBezTo>
                <a:cubicBezTo>
                  <a:pt x="121415" y="1057"/>
                  <a:pt x="136064" y="0"/>
                  <a:pt x="155400" y="0"/>
                </a:cubicBezTo>
                <a:cubicBezTo>
                  <a:pt x="167783" y="305"/>
                  <a:pt x="182737" y="2115"/>
                  <a:pt x="200253" y="5439"/>
                </a:cubicBezTo>
                <a:cubicBezTo>
                  <a:pt x="215046" y="9068"/>
                  <a:pt x="229248" y="13745"/>
                  <a:pt x="242840" y="19488"/>
                </a:cubicBezTo>
                <a:cubicBezTo>
                  <a:pt x="260356" y="27641"/>
                  <a:pt x="273348" y="34738"/>
                  <a:pt x="281807" y="40786"/>
                </a:cubicBezTo>
                <a:cubicBezTo>
                  <a:pt x="295094" y="49549"/>
                  <a:pt x="306277" y="58607"/>
                  <a:pt x="315335" y="67970"/>
                </a:cubicBezTo>
                <a:cubicBezTo>
                  <a:pt x="334061" y="85487"/>
                  <a:pt x="349605" y="106632"/>
                  <a:pt x="361998" y="131397"/>
                </a:cubicBezTo>
                <a:cubicBezTo>
                  <a:pt x="367436" y="142570"/>
                  <a:pt x="371666" y="152991"/>
                  <a:pt x="374685" y="162658"/>
                </a:cubicBezTo>
                <a:cubicBezTo>
                  <a:pt x="376790" y="169002"/>
                  <a:pt x="379057" y="178213"/>
                  <a:pt x="381486" y="190300"/>
                </a:cubicBezTo>
                <a:cubicBezTo>
                  <a:pt x="382391" y="193624"/>
                  <a:pt x="383000" y="197091"/>
                  <a:pt x="383296" y="200720"/>
                </a:cubicBezTo>
                <a:cubicBezTo>
                  <a:pt x="379676" y="197701"/>
                  <a:pt x="375885" y="194681"/>
                  <a:pt x="371970" y="191662"/>
                </a:cubicBezTo>
                <a:cubicBezTo>
                  <a:pt x="345081" y="171421"/>
                  <a:pt x="318059" y="153753"/>
                  <a:pt x="290875" y="138655"/>
                </a:cubicBezTo>
                <a:cubicBezTo>
                  <a:pt x="276977" y="131102"/>
                  <a:pt x="261575" y="123701"/>
                  <a:pt x="244659" y="116453"/>
                </a:cubicBezTo>
                <a:cubicBezTo>
                  <a:pt x="240421" y="114938"/>
                  <a:pt x="233029" y="112224"/>
                  <a:pt x="222456" y="108299"/>
                </a:cubicBezTo>
                <a:cubicBezTo>
                  <a:pt x="213693" y="105880"/>
                  <a:pt x="206893" y="103918"/>
                  <a:pt x="202073" y="102413"/>
                </a:cubicBezTo>
                <a:cubicBezTo>
                  <a:pt x="196634" y="101508"/>
                  <a:pt x="190748" y="100451"/>
                  <a:pt x="184404" y="99241"/>
                </a:cubicBezTo>
                <a:cubicBezTo>
                  <a:pt x="183795" y="98936"/>
                  <a:pt x="179261" y="98336"/>
                  <a:pt x="170812" y="97431"/>
                </a:cubicBezTo>
                <a:cubicBezTo>
                  <a:pt x="165668" y="97126"/>
                  <a:pt x="161754" y="96831"/>
                  <a:pt x="159029" y="96526"/>
                </a:cubicBezTo>
                <a:cubicBezTo>
                  <a:pt x="161744" y="96831"/>
                  <a:pt x="165668" y="97431"/>
                  <a:pt x="170812" y="98336"/>
                </a:cubicBezTo>
                <a:cubicBezTo>
                  <a:pt x="179870" y="100146"/>
                  <a:pt x="184242" y="101051"/>
                  <a:pt x="183947" y="101051"/>
                </a:cubicBezTo>
                <a:cubicBezTo>
                  <a:pt x="188176" y="102260"/>
                  <a:pt x="193910" y="103765"/>
                  <a:pt x="201159" y="105585"/>
                </a:cubicBezTo>
                <a:cubicBezTo>
                  <a:pt x="207197" y="108004"/>
                  <a:pt x="213684" y="110566"/>
                  <a:pt x="220637" y="113290"/>
                </a:cubicBezTo>
                <a:cubicBezTo>
                  <a:pt x="224257" y="114805"/>
                  <a:pt x="231353" y="117977"/>
                  <a:pt x="241935" y="122806"/>
                </a:cubicBezTo>
                <a:cubicBezTo>
                  <a:pt x="258242" y="131264"/>
                  <a:pt x="272739" y="139722"/>
                  <a:pt x="285426" y="148180"/>
                </a:cubicBezTo>
                <a:cubicBezTo>
                  <a:pt x="310496" y="164792"/>
                  <a:pt x="335261" y="184128"/>
                  <a:pt x="359731" y="206169"/>
                </a:cubicBezTo>
                <a:cubicBezTo>
                  <a:pt x="362150" y="207978"/>
                  <a:pt x="365007" y="210398"/>
                  <a:pt x="368341" y="213417"/>
                </a:cubicBezTo>
                <a:cubicBezTo>
                  <a:pt x="386467" y="229429"/>
                  <a:pt x="403231" y="248755"/>
                  <a:pt x="418633" y="271405"/>
                </a:cubicBezTo>
                <a:cubicBezTo>
                  <a:pt x="421957" y="258718"/>
                  <a:pt x="425434" y="247545"/>
                  <a:pt x="429053" y="237877"/>
                </a:cubicBezTo>
                <a:cubicBezTo>
                  <a:pt x="442646" y="202235"/>
                  <a:pt x="461676" y="170974"/>
                  <a:pt x="486137" y="144094"/>
                </a:cubicBezTo>
                <a:cubicBezTo>
                  <a:pt x="510607" y="117510"/>
                  <a:pt x="540048" y="96526"/>
                  <a:pt x="574481" y="81115"/>
                </a:cubicBezTo>
                <a:cubicBezTo>
                  <a:pt x="608609" y="65408"/>
                  <a:pt x="646214" y="57560"/>
                  <a:pt x="687295" y="57560"/>
                </a:cubicBezTo>
                <a:cubicBezTo>
                  <a:pt x="722023" y="57560"/>
                  <a:pt x="753589" y="63598"/>
                  <a:pt x="781984" y="75686"/>
                </a:cubicBezTo>
                <a:cubicBezTo>
                  <a:pt x="810073" y="87468"/>
                  <a:pt x="834237" y="103927"/>
                  <a:pt x="854469" y="125073"/>
                </a:cubicBezTo>
                <a:cubicBezTo>
                  <a:pt x="874700" y="146218"/>
                  <a:pt x="890416" y="171440"/>
                  <a:pt x="901589" y="200730"/>
                </a:cubicBezTo>
                <a:cubicBezTo>
                  <a:pt x="912762" y="229724"/>
                  <a:pt x="918353" y="261290"/>
                  <a:pt x="918353" y="295418"/>
                </a:cubicBezTo>
                <a:cubicBezTo>
                  <a:pt x="918353" y="312934"/>
                  <a:pt x="912009" y="321697"/>
                  <a:pt x="899322" y="321697"/>
                </a:cubicBezTo>
                <a:lnTo>
                  <a:pt x="545935" y="321697"/>
                </a:lnTo>
                <a:cubicBezTo>
                  <a:pt x="541696" y="321697"/>
                  <a:pt x="539439" y="323059"/>
                  <a:pt x="539134" y="325774"/>
                </a:cubicBezTo>
                <a:cubicBezTo>
                  <a:pt x="538829" y="329098"/>
                  <a:pt x="538677" y="332565"/>
                  <a:pt x="538677" y="336194"/>
                </a:cubicBezTo>
                <a:cubicBezTo>
                  <a:pt x="538677" y="379390"/>
                  <a:pt x="543811" y="415785"/>
                  <a:pt x="554079" y="445379"/>
                </a:cubicBezTo>
                <a:cubicBezTo>
                  <a:pt x="564337" y="474983"/>
                  <a:pt x="578387" y="499139"/>
                  <a:pt x="596217" y="517874"/>
                </a:cubicBezTo>
                <a:cubicBezTo>
                  <a:pt x="614343" y="536296"/>
                  <a:pt x="635337" y="549735"/>
                  <a:pt x="659196" y="558194"/>
                </a:cubicBezTo>
                <a:cubicBezTo>
                  <a:pt x="683047" y="566347"/>
                  <a:pt x="709032" y="570424"/>
                  <a:pt x="737121" y="570424"/>
                </a:cubicBezTo>
                <a:cubicBezTo>
                  <a:pt x="764905" y="570424"/>
                  <a:pt x="791937" y="567852"/>
                  <a:pt x="818216" y="562718"/>
                </a:cubicBezTo>
                <a:cubicBezTo>
                  <a:pt x="844515" y="557279"/>
                  <a:pt x="868528" y="546706"/>
                  <a:pt x="890273" y="531000"/>
                </a:cubicBezTo>
                <a:close/>
                <a:moveTo>
                  <a:pt x="543230" y="244659"/>
                </a:moveTo>
                <a:cubicBezTo>
                  <a:pt x="541715" y="254022"/>
                  <a:pt x="541115" y="262023"/>
                  <a:pt x="541420" y="268672"/>
                </a:cubicBezTo>
                <a:cubicBezTo>
                  <a:pt x="542020" y="275015"/>
                  <a:pt x="543840" y="278187"/>
                  <a:pt x="546859" y="278187"/>
                </a:cubicBezTo>
                <a:lnTo>
                  <a:pt x="772935" y="278187"/>
                </a:lnTo>
                <a:cubicBezTo>
                  <a:pt x="778973" y="278187"/>
                  <a:pt x="783507" y="276977"/>
                  <a:pt x="786527" y="274558"/>
                </a:cubicBezTo>
                <a:cubicBezTo>
                  <a:pt x="789537" y="272444"/>
                  <a:pt x="791661" y="269424"/>
                  <a:pt x="792871" y="265500"/>
                </a:cubicBezTo>
                <a:cubicBezTo>
                  <a:pt x="794071" y="261575"/>
                  <a:pt x="794833" y="257194"/>
                  <a:pt x="795138" y="252365"/>
                </a:cubicBezTo>
                <a:cubicBezTo>
                  <a:pt x="795138" y="246926"/>
                  <a:pt x="795138" y="241344"/>
                  <a:pt x="795138" y="235601"/>
                </a:cubicBezTo>
                <a:cubicBezTo>
                  <a:pt x="795138" y="218389"/>
                  <a:pt x="792423" y="201768"/>
                  <a:pt x="786984" y="185766"/>
                </a:cubicBezTo>
                <a:cubicBezTo>
                  <a:pt x="781545" y="169754"/>
                  <a:pt x="773849" y="155562"/>
                  <a:pt x="763877" y="143180"/>
                </a:cubicBezTo>
                <a:cubicBezTo>
                  <a:pt x="754209" y="130492"/>
                  <a:pt x="742131" y="120529"/>
                  <a:pt x="727634" y="113281"/>
                </a:cubicBezTo>
                <a:cubicBezTo>
                  <a:pt x="713432" y="105727"/>
                  <a:pt x="697430" y="101956"/>
                  <a:pt x="679609" y="101956"/>
                </a:cubicBezTo>
                <a:cubicBezTo>
                  <a:pt x="656958" y="101956"/>
                  <a:pt x="637623" y="105880"/>
                  <a:pt x="621621" y="113738"/>
                </a:cubicBezTo>
                <a:cubicBezTo>
                  <a:pt x="605914" y="121587"/>
                  <a:pt x="592627" y="132007"/>
                  <a:pt x="581749" y="144999"/>
                </a:cubicBezTo>
                <a:cubicBezTo>
                  <a:pt x="570576" y="158286"/>
                  <a:pt x="561966" y="173546"/>
                  <a:pt x="555927" y="190757"/>
                </a:cubicBezTo>
                <a:cubicBezTo>
                  <a:pt x="549869" y="207969"/>
                  <a:pt x="545649" y="225933"/>
                  <a:pt x="543230" y="244659"/>
                </a:cubicBezTo>
                <a:close/>
              </a:path>
            </a:pathLst>
          </a:custGeom>
          <a:solidFill>
            <a:srgbClr val="00B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1" name="任意多边形: 形状 90">
            <a:extLst>
              <a:ext uri="{FF2B5EF4-FFF2-40B4-BE49-F238E27FC236}">
                <a16:creationId xmlns:a16="http://schemas.microsoft.com/office/drawing/2014/main" id="{AA943E4B-A507-F40C-9642-77C2B7AA7825}"/>
              </a:ext>
            </a:extLst>
          </p:cNvPr>
          <p:cNvSpPr/>
          <p:nvPr/>
        </p:nvSpPr>
        <p:spPr>
          <a:xfrm>
            <a:off x="989576" y="4347693"/>
            <a:ext cx="1187321" cy="1123710"/>
          </a:xfrm>
          <a:custGeom>
            <a:avLst/>
            <a:gdLst>
              <a:gd name="connsiteX0" fmla="*/ 794490 w 797382"/>
              <a:gd name="connsiteY0" fmla="*/ 22762 h 754662"/>
              <a:gd name="connsiteX1" fmla="*/ 794490 w 797382"/>
              <a:gd name="connsiteY1" fmla="*/ 51175 h 754662"/>
              <a:gd name="connsiteX2" fmla="*/ 774497 w 797382"/>
              <a:gd name="connsiteY2" fmla="*/ 70644 h 754662"/>
              <a:gd name="connsiteX3" fmla="*/ 664531 w 797382"/>
              <a:gd name="connsiteY3" fmla="*/ 114840 h 754662"/>
              <a:gd name="connsiteX4" fmla="*/ 572976 w 797382"/>
              <a:gd name="connsiteY4" fmla="*/ 524187 h 754662"/>
              <a:gd name="connsiteX5" fmla="*/ 569824 w 797382"/>
              <a:gd name="connsiteY5" fmla="*/ 532083 h 754662"/>
              <a:gd name="connsiteX6" fmla="*/ 546144 w 797382"/>
              <a:gd name="connsiteY6" fmla="*/ 573126 h 754662"/>
              <a:gd name="connsiteX7" fmla="*/ 502472 w 797382"/>
              <a:gd name="connsiteY7" fmla="*/ 589433 h 754662"/>
              <a:gd name="connsiteX8" fmla="*/ 160477 w 797382"/>
              <a:gd name="connsiteY8" fmla="*/ 589433 h 754662"/>
              <a:gd name="connsiteX9" fmla="*/ 88916 w 797382"/>
              <a:gd name="connsiteY9" fmla="*/ 525244 h 754662"/>
              <a:gd name="connsiteX10" fmla="*/ 0 w 797382"/>
              <a:gd name="connsiteY10" fmla="*/ 263221 h 754662"/>
              <a:gd name="connsiteX11" fmla="*/ 0 w 797382"/>
              <a:gd name="connsiteY11" fmla="*/ 255325 h 754662"/>
              <a:gd name="connsiteX12" fmla="*/ 20517 w 797382"/>
              <a:gd name="connsiteY12" fmla="*/ 203766 h 754662"/>
              <a:gd name="connsiteX13" fmla="*/ 68923 w 797382"/>
              <a:gd name="connsiteY13" fmla="*/ 182192 h 754662"/>
              <a:gd name="connsiteX14" fmla="*/ 557717 w 797382"/>
              <a:gd name="connsiteY14" fmla="*/ 182192 h 754662"/>
              <a:gd name="connsiteX15" fmla="*/ 566137 w 797382"/>
              <a:gd name="connsiteY15" fmla="*/ 183239 h 754662"/>
              <a:gd name="connsiteX16" fmla="*/ 585083 w 797382"/>
              <a:gd name="connsiteY16" fmla="*/ 86427 h 754662"/>
              <a:gd name="connsiteX17" fmla="*/ 604552 w 797382"/>
              <a:gd name="connsiteY17" fmla="*/ 61700 h 754662"/>
              <a:gd name="connsiteX18" fmla="*/ 612972 w 797382"/>
              <a:gd name="connsiteY18" fmla="*/ 56966 h 754662"/>
              <a:gd name="connsiteX19" fmla="*/ 747141 w 797382"/>
              <a:gd name="connsiteY19" fmla="*/ 2769 h 754662"/>
              <a:gd name="connsiteX20" fmla="*/ 775030 w 797382"/>
              <a:gd name="connsiteY20" fmla="*/ 3293 h 754662"/>
              <a:gd name="connsiteX21" fmla="*/ 794490 w 797382"/>
              <a:gd name="connsiteY21" fmla="*/ 22762 h 754662"/>
              <a:gd name="connsiteX22" fmla="*/ 551412 w 797382"/>
              <a:gd name="connsiteY22" fmla="*/ 255325 h 754662"/>
              <a:gd name="connsiteX23" fmla="*/ 76295 w 797382"/>
              <a:gd name="connsiteY23" fmla="*/ 255325 h 754662"/>
              <a:gd name="connsiteX24" fmla="*/ 164687 w 797382"/>
              <a:gd name="connsiteY24" fmla="*/ 508404 h 754662"/>
              <a:gd name="connsiteX25" fmla="*/ 169945 w 797382"/>
              <a:gd name="connsiteY25" fmla="*/ 516300 h 754662"/>
              <a:gd name="connsiteX26" fmla="*/ 498262 w 797382"/>
              <a:gd name="connsiteY26" fmla="*/ 516300 h 754662"/>
              <a:gd name="connsiteX27" fmla="*/ 498262 w 797382"/>
              <a:gd name="connsiteY27" fmla="*/ 514195 h 754662"/>
              <a:gd name="connsiteX28" fmla="*/ 528780 w 797382"/>
              <a:gd name="connsiteY28" fmla="*/ 369501 h 754662"/>
              <a:gd name="connsiteX29" fmla="*/ 551412 w 797382"/>
              <a:gd name="connsiteY29" fmla="*/ 255325 h 754662"/>
              <a:gd name="connsiteX30" fmla="*/ 218351 w 797382"/>
              <a:gd name="connsiteY30" fmla="*/ 626266 h 754662"/>
              <a:gd name="connsiteX31" fmla="*/ 263604 w 797382"/>
              <a:gd name="connsiteY31" fmla="*/ 645211 h 754662"/>
              <a:gd name="connsiteX32" fmla="*/ 282550 w 797382"/>
              <a:gd name="connsiteY32" fmla="*/ 690465 h 754662"/>
              <a:gd name="connsiteX33" fmla="*/ 263604 w 797382"/>
              <a:gd name="connsiteY33" fmla="*/ 735718 h 754662"/>
              <a:gd name="connsiteX34" fmla="*/ 218351 w 797382"/>
              <a:gd name="connsiteY34" fmla="*/ 754663 h 754662"/>
              <a:gd name="connsiteX35" fmla="*/ 173098 w 797382"/>
              <a:gd name="connsiteY35" fmla="*/ 735718 h 754662"/>
              <a:gd name="connsiteX36" fmla="*/ 154153 w 797382"/>
              <a:gd name="connsiteY36" fmla="*/ 690465 h 754662"/>
              <a:gd name="connsiteX37" fmla="*/ 173098 w 797382"/>
              <a:gd name="connsiteY37" fmla="*/ 645211 h 754662"/>
              <a:gd name="connsiteX38" fmla="*/ 218351 w 797382"/>
              <a:gd name="connsiteY38" fmla="*/ 626266 h 754662"/>
              <a:gd name="connsiteX39" fmla="*/ 287807 w 797382"/>
              <a:gd name="connsiteY39" fmla="*/ 465789 h 754662"/>
              <a:gd name="connsiteX40" fmla="*/ 239925 w 797382"/>
              <a:gd name="connsiteY40" fmla="*/ 386341 h 754662"/>
              <a:gd name="connsiteX41" fmla="*/ 264652 w 797382"/>
              <a:gd name="connsiteY41" fmla="*/ 324781 h 754662"/>
              <a:gd name="connsiteX42" fmla="*/ 325164 w 797382"/>
              <a:gd name="connsiteY42" fmla="*/ 296892 h 754662"/>
              <a:gd name="connsiteX43" fmla="*/ 325164 w 797382"/>
              <a:gd name="connsiteY43" fmla="*/ 277946 h 754662"/>
              <a:gd name="connsiteX44" fmla="*/ 325164 w 797382"/>
              <a:gd name="connsiteY44" fmla="*/ 277422 h 754662"/>
              <a:gd name="connsiteX45" fmla="*/ 331480 w 797382"/>
              <a:gd name="connsiteY45" fmla="*/ 277422 h 754662"/>
              <a:gd name="connsiteX46" fmla="*/ 359893 w 797382"/>
              <a:gd name="connsiteY46" fmla="*/ 306360 h 754662"/>
              <a:gd name="connsiteX47" fmla="*/ 359893 w 797382"/>
              <a:gd name="connsiteY47" fmla="*/ 312675 h 754662"/>
              <a:gd name="connsiteX48" fmla="*/ 331480 w 797382"/>
              <a:gd name="connsiteY48" fmla="*/ 341088 h 754662"/>
              <a:gd name="connsiteX49" fmla="*/ 325164 w 797382"/>
              <a:gd name="connsiteY49" fmla="*/ 341088 h 754662"/>
              <a:gd name="connsiteX50" fmla="*/ 325164 w 797382"/>
              <a:gd name="connsiteY50" fmla="*/ 340564 h 754662"/>
              <a:gd name="connsiteX51" fmla="*/ 325164 w 797382"/>
              <a:gd name="connsiteY51" fmla="*/ 319513 h 754662"/>
              <a:gd name="connsiteX52" fmla="*/ 280968 w 797382"/>
              <a:gd name="connsiteY52" fmla="*/ 340564 h 754662"/>
              <a:gd name="connsiteX53" fmla="*/ 262557 w 797382"/>
              <a:gd name="connsiteY53" fmla="*/ 386341 h 754662"/>
              <a:gd name="connsiteX54" fmla="*/ 298333 w 797382"/>
              <a:gd name="connsiteY54" fmla="*/ 445272 h 754662"/>
              <a:gd name="connsiteX55" fmla="*/ 303066 w 797382"/>
              <a:gd name="connsiteY55" fmla="*/ 461055 h 754662"/>
              <a:gd name="connsiteX56" fmla="*/ 287807 w 797382"/>
              <a:gd name="connsiteY56" fmla="*/ 465789 h 754662"/>
              <a:gd name="connsiteX57" fmla="*/ 376723 w 797382"/>
              <a:gd name="connsiteY57" fmla="*/ 322142 h 754662"/>
              <a:gd name="connsiteX58" fmla="*/ 371989 w 797382"/>
              <a:gd name="connsiteY58" fmla="*/ 306883 h 754662"/>
              <a:gd name="connsiteX59" fmla="*/ 387772 w 797382"/>
              <a:gd name="connsiteY59" fmla="*/ 302149 h 754662"/>
              <a:gd name="connsiteX60" fmla="*/ 435131 w 797382"/>
              <a:gd name="connsiteY60" fmla="*/ 381597 h 754662"/>
              <a:gd name="connsiteX61" fmla="*/ 410404 w 797382"/>
              <a:gd name="connsiteY61" fmla="*/ 443158 h 754662"/>
              <a:gd name="connsiteX62" fmla="*/ 349891 w 797382"/>
              <a:gd name="connsiteY62" fmla="*/ 471047 h 754662"/>
              <a:gd name="connsiteX63" fmla="*/ 349891 w 797382"/>
              <a:gd name="connsiteY63" fmla="*/ 489992 h 754662"/>
              <a:gd name="connsiteX64" fmla="*/ 349891 w 797382"/>
              <a:gd name="connsiteY64" fmla="*/ 490516 h 754662"/>
              <a:gd name="connsiteX65" fmla="*/ 343576 w 797382"/>
              <a:gd name="connsiteY65" fmla="*/ 490516 h 754662"/>
              <a:gd name="connsiteX66" fmla="*/ 315163 w 797382"/>
              <a:gd name="connsiteY66" fmla="*/ 461579 h 754662"/>
              <a:gd name="connsiteX67" fmla="*/ 315163 w 797382"/>
              <a:gd name="connsiteY67" fmla="*/ 455264 h 754662"/>
              <a:gd name="connsiteX68" fmla="*/ 343576 w 797382"/>
              <a:gd name="connsiteY68" fmla="*/ 426851 h 754662"/>
              <a:gd name="connsiteX69" fmla="*/ 349891 w 797382"/>
              <a:gd name="connsiteY69" fmla="*/ 426851 h 754662"/>
              <a:gd name="connsiteX70" fmla="*/ 349891 w 797382"/>
              <a:gd name="connsiteY70" fmla="*/ 427375 h 754662"/>
              <a:gd name="connsiteX71" fmla="*/ 349891 w 797382"/>
              <a:gd name="connsiteY71" fmla="*/ 448425 h 754662"/>
              <a:gd name="connsiteX72" fmla="*/ 394087 w 797382"/>
              <a:gd name="connsiteY72" fmla="*/ 427375 h 754662"/>
              <a:gd name="connsiteX73" fmla="*/ 412499 w 797382"/>
              <a:gd name="connsiteY73" fmla="*/ 381597 h 754662"/>
              <a:gd name="connsiteX74" fmla="*/ 376723 w 797382"/>
              <a:gd name="connsiteY74" fmla="*/ 322142 h 754662"/>
              <a:gd name="connsiteX75" fmla="*/ 427234 w 797382"/>
              <a:gd name="connsiteY75" fmla="*/ 626266 h 754662"/>
              <a:gd name="connsiteX76" fmla="*/ 473012 w 797382"/>
              <a:gd name="connsiteY76" fmla="*/ 645211 h 754662"/>
              <a:gd name="connsiteX77" fmla="*/ 491423 w 797382"/>
              <a:gd name="connsiteY77" fmla="*/ 690465 h 754662"/>
              <a:gd name="connsiteX78" fmla="*/ 473012 w 797382"/>
              <a:gd name="connsiteY78" fmla="*/ 735718 h 754662"/>
              <a:gd name="connsiteX79" fmla="*/ 427234 w 797382"/>
              <a:gd name="connsiteY79" fmla="*/ 754663 h 754662"/>
              <a:gd name="connsiteX80" fmla="*/ 381981 w 797382"/>
              <a:gd name="connsiteY80" fmla="*/ 735718 h 754662"/>
              <a:gd name="connsiteX81" fmla="*/ 363569 w 797382"/>
              <a:gd name="connsiteY81" fmla="*/ 690465 h 754662"/>
              <a:gd name="connsiteX82" fmla="*/ 381981 w 797382"/>
              <a:gd name="connsiteY82" fmla="*/ 645211 h 754662"/>
              <a:gd name="connsiteX83" fmla="*/ 427234 w 797382"/>
              <a:gd name="connsiteY83" fmla="*/ 626266 h 754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797382" h="754662">
                <a:moveTo>
                  <a:pt x="794490" y="22762"/>
                </a:moveTo>
                <a:cubicBezTo>
                  <a:pt x="798347" y="32230"/>
                  <a:pt x="798347" y="41707"/>
                  <a:pt x="794490" y="51175"/>
                </a:cubicBezTo>
                <a:cubicBezTo>
                  <a:pt x="790280" y="60291"/>
                  <a:pt x="783612" y="66787"/>
                  <a:pt x="774497" y="70644"/>
                </a:cubicBezTo>
                <a:lnTo>
                  <a:pt x="664531" y="114840"/>
                </a:lnTo>
                <a:lnTo>
                  <a:pt x="572976" y="524187"/>
                </a:lnTo>
                <a:cubicBezTo>
                  <a:pt x="572272" y="526644"/>
                  <a:pt x="571214" y="529273"/>
                  <a:pt x="569824" y="532083"/>
                </a:cubicBezTo>
                <a:cubicBezTo>
                  <a:pt x="566671" y="548571"/>
                  <a:pt x="558775" y="562249"/>
                  <a:pt x="546144" y="573126"/>
                </a:cubicBezTo>
                <a:cubicBezTo>
                  <a:pt x="533514" y="584004"/>
                  <a:pt x="518960" y="589433"/>
                  <a:pt x="502472" y="589433"/>
                </a:cubicBezTo>
                <a:lnTo>
                  <a:pt x="160477" y="589433"/>
                </a:lnTo>
                <a:cubicBezTo>
                  <a:pt x="125397" y="589433"/>
                  <a:pt x="101546" y="568040"/>
                  <a:pt x="88916" y="525244"/>
                </a:cubicBezTo>
                <a:lnTo>
                  <a:pt x="0" y="263221"/>
                </a:lnTo>
                <a:lnTo>
                  <a:pt x="0" y="255325"/>
                </a:lnTo>
                <a:cubicBezTo>
                  <a:pt x="0" y="235332"/>
                  <a:pt x="6839" y="218139"/>
                  <a:pt x="20517" y="203766"/>
                </a:cubicBezTo>
                <a:cubicBezTo>
                  <a:pt x="33842" y="189383"/>
                  <a:pt x="49978" y="182192"/>
                  <a:pt x="68923" y="182192"/>
                </a:cubicBezTo>
                <a:lnTo>
                  <a:pt x="557717" y="182192"/>
                </a:lnTo>
                <a:cubicBezTo>
                  <a:pt x="558422" y="182192"/>
                  <a:pt x="561213" y="182544"/>
                  <a:pt x="566137" y="183239"/>
                </a:cubicBezTo>
                <a:lnTo>
                  <a:pt x="585083" y="86427"/>
                </a:lnTo>
                <a:cubicBezTo>
                  <a:pt x="587531" y="75549"/>
                  <a:pt x="594027" y="67310"/>
                  <a:pt x="604552" y="61700"/>
                </a:cubicBezTo>
                <a:cubicBezTo>
                  <a:pt x="607362" y="59595"/>
                  <a:pt x="610153" y="58014"/>
                  <a:pt x="612972" y="56966"/>
                </a:cubicBezTo>
                <a:lnTo>
                  <a:pt x="747141" y="2769"/>
                </a:lnTo>
                <a:cubicBezTo>
                  <a:pt x="756256" y="-1089"/>
                  <a:pt x="765553" y="-917"/>
                  <a:pt x="775030" y="3293"/>
                </a:cubicBezTo>
                <a:cubicBezTo>
                  <a:pt x="784146" y="7160"/>
                  <a:pt x="790623" y="13647"/>
                  <a:pt x="794490" y="22762"/>
                </a:cubicBezTo>
                <a:close/>
                <a:moveTo>
                  <a:pt x="551412" y="255325"/>
                </a:moveTo>
                <a:lnTo>
                  <a:pt x="76295" y="255325"/>
                </a:lnTo>
                <a:lnTo>
                  <a:pt x="164687" y="508404"/>
                </a:lnTo>
                <a:lnTo>
                  <a:pt x="169945" y="516300"/>
                </a:lnTo>
                <a:lnTo>
                  <a:pt x="498262" y="516300"/>
                </a:lnTo>
                <a:lnTo>
                  <a:pt x="498262" y="514195"/>
                </a:lnTo>
                <a:lnTo>
                  <a:pt x="528780" y="369501"/>
                </a:lnTo>
                <a:lnTo>
                  <a:pt x="551412" y="255325"/>
                </a:lnTo>
                <a:close/>
                <a:moveTo>
                  <a:pt x="218351" y="626266"/>
                </a:moveTo>
                <a:cubicBezTo>
                  <a:pt x="235887" y="626266"/>
                  <a:pt x="250974" y="632581"/>
                  <a:pt x="263604" y="645211"/>
                </a:cubicBezTo>
                <a:cubicBezTo>
                  <a:pt x="276235" y="657842"/>
                  <a:pt x="282550" y="672919"/>
                  <a:pt x="282550" y="690465"/>
                </a:cubicBezTo>
                <a:cubicBezTo>
                  <a:pt x="282550" y="708352"/>
                  <a:pt x="276235" y="723440"/>
                  <a:pt x="263604" y="735718"/>
                </a:cubicBezTo>
                <a:cubicBezTo>
                  <a:pt x="250974" y="748348"/>
                  <a:pt x="235896" y="754663"/>
                  <a:pt x="218351" y="754663"/>
                </a:cubicBezTo>
                <a:cubicBezTo>
                  <a:pt x="200463" y="754663"/>
                  <a:pt x="185376" y="748348"/>
                  <a:pt x="173098" y="735718"/>
                </a:cubicBezTo>
                <a:cubicBezTo>
                  <a:pt x="160468" y="723440"/>
                  <a:pt x="154153" y="708362"/>
                  <a:pt x="154153" y="690465"/>
                </a:cubicBezTo>
                <a:cubicBezTo>
                  <a:pt x="154153" y="672929"/>
                  <a:pt x="160468" y="657842"/>
                  <a:pt x="173098" y="645211"/>
                </a:cubicBezTo>
                <a:cubicBezTo>
                  <a:pt x="185376" y="632581"/>
                  <a:pt x="200463" y="626266"/>
                  <a:pt x="218351" y="626266"/>
                </a:cubicBezTo>
                <a:close/>
                <a:moveTo>
                  <a:pt x="287807" y="465789"/>
                </a:moveTo>
                <a:cubicBezTo>
                  <a:pt x="255889" y="448596"/>
                  <a:pt x="239925" y="422117"/>
                  <a:pt x="239925" y="386341"/>
                </a:cubicBezTo>
                <a:cubicBezTo>
                  <a:pt x="239925" y="362490"/>
                  <a:pt x="248164" y="341964"/>
                  <a:pt x="264652" y="324781"/>
                </a:cubicBezTo>
                <a:cubicBezTo>
                  <a:pt x="281140" y="307245"/>
                  <a:pt x="301304" y="297949"/>
                  <a:pt x="325164" y="296892"/>
                </a:cubicBezTo>
                <a:lnTo>
                  <a:pt x="325164" y="277946"/>
                </a:lnTo>
                <a:lnTo>
                  <a:pt x="325164" y="277422"/>
                </a:lnTo>
                <a:cubicBezTo>
                  <a:pt x="327269" y="275670"/>
                  <a:pt x="329374" y="275670"/>
                  <a:pt x="331480" y="277422"/>
                </a:cubicBezTo>
                <a:lnTo>
                  <a:pt x="359893" y="306360"/>
                </a:lnTo>
                <a:cubicBezTo>
                  <a:pt x="361998" y="308464"/>
                  <a:pt x="361998" y="310569"/>
                  <a:pt x="359893" y="312675"/>
                </a:cubicBezTo>
                <a:lnTo>
                  <a:pt x="331480" y="341088"/>
                </a:lnTo>
                <a:cubicBezTo>
                  <a:pt x="329374" y="343192"/>
                  <a:pt x="327269" y="343192"/>
                  <a:pt x="325164" y="341088"/>
                </a:cubicBezTo>
                <a:lnTo>
                  <a:pt x="325164" y="340564"/>
                </a:lnTo>
                <a:lnTo>
                  <a:pt x="325164" y="319513"/>
                </a:lnTo>
                <a:cubicBezTo>
                  <a:pt x="307619" y="320914"/>
                  <a:pt x="292884" y="327934"/>
                  <a:pt x="280968" y="340564"/>
                </a:cubicBezTo>
                <a:cubicBezTo>
                  <a:pt x="268681" y="353546"/>
                  <a:pt x="262557" y="368805"/>
                  <a:pt x="262557" y="386341"/>
                </a:cubicBezTo>
                <a:cubicBezTo>
                  <a:pt x="262557" y="413001"/>
                  <a:pt x="274472" y="432642"/>
                  <a:pt x="298333" y="445272"/>
                </a:cubicBezTo>
                <a:cubicBezTo>
                  <a:pt x="304991" y="449130"/>
                  <a:pt x="306572" y="454387"/>
                  <a:pt x="303066" y="461055"/>
                </a:cubicBezTo>
                <a:cubicBezTo>
                  <a:pt x="299552" y="467713"/>
                  <a:pt x="294465" y="469294"/>
                  <a:pt x="287807" y="465789"/>
                </a:cubicBezTo>
                <a:close/>
                <a:moveTo>
                  <a:pt x="376723" y="322142"/>
                </a:moveTo>
                <a:cubicBezTo>
                  <a:pt x="370056" y="318637"/>
                  <a:pt x="368484" y="313551"/>
                  <a:pt x="371989" y="306883"/>
                </a:cubicBezTo>
                <a:cubicBezTo>
                  <a:pt x="375485" y="300216"/>
                  <a:pt x="380752" y="298644"/>
                  <a:pt x="387772" y="302149"/>
                </a:cubicBezTo>
                <a:cubicBezTo>
                  <a:pt x="419338" y="319333"/>
                  <a:pt x="435131" y="345821"/>
                  <a:pt x="435131" y="381597"/>
                </a:cubicBezTo>
                <a:cubicBezTo>
                  <a:pt x="435131" y="405448"/>
                  <a:pt x="426891" y="425974"/>
                  <a:pt x="410404" y="443158"/>
                </a:cubicBezTo>
                <a:cubicBezTo>
                  <a:pt x="393906" y="460693"/>
                  <a:pt x="373752" y="469989"/>
                  <a:pt x="349891" y="471047"/>
                </a:cubicBezTo>
                <a:lnTo>
                  <a:pt x="349891" y="489992"/>
                </a:lnTo>
                <a:lnTo>
                  <a:pt x="349891" y="490516"/>
                </a:lnTo>
                <a:cubicBezTo>
                  <a:pt x="347786" y="492268"/>
                  <a:pt x="345681" y="492268"/>
                  <a:pt x="343576" y="490516"/>
                </a:cubicBezTo>
                <a:lnTo>
                  <a:pt x="315163" y="461579"/>
                </a:lnTo>
                <a:cubicBezTo>
                  <a:pt x="313058" y="459474"/>
                  <a:pt x="313058" y="457369"/>
                  <a:pt x="315163" y="455264"/>
                </a:cubicBezTo>
                <a:lnTo>
                  <a:pt x="343576" y="426851"/>
                </a:lnTo>
                <a:cubicBezTo>
                  <a:pt x="345681" y="424746"/>
                  <a:pt x="347786" y="424746"/>
                  <a:pt x="349891" y="426851"/>
                </a:cubicBezTo>
                <a:lnTo>
                  <a:pt x="349891" y="427375"/>
                </a:lnTo>
                <a:lnTo>
                  <a:pt x="349891" y="448425"/>
                </a:lnTo>
                <a:cubicBezTo>
                  <a:pt x="367427" y="447024"/>
                  <a:pt x="382162" y="440005"/>
                  <a:pt x="394087" y="427375"/>
                </a:cubicBezTo>
                <a:cubicBezTo>
                  <a:pt x="406365" y="414392"/>
                  <a:pt x="412499" y="399133"/>
                  <a:pt x="412499" y="381597"/>
                </a:cubicBezTo>
                <a:cubicBezTo>
                  <a:pt x="412499" y="354594"/>
                  <a:pt x="400574" y="334773"/>
                  <a:pt x="376723" y="322142"/>
                </a:cubicBezTo>
                <a:close/>
                <a:moveTo>
                  <a:pt x="427234" y="626266"/>
                </a:moveTo>
                <a:cubicBezTo>
                  <a:pt x="445122" y="626266"/>
                  <a:pt x="460381" y="632581"/>
                  <a:pt x="473012" y="645211"/>
                </a:cubicBezTo>
                <a:cubicBezTo>
                  <a:pt x="485289" y="657842"/>
                  <a:pt x="491423" y="672919"/>
                  <a:pt x="491423" y="690465"/>
                </a:cubicBezTo>
                <a:cubicBezTo>
                  <a:pt x="491423" y="708352"/>
                  <a:pt x="485289" y="723440"/>
                  <a:pt x="473012" y="735718"/>
                </a:cubicBezTo>
                <a:cubicBezTo>
                  <a:pt x="460381" y="748348"/>
                  <a:pt x="445122" y="754663"/>
                  <a:pt x="427234" y="754663"/>
                </a:cubicBezTo>
                <a:cubicBezTo>
                  <a:pt x="409689" y="754663"/>
                  <a:pt x="394611" y="748348"/>
                  <a:pt x="381981" y="735718"/>
                </a:cubicBezTo>
                <a:cubicBezTo>
                  <a:pt x="369694" y="723440"/>
                  <a:pt x="363569" y="708362"/>
                  <a:pt x="363569" y="690465"/>
                </a:cubicBezTo>
                <a:cubicBezTo>
                  <a:pt x="363569" y="672929"/>
                  <a:pt x="369703" y="657842"/>
                  <a:pt x="381981" y="645211"/>
                </a:cubicBezTo>
                <a:cubicBezTo>
                  <a:pt x="394611" y="632581"/>
                  <a:pt x="409689" y="626266"/>
                  <a:pt x="427234" y="626266"/>
                </a:cubicBezTo>
                <a:close/>
              </a:path>
            </a:pathLst>
          </a:custGeom>
          <a:solidFill>
            <a:srgbClr val="00B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2" name="任意多边形: 形状 91">
            <a:extLst>
              <a:ext uri="{FF2B5EF4-FFF2-40B4-BE49-F238E27FC236}">
                <a16:creationId xmlns:a16="http://schemas.microsoft.com/office/drawing/2014/main" id="{40BFB6EF-6276-DA7F-9BEE-12AB7ED46CF7}"/>
              </a:ext>
            </a:extLst>
          </p:cNvPr>
          <p:cNvSpPr/>
          <p:nvPr/>
        </p:nvSpPr>
        <p:spPr>
          <a:xfrm>
            <a:off x="2592154" y="4477799"/>
            <a:ext cx="1580982" cy="1123488"/>
          </a:xfrm>
          <a:custGeom>
            <a:avLst/>
            <a:gdLst>
              <a:gd name="connsiteX0" fmla="*/ 923913 w 1061758"/>
              <a:gd name="connsiteY0" fmla="*/ 596141 h 754513"/>
              <a:gd name="connsiteX1" fmla="*/ 990730 w 1061758"/>
              <a:gd name="connsiteY1" fmla="*/ 676647 h 754513"/>
              <a:gd name="connsiteX2" fmla="*/ 1061758 w 1061758"/>
              <a:gd name="connsiteY2" fmla="*/ 753990 h 754513"/>
              <a:gd name="connsiteX3" fmla="*/ 793420 w 1061758"/>
              <a:gd name="connsiteY3" fmla="*/ 754514 h 754513"/>
              <a:gd name="connsiteX4" fmla="*/ 604006 w 1061758"/>
              <a:gd name="connsiteY4" fmla="*/ 648233 h 754513"/>
              <a:gd name="connsiteX5" fmla="*/ 461940 w 1061758"/>
              <a:gd name="connsiteY5" fmla="*/ 648758 h 754513"/>
              <a:gd name="connsiteX6" fmla="*/ 344612 w 1061758"/>
              <a:gd name="connsiteY6" fmla="*/ 624031 h 754513"/>
              <a:gd name="connsiteX7" fmla="*/ 289367 w 1061758"/>
              <a:gd name="connsiteY7" fmla="*/ 606666 h 754513"/>
              <a:gd name="connsiteX8" fmla="*/ 220444 w 1061758"/>
              <a:gd name="connsiteY8" fmla="*/ 589302 h 754513"/>
              <a:gd name="connsiteX9" fmla="*/ 152045 w 1061758"/>
              <a:gd name="connsiteY9" fmla="*/ 570890 h 754513"/>
              <a:gd name="connsiteX10" fmla="*/ 23667 w 1061758"/>
              <a:gd name="connsiteY10" fmla="*/ 526695 h 754513"/>
              <a:gd name="connsiteX11" fmla="*/ 11560 w 1061758"/>
              <a:gd name="connsiteY11" fmla="*/ 524066 h 754513"/>
              <a:gd name="connsiteX12" fmla="*/ 2616 w 1061758"/>
              <a:gd name="connsiteY12" fmla="*/ 516169 h 754513"/>
              <a:gd name="connsiteX13" fmla="*/ 5245 w 1061758"/>
              <a:gd name="connsiteY13" fmla="*/ 489338 h 754513"/>
              <a:gd name="connsiteX14" fmla="*/ 49441 w 1061758"/>
              <a:gd name="connsiteY14" fmla="*/ 469868 h 754513"/>
              <a:gd name="connsiteX15" fmla="*/ 54175 w 1061758"/>
              <a:gd name="connsiteY15" fmla="*/ 469345 h 754513"/>
              <a:gd name="connsiteX16" fmla="*/ 91532 w 1061758"/>
              <a:gd name="connsiteY16" fmla="*/ 458296 h 754513"/>
              <a:gd name="connsiteX17" fmla="*/ 106791 w 1061758"/>
              <a:gd name="connsiteY17" fmla="*/ 461982 h 754513"/>
              <a:gd name="connsiteX18" fmla="*/ 129413 w 1061758"/>
              <a:gd name="connsiteY18" fmla="*/ 465668 h 754513"/>
              <a:gd name="connsiteX19" fmla="*/ 236226 w 1061758"/>
              <a:gd name="connsiteY19" fmla="*/ 479346 h 754513"/>
              <a:gd name="connsiteX20" fmla="*/ 324619 w 1061758"/>
              <a:gd name="connsiteY20" fmla="*/ 493548 h 754513"/>
              <a:gd name="connsiteX21" fmla="*/ 405124 w 1061758"/>
              <a:gd name="connsiteY21" fmla="*/ 496176 h 754513"/>
              <a:gd name="connsiteX22" fmla="*/ 341983 w 1061758"/>
              <a:gd name="connsiteY22" fmla="*/ 478289 h 754513"/>
              <a:gd name="connsiteX23" fmla="*/ 316199 w 1061758"/>
              <a:gd name="connsiteY23" fmla="*/ 453562 h 754513"/>
              <a:gd name="connsiteX24" fmla="*/ 361976 w 1061758"/>
              <a:gd name="connsiteY24" fmla="*/ 432511 h 754513"/>
              <a:gd name="connsiteX25" fmla="*/ 491411 w 1061758"/>
              <a:gd name="connsiteY25" fmla="*/ 447247 h 754513"/>
              <a:gd name="connsiteX26" fmla="*/ 589804 w 1061758"/>
              <a:gd name="connsiteY26" fmla="*/ 441989 h 754513"/>
              <a:gd name="connsiteX27" fmla="*/ 754491 w 1061758"/>
              <a:gd name="connsiteY27" fmla="*/ 446199 h 754513"/>
              <a:gd name="connsiteX28" fmla="*/ 923913 w 1061758"/>
              <a:gd name="connsiteY28" fmla="*/ 596141 h 754513"/>
              <a:gd name="connsiteX29" fmla="*/ 487734 w 1061758"/>
              <a:gd name="connsiteY29" fmla="*/ 344110 h 754513"/>
              <a:gd name="connsiteX30" fmla="*/ 404600 w 1061758"/>
              <a:gd name="connsiteY30" fmla="*/ 309906 h 754513"/>
              <a:gd name="connsiteX31" fmla="*/ 370396 w 1061758"/>
              <a:gd name="connsiteY31" fmla="*/ 226771 h 754513"/>
              <a:gd name="connsiteX32" fmla="*/ 487725 w 1061758"/>
              <a:gd name="connsiteY32" fmla="*/ 0 h 754513"/>
              <a:gd name="connsiteX33" fmla="*/ 605054 w 1061758"/>
              <a:gd name="connsiteY33" fmla="*/ 226771 h 754513"/>
              <a:gd name="connsiteX34" fmla="*/ 570325 w 1061758"/>
              <a:gd name="connsiteY34" fmla="*/ 309906 h 754513"/>
              <a:gd name="connsiteX35" fmla="*/ 487734 w 1061758"/>
              <a:gd name="connsiteY35" fmla="*/ 344110 h 754513"/>
              <a:gd name="connsiteX36" fmla="*/ 411439 w 1061758"/>
              <a:gd name="connsiteY36" fmla="*/ 177327 h 754513"/>
              <a:gd name="connsiteX37" fmla="*/ 427222 w 1061758"/>
              <a:gd name="connsiteY37" fmla="*/ 277292 h 754513"/>
              <a:gd name="connsiteX38" fmla="*/ 470370 w 1061758"/>
              <a:gd name="connsiteY38" fmla="*/ 309915 h 754513"/>
              <a:gd name="connsiteX39" fmla="*/ 417754 w 1061758"/>
              <a:gd name="connsiteY39" fmla="*/ 215732 h 754513"/>
              <a:gd name="connsiteX40" fmla="*/ 411439 w 1061758"/>
              <a:gd name="connsiteY40" fmla="*/ 177327 h 754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061758" h="754513">
                <a:moveTo>
                  <a:pt x="923913" y="596141"/>
                </a:moveTo>
                <a:cubicBezTo>
                  <a:pt x="944248" y="624202"/>
                  <a:pt x="966527" y="651034"/>
                  <a:pt x="990730" y="676647"/>
                </a:cubicBezTo>
                <a:cubicBezTo>
                  <a:pt x="1025802" y="714175"/>
                  <a:pt x="1049481" y="739959"/>
                  <a:pt x="1061758" y="753990"/>
                </a:cubicBezTo>
                <a:lnTo>
                  <a:pt x="793420" y="754514"/>
                </a:lnTo>
                <a:cubicBezTo>
                  <a:pt x="752034" y="683305"/>
                  <a:pt x="688893" y="647881"/>
                  <a:pt x="604006" y="648233"/>
                </a:cubicBezTo>
                <a:cubicBezTo>
                  <a:pt x="504384" y="648938"/>
                  <a:pt x="457026" y="649110"/>
                  <a:pt x="461940" y="648758"/>
                </a:cubicBezTo>
                <a:cubicBezTo>
                  <a:pt x="417030" y="650862"/>
                  <a:pt x="377930" y="642623"/>
                  <a:pt x="344612" y="624031"/>
                </a:cubicBezTo>
                <a:cubicBezTo>
                  <a:pt x="335487" y="618773"/>
                  <a:pt x="317065" y="612982"/>
                  <a:pt x="289367" y="606666"/>
                </a:cubicBezTo>
                <a:cubicBezTo>
                  <a:pt x="272183" y="602809"/>
                  <a:pt x="249200" y="597018"/>
                  <a:pt x="220444" y="589302"/>
                </a:cubicBezTo>
                <a:cubicBezTo>
                  <a:pt x="187116" y="580187"/>
                  <a:pt x="164322" y="574043"/>
                  <a:pt x="152045" y="570890"/>
                </a:cubicBezTo>
                <a:cubicBezTo>
                  <a:pt x="122927" y="563528"/>
                  <a:pt x="80140" y="548793"/>
                  <a:pt x="23667" y="526695"/>
                </a:cubicBezTo>
                <a:cubicBezTo>
                  <a:pt x="25419" y="527400"/>
                  <a:pt x="21381" y="526523"/>
                  <a:pt x="11560" y="524066"/>
                </a:cubicBezTo>
                <a:cubicBezTo>
                  <a:pt x="6998" y="522665"/>
                  <a:pt x="4007" y="520037"/>
                  <a:pt x="2616" y="516169"/>
                </a:cubicBezTo>
                <a:cubicBezTo>
                  <a:pt x="-1594" y="505292"/>
                  <a:pt x="-727" y="496348"/>
                  <a:pt x="5245" y="489338"/>
                </a:cubicBezTo>
                <a:cubicBezTo>
                  <a:pt x="16818" y="475307"/>
                  <a:pt x="31553" y="468821"/>
                  <a:pt x="49441" y="469868"/>
                </a:cubicBezTo>
                <a:cubicBezTo>
                  <a:pt x="51546" y="470221"/>
                  <a:pt x="53127" y="470040"/>
                  <a:pt x="54175" y="469345"/>
                </a:cubicBezTo>
                <a:cubicBezTo>
                  <a:pt x="69253" y="460924"/>
                  <a:pt x="81712" y="457238"/>
                  <a:pt x="91532" y="458296"/>
                </a:cubicBezTo>
                <a:cubicBezTo>
                  <a:pt x="92932" y="458648"/>
                  <a:pt x="98019" y="459877"/>
                  <a:pt x="106791" y="461982"/>
                </a:cubicBezTo>
                <a:cubicBezTo>
                  <a:pt x="114497" y="463734"/>
                  <a:pt x="122050" y="464963"/>
                  <a:pt x="129413" y="465668"/>
                </a:cubicBezTo>
                <a:lnTo>
                  <a:pt x="236226" y="479346"/>
                </a:lnTo>
                <a:cubicBezTo>
                  <a:pt x="237979" y="479346"/>
                  <a:pt x="267449" y="484080"/>
                  <a:pt x="324619" y="493548"/>
                </a:cubicBezTo>
                <a:cubicBezTo>
                  <a:pt x="374777" y="501615"/>
                  <a:pt x="401609" y="502491"/>
                  <a:pt x="405124" y="496176"/>
                </a:cubicBezTo>
                <a:cubicBezTo>
                  <a:pt x="385131" y="496176"/>
                  <a:pt x="364081" y="490214"/>
                  <a:pt x="341983" y="478289"/>
                </a:cubicBezTo>
                <a:cubicBezTo>
                  <a:pt x="321275" y="466716"/>
                  <a:pt x="312693" y="458467"/>
                  <a:pt x="316199" y="453562"/>
                </a:cubicBezTo>
                <a:cubicBezTo>
                  <a:pt x="327066" y="439531"/>
                  <a:pt x="342326" y="432511"/>
                  <a:pt x="361976" y="432511"/>
                </a:cubicBezTo>
                <a:cubicBezTo>
                  <a:pt x="416697" y="432864"/>
                  <a:pt x="459845" y="437769"/>
                  <a:pt x="491411" y="447247"/>
                </a:cubicBezTo>
                <a:cubicBezTo>
                  <a:pt x="523681" y="457067"/>
                  <a:pt x="556467" y="455314"/>
                  <a:pt x="589804" y="441989"/>
                </a:cubicBezTo>
                <a:cubicBezTo>
                  <a:pt x="655050" y="415681"/>
                  <a:pt x="709943" y="417081"/>
                  <a:pt x="754491" y="446199"/>
                </a:cubicBezTo>
                <a:cubicBezTo>
                  <a:pt x="829901" y="495300"/>
                  <a:pt x="886374" y="545278"/>
                  <a:pt x="923913" y="596141"/>
                </a:cubicBezTo>
                <a:close/>
                <a:moveTo>
                  <a:pt x="487734" y="344110"/>
                </a:moveTo>
                <a:cubicBezTo>
                  <a:pt x="455111" y="344110"/>
                  <a:pt x="427403" y="332708"/>
                  <a:pt x="404600" y="309906"/>
                </a:cubicBezTo>
                <a:cubicBezTo>
                  <a:pt x="381797" y="286750"/>
                  <a:pt x="370396" y="259042"/>
                  <a:pt x="370396" y="226771"/>
                </a:cubicBezTo>
                <a:cubicBezTo>
                  <a:pt x="370396" y="183623"/>
                  <a:pt x="409505" y="108033"/>
                  <a:pt x="487725" y="0"/>
                </a:cubicBezTo>
                <a:cubicBezTo>
                  <a:pt x="565934" y="108033"/>
                  <a:pt x="605054" y="183623"/>
                  <a:pt x="605054" y="226771"/>
                </a:cubicBezTo>
                <a:cubicBezTo>
                  <a:pt x="605054" y="259042"/>
                  <a:pt x="593481" y="286750"/>
                  <a:pt x="570325" y="309906"/>
                </a:cubicBezTo>
                <a:cubicBezTo>
                  <a:pt x="547532" y="332718"/>
                  <a:pt x="520005" y="344110"/>
                  <a:pt x="487734" y="344110"/>
                </a:cubicBezTo>
                <a:close/>
                <a:moveTo>
                  <a:pt x="411439" y="177327"/>
                </a:moveTo>
                <a:cubicBezTo>
                  <a:pt x="396351" y="214855"/>
                  <a:pt x="401619" y="248183"/>
                  <a:pt x="427222" y="277292"/>
                </a:cubicBezTo>
                <a:cubicBezTo>
                  <a:pt x="440195" y="292027"/>
                  <a:pt x="454578" y="302895"/>
                  <a:pt x="470370" y="309915"/>
                </a:cubicBezTo>
                <a:cubicBezTo>
                  <a:pt x="444767" y="278692"/>
                  <a:pt x="427222" y="247307"/>
                  <a:pt x="417754" y="215732"/>
                </a:cubicBezTo>
                <a:cubicBezTo>
                  <a:pt x="413192" y="199597"/>
                  <a:pt x="411086" y="186795"/>
                  <a:pt x="411439" y="177327"/>
                </a:cubicBezTo>
                <a:close/>
              </a:path>
            </a:pathLst>
          </a:custGeom>
          <a:solidFill>
            <a:srgbClr val="00B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id="{CB5AC8ED-13F7-53CA-1A3C-A51716DF0599}"/>
              </a:ext>
            </a:extLst>
          </p:cNvPr>
          <p:cNvSpPr/>
          <p:nvPr/>
        </p:nvSpPr>
        <p:spPr>
          <a:xfrm>
            <a:off x="4692372" y="4477814"/>
            <a:ext cx="692580" cy="1123473"/>
          </a:xfrm>
          <a:custGeom>
            <a:avLst/>
            <a:gdLst>
              <a:gd name="connsiteX0" fmla="*/ 296228 w 465124"/>
              <a:gd name="connsiteY0" fmla="*/ 96812 h 754503"/>
              <a:gd name="connsiteX1" fmla="*/ 246774 w 465124"/>
              <a:gd name="connsiteY1" fmla="*/ 96812 h 754503"/>
              <a:gd name="connsiteX2" fmla="*/ 353587 w 465124"/>
              <a:gd name="connsiteY2" fmla="*/ 223085 h 754503"/>
              <a:gd name="connsiteX3" fmla="*/ 272558 w 465124"/>
              <a:gd name="connsiteY3" fmla="*/ 223085 h 754503"/>
              <a:gd name="connsiteX4" fmla="*/ 402517 w 465124"/>
              <a:gd name="connsiteY4" fmla="*/ 376723 h 754503"/>
              <a:gd name="connsiteX5" fmla="*/ 324117 w 465124"/>
              <a:gd name="connsiteY5" fmla="*/ 376723 h 754503"/>
              <a:gd name="connsiteX6" fmla="*/ 465125 w 465124"/>
              <a:gd name="connsiteY6" fmla="*/ 542992 h 754503"/>
              <a:gd name="connsiteX7" fmla="*/ 250450 w 465124"/>
              <a:gd name="connsiteY7" fmla="*/ 542992 h 754503"/>
              <a:gd name="connsiteX8" fmla="*/ 250450 w 465124"/>
              <a:gd name="connsiteY8" fmla="*/ 735035 h 754503"/>
              <a:gd name="connsiteX9" fmla="*/ 461439 w 465124"/>
              <a:gd name="connsiteY9" fmla="*/ 735035 h 754503"/>
              <a:gd name="connsiteX10" fmla="*/ 461439 w 465124"/>
              <a:gd name="connsiteY10" fmla="*/ 754504 h 754503"/>
              <a:gd name="connsiteX11" fmla="*/ 3686 w 465124"/>
              <a:gd name="connsiteY11" fmla="*/ 754504 h 754503"/>
              <a:gd name="connsiteX12" fmla="*/ 3686 w 465124"/>
              <a:gd name="connsiteY12" fmla="*/ 735035 h 754503"/>
              <a:gd name="connsiteX13" fmla="*/ 214675 w 465124"/>
              <a:gd name="connsiteY13" fmla="*/ 735035 h 754503"/>
              <a:gd name="connsiteX14" fmla="*/ 214675 w 465124"/>
              <a:gd name="connsiteY14" fmla="*/ 542992 h 754503"/>
              <a:gd name="connsiteX15" fmla="*/ 0 w 465124"/>
              <a:gd name="connsiteY15" fmla="*/ 542992 h 754503"/>
              <a:gd name="connsiteX16" fmla="*/ 128378 w 465124"/>
              <a:gd name="connsiteY16" fmla="*/ 376723 h 754503"/>
              <a:gd name="connsiteX17" fmla="*/ 54188 w 465124"/>
              <a:gd name="connsiteY17" fmla="*/ 376723 h 754503"/>
              <a:gd name="connsiteX18" fmla="*/ 172574 w 465124"/>
              <a:gd name="connsiteY18" fmla="*/ 223085 h 754503"/>
              <a:gd name="connsiteX19" fmla="*/ 93126 w 465124"/>
              <a:gd name="connsiteY19" fmla="*/ 223085 h 754503"/>
              <a:gd name="connsiteX20" fmla="*/ 189938 w 465124"/>
              <a:gd name="connsiteY20" fmla="*/ 96812 h 754503"/>
              <a:gd name="connsiteX21" fmla="*/ 139951 w 465124"/>
              <a:gd name="connsiteY21" fmla="*/ 96812 h 754503"/>
              <a:gd name="connsiteX22" fmla="*/ 214141 w 465124"/>
              <a:gd name="connsiteY22" fmla="*/ 0 h 754503"/>
              <a:gd name="connsiteX23" fmla="*/ 296228 w 465124"/>
              <a:gd name="connsiteY23" fmla="*/ 96812 h 754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65124" h="754503">
                <a:moveTo>
                  <a:pt x="296228" y="96812"/>
                </a:moveTo>
                <a:lnTo>
                  <a:pt x="246774" y="96812"/>
                </a:lnTo>
                <a:lnTo>
                  <a:pt x="353587" y="223085"/>
                </a:lnTo>
                <a:lnTo>
                  <a:pt x="272558" y="223085"/>
                </a:lnTo>
                <a:lnTo>
                  <a:pt x="402517" y="376723"/>
                </a:lnTo>
                <a:lnTo>
                  <a:pt x="324117" y="376723"/>
                </a:lnTo>
                <a:lnTo>
                  <a:pt x="465125" y="542992"/>
                </a:lnTo>
                <a:lnTo>
                  <a:pt x="250450" y="542992"/>
                </a:lnTo>
                <a:lnTo>
                  <a:pt x="250450" y="735035"/>
                </a:lnTo>
                <a:lnTo>
                  <a:pt x="461439" y="735035"/>
                </a:lnTo>
                <a:lnTo>
                  <a:pt x="461439" y="754504"/>
                </a:lnTo>
                <a:lnTo>
                  <a:pt x="3686" y="754504"/>
                </a:lnTo>
                <a:lnTo>
                  <a:pt x="3686" y="735035"/>
                </a:lnTo>
                <a:lnTo>
                  <a:pt x="214675" y="735035"/>
                </a:lnTo>
                <a:lnTo>
                  <a:pt x="214675" y="542992"/>
                </a:lnTo>
                <a:lnTo>
                  <a:pt x="0" y="542992"/>
                </a:lnTo>
                <a:lnTo>
                  <a:pt x="128378" y="376723"/>
                </a:lnTo>
                <a:lnTo>
                  <a:pt x="54188" y="376723"/>
                </a:lnTo>
                <a:lnTo>
                  <a:pt x="172574" y="223085"/>
                </a:lnTo>
                <a:lnTo>
                  <a:pt x="93126" y="223085"/>
                </a:lnTo>
                <a:lnTo>
                  <a:pt x="189938" y="96812"/>
                </a:lnTo>
                <a:lnTo>
                  <a:pt x="139951" y="96812"/>
                </a:lnTo>
                <a:lnTo>
                  <a:pt x="214141" y="0"/>
                </a:lnTo>
                <a:lnTo>
                  <a:pt x="296228" y="96812"/>
                </a:lnTo>
                <a:close/>
              </a:path>
            </a:pathLst>
          </a:custGeom>
          <a:solidFill>
            <a:srgbClr val="00B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4" name="任意多边形: 形状 93">
            <a:extLst>
              <a:ext uri="{FF2B5EF4-FFF2-40B4-BE49-F238E27FC236}">
                <a16:creationId xmlns:a16="http://schemas.microsoft.com/office/drawing/2014/main" id="{91426C8D-6D98-520B-7C64-D62852709859}"/>
              </a:ext>
            </a:extLst>
          </p:cNvPr>
          <p:cNvSpPr/>
          <p:nvPr/>
        </p:nvSpPr>
        <p:spPr>
          <a:xfrm>
            <a:off x="6127692" y="4477814"/>
            <a:ext cx="589939" cy="1123473"/>
          </a:xfrm>
          <a:custGeom>
            <a:avLst/>
            <a:gdLst>
              <a:gd name="connsiteX0" fmla="*/ 396192 w 396192"/>
              <a:gd name="connsiteY0" fmla="*/ 0 h 754503"/>
              <a:gd name="connsiteX1" fmla="*/ 213093 w 396192"/>
              <a:gd name="connsiteY1" fmla="*/ 347263 h 754503"/>
              <a:gd name="connsiteX2" fmla="*/ 378828 w 396192"/>
              <a:gd name="connsiteY2" fmla="*/ 347263 h 754503"/>
              <a:gd name="connsiteX3" fmla="*/ 51035 w 396192"/>
              <a:gd name="connsiteY3" fmla="*/ 754504 h 754503"/>
              <a:gd name="connsiteX4" fmla="*/ 16831 w 396192"/>
              <a:gd name="connsiteY4" fmla="*/ 754504 h 754503"/>
              <a:gd name="connsiteX5" fmla="*/ 113119 w 396192"/>
              <a:gd name="connsiteY5" fmla="*/ 407241 h 754503"/>
              <a:gd name="connsiteX6" fmla="*/ 0 w 396192"/>
              <a:gd name="connsiteY6" fmla="*/ 407241 h 754503"/>
              <a:gd name="connsiteX7" fmla="*/ 113119 w 396192"/>
              <a:gd name="connsiteY7" fmla="*/ 0 h 754503"/>
              <a:gd name="connsiteX8" fmla="*/ 396192 w 396192"/>
              <a:gd name="connsiteY8" fmla="*/ 0 h 754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6192" h="754503">
                <a:moveTo>
                  <a:pt x="396192" y="0"/>
                </a:moveTo>
                <a:lnTo>
                  <a:pt x="213093" y="347263"/>
                </a:lnTo>
                <a:lnTo>
                  <a:pt x="378828" y="347263"/>
                </a:lnTo>
                <a:lnTo>
                  <a:pt x="51035" y="754504"/>
                </a:lnTo>
                <a:lnTo>
                  <a:pt x="16831" y="754504"/>
                </a:lnTo>
                <a:lnTo>
                  <a:pt x="113119" y="407241"/>
                </a:lnTo>
                <a:lnTo>
                  <a:pt x="0" y="407241"/>
                </a:lnTo>
                <a:lnTo>
                  <a:pt x="113119" y="0"/>
                </a:lnTo>
                <a:lnTo>
                  <a:pt x="396192" y="0"/>
                </a:lnTo>
                <a:close/>
              </a:path>
            </a:pathLst>
          </a:custGeom>
          <a:solidFill>
            <a:srgbClr val="00B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5" name="任意多边形: 形状 94">
            <a:extLst>
              <a:ext uri="{FF2B5EF4-FFF2-40B4-BE49-F238E27FC236}">
                <a16:creationId xmlns:a16="http://schemas.microsoft.com/office/drawing/2014/main" id="{A3EAB37E-B98F-E92B-0517-916EE0F82F17}"/>
              </a:ext>
            </a:extLst>
          </p:cNvPr>
          <p:cNvSpPr/>
          <p:nvPr/>
        </p:nvSpPr>
        <p:spPr>
          <a:xfrm>
            <a:off x="7460371" y="4477715"/>
            <a:ext cx="850834" cy="1123656"/>
          </a:xfrm>
          <a:custGeom>
            <a:avLst/>
            <a:gdLst>
              <a:gd name="connsiteX0" fmla="*/ 514055 w 571404"/>
              <a:gd name="connsiteY0" fmla="*/ 230580 h 754626"/>
              <a:gd name="connsiteX1" fmla="*/ 554565 w 571404"/>
              <a:gd name="connsiteY1" fmla="*/ 247421 h 754626"/>
              <a:gd name="connsiteX2" fmla="*/ 571405 w 571404"/>
              <a:gd name="connsiteY2" fmla="*/ 287930 h 754626"/>
              <a:gd name="connsiteX3" fmla="*/ 571405 w 571404"/>
              <a:gd name="connsiteY3" fmla="*/ 697277 h 754626"/>
              <a:gd name="connsiteX4" fmla="*/ 554565 w 571404"/>
              <a:gd name="connsiteY4" fmla="*/ 737787 h 754626"/>
              <a:gd name="connsiteX5" fmla="*/ 514055 w 571404"/>
              <a:gd name="connsiteY5" fmla="*/ 754627 h 754626"/>
              <a:gd name="connsiteX6" fmla="*/ 57350 w 571404"/>
              <a:gd name="connsiteY6" fmla="*/ 754627 h 754626"/>
              <a:gd name="connsiteX7" fmla="*/ 16840 w 571404"/>
              <a:gd name="connsiteY7" fmla="*/ 737787 h 754626"/>
              <a:gd name="connsiteX8" fmla="*/ 0 w 571404"/>
              <a:gd name="connsiteY8" fmla="*/ 697277 h 754626"/>
              <a:gd name="connsiteX9" fmla="*/ 0 w 571404"/>
              <a:gd name="connsiteY9" fmla="*/ 287930 h 754626"/>
              <a:gd name="connsiteX10" fmla="*/ 16840 w 571404"/>
              <a:gd name="connsiteY10" fmla="*/ 247421 h 754626"/>
              <a:gd name="connsiteX11" fmla="*/ 57350 w 571404"/>
              <a:gd name="connsiteY11" fmla="*/ 230580 h 754626"/>
              <a:gd name="connsiteX12" fmla="*/ 81553 w 571404"/>
              <a:gd name="connsiteY12" fmla="*/ 230580 h 754626"/>
              <a:gd name="connsiteX13" fmla="*/ 86287 w 571404"/>
              <a:gd name="connsiteY13" fmla="*/ 219531 h 754626"/>
              <a:gd name="connsiteX14" fmla="*/ 91021 w 571404"/>
              <a:gd name="connsiteY14" fmla="*/ 205853 h 754626"/>
              <a:gd name="connsiteX15" fmla="*/ 87868 w 571404"/>
              <a:gd name="connsiteY15" fmla="*/ 163239 h 754626"/>
              <a:gd name="connsiteX16" fmla="*/ 67875 w 571404"/>
              <a:gd name="connsiteY16" fmla="*/ 98526 h 754626"/>
              <a:gd name="connsiteX17" fmla="*/ 69456 w 571404"/>
              <a:gd name="connsiteY17" fmla="*/ 78009 h 754626"/>
              <a:gd name="connsiteX18" fmla="*/ 84715 w 571404"/>
              <a:gd name="connsiteY18" fmla="*/ 64855 h 754626"/>
              <a:gd name="connsiteX19" fmla="*/ 105232 w 571404"/>
              <a:gd name="connsiteY19" fmla="*/ 66436 h 754626"/>
              <a:gd name="connsiteX20" fmla="*/ 118386 w 571404"/>
              <a:gd name="connsiteY20" fmla="*/ 81695 h 754626"/>
              <a:gd name="connsiteX21" fmla="*/ 141542 w 571404"/>
              <a:gd name="connsiteY21" fmla="*/ 145360 h 754626"/>
              <a:gd name="connsiteX22" fmla="*/ 171002 w 571404"/>
              <a:gd name="connsiteY22" fmla="*/ 184298 h 754626"/>
              <a:gd name="connsiteX23" fmla="*/ 194158 w 571404"/>
              <a:gd name="connsiteY23" fmla="*/ 203767 h 754626"/>
              <a:gd name="connsiteX24" fmla="*/ 203102 w 571404"/>
              <a:gd name="connsiteY24" fmla="*/ 230599 h 754626"/>
              <a:gd name="connsiteX25" fmla="*/ 217303 w 571404"/>
              <a:gd name="connsiteY25" fmla="*/ 230599 h 754626"/>
              <a:gd name="connsiteX26" fmla="*/ 226771 w 571404"/>
              <a:gd name="connsiteY26" fmla="*/ 157466 h 754626"/>
              <a:gd name="connsiteX27" fmla="*/ 245716 w 571404"/>
              <a:gd name="connsiteY27" fmla="*/ 136416 h 754626"/>
              <a:gd name="connsiteX28" fmla="*/ 267814 w 571404"/>
              <a:gd name="connsiteY28" fmla="*/ 90115 h 754626"/>
              <a:gd name="connsiteX29" fmla="*/ 277816 w 571404"/>
              <a:gd name="connsiteY29" fmla="*/ 23297 h 754626"/>
              <a:gd name="connsiteX30" fmla="*/ 288341 w 571404"/>
              <a:gd name="connsiteY30" fmla="*/ 5409 h 754626"/>
              <a:gd name="connsiteX31" fmla="*/ 307810 w 571404"/>
              <a:gd name="connsiteY31" fmla="*/ 152 h 754626"/>
              <a:gd name="connsiteX32" fmla="*/ 325698 w 571404"/>
              <a:gd name="connsiteY32" fmla="*/ 10677 h 754626"/>
              <a:gd name="connsiteX33" fmla="*/ 330956 w 571404"/>
              <a:gd name="connsiteY33" fmla="*/ 30146 h 754626"/>
              <a:gd name="connsiteX34" fmla="*/ 323593 w 571404"/>
              <a:gd name="connsiteY34" fmla="*/ 97497 h 754626"/>
              <a:gd name="connsiteX35" fmla="*/ 333061 w 571404"/>
              <a:gd name="connsiteY35" fmla="*/ 145903 h 754626"/>
              <a:gd name="connsiteX36" fmla="*/ 345167 w 571404"/>
              <a:gd name="connsiteY36" fmla="*/ 173259 h 754626"/>
              <a:gd name="connsiteX37" fmla="*/ 337804 w 571404"/>
              <a:gd name="connsiteY37" fmla="*/ 230609 h 754626"/>
              <a:gd name="connsiteX38" fmla="*/ 356216 w 571404"/>
              <a:gd name="connsiteY38" fmla="*/ 230609 h 754626"/>
              <a:gd name="connsiteX39" fmla="*/ 398307 w 571404"/>
              <a:gd name="connsiteY39" fmla="*/ 145894 h 754626"/>
              <a:gd name="connsiteX40" fmla="*/ 422510 w 571404"/>
              <a:gd name="connsiteY40" fmla="*/ 132216 h 754626"/>
              <a:gd name="connsiteX41" fmla="*/ 458810 w 571404"/>
              <a:gd name="connsiteY41" fmla="*/ 95382 h 754626"/>
              <a:gd name="connsiteX42" fmla="*/ 489852 w 571404"/>
              <a:gd name="connsiteY42" fmla="*/ 35927 h 754626"/>
              <a:gd name="connsiteX43" fmla="*/ 505635 w 571404"/>
              <a:gd name="connsiteY43" fmla="*/ 22249 h 754626"/>
              <a:gd name="connsiteX44" fmla="*/ 526151 w 571404"/>
              <a:gd name="connsiteY44" fmla="*/ 23831 h 754626"/>
              <a:gd name="connsiteX45" fmla="*/ 539306 w 571404"/>
              <a:gd name="connsiteY45" fmla="*/ 39090 h 754626"/>
              <a:gd name="connsiteX46" fmla="*/ 537724 w 571404"/>
              <a:gd name="connsiteY46" fmla="*/ 59606 h 754626"/>
              <a:gd name="connsiteX47" fmla="*/ 509311 w 571404"/>
              <a:gd name="connsiteY47" fmla="*/ 120643 h 754626"/>
              <a:gd name="connsiteX48" fmla="*/ 502472 w 571404"/>
              <a:gd name="connsiteY48" fmla="*/ 169049 h 754626"/>
              <a:gd name="connsiteX49" fmla="*/ 505101 w 571404"/>
              <a:gd name="connsiteY49" fmla="*/ 199567 h 754626"/>
              <a:gd name="connsiteX50" fmla="*/ 489318 w 571404"/>
              <a:gd name="connsiteY50" fmla="*/ 230609 h 754626"/>
              <a:gd name="connsiteX51" fmla="*/ 514055 w 571404"/>
              <a:gd name="connsiteY51" fmla="*/ 230609 h 754626"/>
              <a:gd name="connsiteX52" fmla="*/ 248879 w 571404"/>
              <a:gd name="connsiteY52" fmla="*/ 525751 h 754626"/>
              <a:gd name="connsiteX53" fmla="*/ 252565 w 571404"/>
              <a:gd name="connsiteY53" fmla="*/ 520493 h 754626"/>
              <a:gd name="connsiteX54" fmla="*/ 224676 w 571404"/>
              <a:gd name="connsiteY54" fmla="*/ 445779 h 754626"/>
              <a:gd name="connsiteX55" fmla="*/ 217837 w 571404"/>
              <a:gd name="connsiteY55" fmla="*/ 442092 h 754626"/>
              <a:gd name="connsiteX56" fmla="*/ 142599 w 571404"/>
              <a:gd name="connsiteY56" fmla="*/ 469982 h 754626"/>
              <a:gd name="connsiteX57" fmla="*/ 142075 w 571404"/>
              <a:gd name="connsiteY57" fmla="*/ 477345 h 754626"/>
              <a:gd name="connsiteX58" fmla="*/ 163649 w 571404"/>
              <a:gd name="connsiteY58" fmla="*/ 487346 h 754626"/>
              <a:gd name="connsiteX59" fmla="*/ 159439 w 571404"/>
              <a:gd name="connsiteY59" fmla="*/ 496813 h 754626"/>
              <a:gd name="connsiteX60" fmla="*/ 124711 w 571404"/>
              <a:gd name="connsiteY60" fmla="*/ 569423 h 754626"/>
              <a:gd name="connsiteX61" fmla="*/ 127340 w 571404"/>
              <a:gd name="connsiteY61" fmla="*/ 574156 h 754626"/>
              <a:gd name="connsiteX62" fmla="*/ 149438 w 571404"/>
              <a:gd name="connsiteY62" fmla="*/ 594150 h 754626"/>
              <a:gd name="connsiteX63" fmla="*/ 173117 w 571404"/>
              <a:gd name="connsiteY63" fmla="*/ 614666 h 754626"/>
              <a:gd name="connsiteX64" fmla="*/ 179432 w 571404"/>
              <a:gd name="connsiteY64" fmla="*/ 613085 h 754626"/>
              <a:gd name="connsiteX65" fmla="*/ 199425 w 571404"/>
              <a:gd name="connsiteY65" fmla="*/ 570994 h 754626"/>
              <a:gd name="connsiteX66" fmla="*/ 220999 w 571404"/>
              <a:gd name="connsiteY66" fmla="*/ 525217 h 754626"/>
              <a:gd name="connsiteX67" fmla="*/ 225733 w 571404"/>
              <a:gd name="connsiteY67" fmla="*/ 514692 h 754626"/>
              <a:gd name="connsiteX68" fmla="*/ 248879 w 571404"/>
              <a:gd name="connsiteY68" fmla="*/ 525751 h 754626"/>
              <a:gd name="connsiteX69" fmla="*/ 252556 w 571404"/>
              <a:gd name="connsiteY69" fmla="*/ 571004 h 754626"/>
              <a:gd name="connsiteX70" fmla="*/ 247298 w 571404"/>
              <a:gd name="connsiteY70" fmla="*/ 564689 h 754626"/>
              <a:gd name="connsiteX71" fmla="*/ 218361 w 571404"/>
              <a:gd name="connsiteY71" fmla="*/ 565213 h 754626"/>
              <a:gd name="connsiteX72" fmla="*/ 209417 w 571404"/>
              <a:gd name="connsiteY72" fmla="*/ 572052 h 754626"/>
              <a:gd name="connsiteX73" fmla="*/ 189948 w 571404"/>
              <a:gd name="connsiteY73" fmla="*/ 614143 h 754626"/>
              <a:gd name="connsiteX74" fmla="*/ 192053 w 571404"/>
              <a:gd name="connsiteY74" fmla="*/ 620982 h 754626"/>
              <a:gd name="connsiteX75" fmla="*/ 245193 w 571404"/>
              <a:gd name="connsiteY75" fmla="*/ 623087 h 754626"/>
              <a:gd name="connsiteX76" fmla="*/ 252031 w 571404"/>
              <a:gd name="connsiteY76" fmla="*/ 617829 h 754626"/>
              <a:gd name="connsiteX77" fmla="*/ 252556 w 571404"/>
              <a:gd name="connsiteY77" fmla="*/ 571004 h 754626"/>
              <a:gd name="connsiteX78" fmla="*/ 260976 w 571404"/>
              <a:gd name="connsiteY78" fmla="*/ 432625 h 754626"/>
              <a:gd name="connsiteX79" fmla="*/ 268872 w 571404"/>
              <a:gd name="connsiteY79" fmla="*/ 432625 h 754626"/>
              <a:gd name="connsiteX80" fmla="*/ 285179 w 571404"/>
              <a:gd name="connsiteY80" fmla="*/ 408422 h 754626"/>
              <a:gd name="connsiteX81" fmla="*/ 284655 w 571404"/>
              <a:gd name="connsiteY81" fmla="*/ 397372 h 754626"/>
              <a:gd name="connsiteX82" fmla="*/ 261499 w 571404"/>
              <a:gd name="connsiteY82" fmla="*/ 356863 h 754626"/>
              <a:gd name="connsiteX83" fmla="*/ 254660 w 571404"/>
              <a:gd name="connsiteY83" fmla="*/ 354758 h 754626"/>
              <a:gd name="connsiteX84" fmla="*/ 222561 w 571404"/>
              <a:gd name="connsiteY84" fmla="*/ 397372 h 754626"/>
              <a:gd name="connsiteX85" fmla="*/ 223085 w 571404"/>
              <a:gd name="connsiteY85" fmla="*/ 405793 h 754626"/>
              <a:gd name="connsiteX86" fmla="*/ 260976 w 571404"/>
              <a:gd name="connsiteY86" fmla="*/ 432625 h 754626"/>
              <a:gd name="connsiteX87" fmla="*/ 316754 w 571404"/>
              <a:gd name="connsiteY87" fmla="*/ 433148 h 754626"/>
              <a:gd name="connsiteX88" fmla="*/ 322545 w 571404"/>
              <a:gd name="connsiteY88" fmla="*/ 443150 h 754626"/>
              <a:gd name="connsiteX89" fmla="*/ 299923 w 571404"/>
              <a:gd name="connsiteY89" fmla="*/ 455780 h 754626"/>
              <a:gd name="connsiteX90" fmla="*/ 302552 w 571404"/>
              <a:gd name="connsiteY90" fmla="*/ 462095 h 754626"/>
              <a:gd name="connsiteX91" fmla="*/ 379895 w 571404"/>
              <a:gd name="connsiteY91" fmla="*/ 481564 h 754626"/>
              <a:gd name="connsiteX92" fmla="*/ 386734 w 571404"/>
              <a:gd name="connsiteY92" fmla="*/ 478411 h 754626"/>
              <a:gd name="connsiteX93" fmla="*/ 406727 w 571404"/>
              <a:gd name="connsiteY93" fmla="*/ 401068 h 754626"/>
              <a:gd name="connsiteX94" fmla="*/ 401469 w 571404"/>
              <a:gd name="connsiteY94" fmla="*/ 395810 h 754626"/>
              <a:gd name="connsiteX95" fmla="*/ 380419 w 571404"/>
              <a:gd name="connsiteY95" fmla="*/ 407917 h 754626"/>
              <a:gd name="connsiteX96" fmla="*/ 375685 w 571404"/>
              <a:gd name="connsiteY96" fmla="*/ 398973 h 754626"/>
              <a:gd name="connsiteX97" fmla="*/ 354635 w 571404"/>
              <a:gd name="connsiteY97" fmla="*/ 362673 h 754626"/>
              <a:gd name="connsiteX98" fmla="*/ 335166 w 571404"/>
              <a:gd name="connsiteY98" fmla="*/ 329002 h 754626"/>
              <a:gd name="connsiteX99" fmla="*/ 329908 w 571404"/>
              <a:gd name="connsiteY99" fmla="*/ 328478 h 754626"/>
              <a:gd name="connsiteX100" fmla="*/ 300971 w 571404"/>
              <a:gd name="connsiteY100" fmla="*/ 335317 h 754626"/>
              <a:gd name="connsiteX101" fmla="*/ 270977 w 571404"/>
              <a:gd name="connsiteY101" fmla="*/ 343214 h 754626"/>
              <a:gd name="connsiteX102" fmla="*/ 268348 w 571404"/>
              <a:gd name="connsiteY102" fmla="*/ 349005 h 754626"/>
              <a:gd name="connsiteX103" fmla="*/ 291503 w 571404"/>
              <a:gd name="connsiteY103" fmla="*/ 389515 h 754626"/>
              <a:gd name="connsiteX104" fmla="*/ 316754 w 571404"/>
              <a:gd name="connsiteY104" fmla="*/ 433148 h 754626"/>
              <a:gd name="connsiteX105" fmla="*/ 430397 w 571404"/>
              <a:gd name="connsiteY105" fmla="*/ 624668 h 754626"/>
              <a:gd name="connsiteX106" fmla="*/ 438817 w 571404"/>
              <a:gd name="connsiteY106" fmla="*/ 596255 h 754626"/>
              <a:gd name="connsiteX107" fmla="*/ 447237 w 571404"/>
              <a:gd name="connsiteY107" fmla="*/ 565737 h 754626"/>
              <a:gd name="connsiteX108" fmla="*/ 443027 w 571404"/>
              <a:gd name="connsiteY108" fmla="*/ 561003 h 754626"/>
              <a:gd name="connsiteX109" fmla="*/ 334642 w 571404"/>
              <a:gd name="connsiteY109" fmla="*/ 561003 h 754626"/>
              <a:gd name="connsiteX110" fmla="*/ 334642 w 571404"/>
              <a:gd name="connsiteY110" fmla="*/ 535218 h 754626"/>
              <a:gd name="connsiteX111" fmla="*/ 327803 w 571404"/>
              <a:gd name="connsiteY111" fmla="*/ 534695 h 754626"/>
              <a:gd name="connsiteX112" fmla="*/ 272558 w 571404"/>
              <a:gd name="connsiteY112" fmla="*/ 591521 h 754626"/>
              <a:gd name="connsiteX113" fmla="*/ 272034 w 571404"/>
              <a:gd name="connsiteY113" fmla="*/ 599417 h 754626"/>
              <a:gd name="connsiteX114" fmla="*/ 329384 w 571404"/>
              <a:gd name="connsiteY114" fmla="*/ 655186 h 754626"/>
              <a:gd name="connsiteX115" fmla="*/ 336223 w 571404"/>
              <a:gd name="connsiteY115" fmla="*/ 652557 h 754626"/>
              <a:gd name="connsiteX116" fmla="*/ 336223 w 571404"/>
              <a:gd name="connsiteY116" fmla="*/ 628878 h 754626"/>
              <a:gd name="connsiteX117" fmla="*/ 427244 w 571404"/>
              <a:gd name="connsiteY117" fmla="*/ 628878 h 754626"/>
              <a:gd name="connsiteX118" fmla="*/ 430397 w 571404"/>
              <a:gd name="connsiteY118" fmla="*/ 624668 h 754626"/>
              <a:gd name="connsiteX119" fmla="*/ 374104 w 571404"/>
              <a:gd name="connsiteY119" fmla="*/ 513120 h 754626"/>
              <a:gd name="connsiteX120" fmla="*/ 370418 w 571404"/>
              <a:gd name="connsiteY120" fmla="*/ 519959 h 754626"/>
              <a:gd name="connsiteX121" fmla="*/ 383048 w 571404"/>
              <a:gd name="connsiteY121" fmla="*/ 546267 h 754626"/>
              <a:gd name="connsiteX122" fmla="*/ 393049 w 571404"/>
              <a:gd name="connsiteY122" fmla="*/ 551001 h 754626"/>
              <a:gd name="connsiteX123" fmla="*/ 439874 w 571404"/>
              <a:gd name="connsiteY123" fmla="*/ 551001 h 754626"/>
              <a:gd name="connsiteX124" fmla="*/ 444608 w 571404"/>
              <a:gd name="connsiteY124" fmla="*/ 546267 h 754626"/>
              <a:gd name="connsiteX125" fmla="*/ 424091 w 571404"/>
              <a:gd name="connsiteY125" fmla="*/ 496804 h 754626"/>
              <a:gd name="connsiteX126" fmla="*/ 416195 w 571404"/>
              <a:gd name="connsiteY126" fmla="*/ 493118 h 754626"/>
              <a:gd name="connsiteX127" fmla="*/ 374104 w 571404"/>
              <a:gd name="connsiteY127" fmla="*/ 513120 h 754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</a:cxnLst>
            <a:rect l="l" t="t" r="r" b="b"/>
            <a:pathLst>
              <a:path w="571404" h="754626">
                <a:moveTo>
                  <a:pt x="514055" y="230580"/>
                </a:moveTo>
                <a:cubicBezTo>
                  <a:pt x="529838" y="230580"/>
                  <a:pt x="543335" y="236190"/>
                  <a:pt x="554565" y="247421"/>
                </a:cubicBezTo>
                <a:cubicBezTo>
                  <a:pt x="565785" y="258641"/>
                  <a:pt x="571405" y="272148"/>
                  <a:pt x="571405" y="287930"/>
                </a:cubicBezTo>
                <a:lnTo>
                  <a:pt x="571405" y="697277"/>
                </a:lnTo>
                <a:cubicBezTo>
                  <a:pt x="571405" y="713060"/>
                  <a:pt x="565795" y="726566"/>
                  <a:pt x="554565" y="737787"/>
                </a:cubicBezTo>
                <a:cubicBezTo>
                  <a:pt x="543335" y="749007"/>
                  <a:pt x="529838" y="754627"/>
                  <a:pt x="514055" y="754627"/>
                </a:cubicBezTo>
                <a:lnTo>
                  <a:pt x="57350" y="754627"/>
                </a:lnTo>
                <a:cubicBezTo>
                  <a:pt x="41567" y="754627"/>
                  <a:pt x="28061" y="749016"/>
                  <a:pt x="16840" y="737787"/>
                </a:cubicBezTo>
                <a:cubicBezTo>
                  <a:pt x="5610" y="726566"/>
                  <a:pt x="0" y="713060"/>
                  <a:pt x="0" y="697277"/>
                </a:cubicBezTo>
                <a:lnTo>
                  <a:pt x="0" y="287930"/>
                </a:lnTo>
                <a:cubicBezTo>
                  <a:pt x="0" y="272148"/>
                  <a:pt x="5601" y="258641"/>
                  <a:pt x="16840" y="247421"/>
                </a:cubicBezTo>
                <a:cubicBezTo>
                  <a:pt x="28061" y="236200"/>
                  <a:pt x="41567" y="230580"/>
                  <a:pt x="57350" y="230580"/>
                </a:cubicBezTo>
                <a:lnTo>
                  <a:pt x="81553" y="230580"/>
                </a:lnTo>
                <a:cubicBezTo>
                  <a:pt x="81896" y="229532"/>
                  <a:pt x="83477" y="225846"/>
                  <a:pt x="86287" y="219531"/>
                </a:cubicBezTo>
                <a:cubicBezTo>
                  <a:pt x="88735" y="214616"/>
                  <a:pt x="90316" y="210064"/>
                  <a:pt x="91021" y="205853"/>
                </a:cubicBezTo>
                <a:cubicBezTo>
                  <a:pt x="94174" y="193223"/>
                  <a:pt x="93126" y="179022"/>
                  <a:pt x="87868" y="163239"/>
                </a:cubicBezTo>
                <a:cubicBezTo>
                  <a:pt x="76991" y="130615"/>
                  <a:pt x="70323" y="109041"/>
                  <a:pt x="67875" y="98526"/>
                </a:cubicBezTo>
                <a:cubicBezTo>
                  <a:pt x="65418" y="91506"/>
                  <a:pt x="65942" y="84667"/>
                  <a:pt x="69456" y="78009"/>
                </a:cubicBezTo>
                <a:cubicBezTo>
                  <a:pt x="72609" y="71694"/>
                  <a:pt x="77696" y="67312"/>
                  <a:pt x="84715" y="64855"/>
                </a:cubicBezTo>
                <a:cubicBezTo>
                  <a:pt x="91735" y="62397"/>
                  <a:pt x="98574" y="62921"/>
                  <a:pt x="105232" y="66436"/>
                </a:cubicBezTo>
                <a:cubicBezTo>
                  <a:pt x="111890" y="69589"/>
                  <a:pt x="116281" y="74675"/>
                  <a:pt x="118386" y="81695"/>
                </a:cubicBezTo>
                <a:lnTo>
                  <a:pt x="141542" y="145360"/>
                </a:lnTo>
                <a:cubicBezTo>
                  <a:pt x="147142" y="161848"/>
                  <a:pt x="156972" y="174821"/>
                  <a:pt x="171002" y="184298"/>
                </a:cubicBezTo>
                <a:cubicBezTo>
                  <a:pt x="185385" y="194119"/>
                  <a:pt x="193100" y="200605"/>
                  <a:pt x="194158" y="203767"/>
                </a:cubicBezTo>
                <a:lnTo>
                  <a:pt x="203102" y="230599"/>
                </a:lnTo>
                <a:lnTo>
                  <a:pt x="217303" y="230599"/>
                </a:lnTo>
                <a:lnTo>
                  <a:pt x="226771" y="157466"/>
                </a:lnTo>
                <a:cubicBezTo>
                  <a:pt x="227114" y="154656"/>
                  <a:pt x="233429" y="147646"/>
                  <a:pt x="245716" y="136416"/>
                </a:cubicBezTo>
                <a:cubicBezTo>
                  <a:pt x="257632" y="125196"/>
                  <a:pt x="265004" y="109756"/>
                  <a:pt x="267814" y="90115"/>
                </a:cubicBezTo>
                <a:cubicBezTo>
                  <a:pt x="272024" y="56092"/>
                  <a:pt x="275358" y="33813"/>
                  <a:pt x="277816" y="23297"/>
                </a:cubicBezTo>
                <a:cubicBezTo>
                  <a:pt x="278864" y="15934"/>
                  <a:pt x="282369" y="9972"/>
                  <a:pt x="288341" y="5409"/>
                </a:cubicBezTo>
                <a:cubicBezTo>
                  <a:pt x="294304" y="1199"/>
                  <a:pt x="300790" y="-553"/>
                  <a:pt x="307810" y="152"/>
                </a:cubicBezTo>
                <a:cubicBezTo>
                  <a:pt x="315173" y="1199"/>
                  <a:pt x="321135" y="4714"/>
                  <a:pt x="325698" y="10677"/>
                </a:cubicBezTo>
                <a:cubicBezTo>
                  <a:pt x="330251" y="16639"/>
                  <a:pt x="332013" y="23126"/>
                  <a:pt x="330956" y="30146"/>
                </a:cubicBezTo>
                <a:lnTo>
                  <a:pt x="323593" y="97497"/>
                </a:lnTo>
                <a:cubicBezTo>
                  <a:pt x="321488" y="114680"/>
                  <a:pt x="324641" y="130825"/>
                  <a:pt x="333061" y="145903"/>
                </a:cubicBezTo>
                <a:cubicBezTo>
                  <a:pt x="341824" y="160638"/>
                  <a:pt x="345862" y="169754"/>
                  <a:pt x="345167" y="173259"/>
                </a:cubicBezTo>
                <a:lnTo>
                  <a:pt x="337804" y="230609"/>
                </a:lnTo>
                <a:lnTo>
                  <a:pt x="356216" y="230609"/>
                </a:lnTo>
                <a:lnTo>
                  <a:pt x="398307" y="145894"/>
                </a:lnTo>
                <a:cubicBezTo>
                  <a:pt x="399707" y="143436"/>
                  <a:pt x="407775" y="138874"/>
                  <a:pt x="422510" y="132216"/>
                </a:cubicBezTo>
                <a:cubicBezTo>
                  <a:pt x="437588" y="125548"/>
                  <a:pt x="449685" y="113270"/>
                  <a:pt x="458810" y="95382"/>
                </a:cubicBezTo>
                <a:cubicBezTo>
                  <a:pt x="473888" y="64864"/>
                  <a:pt x="484241" y="45043"/>
                  <a:pt x="489852" y="35927"/>
                </a:cubicBezTo>
                <a:cubicBezTo>
                  <a:pt x="493348" y="29260"/>
                  <a:pt x="498615" y="24707"/>
                  <a:pt x="505635" y="22249"/>
                </a:cubicBezTo>
                <a:cubicBezTo>
                  <a:pt x="512654" y="19792"/>
                  <a:pt x="519494" y="20316"/>
                  <a:pt x="526151" y="23831"/>
                </a:cubicBezTo>
                <a:cubicBezTo>
                  <a:pt x="532467" y="26983"/>
                  <a:pt x="536848" y="32070"/>
                  <a:pt x="539306" y="39090"/>
                </a:cubicBezTo>
                <a:cubicBezTo>
                  <a:pt x="541753" y="46110"/>
                  <a:pt x="541229" y="52949"/>
                  <a:pt x="537724" y="59606"/>
                </a:cubicBezTo>
                <a:lnTo>
                  <a:pt x="509311" y="120643"/>
                </a:lnTo>
                <a:cubicBezTo>
                  <a:pt x="501596" y="136073"/>
                  <a:pt x="499310" y="152209"/>
                  <a:pt x="502472" y="169049"/>
                </a:cubicBezTo>
                <a:cubicBezTo>
                  <a:pt x="505625" y="186232"/>
                  <a:pt x="506501" y="196405"/>
                  <a:pt x="505101" y="199567"/>
                </a:cubicBezTo>
                <a:lnTo>
                  <a:pt x="489318" y="230609"/>
                </a:lnTo>
                <a:lnTo>
                  <a:pt x="514055" y="230609"/>
                </a:lnTo>
                <a:close/>
                <a:moveTo>
                  <a:pt x="248879" y="525751"/>
                </a:moveTo>
                <a:cubicBezTo>
                  <a:pt x="253432" y="528208"/>
                  <a:pt x="254670" y="526455"/>
                  <a:pt x="252565" y="520493"/>
                </a:cubicBezTo>
                <a:lnTo>
                  <a:pt x="224676" y="445779"/>
                </a:lnTo>
                <a:cubicBezTo>
                  <a:pt x="223628" y="441921"/>
                  <a:pt x="221332" y="440692"/>
                  <a:pt x="217837" y="442092"/>
                </a:cubicBezTo>
                <a:cubicBezTo>
                  <a:pt x="212922" y="443845"/>
                  <a:pt x="187843" y="453141"/>
                  <a:pt x="142599" y="469982"/>
                </a:cubicBezTo>
                <a:cubicBezTo>
                  <a:pt x="136627" y="472087"/>
                  <a:pt x="136465" y="474544"/>
                  <a:pt x="142075" y="477345"/>
                </a:cubicBezTo>
                <a:cubicBezTo>
                  <a:pt x="147333" y="479802"/>
                  <a:pt x="154524" y="483136"/>
                  <a:pt x="163649" y="487346"/>
                </a:cubicBezTo>
                <a:cubicBezTo>
                  <a:pt x="162601" y="489803"/>
                  <a:pt x="161192" y="492956"/>
                  <a:pt x="159439" y="496813"/>
                </a:cubicBezTo>
                <a:cubicBezTo>
                  <a:pt x="142256" y="532590"/>
                  <a:pt x="130673" y="556792"/>
                  <a:pt x="124711" y="569423"/>
                </a:cubicBezTo>
                <a:cubicBezTo>
                  <a:pt x="123663" y="571528"/>
                  <a:pt x="124530" y="573109"/>
                  <a:pt x="127340" y="574156"/>
                </a:cubicBezTo>
                <a:cubicBezTo>
                  <a:pt x="128388" y="574861"/>
                  <a:pt x="135760" y="581519"/>
                  <a:pt x="149438" y="594150"/>
                </a:cubicBezTo>
                <a:cubicBezTo>
                  <a:pt x="163116" y="606780"/>
                  <a:pt x="171012" y="613619"/>
                  <a:pt x="173117" y="614666"/>
                </a:cubicBezTo>
                <a:cubicBezTo>
                  <a:pt x="176612" y="616419"/>
                  <a:pt x="178718" y="615895"/>
                  <a:pt x="179432" y="613085"/>
                </a:cubicBezTo>
                <a:cubicBezTo>
                  <a:pt x="180832" y="609580"/>
                  <a:pt x="187500" y="595550"/>
                  <a:pt x="199425" y="570994"/>
                </a:cubicBezTo>
                <a:cubicBezTo>
                  <a:pt x="210645" y="547144"/>
                  <a:pt x="217837" y="531885"/>
                  <a:pt x="220999" y="525217"/>
                </a:cubicBezTo>
                <a:cubicBezTo>
                  <a:pt x="222752" y="521007"/>
                  <a:pt x="224333" y="517502"/>
                  <a:pt x="225733" y="514692"/>
                </a:cubicBezTo>
                <a:cubicBezTo>
                  <a:pt x="236591" y="519959"/>
                  <a:pt x="244316" y="523646"/>
                  <a:pt x="248879" y="525751"/>
                </a:cubicBezTo>
                <a:close/>
                <a:moveTo>
                  <a:pt x="252556" y="571004"/>
                </a:moveTo>
                <a:cubicBezTo>
                  <a:pt x="252556" y="566441"/>
                  <a:pt x="250793" y="564336"/>
                  <a:pt x="247298" y="564689"/>
                </a:cubicBezTo>
                <a:lnTo>
                  <a:pt x="218361" y="565213"/>
                </a:lnTo>
                <a:cubicBezTo>
                  <a:pt x="214151" y="566270"/>
                  <a:pt x="211169" y="568546"/>
                  <a:pt x="209417" y="572052"/>
                </a:cubicBezTo>
                <a:lnTo>
                  <a:pt x="189948" y="614143"/>
                </a:lnTo>
                <a:cubicBezTo>
                  <a:pt x="188548" y="617295"/>
                  <a:pt x="189243" y="619581"/>
                  <a:pt x="192053" y="620982"/>
                </a:cubicBezTo>
                <a:lnTo>
                  <a:pt x="245193" y="623087"/>
                </a:lnTo>
                <a:cubicBezTo>
                  <a:pt x="249746" y="623792"/>
                  <a:pt x="252031" y="622039"/>
                  <a:pt x="252031" y="617829"/>
                </a:cubicBezTo>
                <a:lnTo>
                  <a:pt x="252556" y="571004"/>
                </a:lnTo>
                <a:close/>
                <a:moveTo>
                  <a:pt x="260976" y="432625"/>
                </a:moveTo>
                <a:cubicBezTo>
                  <a:pt x="264833" y="435434"/>
                  <a:pt x="267462" y="435434"/>
                  <a:pt x="268872" y="432625"/>
                </a:cubicBezTo>
                <a:lnTo>
                  <a:pt x="285179" y="408422"/>
                </a:lnTo>
                <a:cubicBezTo>
                  <a:pt x="286931" y="404564"/>
                  <a:pt x="286760" y="400878"/>
                  <a:pt x="284655" y="397372"/>
                </a:cubicBezTo>
                <a:lnTo>
                  <a:pt x="261499" y="356863"/>
                </a:lnTo>
                <a:cubicBezTo>
                  <a:pt x="259737" y="354053"/>
                  <a:pt x="257470" y="353357"/>
                  <a:pt x="254660" y="354758"/>
                </a:cubicBezTo>
                <a:lnTo>
                  <a:pt x="222561" y="397372"/>
                </a:lnTo>
                <a:cubicBezTo>
                  <a:pt x="219056" y="400525"/>
                  <a:pt x="219218" y="403335"/>
                  <a:pt x="223085" y="405793"/>
                </a:cubicBezTo>
                <a:lnTo>
                  <a:pt x="260976" y="432625"/>
                </a:lnTo>
                <a:close/>
                <a:moveTo>
                  <a:pt x="316754" y="433148"/>
                </a:moveTo>
                <a:cubicBezTo>
                  <a:pt x="319202" y="437358"/>
                  <a:pt x="321135" y="440692"/>
                  <a:pt x="322545" y="443150"/>
                </a:cubicBezTo>
                <a:cubicBezTo>
                  <a:pt x="312020" y="449112"/>
                  <a:pt x="304476" y="453323"/>
                  <a:pt x="299923" y="455780"/>
                </a:cubicBezTo>
                <a:cubicBezTo>
                  <a:pt x="295713" y="458237"/>
                  <a:pt x="296580" y="460342"/>
                  <a:pt x="302552" y="462095"/>
                </a:cubicBezTo>
                <a:lnTo>
                  <a:pt x="379895" y="481564"/>
                </a:lnTo>
                <a:cubicBezTo>
                  <a:pt x="383391" y="482964"/>
                  <a:pt x="385686" y="481916"/>
                  <a:pt x="386734" y="478411"/>
                </a:cubicBezTo>
                <a:cubicBezTo>
                  <a:pt x="388134" y="473496"/>
                  <a:pt x="394802" y="447722"/>
                  <a:pt x="406727" y="401068"/>
                </a:cubicBezTo>
                <a:cubicBezTo>
                  <a:pt x="408480" y="394753"/>
                  <a:pt x="406727" y="393001"/>
                  <a:pt x="401469" y="395810"/>
                </a:cubicBezTo>
                <a:cubicBezTo>
                  <a:pt x="395859" y="398963"/>
                  <a:pt x="388839" y="403002"/>
                  <a:pt x="380419" y="407917"/>
                </a:cubicBezTo>
                <a:cubicBezTo>
                  <a:pt x="379019" y="405812"/>
                  <a:pt x="377438" y="402830"/>
                  <a:pt x="375685" y="398973"/>
                </a:cubicBezTo>
                <a:cubicBezTo>
                  <a:pt x="371818" y="392658"/>
                  <a:pt x="364807" y="380561"/>
                  <a:pt x="354635" y="362673"/>
                </a:cubicBezTo>
                <a:cubicBezTo>
                  <a:pt x="342005" y="340575"/>
                  <a:pt x="335509" y="329355"/>
                  <a:pt x="335166" y="329002"/>
                </a:cubicBezTo>
                <a:cubicBezTo>
                  <a:pt x="334108" y="327249"/>
                  <a:pt x="332356" y="327069"/>
                  <a:pt x="329908" y="328478"/>
                </a:cubicBezTo>
                <a:cubicBezTo>
                  <a:pt x="328860" y="329183"/>
                  <a:pt x="319202" y="331460"/>
                  <a:pt x="300971" y="335317"/>
                </a:cubicBezTo>
                <a:cubicBezTo>
                  <a:pt x="282731" y="339527"/>
                  <a:pt x="272729" y="342156"/>
                  <a:pt x="270977" y="343214"/>
                </a:cubicBezTo>
                <a:cubicBezTo>
                  <a:pt x="267471" y="344966"/>
                  <a:pt x="266586" y="346900"/>
                  <a:pt x="268348" y="349005"/>
                </a:cubicBezTo>
                <a:cubicBezTo>
                  <a:pt x="271158" y="353920"/>
                  <a:pt x="278873" y="367416"/>
                  <a:pt x="291503" y="389515"/>
                </a:cubicBezTo>
                <a:cubicBezTo>
                  <a:pt x="307277" y="416842"/>
                  <a:pt x="315697" y="431396"/>
                  <a:pt x="316754" y="433148"/>
                </a:cubicBezTo>
                <a:close/>
                <a:moveTo>
                  <a:pt x="430397" y="624668"/>
                </a:moveTo>
                <a:cubicBezTo>
                  <a:pt x="430397" y="623267"/>
                  <a:pt x="433206" y="613790"/>
                  <a:pt x="438817" y="596255"/>
                </a:cubicBezTo>
                <a:cubicBezTo>
                  <a:pt x="444417" y="578367"/>
                  <a:pt x="447237" y="568194"/>
                  <a:pt x="447237" y="565737"/>
                </a:cubicBezTo>
                <a:cubicBezTo>
                  <a:pt x="447237" y="561879"/>
                  <a:pt x="445837" y="560298"/>
                  <a:pt x="443027" y="561003"/>
                </a:cubicBezTo>
                <a:lnTo>
                  <a:pt x="334642" y="561003"/>
                </a:lnTo>
                <a:lnTo>
                  <a:pt x="334642" y="535218"/>
                </a:lnTo>
                <a:cubicBezTo>
                  <a:pt x="334642" y="529961"/>
                  <a:pt x="332356" y="529780"/>
                  <a:pt x="327803" y="534695"/>
                </a:cubicBezTo>
                <a:lnTo>
                  <a:pt x="272558" y="591521"/>
                </a:lnTo>
                <a:cubicBezTo>
                  <a:pt x="269405" y="593978"/>
                  <a:pt x="269215" y="596607"/>
                  <a:pt x="272034" y="599417"/>
                </a:cubicBezTo>
                <a:cubicBezTo>
                  <a:pt x="275530" y="602922"/>
                  <a:pt x="294656" y="621515"/>
                  <a:pt x="329384" y="655186"/>
                </a:cubicBezTo>
                <a:cubicBezTo>
                  <a:pt x="333937" y="659748"/>
                  <a:pt x="336223" y="658872"/>
                  <a:pt x="336223" y="652557"/>
                </a:cubicBezTo>
                <a:lnTo>
                  <a:pt x="336223" y="628878"/>
                </a:lnTo>
                <a:lnTo>
                  <a:pt x="427244" y="628878"/>
                </a:lnTo>
                <a:cubicBezTo>
                  <a:pt x="429349" y="628878"/>
                  <a:pt x="430397" y="627478"/>
                  <a:pt x="430397" y="624668"/>
                </a:cubicBezTo>
                <a:close/>
                <a:moveTo>
                  <a:pt x="374104" y="513120"/>
                </a:moveTo>
                <a:cubicBezTo>
                  <a:pt x="369894" y="514873"/>
                  <a:pt x="368656" y="517149"/>
                  <a:pt x="370418" y="519959"/>
                </a:cubicBezTo>
                <a:lnTo>
                  <a:pt x="383048" y="546267"/>
                </a:lnTo>
                <a:cubicBezTo>
                  <a:pt x="385858" y="549420"/>
                  <a:pt x="389182" y="551001"/>
                  <a:pt x="393049" y="551001"/>
                </a:cubicBezTo>
                <a:lnTo>
                  <a:pt x="439874" y="551001"/>
                </a:lnTo>
                <a:cubicBezTo>
                  <a:pt x="443027" y="551001"/>
                  <a:pt x="444608" y="549420"/>
                  <a:pt x="444608" y="546267"/>
                </a:cubicBezTo>
                <a:lnTo>
                  <a:pt x="424091" y="496804"/>
                </a:lnTo>
                <a:cubicBezTo>
                  <a:pt x="422691" y="492594"/>
                  <a:pt x="420062" y="491365"/>
                  <a:pt x="416195" y="493118"/>
                </a:cubicBezTo>
                <a:lnTo>
                  <a:pt x="374104" y="513120"/>
                </a:lnTo>
                <a:close/>
              </a:path>
            </a:pathLst>
          </a:custGeom>
          <a:solidFill>
            <a:srgbClr val="00B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id="{8451A2D1-2880-E346-B9F5-EDB9923EB6F4}"/>
              </a:ext>
            </a:extLst>
          </p:cNvPr>
          <p:cNvSpPr/>
          <p:nvPr/>
        </p:nvSpPr>
        <p:spPr>
          <a:xfrm>
            <a:off x="10227505" y="4639890"/>
            <a:ext cx="1168136" cy="1123516"/>
          </a:xfrm>
          <a:custGeom>
            <a:avLst/>
            <a:gdLst>
              <a:gd name="connsiteX0" fmla="*/ 776602 w 784498"/>
              <a:gd name="connsiteY0" fmla="*/ 72095 h 754532"/>
              <a:gd name="connsiteX1" fmla="*/ 784498 w 784498"/>
              <a:gd name="connsiteY1" fmla="*/ 74200 h 754532"/>
              <a:gd name="connsiteX2" fmla="*/ 784498 w 784498"/>
              <a:gd name="connsiteY2" fmla="*/ 83144 h 754532"/>
              <a:gd name="connsiteX3" fmla="*/ 783441 w 784498"/>
              <a:gd name="connsiteY3" fmla="*/ 92612 h 754532"/>
              <a:gd name="connsiteX4" fmla="*/ 782393 w 784498"/>
              <a:gd name="connsiteY4" fmla="*/ 105242 h 754532"/>
              <a:gd name="connsiteX5" fmla="*/ 780812 w 784498"/>
              <a:gd name="connsiteY5" fmla="*/ 118920 h 754532"/>
              <a:gd name="connsiteX6" fmla="*/ 779231 w 784498"/>
              <a:gd name="connsiteY6" fmla="*/ 135227 h 754532"/>
              <a:gd name="connsiteX7" fmla="*/ 775545 w 784498"/>
              <a:gd name="connsiteY7" fmla="*/ 169955 h 754532"/>
              <a:gd name="connsiteX8" fmla="*/ 770287 w 784498"/>
              <a:gd name="connsiteY8" fmla="*/ 206264 h 754532"/>
              <a:gd name="connsiteX9" fmla="*/ 762924 w 784498"/>
              <a:gd name="connsiteY9" fmla="*/ 243097 h 754532"/>
              <a:gd name="connsiteX10" fmla="*/ 735035 w 784498"/>
              <a:gd name="connsiteY10" fmla="*/ 314125 h 754532"/>
              <a:gd name="connsiteX11" fmla="*/ 715042 w 784498"/>
              <a:gd name="connsiteY11" fmla="*/ 348853 h 754532"/>
              <a:gd name="connsiteX12" fmla="*/ 691363 w 784498"/>
              <a:gd name="connsiteY12" fmla="*/ 380953 h 754532"/>
              <a:gd name="connsiteX13" fmla="*/ 663473 w 784498"/>
              <a:gd name="connsiteY13" fmla="*/ 410947 h 754532"/>
              <a:gd name="connsiteX14" fmla="*/ 634012 w 784498"/>
              <a:gd name="connsiteY14" fmla="*/ 437255 h 754532"/>
              <a:gd name="connsiteX15" fmla="*/ 604552 w 784498"/>
              <a:gd name="connsiteY15" fmla="*/ 459877 h 754532"/>
              <a:gd name="connsiteX16" fmla="*/ 575615 w 784498"/>
              <a:gd name="connsiteY16" fmla="*/ 478822 h 754532"/>
              <a:gd name="connsiteX17" fmla="*/ 575091 w 784498"/>
              <a:gd name="connsiteY17" fmla="*/ 478822 h 754532"/>
              <a:gd name="connsiteX18" fmla="*/ 575091 w 784498"/>
              <a:gd name="connsiteY18" fmla="*/ 537229 h 754532"/>
              <a:gd name="connsiteX19" fmla="*/ 511426 w 784498"/>
              <a:gd name="connsiteY19" fmla="*/ 690867 h 754532"/>
              <a:gd name="connsiteX20" fmla="*/ 357264 w 784498"/>
              <a:gd name="connsiteY20" fmla="*/ 754532 h 754532"/>
              <a:gd name="connsiteX21" fmla="*/ 203625 w 784498"/>
              <a:gd name="connsiteY21" fmla="*/ 690867 h 754532"/>
              <a:gd name="connsiteX22" fmla="*/ 139961 w 784498"/>
              <a:gd name="connsiteY22" fmla="*/ 537229 h 754532"/>
              <a:gd name="connsiteX23" fmla="*/ 139961 w 784498"/>
              <a:gd name="connsiteY23" fmla="*/ 495662 h 754532"/>
              <a:gd name="connsiteX24" fmla="*/ 43149 w 784498"/>
              <a:gd name="connsiteY24" fmla="*/ 426206 h 754532"/>
              <a:gd name="connsiteX25" fmla="*/ 0 w 784498"/>
              <a:gd name="connsiteY25" fmla="*/ 367798 h 754532"/>
              <a:gd name="connsiteX26" fmla="*/ 0 w 784498"/>
              <a:gd name="connsiteY26" fmla="*/ 220466 h 754532"/>
              <a:gd name="connsiteX27" fmla="*/ 35252 w 784498"/>
              <a:gd name="connsiteY27" fmla="*/ 165745 h 754532"/>
              <a:gd name="connsiteX28" fmla="*/ 35252 w 784498"/>
              <a:gd name="connsiteY28" fmla="*/ 33681 h 754532"/>
              <a:gd name="connsiteX29" fmla="*/ 45254 w 784498"/>
              <a:gd name="connsiteY29" fmla="*/ 10001 h 754532"/>
              <a:gd name="connsiteX30" fmla="*/ 68932 w 784498"/>
              <a:gd name="connsiteY30" fmla="*/ 0 h 754532"/>
              <a:gd name="connsiteX31" fmla="*/ 93136 w 784498"/>
              <a:gd name="connsiteY31" fmla="*/ 10001 h 754532"/>
              <a:gd name="connsiteX32" fmla="*/ 103127 w 784498"/>
              <a:gd name="connsiteY32" fmla="*/ 33681 h 754532"/>
              <a:gd name="connsiteX33" fmla="*/ 103127 w 784498"/>
              <a:gd name="connsiteY33" fmla="*/ 160487 h 754532"/>
              <a:gd name="connsiteX34" fmla="*/ 195729 w 784498"/>
              <a:gd name="connsiteY34" fmla="*/ 160487 h 754532"/>
              <a:gd name="connsiteX35" fmla="*/ 195729 w 784498"/>
              <a:gd name="connsiteY35" fmla="*/ 33681 h 754532"/>
              <a:gd name="connsiteX36" fmla="*/ 205730 w 784498"/>
              <a:gd name="connsiteY36" fmla="*/ 10001 h 754532"/>
              <a:gd name="connsiteX37" fmla="*/ 229410 w 784498"/>
              <a:gd name="connsiteY37" fmla="*/ 0 h 754532"/>
              <a:gd name="connsiteX38" fmla="*/ 253613 w 784498"/>
              <a:gd name="connsiteY38" fmla="*/ 10001 h 754532"/>
              <a:gd name="connsiteX39" fmla="*/ 263605 w 784498"/>
              <a:gd name="connsiteY39" fmla="*/ 33681 h 754532"/>
              <a:gd name="connsiteX40" fmla="*/ 263605 w 784498"/>
              <a:gd name="connsiteY40" fmla="*/ 162058 h 754532"/>
              <a:gd name="connsiteX41" fmla="*/ 296752 w 784498"/>
              <a:gd name="connsiteY41" fmla="*/ 183109 h 754532"/>
              <a:gd name="connsiteX42" fmla="*/ 309906 w 784498"/>
              <a:gd name="connsiteY42" fmla="*/ 220466 h 754532"/>
              <a:gd name="connsiteX43" fmla="*/ 309906 w 784498"/>
              <a:gd name="connsiteY43" fmla="*/ 367789 h 754532"/>
              <a:gd name="connsiteX44" fmla="*/ 169945 w 784498"/>
              <a:gd name="connsiteY44" fmla="*/ 495643 h 754532"/>
              <a:gd name="connsiteX45" fmla="*/ 169945 w 784498"/>
              <a:gd name="connsiteY45" fmla="*/ 537210 h 754532"/>
              <a:gd name="connsiteX46" fmla="*/ 225190 w 784498"/>
              <a:gd name="connsiteY46" fmla="*/ 669798 h 754532"/>
              <a:gd name="connsiteX47" fmla="*/ 357254 w 784498"/>
              <a:gd name="connsiteY47" fmla="*/ 724519 h 754532"/>
              <a:gd name="connsiteX48" fmla="*/ 489842 w 784498"/>
              <a:gd name="connsiteY48" fmla="*/ 669798 h 754532"/>
              <a:gd name="connsiteX49" fmla="*/ 545087 w 784498"/>
              <a:gd name="connsiteY49" fmla="*/ 537210 h 754532"/>
              <a:gd name="connsiteX50" fmla="*/ 545087 w 784498"/>
              <a:gd name="connsiteY50" fmla="*/ 457238 h 754532"/>
              <a:gd name="connsiteX51" fmla="*/ 544030 w 784498"/>
              <a:gd name="connsiteY51" fmla="*/ 459867 h 754532"/>
              <a:gd name="connsiteX52" fmla="*/ 540877 w 784498"/>
              <a:gd name="connsiteY52" fmla="*/ 476707 h 754532"/>
              <a:gd name="connsiteX53" fmla="*/ 534562 w 784498"/>
              <a:gd name="connsiteY53" fmla="*/ 465658 h 754532"/>
              <a:gd name="connsiteX54" fmla="*/ 519827 w 784498"/>
              <a:gd name="connsiteY54" fmla="*/ 436198 h 754532"/>
              <a:gd name="connsiteX55" fmla="*/ 507721 w 784498"/>
              <a:gd name="connsiteY55" fmla="*/ 398840 h 754532"/>
              <a:gd name="connsiteX56" fmla="*/ 502463 w 784498"/>
              <a:gd name="connsiteY56" fmla="*/ 307286 h 754532"/>
              <a:gd name="connsiteX57" fmla="*/ 512464 w 784498"/>
              <a:gd name="connsiteY57" fmla="*/ 258356 h 754532"/>
              <a:gd name="connsiteX58" fmla="*/ 531409 w 784498"/>
              <a:gd name="connsiteY58" fmla="*/ 210474 h 754532"/>
              <a:gd name="connsiteX59" fmla="*/ 559298 w 784498"/>
              <a:gd name="connsiteY59" fmla="*/ 166278 h 754532"/>
              <a:gd name="connsiteX60" fmla="*/ 595075 w 784498"/>
              <a:gd name="connsiteY60" fmla="*/ 127873 h 754532"/>
              <a:gd name="connsiteX61" fmla="*/ 636118 w 784498"/>
              <a:gd name="connsiteY61" fmla="*/ 98412 h 754532"/>
              <a:gd name="connsiteX62" fmla="*/ 679266 w 784498"/>
              <a:gd name="connsiteY62" fmla="*/ 78943 h 754532"/>
              <a:gd name="connsiteX63" fmla="*/ 720310 w 784498"/>
              <a:gd name="connsiteY63" fmla="*/ 69999 h 754532"/>
              <a:gd name="connsiteX64" fmla="*/ 753980 w 784498"/>
              <a:gd name="connsiteY64" fmla="*/ 69475 h 754532"/>
              <a:gd name="connsiteX65" fmla="*/ 776602 w 784498"/>
              <a:gd name="connsiteY65" fmla="*/ 72095 h 754532"/>
              <a:gd name="connsiteX66" fmla="*/ 654006 w 784498"/>
              <a:gd name="connsiteY66" fmla="*/ 227305 h 754532"/>
              <a:gd name="connsiteX67" fmla="*/ 663473 w 784498"/>
              <a:gd name="connsiteY67" fmla="*/ 216780 h 754532"/>
              <a:gd name="connsiteX68" fmla="*/ 653482 w 784498"/>
              <a:gd name="connsiteY68" fmla="*/ 226248 h 754532"/>
              <a:gd name="connsiteX69" fmla="*/ 642433 w 784498"/>
              <a:gd name="connsiteY69" fmla="*/ 237820 h 754532"/>
              <a:gd name="connsiteX70" fmla="*/ 629279 w 784498"/>
              <a:gd name="connsiteY70" fmla="*/ 254127 h 754532"/>
              <a:gd name="connsiteX71" fmla="*/ 615601 w 784498"/>
              <a:gd name="connsiteY71" fmla="*/ 274120 h 754532"/>
              <a:gd name="connsiteX72" fmla="*/ 608762 w 784498"/>
              <a:gd name="connsiteY72" fmla="*/ 286226 h 754532"/>
              <a:gd name="connsiteX73" fmla="*/ 601923 w 784498"/>
              <a:gd name="connsiteY73" fmla="*/ 298323 h 754532"/>
              <a:gd name="connsiteX74" fmla="*/ 577196 w 784498"/>
              <a:gd name="connsiteY74" fmla="*/ 352520 h 754532"/>
              <a:gd name="connsiteX75" fmla="*/ 545097 w 784498"/>
              <a:gd name="connsiteY75" fmla="*/ 456695 h 754532"/>
              <a:gd name="connsiteX76" fmla="*/ 566671 w 784498"/>
              <a:gd name="connsiteY76" fmla="*/ 456695 h 754532"/>
              <a:gd name="connsiteX77" fmla="*/ 588769 w 784498"/>
              <a:gd name="connsiteY77" fmla="*/ 356731 h 754532"/>
              <a:gd name="connsiteX78" fmla="*/ 608762 w 784498"/>
              <a:gd name="connsiteY78" fmla="*/ 301485 h 754532"/>
              <a:gd name="connsiteX79" fmla="*/ 615077 w 784498"/>
              <a:gd name="connsiteY79" fmla="*/ 289379 h 754532"/>
              <a:gd name="connsiteX80" fmla="*/ 620335 w 784498"/>
              <a:gd name="connsiteY80" fmla="*/ 277273 h 754532"/>
              <a:gd name="connsiteX81" fmla="*/ 632441 w 784498"/>
              <a:gd name="connsiteY81" fmla="*/ 256223 h 754532"/>
              <a:gd name="connsiteX82" fmla="*/ 638756 w 784498"/>
              <a:gd name="connsiteY82" fmla="*/ 247279 h 754532"/>
              <a:gd name="connsiteX83" fmla="*/ 644014 w 784498"/>
              <a:gd name="connsiteY83" fmla="*/ 239382 h 754532"/>
              <a:gd name="connsiteX84" fmla="*/ 654006 w 784498"/>
              <a:gd name="connsiteY84" fmla="*/ 227305 h 754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784498" h="754532">
                <a:moveTo>
                  <a:pt x="776602" y="72095"/>
                </a:moveTo>
                <a:cubicBezTo>
                  <a:pt x="780098" y="72800"/>
                  <a:pt x="782736" y="73495"/>
                  <a:pt x="784498" y="74200"/>
                </a:cubicBezTo>
                <a:cubicBezTo>
                  <a:pt x="784498" y="76305"/>
                  <a:pt x="784498" y="79286"/>
                  <a:pt x="784498" y="83144"/>
                </a:cubicBezTo>
                <a:cubicBezTo>
                  <a:pt x="784146" y="84192"/>
                  <a:pt x="783793" y="87354"/>
                  <a:pt x="783441" y="92612"/>
                </a:cubicBezTo>
                <a:cubicBezTo>
                  <a:pt x="783088" y="97527"/>
                  <a:pt x="782736" y="101727"/>
                  <a:pt x="782393" y="105242"/>
                </a:cubicBezTo>
                <a:cubicBezTo>
                  <a:pt x="782041" y="108052"/>
                  <a:pt x="781517" y="112605"/>
                  <a:pt x="780812" y="118920"/>
                </a:cubicBezTo>
                <a:cubicBezTo>
                  <a:pt x="780459" y="126283"/>
                  <a:pt x="779936" y="131721"/>
                  <a:pt x="779231" y="135227"/>
                </a:cubicBezTo>
                <a:cubicBezTo>
                  <a:pt x="778526" y="147152"/>
                  <a:pt x="777297" y="158725"/>
                  <a:pt x="775545" y="169955"/>
                </a:cubicBezTo>
                <a:cubicBezTo>
                  <a:pt x="773087" y="189595"/>
                  <a:pt x="771335" y="201702"/>
                  <a:pt x="770287" y="206264"/>
                </a:cubicBezTo>
                <a:cubicBezTo>
                  <a:pt x="766782" y="225552"/>
                  <a:pt x="764315" y="237830"/>
                  <a:pt x="762924" y="243097"/>
                </a:cubicBezTo>
                <a:cubicBezTo>
                  <a:pt x="756609" y="267653"/>
                  <a:pt x="747313" y="291332"/>
                  <a:pt x="735035" y="314125"/>
                </a:cubicBezTo>
                <a:cubicBezTo>
                  <a:pt x="732930" y="319383"/>
                  <a:pt x="726263" y="330965"/>
                  <a:pt x="715042" y="348853"/>
                </a:cubicBezTo>
                <a:cubicBezTo>
                  <a:pt x="710127" y="356921"/>
                  <a:pt x="702231" y="367617"/>
                  <a:pt x="691363" y="380953"/>
                </a:cubicBezTo>
                <a:cubicBezTo>
                  <a:pt x="680133" y="394278"/>
                  <a:pt x="670846" y="404279"/>
                  <a:pt x="663473" y="410947"/>
                </a:cubicBezTo>
                <a:cubicBezTo>
                  <a:pt x="651548" y="422520"/>
                  <a:pt x="641718" y="431292"/>
                  <a:pt x="634012" y="437255"/>
                </a:cubicBezTo>
                <a:cubicBezTo>
                  <a:pt x="624888" y="444970"/>
                  <a:pt x="615068" y="452514"/>
                  <a:pt x="604552" y="459877"/>
                </a:cubicBezTo>
                <a:cubicBezTo>
                  <a:pt x="597532" y="464792"/>
                  <a:pt x="587893" y="471097"/>
                  <a:pt x="575615" y="478822"/>
                </a:cubicBezTo>
                <a:lnTo>
                  <a:pt x="575091" y="478822"/>
                </a:lnTo>
                <a:lnTo>
                  <a:pt x="575091" y="537229"/>
                </a:lnTo>
                <a:cubicBezTo>
                  <a:pt x="575091" y="597208"/>
                  <a:pt x="553860" y="648424"/>
                  <a:pt x="511426" y="690867"/>
                </a:cubicBezTo>
                <a:cubicBezTo>
                  <a:pt x="468621" y="733311"/>
                  <a:pt x="417243" y="754532"/>
                  <a:pt x="357264" y="754532"/>
                </a:cubicBezTo>
                <a:cubicBezTo>
                  <a:pt x="297285" y="754532"/>
                  <a:pt x="246059" y="733311"/>
                  <a:pt x="203625" y="690867"/>
                </a:cubicBezTo>
                <a:cubicBezTo>
                  <a:pt x="161182" y="648424"/>
                  <a:pt x="139961" y="597208"/>
                  <a:pt x="139961" y="537229"/>
                </a:cubicBezTo>
                <a:lnTo>
                  <a:pt x="139961" y="495662"/>
                </a:lnTo>
                <a:cubicBezTo>
                  <a:pt x="110500" y="489347"/>
                  <a:pt x="78220" y="466201"/>
                  <a:pt x="43149" y="426206"/>
                </a:cubicBezTo>
                <a:cubicBezTo>
                  <a:pt x="25956" y="405860"/>
                  <a:pt x="11582" y="386391"/>
                  <a:pt x="0" y="367798"/>
                </a:cubicBezTo>
                <a:lnTo>
                  <a:pt x="0" y="220466"/>
                </a:lnTo>
                <a:cubicBezTo>
                  <a:pt x="0" y="194863"/>
                  <a:pt x="11754" y="176622"/>
                  <a:pt x="35252" y="165745"/>
                </a:cubicBezTo>
                <a:lnTo>
                  <a:pt x="35252" y="33681"/>
                </a:lnTo>
                <a:cubicBezTo>
                  <a:pt x="35252" y="24565"/>
                  <a:pt x="38586" y="16669"/>
                  <a:pt x="45254" y="10001"/>
                </a:cubicBezTo>
                <a:cubicBezTo>
                  <a:pt x="51568" y="3334"/>
                  <a:pt x="59455" y="0"/>
                  <a:pt x="68932" y="0"/>
                </a:cubicBezTo>
                <a:cubicBezTo>
                  <a:pt x="78410" y="0"/>
                  <a:pt x="86468" y="3334"/>
                  <a:pt x="93136" y="10001"/>
                </a:cubicBezTo>
                <a:cubicBezTo>
                  <a:pt x="99793" y="16669"/>
                  <a:pt x="103127" y="24555"/>
                  <a:pt x="103127" y="33681"/>
                </a:cubicBezTo>
                <a:lnTo>
                  <a:pt x="103127" y="160487"/>
                </a:lnTo>
                <a:lnTo>
                  <a:pt x="195729" y="160487"/>
                </a:lnTo>
                <a:lnTo>
                  <a:pt x="195729" y="33681"/>
                </a:lnTo>
                <a:cubicBezTo>
                  <a:pt x="195729" y="24565"/>
                  <a:pt x="199063" y="16669"/>
                  <a:pt x="205730" y="10001"/>
                </a:cubicBezTo>
                <a:cubicBezTo>
                  <a:pt x="212389" y="3334"/>
                  <a:pt x="220285" y="0"/>
                  <a:pt x="229410" y="0"/>
                </a:cubicBezTo>
                <a:cubicBezTo>
                  <a:pt x="238878" y="0"/>
                  <a:pt x="246945" y="3334"/>
                  <a:pt x="253613" y="10001"/>
                </a:cubicBezTo>
                <a:cubicBezTo>
                  <a:pt x="260271" y="16669"/>
                  <a:pt x="263605" y="24555"/>
                  <a:pt x="263605" y="33681"/>
                </a:cubicBezTo>
                <a:lnTo>
                  <a:pt x="263605" y="162058"/>
                </a:lnTo>
                <a:cubicBezTo>
                  <a:pt x="276930" y="165211"/>
                  <a:pt x="287979" y="172231"/>
                  <a:pt x="296752" y="183109"/>
                </a:cubicBezTo>
                <a:cubicBezTo>
                  <a:pt x="305515" y="193986"/>
                  <a:pt x="309906" y="206435"/>
                  <a:pt x="309906" y="220466"/>
                </a:cubicBezTo>
                <a:lnTo>
                  <a:pt x="309906" y="367789"/>
                </a:lnTo>
                <a:cubicBezTo>
                  <a:pt x="263947" y="442856"/>
                  <a:pt x="217304" y="485470"/>
                  <a:pt x="169945" y="495643"/>
                </a:cubicBezTo>
                <a:lnTo>
                  <a:pt x="169945" y="537210"/>
                </a:lnTo>
                <a:cubicBezTo>
                  <a:pt x="169945" y="588769"/>
                  <a:pt x="188357" y="632974"/>
                  <a:pt x="225190" y="669798"/>
                </a:cubicBezTo>
                <a:cubicBezTo>
                  <a:pt x="261671" y="706279"/>
                  <a:pt x="305695" y="724519"/>
                  <a:pt x="357254" y="724519"/>
                </a:cubicBezTo>
                <a:cubicBezTo>
                  <a:pt x="409166" y="724519"/>
                  <a:pt x="453362" y="706279"/>
                  <a:pt x="489842" y="669798"/>
                </a:cubicBezTo>
                <a:cubicBezTo>
                  <a:pt x="526675" y="632965"/>
                  <a:pt x="545087" y="588769"/>
                  <a:pt x="545087" y="537210"/>
                </a:cubicBezTo>
                <a:lnTo>
                  <a:pt x="545087" y="457238"/>
                </a:lnTo>
                <a:cubicBezTo>
                  <a:pt x="544735" y="458286"/>
                  <a:pt x="544383" y="459172"/>
                  <a:pt x="544030" y="459867"/>
                </a:cubicBezTo>
                <a:cubicBezTo>
                  <a:pt x="542630" y="466887"/>
                  <a:pt x="541573" y="472497"/>
                  <a:pt x="540877" y="476707"/>
                </a:cubicBezTo>
                <a:cubicBezTo>
                  <a:pt x="538420" y="473202"/>
                  <a:pt x="536315" y="469516"/>
                  <a:pt x="534562" y="465658"/>
                </a:cubicBezTo>
                <a:cubicBezTo>
                  <a:pt x="527895" y="453733"/>
                  <a:pt x="522990" y="443913"/>
                  <a:pt x="519827" y="436198"/>
                </a:cubicBezTo>
                <a:cubicBezTo>
                  <a:pt x="515617" y="425672"/>
                  <a:pt x="511588" y="413223"/>
                  <a:pt x="507721" y="398840"/>
                </a:cubicBezTo>
                <a:cubicBezTo>
                  <a:pt x="500701" y="367275"/>
                  <a:pt x="498948" y="336756"/>
                  <a:pt x="502463" y="307286"/>
                </a:cubicBezTo>
                <a:cubicBezTo>
                  <a:pt x="503863" y="292198"/>
                  <a:pt x="507197" y="275892"/>
                  <a:pt x="512464" y="258356"/>
                </a:cubicBezTo>
                <a:cubicBezTo>
                  <a:pt x="515617" y="246079"/>
                  <a:pt x="521932" y="230115"/>
                  <a:pt x="531409" y="210474"/>
                </a:cubicBezTo>
                <a:cubicBezTo>
                  <a:pt x="539477" y="195044"/>
                  <a:pt x="548774" y="180308"/>
                  <a:pt x="559298" y="166278"/>
                </a:cubicBezTo>
                <a:cubicBezTo>
                  <a:pt x="572271" y="150143"/>
                  <a:pt x="584207" y="137341"/>
                  <a:pt x="595075" y="127873"/>
                </a:cubicBezTo>
                <a:cubicBezTo>
                  <a:pt x="612257" y="113843"/>
                  <a:pt x="625936" y="104023"/>
                  <a:pt x="636118" y="98412"/>
                </a:cubicBezTo>
                <a:cubicBezTo>
                  <a:pt x="653301" y="89297"/>
                  <a:pt x="667684" y="82801"/>
                  <a:pt x="679266" y="78943"/>
                </a:cubicBezTo>
                <a:cubicBezTo>
                  <a:pt x="694344" y="74381"/>
                  <a:pt x="708022" y="71399"/>
                  <a:pt x="720310" y="69999"/>
                </a:cubicBezTo>
                <a:cubicBezTo>
                  <a:pt x="725567" y="68952"/>
                  <a:pt x="736797" y="68771"/>
                  <a:pt x="753980" y="69475"/>
                </a:cubicBezTo>
                <a:cubicBezTo>
                  <a:pt x="755028" y="69466"/>
                  <a:pt x="762572" y="70342"/>
                  <a:pt x="776602" y="72095"/>
                </a:cubicBezTo>
                <a:close/>
                <a:moveTo>
                  <a:pt x="654006" y="227305"/>
                </a:moveTo>
                <a:cubicBezTo>
                  <a:pt x="657863" y="222742"/>
                  <a:pt x="661026" y="219237"/>
                  <a:pt x="663473" y="216780"/>
                </a:cubicBezTo>
                <a:cubicBezTo>
                  <a:pt x="661016" y="219237"/>
                  <a:pt x="657683" y="222390"/>
                  <a:pt x="653482" y="226248"/>
                </a:cubicBezTo>
                <a:lnTo>
                  <a:pt x="642433" y="237820"/>
                </a:lnTo>
                <a:cubicBezTo>
                  <a:pt x="641385" y="239221"/>
                  <a:pt x="636984" y="244659"/>
                  <a:pt x="629279" y="254127"/>
                </a:cubicBezTo>
                <a:cubicBezTo>
                  <a:pt x="618754" y="269215"/>
                  <a:pt x="614191" y="275873"/>
                  <a:pt x="615601" y="274120"/>
                </a:cubicBezTo>
                <a:cubicBezTo>
                  <a:pt x="613839" y="276930"/>
                  <a:pt x="611562" y="280959"/>
                  <a:pt x="608762" y="286226"/>
                </a:cubicBezTo>
                <a:cubicBezTo>
                  <a:pt x="605609" y="291484"/>
                  <a:pt x="603314" y="295523"/>
                  <a:pt x="601923" y="298323"/>
                </a:cubicBezTo>
                <a:cubicBezTo>
                  <a:pt x="591741" y="317611"/>
                  <a:pt x="583512" y="335680"/>
                  <a:pt x="577196" y="352520"/>
                </a:cubicBezTo>
                <a:cubicBezTo>
                  <a:pt x="564566" y="384791"/>
                  <a:pt x="553860" y="419519"/>
                  <a:pt x="545097" y="456695"/>
                </a:cubicBezTo>
                <a:lnTo>
                  <a:pt x="566671" y="456695"/>
                </a:lnTo>
                <a:cubicBezTo>
                  <a:pt x="572271" y="420919"/>
                  <a:pt x="579644" y="387591"/>
                  <a:pt x="588769" y="356731"/>
                </a:cubicBezTo>
                <a:cubicBezTo>
                  <a:pt x="593684" y="339890"/>
                  <a:pt x="600342" y="321478"/>
                  <a:pt x="608762" y="301485"/>
                </a:cubicBezTo>
                <a:cubicBezTo>
                  <a:pt x="609810" y="299380"/>
                  <a:pt x="611915" y="295351"/>
                  <a:pt x="615077" y="289379"/>
                </a:cubicBezTo>
                <a:cubicBezTo>
                  <a:pt x="617182" y="284121"/>
                  <a:pt x="618935" y="280083"/>
                  <a:pt x="620335" y="277273"/>
                </a:cubicBezTo>
                <a:cubicBezTo>
                  <a:pt x="619287" y="279378"/>
                  <a:pt x="623307" y="272358"/>
                  <a:pt x="632441" y="256223"/>
                </a:cubicBezTo>
                <a:cubicBezTo>
                  <a:pt x="633842" y="254118"/>
                  <a:pt x="635937" y="251136"/>
                  <a:pt x="638756" y="247279"/>
                </a:cubicBezTo>
                <a:cubicBezTo>
                  <a:pt x="641204" y="243774"/>
                  <a:pt x="642966" y="241145"/>
                  <a:pt x="644014" y="239382"/>
                </a:cubicBezTo>
                <a:cubicBezTo>
                  <a:pt x="644014" y="239411"/>
                  <a:pt x="647348" y="235372"/>
                  <a:pt x="654006" y="227305"/>
                </a:cubicBezTo>
                <a:close/>
              </a:path>
            </a:pathLst>
          </a:custGeom>
          <a:solidFill>
            <a:srgbClr val="00B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7751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8"/>
          <p:cNvSpPr>
            <a:spLocks noEditPoints="1"/>
          </p:cNvSpPr>
          <p:nvPr/>
        </p:nvSpPr>
        <p:spPr bwMode="auto">
          <a:xfrm>
            <a:off x="1337709" y="1343060"/>
            <a:ext cx="1015220" cy="989189"/>
          </a:xfrm>
          <a:custGeom>
            <a:avLst/>
            <a:gdLst>
              <a:gd name="T0" fmla="*/ 291 w 436"/>
              <a:gd name="T1" fmla="*/ 285 h 425"/>
              <a:gd name="T2" fmla="*/ 291 w 436"/>
              <a:gd name="T3" fmla="*/ 285 h 425"/>
              <a:gd name="T4" fmla="*/ 291 w 436"/>
              <a:gd name="T5" fmla="*/ 285 h 425"/>
              <a:gd name="T6" fmla="*/ 291 w 436"/>
              <a:gd name="T7" fmla="*/ 285 h 425"/>
              <a:gd name="T8" fmla="*/ 291 w 436"/>
              <a:gd name="T9" fmla="*/ 285 h 425"/>
              <a:gd name="T10" fmla="*/ 291 w 436"/>
              <a:gd name="T11" fmla="*/ 285 h 425"/>
              <a:gd name="T12" fmla="*/ 291 w 436"/>
              <a:gd name="T13" fmla="*/ 285 h 425"/>
              <a:gd name="T14" fmla="*/ 291 w 436"/>
              <a:gd name="T15" fmla="*/ 285 h 425"/>
              <a:gd name="T16" fmla="*/ 291 w 436"/>
              <a:gd name="T17" fmla="*/ 285 h 425"/>
              <a:gd name="T18" fmla="*/ 291 w 436"/>
              <a:gd name="T19" fmla="*/ 285 h 425"/>
              <a:gd name="T20" fmla="*/ 291 w 436"/>
              <a:gd name="T21" fmla="*/ 285 h 425"/>
              <a:gd name="T22" fmla="*/ 291 w 436"/>
              <a:gd name="T23" fmla="*/ 247 h 425"/>
              <a:gd name="T24" fmla="*/ 291 w 436"/>
              <a:gd name="T25" fmla="*/ 425 h 425"/>
              <a:gd name="T26" fmla="*/ 342 w 436"/>
              <a:gd name="T27" fmla="*/ 387 h 425"/>
              <a:gd name="T28" fmla="*/ 436 w 436"/>
              <a:gd name="T29" fmla="*/ 259 h 425"/>
              <a:gd name="T30" fmla="*/ 291 w 436"/>
              <a:gd name="T31" fmla="*/ 285 h 425"/>
              <a:gd name="T32" fmla="*/ 291 w 436"/>
              <a:gd name="T33" fmla="*/ 285 h 425"/>
              <a:gd name="T34" fmla="*/ 291 w 436"/>
              <a:gd name="T35" fmla="*/ 285 h 425"/>
              <a:gd name="T36" fmla="*/ 291 w 436"/>
              <a:gd name="T37" fmla="*/ 285 h 425"/>
              <a:gd name="T38" fmla="*/ 291 w 436"/>
              <a:gd name="T39" fmla="*/ 285 h 425"/>
              <a:gd name="T40" fmla="*/ 291 w 436"/>
              <a:gd name="T41" fmla="*/ 285 h 425"/>
              <a:gd name="T42" fmla="*/ 291 w 436"/>
              <a:gd name="T43" fmla="*/ 285 h 425"/>
              <a:gd name="T44" fmla="*/ 291 w 436"/>
              <a:gd name="T45" fmla="*/ 285 h 425"/>
              <a:gd name="T46" fmla="*/ 291 w 436"/>
              <a:gd name="T47" fmla="*/ 285 h 425"/>
              <a:gd name="T48" fmla="*/ 291 w 436"/>
              <a:gd name="T49" fmla="*/ 285 h 425"/>
              <a:gd name="T50" fmla="*/ 428 w 436"/>
              <a:gd name="T51" fmla="*/ 213 h 425"/>
              <a:gd name="T52" fmla="*/ 294 w 436"/>
              <a:gd name="T53" fmla="*/ 185 h 425"/>
              <a:gd name="T54" fmla="*/ 393 w 436"/>
              <a:gd name="T55" fmla="*/ 274 h 425"/>
              <a:gd name="T56" fmla="*/ 74 w 436"/>
              <a:gd name="T57" fmla="*/ 110 h 425"/>
              <a:gd name="T58" fmla="*/ 241 w 436"/>
              <a:gd name="T59" fmla="*/ 26 h 425"/>
              <a:gd name="T60" fmla="*/ 158 w 436"/>
              <a:gd name="T61" fmla="*/ 0 h 425"/>
              <a:gd name="T62" fmla="*/ 74 w 436"/>
              <a:gd name="T63" fmla="*/ 110 h 425"/>
              <a:gd name="T64" fmla="*/ 285 w 436"/>
              <a:gd name="T65" fmla="*/ 10 h 425"/>
              <a:gd name="T66" fmla="*/ 226 w 436"/>
              <a:gd name="T67" fmla="*/ 72 h 425"/>
              <a:gd name="T68" fmla="*/ 217 w 436"/>
              <a:gd name="T69" fmla="*/ 132 h 425"/>
              <a:gd name="T70" fmla="*/ 371 w 436"/>
              <a:gd name="T71" fmla="*/ 43 h 425"/>
              <a:gd name="T72" fmla="*/ 320 w 436"/>
              <a:gd name="T73" fmla="*/ 31 h 425"/>
              <a:gd name="T74" fmla="*/ 115 w 436"/>
              <a:gd name="T75" fmla="*/ 388 h 425"/>
              <a:gd name="T76" fmla="*/ 206 w 436"/>
              <a:gd name="T77" fmla="*/ 286 h 425"/>
              <a:gd name="T78" fmla="*/ 80 w 436"/>
              <a:gd name="T79" fmla="*/ 327 h 425"/>
              <a:gd name="T80" fmla="*/ 121 w 436"/>
              <a:gd name="T81" fmla="*/ 233 h 425"/>
              <a:gd name="T82" fmla="*/ 103 w 436"/>
              <a:gd name="T83" fmla="*/ 163 h 425"/>
              <a:gd name="T84" fmla="*/ 33 w 436"/>
              <a:gd name="T85" fmla="*/ 182 h 425"/>
              <a:gd name="T86" fmla="*/ 7 w 436"/>
              <a:gd name="T87" fmla="*/ 262 h 425"/>
              <a:gd name="T88" fmla="*/ 71 w 436"/>
              <a:gd name="T89" fmla="*/ 32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36" h="425">
                <a:moveTo>
                  <a:pt x="291" y="285"/>
                </a:move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lose/>
                <a:moveTo>
                  <a:pt x="291" y="285"/>
                </a:move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lose/>
                <a:moveTo>
                  <a:pt x="291" y="285"/>
                </a:move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lose/>
                <a:moveTo>
                  <a:pt x="291" y="285"/>
                </a:moveTo>
                <a:cubicBezTo>
                  <a:pt x="291" y="247"/>
                  <a:pt x="291" y="247"/>
                  <a:pt x="291" y="247"/>
                </a:cubicBezTo>
                <a:cubicBezTo>
                  <a:pt x="239" y="336"/>
                  <a:pt x="239" y="336"/>
                  <a:pt x="239" y="336"/>
                </a:cubicBezTo>
                <a:cubicBezTo>
                  <a:pt x="291" y="425"/>
                  <a:pt x="291" y="425"/>
                  <a:pt x="291" y="425"/>
                </a:cubicBezTo>
                <a:cubicBezTo>
                  <a:pt x="291" y="387"/>
                  <a:pt x="291" y="387"/>
                  <a:pt x="291" y="387"/>
                </a:cubicBezTo>
                <a:cubicBezTo>
                  <a:pt x="342" y="387"/>
                  <a:pt x="342" y="387"/>
                  <a:pt x="342" y="387"/>
                </a:cubicBezTo>
                <a:cubicBezTo>
                  <a:pt x="354" y="387"/>
                  <a:pt x="366" y="380"/>
                  <a:pt x="373" y="369"/>
                </a:cubicBezTo>
                <a:cubicBezTo>
                  <a:pt x="436" y="259"/>
                  <a:pt x="436" y="259"/>
                  <a:pt x="436" y="259"/>
                </a:cubicBezTo>
                <a:cubicBezTo>
                  <a:pt x="427" y="275"/>
                  <a:pt x="410" y="285"/>
                  <a:pt x="391" y="285"/>
                </a:cubicBez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lose/>
                <a:moveTo>
                  <a:pt x="428" y="254"/>
                </a:moveTo>
                <a:cubicBezTo>
                  <a:pt x="435" y="241"/>
                  <a:pt x="435" y="226"/>
                  <a:pt x="428" y="213"/>
                </a:cubicBezTo>
                <a:cubicBezTo>
                  <a:pt x="428" y="213"/>
                  <a:pt x="402" y="169"/>
                  <a:pt x="382" y="134"/>
                </a:cubicBezTo>
                <a:cubicBezTo>
                  <a:pt x="294" y="185"/>
                  <a:pt x="294" y="185"/>
                  <a:pt x="294" y="185"/>
                </a:cubicBezTo>
                <a:cubicBezTo>
                  <a:pt x="345" y="274"/>
                  <a:pt x="345" y="274"/>
                  <a:pt x="345" y="274"/>
                </a:cubicBezTo>
                <a:cubicBezTo>
                  <a:pt x="369" y="274"/>
                  <a:pt x="393" y="274"/>
                  <a:pt x="393" y="274"/>
                </a:cubicBezTo>
                <a:cubicBezTo>
                  <a:pt x="407" y="274"/>
                  <a:pt x="421" y="267"/>
                  <a:pt x="428" y="254"/>
                </a:cubicBezTo>
                <a:close/>
                <a:moveTo>
                  <a:pt x="74" y="110"/>
                </a:moveTo>
                <a:cubicBezTo>
                  <a:pt x="162" y="162"/>
                  <a:pt x="162" y="162"/>
                  <a:pt x="162" y="162"/>
                </a:cubicBezTo>
                <a:cubicBezTo>
                  <a:pt x="162" y="162"/>
                  <a:pt x="229" y="46"/>
                  <a:pt x="241" y="26"/>
                </a:cubicBezTo>
                <a:cubicBezTo>
                  <a:pt x="250" y="10"/>
                  <a:pt x="266" y="0"/>
                  <a:pt x="285" y="0"/>
                </a:cubicBezTo>
                <a:cubicBezTo>
                  <a:pt x="158" y="0"/>
                  <a:pt x="158" y="0"/>
                  <a:pt x="158" y="0"/>
                </a:cubicBezTo>
                <a:cubicBezTo>
                  <a:pt x="145" y="0"/>
                  <a:pt x="134" y="7"/>
                  <a:pt x="127" y="18"/>
                </a:cubicBezTo>
                <a:cubicBezTo>
                  <a:pt x="116" y="36"/>
                  <a:pt x="74" y="110"/>
                  <a:pt x="74" y="110"/>
                </a:cubicBezTo>
                <a:close/>
                <a:moveTo>
                  <a:pt x="320" y="31"/>
                </a:moveTo>
                <a:cubicBezTo>
                  <a:pt x="312" y="18"/>
                  <a:pt x="299" y="10"/>
                  <a:pt x="285" y="10"/>
                </a:cubicBezTo>
                <a:cubicBezTo>
                  <a:pt x="270" y="10"/>
                  <a:pt x="257" y="18"/>
                  <a:pt x="250" y="31"/>
                </a:cubicBezTo>
                <a:cubicBezTo>
                  <a:pt x="250" y="31"/>
                  <a:pt x="238" y="51"/>
                  <a:pt x="226" y="72"/>
                </a:cubicBezTo>
                <a:cubicBezTo>
                  <a:pt x="250" y="113"/>
                  <a:pt x="250" y="113"/>
                  <a:pt x="250" y="113"/>
                </a:cubicBezTo>
                <a:cubicBezTo>
                  <a:pt x="217" y="132"/>
                  <a:pt x="217" y="132"/>
                  <a:pt x="217" y="132"/>
                </a:cubicBezTo>
                <a:cubicBezTo>
                  <a:pt x="319" y="132"/>
                  <a:pt x="319" y="132"/>
                  <a:pt x="319" y="132"/>
                </a:cubicBezTo>
                <a:cubicBezTo>
                  <a:pt x="371" y="43"/>
                  <a:pt x="371" y="43"/>
                  <a:pt x="371" y="43"/>
                </a:cubicBezTo>
                <a:cubicBezTo>
                  <a:pt x="338" y="62"/>
                  <a:pt x="338" y="62"/>
                  <a:pt x="338" y="62"/>
                </a:cubicBezTo>
                <a:cubicBezTo>
                  <a:pt x="338" y="62"/>
                  <a:pt x="325" y="40"/>
                  <a:pt x="320" y="31"/>
                </a:cubicBezTo>
                <a:close/>
                <a:moveTo>
                  <a:pt x="79" y="368"/>
                </a:moveTo>
                <a:cubicBezTo>
                  <a:pt x="87" y="380"/>
                  <a:pt x="100" y="388"/>
                  <a:pt x="115" y="388"/>
                </a:cubicBezTo>
                <a:cubicBezTo>
                  <a:pt x="115" y="388"/>
                  <a:pt x="166" y="388"/>
                  <a:pt x="206" y="388"/>
                </a:cubicBezTo>
                <a:cubicBezTo>
                  <a:pt x="206" y="286"/>
                  <a:pt x="206" y="286"/>
                  <a:pt x="206" y="286"/>
                </a:cubicBezTo>
                <a:cubicBezTo>
                  <a:pt x="103" y="286"/>
                  <a:pt x="103" y="286"/>
                  <a:pt x="103" y="286"/>
                </a:cubicBezTo>
                <a:cubicBezTo>
                  <a:pt x="91" y="307"/>
                  <a:pt x="80" y="327"/>
                  <a:pt x="80" y="327"/>
                </a:cubicBezTo>
                <a:cubicBezTo>
                  <a:pt x="72" y="340"/>
                  <a:pt x="72" y="355"/>
                  <a:pt x="79" y="368"/>
                </a:cubicBezTo>
                <a:close/>
                <a:moveTo>
                  <a:pt x="121" y="233"/>
                </a:moveTo>
                <a:cubicBezTo>
                  <a:pt x="154" y="252"/>
                  <a:pt x="154" y="252"/>
                  <a:pt x="154" y="252"/>
                </a:cubicBezTo>
                <a:cubicBezTo>
                  <a:pt x="103" y="163"/>
                  <a:pt x="103" y="163"/>
                  <a:pt x="103" y="163"/>
                </a:cubicBezTo>
                <a:cubicBezTo>
                  <a:pt x="0" y="163"/>
                  <a:pt x="0" y="163"/>
                  <a:pt x="0" y="163"/>
                </a:cubicBezTo>
                <a:cubicBezTo>
                  <a:pt x="33" y="182"/>
                  <a:pt x="33" y="182"/>
                  <a:pt x="33" y="182"/>
                </a:cubicBezTo>
                <a:cubicBezTo>
                  <a:pt x="8" y="227"/>
                  <a:pt x="8" y="227"/>
                  <a:pt x="8" y="227"/>
                </a:cubicBezTo>
                <a:cubicBezTo>
                  <a:pt x="1" y="237"/>
                  <a:pt x="1" y="251"/>
                  <a:pt x="7" y="262"/>
                </a:cubicBezTo>
                <a:cubicBezTo>
                  <a:pt x="71" y="372"/>
                  <a:pt x="71" y="372"/>
                  <a:pt x="71" y="372"/>
                </a:cubicBezTo>
                <a:cubicBezTo>
                  <a:pt x="62" y="356"/>
                  <a:pt x="62" y="336"/>
                  <a:pt x="71" y="320"/>
                </a:cubicBezTo>
                <a:cubicBezTo>
                  <a:pt x="121" y="233"/>
                  <a:pt x="121" y="233"/>
                  <a:pt x="121" y="233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 noEditPoints="1"/>
          </p:cNvSpPr>
          <p:nvPr/>
        </p:nvSpPr>
        <p:spPr bwMode="auto">
          <a:xfrm>
            <a:off x="4589368" y="4310627"/>
            <a:ext cx="1124924" cy="927830"/>
          </a:xfrm>
          <a:custGeom>
            <a:avLst/>
            <a:gdLst>
              <a:gd name="T0" fmla="*/ 191 w 484"/>
              <a:gd name="T1" fmla="*/ 301 h 399"/>
              <a:gd name="T2" fmla="*/ 170 w 484"/>
              <a:gd name="T3" fmla="*/ 321 h 399"/>
              <a:gd name="T4" fmla="*/ 145 w 484"/>
              <a:gd name="T5" fmla="*/ 287 h 399"/>
              <a:gd name="T6" fmla="*/ 170 w 484"/>
              <a:gd name="T7" fmla="*/ 252 h 399"/>
              <a:gd name="T8" fmla="*/ 191 w 484"/>
              <a:gd name="T9" fmla="*/ 270 h 399"/>
              <a:gd name="T10" fmla="*/ 199 w 484"/>
              <a:gd name="T11" fmla="*/ 244 h 399"/>
              <a:gd name="T12" fmla="*/ 136 w 484"/>
              <a:gd name="T13" fmla="*/ 249 h 399"/>
              <a:gd name="T14" fmla="*/ 136 w 484"/>
              <a:gd name="T15" fmla="*/ 325 h 399"/>
              <a:gd name="T16" fmla="*/ 199 w 484"/>
              <a:gd name="T17" fmla="*/ 329 h 399"/>
              <a:gd name="T18" fmla="*/ 271 w 484"/>
              <a:gd name="T19" fmla="*/ 339 h 399"/>
              <a:gd name="T20" fmla="*/ 319 w 484"/>
              <a:gd name="T21" fmla="*/ 287 h 399"/>
              <a:gd name="T22" fmla="*/ 271 w 484"/>
              <a:gd name="T23" fmla="*/ 234 h 399"/>
              <a:gd name="T24" fmla="*/ 224 w 484"/>
              <a:gd name="T25" fmla="*/ 287 h 399"/>
              <a:gd name="T26" fmla="*/ 271 w 484"/>
              <a:gd name="T27" fmla="*/ 339 h 399"/>
              <a:gd name="T28" fmla="*/ 356 w 484"/>
              <a:gd name="T29" fmla="*/ 305 h 399"/>
              <a:gd name="T30" fmla="*/ 333 w 484"/>
              <a:gd name="T31" fmla="*/ 305 h 399"/>
              <a:gd name="T32" fmla="*/ 338 w 484"/>
              <a:gd name="T33" fmla="*/ 318 h 399"/>
              <a:gd name="T34" fmla="*/ 344 w 484"/>
              <a:gd name="T35" fmla="*/ 309 h 399"/>
              <a:gd name="T36" fmla="*/ 351 w 484"/>
              <a:gd name="T37" fmla="*/ 316 h 399"/>
              <a:gd name="T38" fmla="*/ 344 w 484"/>
              <a:gd name="T39" fmla="*/ 326 h 399"/>
              <a:gd name="T40" fmla="*/ 328 w 484"/>
              <a:gd name="T41" fmla="*/ 348 h 399"/>
              <a:gd name="T42" fmla="*/ 360 w 484"/>
              <a:gd name="T43" fmla="*/ 340 h 399"/>
              <a:gd name="T44" fmla="*/ 348 w 484"/>
              <a:gd name="T45" fmla="*/ 333 h 399"/>
              <a:gd name="T46" fmla="*/ 360 w 484"/>
              <a:gd name="T47" fmla="*/ 316 h 399"/>
              <a:gd name="T48" fmla="*/ 175 w 484"/>
              <a:gd name="T49" fmla="*/ 126 h 399"/>
              <a:gd name="T50" fmla="*/ 319 w 484"/>
              <a:gd name="T51" fmla="*/ 181 h 399"/>
              <a:gd name="T52" fmla="*/ 484 w 484"/>
              <a:gd name="T53" fmla="*/ 328 h 399"/>
              <a:gd name="T54" fmla="*/ 82 w 484"/>
              <a:gd name="T55" fmla="*/ 399 h 399"/>
              <a:gd name="T56" fmla="*/ 59 w 484"/>
              <a:gd name="T57" fmla="*/ 261 h 399"/>
              <a:gd name="T58" fmla="*/ 271 w 484"/>
              <a:gd name="T59" fmla="*/ 321 h 399"/>
              <a:gd name="T60" fmla="*/ 244 w 484"/>
              <a:gd name="T61" fmla="*/ 287 h 399"/>
              <a:gd name="T62" fmla="*/ 271 w 484"/>
              <a:gd name="T63" fmla="*/ 252 h 399"/>
              <a:gd name="T64" fmla="*/ 298 w 484"/>
              <a:gd name="T65" fmla="*/ 287 h 399"/>
              <a:gd name="T66" fmla="*/ 271 w 484"/>
              <a:gd name="T67" fmla="*/ 321 h 399"/>
              <a:gd name="T68" fmla="*/ 360 w 484"/>
              <a:gd name="T69" fmla="*/ 0 h 399"/>
              <a:gd name="T70" fmla="*/ 417 w 484"/>
              <a:gd name="T71" fmla="*/ 21 h 399"/>
              <a:gd name="T72" fmla="*/ 483 w 484"/>
              <a:gd name="T73" fmla="*/ 80 h 399"/>
              <a:gd name="T74" fmla="*/ 324 w 484"/>
              <a:gd name="T75" fmla="*/ 108 h 399"/>
              <a:gd name="T76" fmla="*/ 314 w 484"/>
              <a:gd name="T77" fmla="*/ 53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84" h="399">
                <a:moveTo>
                  <a:pt x="212" y="301"/>
                </a:moveTo>
                <a:cubicBezTo>
                  <a:pt x="191" y="301"/>
                  <a:pt x="191" y="301"/>
                  <a:pt x="191" y="301"/>
                </a:cubicBezTo>
                <a:cubicBezTo>
                  <a:pt x="191" y="307"/>
                  <a:pt x="188" y="312"/>
                  <a:pt x="185" y="316"/>
                </a:cubicBezTo>
                <a:cubicBezTo>
                  <a:pt x="181" y="319"/>
                  <a:pt x="176" y="321"/>
                  <a:pt x="170" y="321"/>
                </a:cubicBezTo>
                <a:cubicBezTo>
                  <a:pt x="162" y="321"/>
                  <a:pt x="156" y="318"/>
                  <a:pt x="152" y="312"/>
                </a:cubicBezTo>
                <a:cubicBezTo>
                  <a:pt x="147" y="306"/>
                  <a:pt x="145" y="298"/>
                  <a:pt x="145" y="287"/>
                </a:cubicBezTo>
                <a:cubicBezTo>
                  <a:pt x="145" y="276"/>
                  <a:pt x="147" y="268"/>
                  <a:pt x="152" y="261"/>
                </a:cubicBezTo>
                <a:cubicBezTo>
                  <a:pt x="156" y="255"/>
                  <a:pt x="162" y="252"/>
                  <a:pt x="170" y="252"/>
                </a:cubicBezTo>
                <a:cubicBezTo>
                  <a:pt x="176" y="252"/>
                  <a:pt x="181" y="254"/>
                  <a:pt x="185" y="257"/>
                </a:cubicBezTo>
                <a:cubicBezTo>
                  <a:pt x="188" y="260"/>
                  <a:pt x="191" y="264"/>
                  <a:pt x="191" y="270"/>
                </a:cubicBezTo>
                <a:cubicBezTo>
                  <a:pt x="212" y="270"/>
                  <a:pt x="212" y="270"/>
                  <a:pt x="212" y="270"/>
                </a:cubicBezTo>
                <a:cubicBezTo>
                  <a:pt x="211" y="259"/>
                  <a:pt x="206" y="250"/>
                  <a:pt x="199" y="244"/>
                </a:cubicBezTo>
                <a:cubicBezTo>
                  <a:pt x="191" y="238"/>
                  <a:pt x="181" y="234"/>
                  <a:pt x="169" y="234"/>
                </a:cubicBezTo>
                <a:cubicBezTo>
                  <a:pt x="155" y="234"/>
                  <a:pt x="144" y="239"/>
                  <a:pt x="136" y="249"/>
                </a:cubicBezTo>
                <a:cubicBezTo>
                  <a:pt x="128" y="258"/>
                  <a:pt x="124" y="271"/>
                  <a:pt x="124" y="287"/>
                </a:cubicBezTo>
                <a:cubicBezTo>
                  <a:pt x="124" y="303"/>
                  <a:pt x="128" y="315"/>
                  <a:pt x="136" y="325"/>
                </a:cubicBezTo>
                <a:cubicBezTo>
                  <a:pt x="144" y="334"/>
                  <a:pt x="155" y="339"/>
                  <a:pt x="169" y="339"/>
                </a:cubicBezTo>
                <a:cubicBezTo>
                  <a:pt x="181" y="339"/>
                  <a:pt x="191" y="335"/>
                  <a:pt x="199" y="329"/>
                </a:cubicBezTo>
                <a:cubicBezTo>
                  <a:pt x="206" y="322"/>
                  <a:pt x="211" y="313"/>
                  <a:pt x="212" y="301"/>
                </a:cubicBezTo>
                <a:close/>
                <a:moveTo>
                  <a:pt x="271" y="339"/>
                </a:moveTo>
                <a:cubicBezTo>
                  <a:pt x="286" y="339"/>
                  <a:pt x="297" y="334"/>
                  <a:pt x="306" y="325"/>
                </a:cubicBezTo>
                <a:cubicBezTo>
                  <a:pt x="314" y="315"/>
                  <a:pt x="319" y="303"/>
                  <a:pt x="319" y="287"/>
                </a:cubicBezTo>
                <a:cubicBezTo>
                  <a:pt x="319" y="271"/>
                  <a:pt x="314" y="258"/>
                  <a:pt x="306" y="249"/>
                </a:cubicBezTo>
                <a:cubicBezTo>
                  <a:pt x="297" y="239"/>
                  <a:pt x="286" y="234"/>
                  <a:pt x="271" y="234"/>
                </a:cubicBezTo>
                <a:cubicBezTo>
                  <a:pt x="256" y="234"/>
                  <a:pt x="245" y="239"/>
                  <a:pt x="236" y="249"/>
                </a:cubicBezTo>
                <a:cubicBezTo>
                  <a:pt x="228" y="258"/>
                  <a:pt x="224" y="271"/>
                  <a:pt x="224" y="287"/>
                </a:cubicBezTo>
                <a:cubicBezTo>
                  <a:pt x="224" y="303"/>
                  <a:pt x="228" y="315"/>
                  <a:pt x="236" y="325"/>
                </a:cubicBezTo>
                <a:cubicBezTo>
                  <a:pt x="245" y="334"/>
                  <a:pt x="256" y="339"/>
                  <a:pt x="271" y="339"/>
                </a:cubicBezTo>
                <a:close/>
                <a:moveTo>
                  <a:pt x="360" y="316"/>
                </a:moveTo>
                <a:cubicBezTo>
                  <a:pt x="360" y="311"/>
                  <a:pt x="359" y="308"/>
                  <a:pt x="356" y="305"/>
                </a:cubicBezTo>
                <a:cubicBezTo>
                  <a:pt x="353" y="302"/>
                  <a:pt x="349" y="301"/>
                  <a:pt x="345" y="301"/>
                </a:cubicBezTo>
                <a:cubicBezTo>
                  <a:pt x="340" y="301"/>
                  <a:pt x="336" y="303"/>
                  <a:pt x="333" y="305"/>
                </a:cubicBezTo>
                <a:cubicBezTo>
                  <a:pt x="330" y="308"/>
                  <a:pt x="329" y="312"/>
                  <a:pt x="329" y="318"/>
                </a:cubicBezTo>
                <a:cubicBezTo>
                  <a:pt x="338" y="318"/>
                  <a:pt x="338" y="318"/>
                  <a:pt x="338" y="318"/>
                </a:cubicBezTo>
                <a:cubicBezTo>
                  <a:pt x="338" y="315"/>
                  <a:pt x="338" y="313"/>
                  <a:pt x="340" y="311"/>
                </a:cubicBezTo>
                <a:cubicBezTo>
                  <a:pt x="341" y="310"/>
                  <a:pt x="342" y="309"/>
                  <a:pt x="344" y="309"/>
                </a:cubicBezTo>
                <a:cubicBezTo>
                  <a:pt x="346" y="309"/>
                  <a:pt x="348" y="309"/>
                  <a:pt x="349" y="311"/>
                </a:cubicBezTo>
                <a:cubicBezTo>
                  <a:pt x="350" y="312"/>
                  <a:pt x="351" y="314"/>
                  <a:pt x="351" y="316"/>
                </a:cubicBezTo>
                <a:cubicBezTo>
                  <a:pt x="351" y="318"/>
                  <a:pt x="351" y="319"/>
                  <a:pt x="349" y="321"/>
                </a:cubicBezTo>
                <a:cubicBezTo>
                  <a:pt x="348" y="322"/>
                  <a:pt x="346" y="324"/>
                  <a:pt x="344" y="326"/>
                </a:cubicBezTo>
                <a:cubicBezTo>
                  <a:pt x="338" y="330"/>
                  <a:pt x="334" y="334"/>
                  <a:pt x="332" y="337"/>
                </a:cubicBezTo>
                <a:cubicBezTo>
                  <a:pt x="329" y="340"/>
                  <a:pt x="328" y="344"/>
                  <a:pt x="328" y="348"/>
                </a:cubicBezTo>
                <a:cubicBezTo>
                  <a:pt x="360" y="348"/>
                  <a:pt x="360" y="348"/>
                  <a:pt x="360" y="348"/>
                </a:cubicBezTo>
                <a:cubicBezTo>
                  <a:pt x="360" y="340"/>
                  <a:pt x="360" y="340"/>
                  <a:pt x="360" y="340"/>
                </a:cubicBezTo>
                <a:cubicBezTo>
                  <a:pt x="360" y="340"/>
                  <a:pt x="360" y="340"/>
                  <a:pt x="340" y="340"/>
                </a:cubicBezTo>
                <a:cubicBezTo>
                  <a:pt x="341" y="338"/>
                  <a:pt x="344" y="335"/>
                  <a:pt x="348" y="333"/>
                </a:cubicBezTo>
                <a:cubicBezTo>
                  <a:pt x="353" y="330"/>
                  <a:pt x="356" y="327"/>
                  <a:pt x="358" y="325"/>
                </a:cubicBezTo>
                <a:cubicBezTo>
                  <a:pt x="359" y="322"/>
                  <a:pt x="360" y="319"/>
                  <a:pt x="360" y="316"/>
                </a:cubicBezTo>
                <a:close/>
                <a:moveTo>
                  <a:pt x="58" y="243"/>
                </a:moveTo>
                <a:cubicBezTo>
                  <a:pt x="58" y="179"/>
                  <a:pt x="110" y="126"/>
                  <a:pt x="175" y="126"/>
                </a:cubicBezTo>
                <a:cubicBezTo>
                  <a:pt x="221" y="126"/>
                  <a:pt x="260" y="153"/>
                  <a:pt x="280" y="191"/>
                </a:cubicBezTo>
                <a:cubicBezTo>
                  <a:pt x="291" y="184"/>
                  <a:pt x="305" y="181"/>
                  <a:pt x="319" y="181"/>
                </a:cubicBezTo>
                <a:cubicBezTo>
                  <a:pt x="363" y="181"/>
                  <a:pt x="399" y="215"/>
                  <a:pt x="402" y="258"/>
                </a:cubicBezTo>
                <a:cubicBezTo>
                  <a:pt x="448" y="258"/>
                  <a:pt x="484" y="289"/>
                  <a:pt x="484" y="328"/>
                </a:cubicBezTo>
                <a:cubicBezTo>
                  <a:pt x="484" y="367"/>
                  <a:pt x="448" y="399"/>
                  <a:pt x="402" y="399"/>
                </a:cubicBezTo>
                <a:cubicBezTo>
                  <a:pt x="82" y="399"/>
                  <a:pt x="82" y="399"/>
                  <a:pt x="82" y="399"/>
                </a:cubicBezTo>
                <a:cubicBezTo>
                  <a:pt x="37" y="399"/>
                  <a:pt x="0" y="367"/>
                  <a:pt x="0" y="328"/>
                </a:cubicBezTo>
                <a:cubicBezTo>
                  <a:pt x="0" y="296"/>
                  <a:pt x="25" y="269"/>
                  <a:pt x="59" y="261"/>
                </a:cubicBezTo>
                <a:cubicBezTo>
                  <a:pt x="58" y="255"/>
                  <a:pt x="58" y="249"/>
                  <a:pt x="58" y="243"/>
                </a:cubicBezTo>
                <a:close/>
                <a:moveTo>
                  <a:pt x="271" y="321"/>
                </a:moveTo>
                <a:cubicBezTo>
                  <a:pt x="263" y="321"/>
                  <a:pt x="256" y="318"/>
                  <a:pt x="251" y="312"/>
                </a:cubicBezTo>
                <a:cubicBezTo>
                  <a:pt x="247" y="306"/>
                  <a:pt x="244" y="298"/>
                  <a:pt x="244" y="287"/>
                </a:cubicBezTo>
                <a:cubicBezTo>
                  <a:pt x="244" y="276"/>
                  <a:pt x="247" y="267"/>
                  <a:pt x="251" y="261"/>
                </a:cubicBezTo>
                <a:cubicBezTo>
                  <a:pt x="256" y="255"/>
                  <a:pt x="263" y="252"/>
                  <a:pt x="271" y="252"/>
                </a:cubicBezTo>
                <a:cubicBezTo>
                  <a:pt x="279" y="252"/>
                  <a:pt x="286" y="255"/>
                  <a:pt x="291" y="261"/>
                </a:cubicBezTo>
                <a:cubicBezTo>
                  <a:pt x="295" y="267"/>
                  <a:pt x="298" y="276"/>
                  <a:pt x="298" y="287"/>
                </a:cubicBezTo>
                <a:cubicBezTo>
                  <a:pt x="298" y="298"/>
                  <a:pt x="295" y="306"/>
                  <a:pt x="291" y="312"/>
                </a:cubicBezTo>
                <a:cubicBezTo>
                  <a:pt x="286" y="318"/>
                  <a:pt x="279" y="321"/>
                  <a:pt x="271" y="321"/>
                </a:cubicBezTo>
                <a:close/>
                <a:moveTo>
                  <a:pt x="314" y="46"/>
                </a:moveTo>
                <a:cubicBezTo>
                  <a:pt x="314" y="20"/>
                  <a:pt x="335" y="0"/>
                  <a:pt x="360" y="0"/>
                </a:cubicBezTo>
                <a:cubicBezTo>
                  <a:pt x="378" y="0"/>
                  <a:pt x="394" y="10"/>
                  <a:pt x="402" y="25"/>
                </a:cubicBezTo>
                <a:cubicBezTo>
                  <a:pt x="406" y="23"/>
                  <a:pt x="412" y="21"/>
                  <a:pt x="417" y="21"/>
                </a:cubicBezTo>
                <a:cubicBezTo>
                  <a:pt x="435" y="21"/>
                  <a:pt x="449" y="35"/>
                  <a:pt x="450" y="52"/>
                </a:cubicBezTo>
                <a:cubicBezTo>
                  <a:pt x="468" y="52"/>
                  <a:pt x="483" y="64"/>
                  <a:pt x="483" y="80"/>
                </a:cubicBezTo>
                <a:cubicBezTo>
                  <a:pt x="483" y="95"/>
                  <a:pt x="468" y="108"/>
                  <a:pt x="450" y="108"/>
                </a:cubicBezTo>
                <a:cubicBezTo>
                  <a:pt x="324" y="108"/>
                  <a:pt x="324" y="108"/>
                  <a:pt x="324" y="108"/>
                </a:cubicBezTo>
                <a:cubicBezTo>
                  <a:pt x="306" y="108"/>
                  <a:pt x="291" y="95"/>
                  <a:pt x="291" y="80"/>
                </a:cubicBezTo>
                <a:cubicBezTo>
                  <a:pt x="291" y="67"/>
                  <a:pt x="301" y="56"/>
                  <a:pt x="314" y="53"/>
                </a:cubicBezTo>
                <a:cubicBezTo>
                  <a:pt x="314" y="51"/>
                  <a:pt x="314" y="48"/>
                  <a:pt x="314" y="46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 noEditPoints="1"/>
          </p:cNvSpPr>
          <p:nvPr/>
        </p:nvSpPr>
        <p:spPr bwMode="auto">
          <a:xfrm>
            <a:off x="8019919" y="4329221"/>
            <a:ext cx="570830" cy="1037533"/>
          </a:xfrm>
          <a:custGeom>
            <a:avLst/>
            <a:gdLst>
              <a:gd name="T0" fmla="*/ 151 w 246"/>
              <a:gd name="T1" fmla="*/ 147 h 446"/>
              <a:gd name="T2" fmla="*/ 151 w 246"/>
              <a:gd name="T3" fmla="*/ 216 h 446"/>
              <a:gd name="T4" fmla="*/ 171 w 246"/>
              <a:gd name="T5" fmla="*/ 201 h 446"/>
              <a:gd name="T6" fmla="*/ 207 w 246"/>
              <a:gd name="T7" fmla="*/ 152 h 446"/>
              <a:gd name="T8" fmla="*/ 151 w 246"/>
              <a:gd name="T9" fmla="*/ 162 h 446"/>
              <a:gd name="T10" fmla="*/ 204 w 246"/>
              <a:gd name="T11" fmla="*/ 134 h 446"/>
              <a:gd name="T12" fmla="*/ 152 w 246"/>
              <a:gd name="T13" fmla="*/ 123 h 446"/>
              <a:gd name="T14" fmla="*/ 190 w 246"/>
              <a:gd name="T15" fmla="*/ 158 h 446"/>
              <a:gd name="T16" fmla="*/ 67 w 246"/>
              <a:gd name="T17" fmla="*/ 95 h 446"/>
              <a:gd name="T18" fmla="*/ 132 w 246"/>
              <a:gd name="T19" fmla="*/ 62 h 446"/>
              <a:gd name="T20" fmla="*/ 100 w 246"/>
              <a:gd name="T21" fmla="*/ 52 h 446"/>
              <a:gd name="T22" fmla="*/ 67 w 246"/>
              <a:gd name="T23" fmla="*/ 95 h 446"/>
              <a:gd name="T24" fmla="*/ 149 w 246"/>
              <a:gd name="T25" fmla="*/ 56 h 446"/>
              <a:gd name="T26" fmla="*/ 126 w 246"/>
              <a:gd name="T27" fmla="*/ 80 h 446"/>
              <a:gd name="T28" fmla="*/ 122 w 246"/>
              <a:gd name="T29" fmla="*/ 103 h 446"/>
              <a:gd name="T30" fmla="*/ 182 w 246"/>
              <a:gd name="T31" fmla="*/ 69 h 446"/>
              <a:gd name="T32" fmla="*/ 162 w 246"/>
              <a:gd name="T33" fmla="*/ 64 h 446"/>
              <a:gd name="T34" fmla="*/ 83 w 246"/>
              <a:gd name="T35" fmla="*/ 201 h 446"/>
              <a:gd name="T36" fmla="*/ 118 w 246"/>
              <a:gd name="T37" fmla="*/ 162 h 446"/>
              <a:gd name="T38" fmla="*/ 70 w 246"/>
              <a:gd name="T39" fmla="*/ 178 h 446"/>
              <a:gd name="T40" fmla="*/ 86 w 246"/>
              <a:gd name="T41" fmla="*/ 142 h 446"/>
              <a:gd name="T42" fmla="*/ 79 w 246"/>
              <a:gd name="T43" fmla="*/ 115 h 446"/>
              <a:gd name="T44" fmla="*/ 52 w 246"/>
              <a:gd name="T45" fmla="*/ 122 h 446"/>
              <a:gd name="T46" fmla="*/ 42 w 246"/>
              <a:gd name="T47" fmla="*/ 153 h 446"/>
              <a:gd name="T48" fmla="*/ 66 w 246"/>
              <a:gd name="T49" fmla="*/ 175 h 446"/>
              <a:gd name="T50" fmla="*/ 158 w 246"/>
              <a:gd name="T51" fmla="*/ 329 h 446"/>
              <a:gd name="T52" fmla="*/ 60 w 246"/>
              <a:gd name="T53" fmla="*/ 298 h 446"/>
              <a:gd name="T54" fmla="*/ 0 w 246"/>
              <a:gd name="T55" fmla="*/ 123 h 446"/>
              <a:gd name="T56" fmla="*/ 246 w 246"/>
              <a:gd name="T57" fmla="*/ 123 h 446"/>
              <a:gd name="T58" fmla="*/ 186 w 246"/>
              <a:gd name="T59" fmla="*/ 298 h 446"/>
              <a:gd name="T60" fmla="*/ 151 w 246"/>
              <a:gd name="T61" fmla="*/ 428 h 446"/>
              <a:gd name="T62" fmla="*/ 93 w 246"/>
              <a:gd name="T63" fmla="*/ 428 h 446"/>
              <a:gd name="T64" fmla="*/ 166 w 246"/>
              <a:gd name="T65" fmla="*/ 360 h 446"/>
              <a:gd name="T66" fmla="*/ 73 w 246"/>
              <a:gd name="T67" fmla="*/ 353 h 446"/>
              <a:gd name="T68" fmla="*/ 79 w 246"/>
              <a:gd name="T69" fmla="*/ 339 h 446"/>
              <a:gd name="T70" fmla="*/ 172 w 246"/>
              <a:gd name="T71" fmla="*/ 345 h 446"/>
              <a:gd name="T72" fmla="*/ 166 w 246"/>
              <a:gd name="T73" fmla="*/ 360 h 446"/>
              <a:gd name="T74" fmla="*/ 79 w 246"/>
              <a:gd name="T75" fmla="*/ 389 h 446"/>
              <a:gd name="T76" fmla="*/ 73 w 246"/>
              <a:gd name="T77" fmla="*/ 375 h 446"/>
              <a:gd name="T78" fmla="*/ 166 w 246"/>
              <a:gd name="T79" fmla="*/ 369 h 446"/>
              <a:gd name="T80" fmla="*/ 172 w 246"/>
              <a:gd name="T81" fmla="*/ 383 h 446"/>
              <a:gd name="T82" fmla="*/ 166 w 246"/>
              <a:gd name="T83" fmla="*/ 419 h 446"/>
              <a:gd name="T84" fmla="*/ 73 w 246"/>
              <a:gd name="T85" fmla="*/ 413 h 446"/>
              <a:gd name="T86" fmla="*/ 79 w 246"/>
              <a:gd name="T87" fmla="*/ 399 h 446"/>
              <a:gd name="T88" fmla="*/ 172 w 246"/>
              <a:gd name="T89" fmla="*/ 405 h 446"/>
              <a:gd name="T90" fmla="*/ 166 w 246"/>
              <a:gd name="T91" fmla="*/ 419 h 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6" h="446">
                <a:moveTo>
                  <a:pt x="151" y="162"/>
                </a:moveTo>
                <a:cubicBezTo>
                  <a:pt x="151" y="147"/>
                  <a:pt x="151" y="147"/>
                  <a:pt x="151" y="147"/>
                </a:cubicBezTo>
                <a:cubicBezTo>
                  <a:pt x="131" y="181"/>
                  <a:pt x="131" y="181"/>
                  <a:pt x="131" y="181"/>
                </a:cubicBezTo>
                <a:cubicBezTo>
                  <a:pt x="151" y="216"/>
                  <a:pt x="151" y="216"/>
                  <a:pt x="151" y="216"/>
                </a:cubicBezTo>
                <a:cubicBezTo>
                  <a:pt x="151" y="201"/>
                  <a:pt x="151" y="201"/>
                  <a:pt x="151" y="201"/>
                </a:cubicBezTo>
                <a:cubicBezTo>
                  <a:pt x="171" y="201"/>
                  <a:pt x="171" y="201"/>
                  <a:pt x="171" y="201"/>
                </a:cubicBezTo>
                <a:cubicBezTo>
                  <a:pt x="175" y="201"/>
                  <a:pt x="180" y="199"/>
                  <a:pt x="183" y="194"/>
                </a:cubicBezTo>
                <a:cubicBezTo>
                  <a:pt x="207" y="152"/>
                  <a:pt x="207" y="152"/>
                  <a:pt x="207" y="152"/>
                </a:cubicBezTo>
                <a:cubicBezTo>
                  <a:pt x="203" y="158"/>
                  <a:pt x="197" y="162"/>
                  <a:pt x="190" y="162"/>
                </a:cubicBezTo>
                <a:cubicBezTo>
                  <a:pt x="151" y="162"/>
                  <a:pt x="151" y="162"/>
                  <a:pt x="151" y="162"/>
                </a:cubicBezTo>
                <a:close/>
                <a:moveTo>
                  <a:pt x="204" y="150"/>
                </a:moveTo>
                <a:cubicBezTo>
                  <a:pt x="207" y="145"/>
                  <a:pt x="207" y="139"/>
                  <a:pt x="204" y="134"/>
                </a:cubicBezTo>
                <a:cubicBezTo>
                  <a:pt x="186" y="104"/>
                  <a:pt x="186" y="104"/>
                  <a:pt x="186" y="104"/>
                </a:cubicBezTo>
                <a:cubicBezTo>
                  <a:pt x="152" y="123"/>
                  <a:pt x="152" y="123"/>
                  <a:pt x="152" y="123"/>
                </a:cubicBezTo>
                <a:cubicBezTo>
                  <a:pt x="172" y="158"/>
                  <a:pt x="172" y="158"/>
                  <a:pt x="172" y="158"/>
                </a:cubicBezTo>
                <a:cubicBezTo>
                  <a:pt x="190" y="158"/>
                  <a:pt x="190" y="158"/>
                  <a:pt x="190" y="158"/>
                </a:cubicBezTo>
                <a:cubicBezTo>
                  <a:pt x="196" y="158"/>
                  <a:pt x="201" y="155"/>
                  <a:pt x="204" y="150"/>
                </a:cubicBezTo>
                <a:close/>
                <a:moveTo>
                  <a:pt x="67" y="95"/>
                </a:moveTo>
                <a:cubicBezTo>
                  <a:pt x="101" y="114"/>
                  <a:pt x="101" y="114"/>
                  <a:pt x="101" y="114"/>
                </a:cubicBezTo>
                <a:cubicBezTo>
                  <a:pt x="132" y="62"/>
                  <a:pt x="132" y="62"/>
                  <a:pt x="132" y="62"/>
                </a:cubicBezTo>
                <a:cubicBezTo>
                  <a:pt x="135" y="56"/>
                  <a:pt x="142" y="52"/>
                  <a:pt x="149" y="52"/>
                </a:cubicBezTo>
                <a:cubicBezTo>
                  <a:pt x="100" y="52"/>
                  <a:pt x="100" y="52"/>
                  <a:pt x="100" y="52"/>
                </a:cubicBezTo>
                <a:cubicBezTo>
                  <a:pt x="95" y="52"/>
                  <a:pt x="90" y="55"/>
                  <a:pt x="88" y="59"/>
                </a:cubicBezTo>
                <a:cubicBezTo>
                  <a:pt x="84" y="66"/>
                  <a:pt x="67" y="95"/>
                  <a:pt x="67" y="95"/>
                </a:cubicBezTo>
                <a:close/>
                <a:moveTo>
                  <a:pt x="162" y="64"/>
                </a:moveTo>
                <a:cubicBezTo>
                  <a:pt x="159" y="59"/>
                  <a:pt x="154" y="56"/>
                  <a:pt x="149" y="56"/>
                </a:cubicBezTo>
                <a:cubicBezTo>
                  <a:pt x="143" y="56"/>
                  <a:pt x="138" y="59"/>
                  <a:pt x="135" y="64"/>
                </a:cubicBezTo>
                <a:cubicBezTo>
                  <a:pt x="126" y="80"/>
                  <a:pt x="126" y="80"/>
                  <a:pt x="126" y="80"/>
                </a:cubicBezTo>
                <a:cubicBezTo>
                  <a:pt x="135" y="96"/>
                  <a:pt x="135" y="96"/>
                  <a:pt x="135" y="96"/>
                </a:cubicBezTo>
                <a:cubicBezTo>
                  <a:pt x="122" y="103"/>
                  <a:pt x="122" y="103"/>
                  <a:pt x="122" y="103"/>
                </a:cubicBezTo>
                <a:cubicBezTo>
                  <a:pt x="162" y="103"/>
                  <a:pt x="162" y="103"/>
                  <a:pt x="162" y="103"/>
                </a:cubicBezTo>
                <a:cubicBezTo>
                  <a:pt x="182" y="69"/>
                  <a:pt x="182" y="69"/>
                  <a:pt x="182" y="69"/>
                </a:cubicBezTo>
                <a:cubicBezTo>
                  <a:pt x="169" y="76"/>
                  <a:pt x="169" y="76"/>
                  <a:pt x="169" y="76"/>
                </a:cubicBezTo>
                <a:cubicBezTo>
                  <a:pt x="162" y="64"/>
                  <a:pt x="162" y="64"/>
                  <a:pt x="162" y="64"/>
                </a:cubicBezTo>
                <a:close/>
                <a:moveTo>
                  <a:pt x="69" y="194"/>
                </a:moveTo>
                <a:cubicBezTo>
                  <a:pt x="72" y="199"/>
                  <a:pt x="77" y="201"/>
                  <a:pt x="83" y="201"/>
                </a:cubicBezTo>
                <a:cubicBezTo>
                  <a:pt x="118" y="201"/>
                  <a:pt x="118" y="201"/>
                  <a:pt x="118" y="201"/>
                </a:cubicBezTo>
                <a:cubicBezTo>
                  <a:pt x="118" y="162"/>
                  <a:pt x="118" y="162"/>
                  <a:pt x="118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0" y="178"/>
                  <a:pt x="70" y="178"/>
                  <a:pt x="70" y="178"/>
                </a:cubicBezTo>
                <a:cubicBezTo>
                  <a:pt x="67" y="183"/>
                  <a:pt x="67" y="189"/>
                  <a:pt x="69" y="194"/>
                </a:cubicBezTo>
                <a:close/>
                <a:moveTo>
                  <a:pt x="86" y="142"/>
                </a:moveTo>
                <a:cubicBezTo>
                  <a:pt x="98" y="149"/>
                  <a:pt x="98" y="149"/>
                  <a:pt x="98" y="149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39" y="115"/>
                  <a:pt x="39" y="115"/>
                  <a:pt x="39" y="115"/>
                </a:cubicBezTo>
                <a:cubicBezTo>
                  <a:pt x="52" y="122"/>
                  <a:pt x="52" y="122"/>
                  <a:pt x="52" y="122"/>
                </a:cubicBezTo>
                <a:cubicBezTo>
                  <a:pt x="42" y="139"/>
                  <a:pt x="42" y="139"/>
                  <a:pt x="42" y="139"/>
                </a:cubicBezTo>
                <a:cubicBezTo>
                  <a:pt x="39" y="143"/>
                  <a:pt x="39" y="149"/>
                  <a:pt x="42" y="153"/>
                </a:cubicBezTo>
                <a:cubicBezTo>
                  <a:pt x="66" y="196"/>
                  <a:pt x="66" y="196"/>
                  <a:pt x="66" y="196"/>
                </a:cubicBezTo>
                <a:cubicBezTo>
                  <a:pt x="63" y="189"/>
                  <a:pt x="63" y="182"/>
                  <a:pt x="66" y="175"/>
                </a:cubicBezTo>
                <a:cubicBezTo>
                  <a:pt x="86" y="142"/>
                  <a:pt x="86" y="142"/>
                  <a:pt x="86" y="142"/>
                </a:cubicBezTo>
                <a:close/>
                <a:moveTo>
                  <a:pt x="158" y="329"/>
                </a:moveTo>
                <a:cubicBezTo>
                  <a:pt x="88" y="329"/>
                  <a:pt x="88" y="329"/>
                  <a:pt x="88" y="329"/>
                </a:cubicBezTo>
                <a:cubicBezTo>
                  <a:pt x="70" y="329"/>
                  <a:pt x="64" y="323"/>
                  <a:pt x="60" y="298"/>
                </a:cubicBezTo>
                <a:cubicBezTo>
                  <a:pt x="55" y="269"/>
                  <a:pt x="47" y="238"/>
                  <a:pt x="17" y="184"/>
                </a:cubicBezTo>
                <a:cubicBezTo>
                  <a:pt x="7" y="166"/>
                  <a:pt x="0" y="145"/>
                  <a:pt x="0" y="123"/>
                </a:cubicBezTo>
                <a:cubicBezTo>
                  <a:pt x="0" y="55"/>
                  <a:pt x="55" y="0"/>
                  <a:pt x="123" y="0"/>
                </a:cubicBezTo>
                <a:cubicBezTo>
                  <a:pt x="191" y="0"/>
                  <a:pt x="246" y="55"/>
                  <a:pt x="246" y="123"/>
                </a:cubicBezTo>
                <a:cubicBezTo>
                  <a:pt x="246" y="145"/>
                  <a:pt x="239" y="166"/>
                  <a:pt x="229" y="184"/>
                </a:cubicBezTo>
                <a:cubicBezTo>
                  <a:pt x="199" y="238"/>
                  <a:pt x="191" y="269"/>
                  <a:pt x="186" y="298"/>
                </a:cubicBezTo>
                <a:cubicBezTo>
                  <a:pt x="182" y="323"/>
                  <a:pt x="176" y="329"/>
                  <a:pt x="158" y="329"/>
                </a:cubicBezTo>
                <a:close/>
                <a:moveTo>
                  <a:pt x="151" y="428"/>
                </a:moveTo>
                <a:cubicBezTo>
                  <a:pt x="146" y="439"/>
                  <a:pt x="135" y="446"/>
                  <a:pt x="123" y="446"/>
                </a:cubicBezTo>
                <a:cubicBezTo>
                  <a:pt x="110" y="446"/>
                  <a:pt x="99" y="439"/>
                  <a:pt x="93" y="428"/>
                </a:cubicBezTo>
                <a:cubicBezTo>
                  <a:pt x="151" y="428"/>
                  <a:pt x="151" y="428"/>
                  <a:pt x="151" y="428"/>
                </a:cubicBezTo>
                <a:close/>
                <a:moveTo>
                  <a:pt x="166" y="360"/>
                </a:moveTo>
                <a:cubicBezTo>
                  <a:pt x="79" y="360"/>
                  <a:pt x="79" y="360"/>
                  <a:pt x="79" y="360"/>
                </a:cubicBezTo>
                <a:cubicBezTo>
                  <a:pt x="75" y="360"/>
                  <a:pt x="73" y="357"/>
                  <a:pt x="73" y="353"/>
                </a:cubicBezTo>
                <a:cubicBezTo>
                  <a:pt x="73" y="345"/>
                  <a:pt x="73" y="345"/>
                  <a:pt x="73" y="345"/>
                </a:cubicBezTo>
                <a:cubicBezTo>
                  <a:pt x="73" y="342"/>
                  <a:pt x="75" y="339"/>
                  <a:pt x="79" y="339"/>
                </a:cubicBezTo>
                <a:cubicBezTo>
                  <a:pt x="166" y="339"/>
                  <a:pt x="166" y="339"/>
                  <a:pt x="166" y="339"/>
                </a:cubicBezTo>
                <a:cubicBezTo>
                  <a:pt x="170" y="339"/>
                  <a:pt x="172" y="342"/>
                  <a:pt x="172" y="345"/>
                </a:cubicBezTo>
                <a:cubicBezTo>
                  <a:pt x="172" y="353"/>
                  <a:pt x="172" y="353"/>
                  <a:pt x="172" y="353"/>
                </a:cubicBezTo>
                <a:cubicBezTo>
                  <a:pt x="172" y="357"/>
                  <a:pt x="170" y="360"/>
                  <a:pt x="166" y="360"/>
                </a:cubicBezTo>
                <a:close/>
                <a:moveTo>
                  <a:pt x="166" y="389"/>
                </a:moveTo>
                <a:cubicBezTo>
                  <a:pt x="79" y="389"/>
                  <a:pt x="79" y="389"/>
                  <a:pt x="79" y="389"/>
                </a:cubicBezTo>
                <a:cubicBezTo>
                  <a:pt x="75" y="389"/>
                  <a:pt x="73" y="387"/>
                  <a:pt x="73" y="383"/>
                </a:cubicBezTo>
                <a:cubicBezTo>
                  <a:pt x="73" y="375"/>
                  <a:pt x="73" y="375"/>
                  <a:pt x="73" y="375"/>
                </a:cubicBezTo>
                <a:cubicBezTo>
                  <a:pt x="73" y="372"/>
                  <a:pt x="75" y="369"/>
                  <a:pt x="79" y="369"/>
                </a:cubicBezTo>
                <a:cubicBezTo>
                  <a:pt x="166" y="369"/>
                  <a:pt x="166" y="369"/>
                  <a:pt x="166" y="369"/>
                </a:cubicBezTo>
                <a:cubicBezTo>
                  <a:pt x="170" y="369"/>
                  <a:pt x="172" y="372"/>
                  <a:pt x="172" y="375"/>
                </a:cubicBezTo>
                <a:cubicBezTo>
                  <a:pt x="172" y="383"/>
                  <a:pt x="172" y="383"/>
                  <a:pt x="172" y="383"/>
                </a:cubicBezTo>
                <a:cubicBezTo>
                  <a:pt x="172" y="387"/>
                  <a:pt x="170" y="389"/>
                  <a:pt x="166" y="389"/>
                </a:cubicBezTo>
                <a:close/>
                <a:moveTo>
                  <a:pt x="166" y="419"/>
                </a:moveTo>
                <a:cubicBezTo>
                  <a:pt x="79" y="419"/>
                  <a:pt x="79" y="419"/>
                  <a:pt x="79" y="419"/>
                </a:cubicBezTo>
                <a:cubicBezTo>
                  <a:pt x="75" y="419"/>
                  <a:pt x="73" y="417"/>
                  <a:pt x="73" y="413"/>
                </a:cubicBezTo>
                <a:cubicBezTo>
                  <a:pt x="73" y="405"/>
                  <a:pt x="73" y="405"/>
                  <a:pt x="73" y="405"/>
                </a:cubicBezTo>
                <a:cubicBezTo>
                  <a:pt x="73" y="402"/>
                  <a:pt x="75" y="399"/>
                  <a:pt x="79" y="399"/>
                </a:cubicBezTo>
                <a:cubicBezTo>
                  <a:pt x="166" y="399"/>
                  <a:pt x="166" y="399"/>
                  <a:pt x="166" y="399"/>
                </a:cubicBezTo>
                <a:cubicBezTo>
                  <a:pt x="170" y="399"/>
                  <a:pt x="172" y="402"/>
                  <a:pt x="172" y="405"/>
                </a:cubicBezTo>
                <a:cubicBezTo>
                  <a:pt x="172" y="413"/>
                  <a:pt x="172" y="413"/>
                  <a:pt x="172" y="413"/>
                </a:cubicBezTo>
                <a:cubicBezTo>
                  <a:pt x="172" y="417"/>
                  <a:pt x="170" y="419"/>
                  <a:pt x="166" y="419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 noEditPoints="1"/>
          </p:cNvSpPr>
          <p:nvPr/>
        </p:nvSpPr>
        <p:spPr bwMode="auto">
          <a:xfrm>
            <a:off x="7761466" y="1367231"/>
            <a:ext cx="1093314" cy="1095174"/>
          </a:xfrm>
          <a:custGeom>
            <a:avLst/>
            <a:gdLst>
              <a:gd name="T0" fmla="*/ 19 w 470"/>
              <a:gd name="T1" fmla="*/ 160 h 471"/>
              <a:gd name="T2" fmla="*/ 19 w 470"/>
              <a:gd name="T3" fmla="*/ 102 h 471"/>
              <a:gd name="T4" fmla="*/ 101 w 470"/>
              <a:gd name="T5" fmla="*/ 19 h 471"/>
              <a:gd name="T6" fmla="*/ 160 w 470"/>
              <a:gd name="T7" fmla="*/ 19 h 471"/>
              <a:gd name="T8" fmla="*/ 454 w 470"/>
              <a:gd name="T9" fmla="*/ 314 h 471"/>
              <a:gd name="T10" fmla="*/ 454 w 470"/>
              <a:gd name="T11" fmla="*/ 372 h 471"/>
              <a:gd name="T12" fmla="*/ 372 w 470"/>
              <a:gd name="T13" fmla="*/ 455 h 471"/>
              <a:gd name="T14" fmla="*/ 314 w 470"/>
              <a:gd name="T15" fmla="*/ 455 h 471"/>
              <a:gd name="T16" fmla="*/ 19 w 470"/>
              <a:gd name="T17" fmla="*/ 160 h 471"/>
              <a:gd name="T18" fmla="*/ 176 w 470"/>
              <a:gd name="T19" fmla="*/ 278 h 471"/>
              <a:gd name="T20" fmla="*/ 346 w 470"/>
              <a:gd name="T21" fmla="*/ 245 h 471"/>
              <a:gd name="T22" fmla="*/ 140 w 470"/>
              <a:gd name="T23" fmla="*/ 39 h 471"/>
              <a:gd name="T24" fmla="*/ 121 w 470"/>
              <a:gd name="T25" fmla="*/ 39 h 471"/>
              <a:gd name="T26" fmla="*/ 39 w 470"/>
              <a:gd name="T27" fmla="*/ 121 h 471"/>
              <a:gd name="T28" fmla="*/ 39 w 470"/>
              <a:gd name="T29" fmla="*/ 140 h 471"/>
              <a:gd name="T30" fmla="*/ 176 w 470"/>
              <a:gd name="T31" fmla="*/ 278 h 471"/>
              <a:gd name="T32" fmla="*/ 222 w 470"/>
              <a:gd name="T33" fmla="*/ 233 h 471"/>
              <a:gd name="T34" fmla="*/ 177 w 470"/>
              <a:gd name="T35" fmla="*/ 188 h 471"/>
              <a:gd name="T36" fmla="*/ 183 w 470"/>
              <a:gd name="T37" fmla="*/ 183 h 471"/>
              <a:gd name="T38" fmla="*/ 188 w 470"/>
              <a:gd name="T39" fmla="*/ 178 h 471"/>
              <a:gd name="T40" fmla="*/ 232 w 470"/>
              <a:gd name="T41" fmla="*/ 222 h 471"/>
              <a:gd name="T42" fmla="*/ 222 w 470"/>
              <a:gd name="T43" fmla="*/ 233 h 471"/>
              <a:gd name="T44" fmla="*/ 135 w 470"/>
              <a:gd name="T45" fmla="*/ 123 h 471"/>
              <a:gd name="T46" fmla="*/ 111 w 470"/>
              <a:gd name="T47" fmla="*/ 99 h 471"/>
              <a:gd name="T48" fmla="*/ 112 w 470"/>
              <a:gd name="T49" fmla="*/ 91 h 471"/>
              <a:gd name="T50" fmla="*/ 120 w 470"/>
              <a:gd name="T51" fmla="*/ 90 h 471"/>
              <a:gd name="T52" fmla="*/ 144 w 470"/>
              <a:gd name="T53" fmla="*/ 114 h 471"/>
              <a:gd name="T54" fmla="*/ 135 w 470"/>
              <a:gd name="T55" fmla="*/ 123 h 471"/>
              <a:gd name="T56" fmla="*/ 113 w 470"/>
              <a:gd name="T57" fmla="*/ 144 h 471"/>
              <a:gd name="T58" fmla="*/ 89 w 470"/>
              <a:gd name="T59" fmla="*/ 120 h 471"/>
              <a:gd name="T60" fmla="*/ 91 w 470"/>
              <a:gd name="T61" fmla="*/ 112 h 471"/>
              <a:gd name="T62" fmla="*/ 99 w 470"/>
              <a:gd name="T63" fmla="*/ 111 h 471"/>
              <a:gd name="T64" fmla="*/ 123 w 470"/>
              <a:gd name="T65" fmla="*/ 135 h 471"/>
              <a:gd name="T66" fmla="*/ 113 w 470"/>
              <a:gd name="T67" fmla="*/ 144 h 471"/>
              <a:gd name="T68" fmla="*/ 156 w 470"/>
              <a:gd name="T69" fmla="*/ 111 h 471"/>
              <a:gd name="T70" fmla="*/ 172 w 470"/>
              <a:gd name="T71" fmla="*/ 111 h 471"/>
              <a:gd name="T72" fmla="*/ 193 w 470"/>
              <a:gd name="T73" fmla="*/ 131 h 471"/>
              <a:gd name="T74" fmla="*/ 179 w 470"/>
              <a:gd name="T75" fmla="*/ 180 h 471"/>
              <a:gd name="T76" fmla="*/ 131 w 470"/>
              <a:gd name="T77" fmla="*/ 193 h 471"/>
              <a:gd name="T78" fmla="*/ 110 w 470"/>
              <a:gd name="T79" fmla="*/ 173 h 471"/>
              <a:gd name="T80" fmla="*/ 110 w 470"/>
              <a:gd name="T81" fmla="*/ 156 h 471"/>
              <a:gd name="T82" fmla="*/ 156 w 470"/>
              <a:gd name="T83" fmla="*/ 111 h 471"/>
              <a:gd name="T84" fmla="*/ 7 w 470"/>
              <a:gd name="T85" fmla="*/ 70 h 471"/>
              <a:gd name="T86" fmla="*/ 7 w 470"/>
              <a:gd name="T87" fmla="*/ 44 h 471"/>
              <a:gd name="T88" fmla="*/ 44 w 470"/>
              <a:gd name="T89" fmla="*/ 7 h 471"/>
              <a:gd name="T90" fmla="*/ 70 w 470"/>
              <a:gd name="T91" fmla="*/ 7 h 471"/>
              <a:gd name="T92" fmla="*/ 83 w 470"/>
              <a:gd name="T93" fmla="*/ 21 h 471"/>
              <a:gd name="T94" fmla="*/ 20 w 470"/>
              <a:gd name="T95" fmla="*/ 83 h 471"/>
              <a:gd name="T96" fmla="*/ 7 w 470"/>
              <a:gd name="T97" fmla="*/ 70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70" h="471">
                <a:moveTo>
                  <a:pt x="19" y="160"/>
                </a:moveTo>
                <a:cubicBezTo>
                  <a:pt x="3" y="144"/>
                  <a:pt x="3" y="118"/>
                  <a:pt x="19" y="102"/>
                </a:cubicBezTo>
                <a:cubicBezTo>
                  <a:pt x="101" y="19"/>
                  <a:pt x="101" y="19"/>
                  <a:pt x="101" y="19"/>
                </a:cubicBezTo>
                <a:cubicBezTo>
                  <a:pt x="117" y="3"/>
                  <a:pt x="144" y="3"/>
                  <a:pt x="160" y="19"/>
                </a:cubicBezTo>
                <a:cubicBezTo>
                  <a:pt x="454" y="314"/>
                  <a:pt x="454" y="314"/>
                  <a:pt x="454" y="314"/>
                </a:cubicBezTo>
                <a:cubicBezTo>
                  <a:pt x="470" y="330"/>
                  <a:pt x="470" y="356"/>
                  <a:pt x="454" y="372"/>
                </a:cubicBezTo>
                <a:cubicBezTo>
                  <a:pt x="372" y="455"/>
                  <a:pt x="372" y="455"/>
                  <a:pt x="372" y="455"/>
                </a:cubicBezTo>
                <a:cubicBezTo>
                  <a:pt x="356" y="471"/>
                  <a:pt x="330" y="471"/>
                  <a:pt x="314" y="455"/>
                </a:cubicBezTo>
                <a:cubicBezTo>
                  <a:pt x="19" y="160"/>
                  <a:pt x="19" y="160"/>
                  <a:pt x="19" y="160"/>
                </a:cubicBezTo>
                <a:close/>
                <a:moveTo>
                  <a:pt x="176" y="278"/>
                </a:moveTo>
                <a:cubicBezTo>
                  <a:pt x="346" y="245"/>
                  <a:pt x="346" y="245"/>
                  <a:pt x="346" y="245"/>
                </a:cubicBezTo>
                <a:cubicBezTo>
                  <a:pt x="140" y="39"/>
                  <a:pt x="140" y="39"/>
                  <a:pt x="140" y="39"/>
                </a:cubicBezTo>
                <a:cubicBezTo>
                  <a:pt x="135" y="33"/>
                  <a:pt x="126" y="33"/>
                  <a:pt x="121" y="39"/>
                </a:cubicBezTo>
                <a:cubicBezTo>
                  <a:pt x="39" y="121"/>
                  <a:pt x="39" y="121"/>
                  <a:pt x="39" y="121"/>
                </a:cubicBezTo>
                <a:cubicBezTo>
                  <a:pt x="33" y="126"/>
                  <a:pt x="33" y="135"/>
                  <a:pt x="39" y="140"/>
                </a:cubicBezTo>
                <a:cubicBezTo>
                  <a:pt x="176" y="278"/>
                  <a:pt x="176" y="278"/>
                  <a:pt x="176" y="278"/>
                </a:cubicBezTo>
                <a:close/>
                <a:moveTo>
                  <a:pt x="222" y="233"/>
                </a:moveTo>
                <a:cubicBezTo>
                  <a:pt x="177" y="188"/>
                  <a:pt x="177" y="188"/>
                  <a:pt x="177" y="188"/>
                </a:cubicBezTo>
                <a:cubicBezTo>
                  <a:pt x="179" y="186"/>
                  <a:pt x="181" y="185"/>
                  <a:pt x="183" y="183"/>
                </a:cubicBezTo>
                <a:cubicBezTo>
                  <a:pt x="184" y="181"/>
                  <a:pt x="186" y="179"/>
                  <a:pt x="188" y="178"/>
                </a:cubicBezTo>
                <a:cubicBezTo>
                  <a:pt x="232" y="222"/>
                  <a:pt x="232" y="222"/>
                  <a:pt x="232" y="222"/>
                </a:cubicBezTo>
                <a:cubicBezTo>
                  <a:pt x="222" y="233"/>
                  <a:pt x="222" y="233"/>
                  <a:pt x="222" y="233"/>
                </a:cubicBezTo>
                <a:close/>
                <a:moveTo>
                  <a:pt x="135" y="123"/>
                </a:moveTo>
                <a:cubicBezTo>
                  <a:pt x="111" y="99"/>
                  <a:pt x="111" y="99"/>
                  <a:pt x="111" y="99"/>
                </a:cubicBezTo>
                <a:cubicBezTo>
                  <a:pt x="109" y="97"/>
                  <a:pt x="109" y="94"/>
                  <a:pt x="112" y="91"/>
                </a:cubicBezTo>
                <a:cubicBezTo>
                  <a:pt x="114" y="89"/>
                  <a:pt x="118" y="88"/>
                  <a:pt x="120" y="90"/>
                </a:cubicBezTo>
                <a:cubicBezTo>
                  <a:pt x="144" y="114"/>
                  <a:pt x="144" y="114"/>
                  <a:pt x="144" y="114"/>
                </a:cubicBezTo>
                <a:cubicBezTo>
                  <a:pt x="135" y="123"/>
                  <a:pt x="135" y="123"/>
                  <a:pt x="135" y="123"/>
                </a:cubicBezTo>
                <a:close/>
                <a:moveTo>
                  <a:pt x="113" y="144"/>
                </a:moveTo>
                <a:cubicBezTo>
                  <a:pt x="89" y="120"/>
                  <a:pt x="89" y="120"/>
                  <a:pt x="89" y="120"/>
                </a:cubicBezTo>
                <a:cubicBezTo>
                  <a:pt x="88" y="118"/>
                  <a:pt x="88" y="115"/>
                  <a:pt x="91" y="112"/>
                </a:cubicBezTo>
                <a:cubicBezTo>
                  <a:pt x="93" y="110"/>
                  <a:pt x="97" y="109"/>
                  <a:pt x="99" y="111"/>
                </a:cubicBezTo>
                <a:cubicBezTo>
                  <a:pt x="123" y="135"/>
                  <a:pt x="123" y="135"/>
                  <a:pt x="123" y="135"/>
                </a:cubicBezTo>
                <a:cubicBezTo>
                  <a:pt x="113" y="144"/>
                  <a:pt x="113" y="144"/>
                  <a:pt x="113" y="144"/>
                </a:cubicBezTo>
                <a:close/>
                <a:moveTo>
                  <a:pt x="156" y="111"/>
                </a:moveTo>
                <a:cubicBezTo>
                  <a:pt x="161" y="106"/>
                  <a:pt x="168" y="106"/>
                  <a:pt x="172" y="11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03" y="141"/>
                  <a:pt x="197" y="163"/>
                  <a:pt x="179" y="180"/>
                </a:cubicBezTo>
                <a:cubicBezTo>
                  <a:pt x="162" y="197"/>
                  <a:pt x="141" y="203"/>
                  <a:pt x="131" y="193"/>
                </a:cubicBezTo>
                <a:cubicBezTo>
                  <a:pt x="110" y="173"/>
                  <a:pt x="110" y="173"/>
                  <a:pt x="110" y="173"/>
                </a:cubicBezTo>
                <a:cubicBezTo>
                  <a:pt x="106" y="168"/>
                  <a:pt x="106" y="161"/>
                  <a:pt x="110" y="156"/>
                </a:cubicBezTo>
                <a:cubicBezTo>
                  <a:pt x="156" y="111"/>
                  <a:pt x="156" y="111"/>
                  <a:pt x="156" y="111"/>
                </a:cubicBezTo>
                <a:close/>
                <a:moveTo>
                  <a:pt x="7" y="70"/>
                </a:moveTo>
                <a:cubicBezTo>
                  <a:pt x="0" y="63"/>
                  <a:pt x="0" y="51"/>
                  <a:pt x="7" y="44"/>
                </a:cubicBezTo>
                <a:cubicBezTo>
                  <a:pt x="44" y="7"/>
                  <a:pt x="44" y="7"/>
                  <a:pt x="44" y="7"/>
                </a:cubicBezTo>
                <a:cubicBezTo>
                  <a:pt x="51" y="0"/>
                  <a:pt x="62" y="0"/>
                  <a:pt x="70" y="7"/>
                </a:cubicBezTo>
                <a:cubicBezTo>
                  <a:pt x="83" y="21"/>
                  <a:pt x="83" y="21"/>
                  <a:pt x="83" y="21"/>
                </a:cubicBezTo>
                <a:cubicBezTo>
                  <a:pt x="20" y="83"/>
                  <a:pt x="20" y="83"/>
                  <a:pt x="20" y="83"/>
                </a:cubicBezTo>
                <a:cubicBezTo>
                  <a:pt x="7" y="70"/>
                  <a:pt x="7" y="70"/>
                  <a:pt x="7" y="7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8"/>
          <p:cNvSpPr>
            <a:spLocks noEditPoints="1"/>
          </p:cNvSpPr>
          <p:nvPr/>
        </p:nvSpPr>
        <p:spPr bwMode="auto">
          <a:xfrm>
            <a:off x="4554039" y="2726437"/>
            <a:ext cx="1195581" cy="1156533"/>
          </a:xfrm>
          <a:custGeom>
            <a:avLst/>
            <a:gdLst>
              <a:gd name="T0" fmla="*/ 77 w 514"/>
              <a:gd name="T1" fmla="*/ 277 h 497"/>
              <a:gd name="T2" fmla="*/ 77 w 514"/>
              <a:gd name="T3" fmla="*/ 303 h 497"/>
              <a:gd name="T4" fmla="*/ 81 w 514"/>
              <a:gd name="T5" fmla="*/ 306 h 497"/>
              <a:gd name="T6" fmla="*/ 68 w 514"/>
              <a:gd name="T7" fmla="*/ 462 h 497"/>
              <a:gd name="T8" fmla="*/ 77 w 514"/>
              <a:gd name="T9" fmla="*/ 307 h 497"/>
              <a:gd name="T10" fmla="*/ 12 w 514"/>
              <a:gd name="T11" fmla="*/ 332 h 497"/>
              <a:gd name="T12" fmla="*/ 6 w 514"/>
              <a:gd name="T13" fmla="*/ 322 h 497"/>
              <a:gd name="T14" fmla="*/ 65 w 514"/>
              <a:gd name="T15" fmla="*/ 302 h 497"/>
              <a:gd name="T16" fmla="*/ 142 w 514"/>
              <a:gd name="T17" fmla="*/ 332 h 497"/>
              <a:gd name="T18" fmla="*/ 93 w 514"/>
              <a:gd name="T19" fmla="*/ 291 h 497"/>
              <a:gd name="T20" fmla="*/ 152 w 514"/>
              <a:gd name="T21" fmla="*/ 331 h 497"/>
              <a:gd name="T22" fmla="*/ 83 w 514"/>
              <a:gd name="T23" fmla="*/ 212 h 497"/>
              <a:gd name="T24" fmla="*/ 77 w 514"/>
              <a:gd name="T25" fmla="*/ 273 h 497"/>
              <a:gd name="T26" fmla="*/ 71 w 514"/>
              <a:gd name="T27" fmla="*/ 212 h 497"/>
              <a:gd name="T28" fmla="*/ 83 w 514"/>
              <a:gd name="T29" fmla="*/ 212 h 497"/>
              <a:gd name="T30" fmla="*/ 269 w 514"/>
              <a:gd name="T31" fmla="*/ 136 h 497"/>
              <a:gd name="T32" fmla="*/ 246 w 514"/>
              <a:gd name="T33" fmla="*/ 136 h 497"/>
              <a:gd name="T34" fmla="*/ 257 w 514"/>
              <a:gd name="T35" fmla="*/ 0 h 497"/>
              <a:gd name="T36" fmla="*/ 383 w 514"/>
              <a:gd name="T37" fmla="*/ 248 h 497"/>
              <a:gd name="T38" fmla="*/ 290 w 514"/>
              <a:gd name="T39" fmla="*/ 167 h 497"/>
              <a:gd name="T40" fmla="*/ 394 w 514"/>
              <a:gd name="T41" fmla="*/ 228 h 497"/>
              <a:gd name="T42" fmla="*/ 383 w 514"/>
              <a:gd name="T43" fmla="*/ 248 h 497"/>
              <a:gd name="T44" fmla="*/ 112 w 514"/>
              <a:gd name="T45" fmla="*/ 246 h 497"/>
              <a:gd name="T46" fmla="*/ 224 w 514"/>
              <a:gd name="T47" fmla="*/ 168 h 497"/>
              <a:gd name="T48" fmla="*/ 234 w 514"/>
              <a:gd name="T49" fmla="*/ 189 h 497"/>
              <a:gd name="T50" fmla="*/ 265 w 514"/>
              <a:gd name="T51" fmla="*/ 197 h 497"/>
              <a:gd name="T52" fmla="*/ 241 w 514"/>
              <a:gd name="T53" fmla="*/ 497 h 497"/>
              <a:gd name="T54" fmla="*/ 257 w 514"/>
              <a:gd name="T55" fmla="*/ 198 h 497"/>
              <a:gd name="T56" fmla="*/ 232 w 514"/>
              <a:gd name="T57" fmla="*/ 166 h 497"/>
              <a:gd name="T58" fmla="*/ 283 w 514"/>
              <a:gd name="T59" fmla="*/ 166 h 497"/>
              <a:gd name="T60" fmla="*/ 232 w 514"/>
              <a:gd name="T61" fmla="*/ 166 h 497"/>
              <a:gd name="T62" fmla="*/ 444 w 514"/>
              <a:gd name="T63" fmla="*/ 274 h 497"/>
              <a:gd name="T64" fmla="*/ 432 w 514"/>
              <a:gd name="T65" fmla="*/ 274 h 497"/>
              <a:gd name="T66" fmla="*/ 438 w 514"/>
              <a:gd name="T67" fmla="*/ 204 h 497"/>
              <a:gd name="T68" fmla="*/ 503 w 514"/>
              <a:gd name="T69" fmla="*/ 332 h 497"/>
              <a:gd name="T70" fmla="*/ 454 w 514"/>
              <a:gd name="T71" fmla="*/ 291 h 497"/>
              <a:gd name="T72" fmla="*/ 513 w 514"/>
              <a:gd name="T73" fmla="*/ 331 h 497"/>
              <a:gd name="T74" fmla="*/ 373 w 514"/>
              <a:gd name="T75" fmla="*/ 332 h 497"/>
              <a:gd name="T76" fmla="*/ 367 w 514"/>
              <a:gd name="T77" fmla="*/ 322 h 497"/>
              <a:gd name="T78" fmla="*/ 426 w 514"/>
              <a:gd name="T79" fmla="*/ 302 h 497"/>
              <a:gd name="T80" fmla="*/ 442 w 514"/>
              <a:gd name="T81" fmla="*/ 306 h 497"/>
              <a:gd name="T82" fmla="*/ 429 w 514"/>
              <a:gd name="T83" fmla="*/ 462 h 497"/>
              <a:gd name="T84" fmla="*/ 438 w 514"/>
              <a:gd name="T85" fmla="*/ 307 h 497"/>
              <a:gd name="T86" fmla="*/ 425 w 514"/>
              <a:gd name="T87" fmla="*/ 290 h 497"/>
              <a:gd name="T88" fmla="*/ 451 w 514"/>
              <a:gd name="T89" fmla="*/ 290 h 497"/>
              <a:gd name="T90" fmla="*/ 425 w 514"/>
              <a:gd name="T91" fmla="*/ 290 h 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14" h="497">
                <a:moveTo>
                  <a:pt x="63" y="290"/>
                </a:moveTo>
                <a:cubicBezTo>
                  <a:pt x="63" y="283"/>
                  <a:pt x="69" y="277"/>
                  <a:pt x="77" y="277"/>
                </a:cubicBezTo>
                <a:cubicBezTo>
                  <a:pt x="84" y="277"/>
                  <a:pt x="90" y="283"/>
                  <a:pt x="90" y="290"/>
                </a:cubicBezTo>
                <a:cubicBezTo>
                  <a:pt x="90" y="297"/>
                  <a:pt x="84" y="303"/>
                  <a:pt x="77" y="303"/>
                </a:cubicBezTo>
                <a:cubicBezTo>
                  <a:pt x="69" y="303"/>
                  <a:pt x="63" y="297"/>
                  <a:pt x="63" y="290"/>
                </a:cubicBezTo>
                <a:close/>
                <a:moveTo>
                  <a:pt x="81" y="306"/>
                </a:moveTo>
                <a:cubicBezTo>
                  <a:pt x="85" y="462"/>
                  <a:pt x="85" y="462"/>
                  <a:pt x="85" y="462"/>
                </a:cubicBezTo>
                <a:cubicBezTo>
                  <a:pt x="68" y="462"/>
                  <a:pt x="68" y="462"/>
                  <a:pt x="68" y="462"/>
                </a:cubicBezTo>
                <a:cubicBezTo>
                  <a:pt x="73" y="306"/>
                  <a:pt x="73" y="306"/>
                  <a:pt x="73" y="306"/>
                </a:cubicBezTo>
                <a:cubicBezTo>
                  <a:pt x="74" y="307"/>
                  <a:pt x="75" y="307"/>
                  <a:pt x="77" y="307"/>
                </a:cubicBezTo>
                <a:cubicBezTo>
                  <a:pt x="78" y="307"/>
                  <a:pt x="79" y="307"/>
                  <a:pt x="81" y="306"/>
                </a:cubicBezTo>
                <a:close/>
                <a:moveTo>
                  <a:pt x="12" y="332"/>
                </a:moveTo>
                <a:cubicBezTo>
                  <a:pt x="8" y="335"/>
                  <a:pt x="3" y="334"/>
                  <a:pt x="2" y="331"/>
                </a:cubicBezTo>
                <a:cubicBezTo>
                  <a:pt x="0" y="328"/>
                  <a:pt x="2" y="324"/>
                  <a:pt x="6" y="322"/>
                </a:cubicBezTo>
                <a:cubicBezTo>
                  <a:pt x="59" y="291"/>
                  <a:pt x="59" y="291"/>
                  <a:pt x="59" y="291"/>
                </a:cubicBezTo>
                <a:cubicBezTo>
                  <a:pt x="60" y="295"/>
                  <a:pt x="62" y="299"/>
                  <a:pt x="65" y="302"/>
                </a:cubicBezTo>
                <a:cubicBezTo>
                  <a:pt x="12" y="332"/>
                  <a:pt x="12" y="332"/>
                  <a:pt x="12" y="332"/>
                </a:cubicBezTo>
                <a:close/>
                <a:moveTo>
                  <a:pt x="142" y="332"/>
                </a:moveTo>
                <a:cubicBezTo>
                  <a:pt x="89" y="302"/>
                  <a:pt x="89" y="302"/>
                  <a:pt x="89" y="302"/>
                </a:cubicBezTo>
                <a:cubicBezTo>
                  <a:pt x="91" y="299"/>
                  <a:pt x="93" y="295"/>
                  <a:pt x="93" y="291"/>
                </a:cubicBezTo>
                <a:cubicBezTo>
                  <a:pt x="148" y="322"/>
                  <a:pt x="148" y="322"/>
                  <a:pt x="148" y="322"/>
                </a:cubicBezTo>
                <a:cubicBezTo>
                  <a:pt x="151" y="324"/>
                  <a:pt x="153" y="328"/>
                  <a:pt x="152" y="331"/>
                </a:cubicBezTo>
                <a:cubicBezTo>
                  <a:pt x="150" y="334"/>
                  <a:pt x="146" y="335"/>
                  <a:pt x="142" y="332"/>
                </a:cubicBezTo>
                <a:close/>
                <a:moveTo>
                  <a:pt x="83" y="212"/>
                </a:moveTo>
                <a:cubicBezTo>
                  <a:pt x="83" y="274"/>
                  <a:pt x="83" y="274"/>
                  <a:pt x="83" y="274"/>
                </a:cubicBezTo>
                <a:cubicBezTo>
                  <a:pt x="81" y="274"/>
                  <a:pt x="79" y="273"/>
                  <a:pt x="77" y="273"/>
                </a:cubicBezTo>
                <a:cubicBezTo>
                  <a:pt x="74" y="273"/>
                  <a:pt x="72" y="274"/>
                  <a:pt x="71" y="274"/>
                </a:cubicBezTo>
                <a:cubicBezTo>
                  <a:pt x="71" y="212"/>
                  <a:pt x="71" y="212"/>
                  <a:pt x="71" y="212"/>
                </a:cubicBezTo>
                <a:cubicBezTo>
                  <a:pt x="71" y="208"/>
                  <a:pt x="73" y="204"/>
                  <a:pt x="77" y="204"/>
                </a:cubicBezTo>
                <a:cubicBezTo>
                  <a:pt x="80" y="204"/>
                  <a:pt x="83" y="208"/>
                  <a:pt x="83" y="212"/>
                </a:cubicBezTo>
                <a:close/>
                <a:moveTo>
                  <a:pt x="269" y="16"/>
                </a:moveTo>
                <a:cubicBezTo>
                  <a:pt x="269" y="136"/>
                  <a:pt x="269" y="136"/>
                  <a:pt x="269" y="136"/>
                </a:cubicBezTo>
                <a:cubicBezTo>
                  <a:pt x="265" y="134"/>
                  <a:pt x="261" y="134"/>
                  <a:pt x="257" y="134"/>
                </a:cubicBezTo>
                <a:cubicBezTo>
                  <a:pt x="253" y="134"/>
                  <a:pt x="249" y="134"/>
                  <a:pt x="246" y="136"/>
                </a:cubicBezTo>
                <a:cubicBezTo>
                  <a:pt x="246" y="16"/>
                  <a:pt x="246" y="16"/>
                  <a:pt x="246" y="16"/>
                </a:cubicBezTo>
                <a:cubicBezTo>
                  <a:pt x="246" y="7"/>
                  <a:pt x="251" y="0"/>
                  <a:pt x="257" y="0"/>
                </a:cubicBezTo>
                <a:cubicBezTo>
                  <a:pt x="264" y="0"/>
                  <a:pt x="269" y="7"/>
                  <a:pt x="269" y="16"/>
                </a:cubicBezTo>
                <a:close/>
                <a:moveTo>
                  <a:pt x="383" y="248"/>
                </a:moveTo>
                <a:cubicBezTo>
                  <a:pt x="280" y="189"/>
                  <a:pt x="280" y="189"/>
                  <a:pt x="280" y="189"/>
                </a:cubicBezTo>
                <a:cubicBezTo>
                  <a:pt x="286" y="183"/>
                  <a:pt x="289" y="176"/>
                  <a:pt x="290" y="167"/>
                </a:cubicBezTo>
                <a:cubicBezTo>
                  <a:pt x="290" y="168"/>
                  <a:pt x="290" y="168"/>
                  <a:pt x="290" y="168"/>
                </a:cubicBezTo>
                <a:cubicBezTo>
                  <a:pt x="394" y="228"/>
                  <a:pt x="394" y="228"/>
                  <a:pt x="394" y="228"/>
                </a:cubicBezTo>
                <a:cubicBezTo>
                  <a:pt x="402" y="232"/>
                  <a:pt x="405" y="240"/>
                  <a:pt x="402" y="246"/>
                </a:cubicBezTo>
                <a:cubicBezTo>
                  <a:pt x="399" y="251"/>
                  <a:pt x="390" y="252"/>
                  <a:pt x="383" y="248"/>
                </a:cubicBezTo>
                <a:close/>
                <a:moveTo>
                  <a:pt x="131" y="248"/>
                </a:moveTo>
                <a:cubicBezTo>
                  <a:pt x="124" y="252"/>
                  <a:pt x="115" y="251"/>
                  <a:pt x="112" y="246"/>
                </a:cubicBezTo>
                <a:cubicBezTo>
                  <a:pt x="109" y="240"/>
                  <a:pt x="113" y="232"/>
                  <a:pt x="120" y="228"/>
                </a:cubicBezTo>
                <a:cubicBezTo>
                  <a:pt x="224" y="168"/>
                  <a:pt x="224" y="168"/>
                  <a:pt x="224" y="168"/>
                </a:cubicBezTo>
                <a:cubicBezTo>
                  <a:pt x="225" y="167"/>
                  <a:pt x="225" y="167"/>
                  <a:pt x="225" y="167"/>
                </a:cubicBezTo>
                <a:cubicBezTo>
                  <a:pt x="225" y="176"/>
                  <a:pt x="229" y="183"/>
                  <a:pt x="234" y="189"/>
                </a:cubicBezTo>
                <a:cubicBezTo>
                  <a:pt x="131" y="248"/>
                  <a:pt x="131" y="248"/>
                  <a:pt x="131" y="248"/>
                </a:cubicBezTo>
                <a:close/>
                <a:moveTo>
                  <a:pt x="265" y="197"/>
                </a:moveTo>
                <a:cubicBezTo>
                  <a:pt x="273" y="497"/>
                  <a:pt x="273" y="497"/>
                  <a:pt x="273" y="497"/>
                </a:cubicBezTo>
                <a:cubicBezTo>
                  <a:pt x="241" y="497"/>
                  <a:pt x="241" y="497"/>
                  <a:pt x="241" y="497"/>
                </a:cubicBezTo>
                <a:cubicBezTo>
                  <a:pt x="249" y="197"/>
                  <a:pt x="249" y="197"/>
                  <a:pt x="249" y="197"/>
                </a:cubicBezTo>
                <a:cubicBezTo>
                  <a:pt x="252" y="198"/>
                  <a:pt x="254" y="198"/>
                  <a:pt x="257" y="198"/>
                </a:cubicBezTo>
                <a:cubicBezTo>
                  <a:pt x="260" y="198"/>
                  <a:pt x="262" y="198"/>
                  <a:pt x="265" y="197"/>
                </a:cubicBezTo>
                <a:close/>
                <a:moveTo>
                  <a:pt x="232" y="166"/>
                </a:moveTo>
                <a:cubicBezTo>
                  <a:pt x="232" y="152"/>
                  <a:pt x="243" y="141"/>
                  <a:pt x="257" y="141"/>
                </a:cubicBezTo>
                <a:cubicBezTo>
                  <a:pt x="271" y="141"/>
                  <a:pt x="283" y="152"/>
                  <a:pt x="283" y="166"/>
                </a:cubicBezTo>
                <a:cubicBezTo>
                  <a:pt x="283" y="180"/>
                  <a:pt x="271" y="191"/>
                  <a:pt x="257" y="191"/>
                </a:cubicBezTo>
                <a:cubicBezTo>
                  <a:pt x="243" y="191"/>
                  <a:pt x="232" y="180"/>
                  <a:pt x="232" y="166"/>
                </a:cubicBezTo>
                <a:close/>
                <a:moveTo>
                  <a:pt x="444" y="212"/>
                </a:moveTo>
                <a:cubicBezTo>
                  <a:pt x="444" y="274"/>
                  <a:pt x="444" y="274"/>
                  <a:pt x="444" y="274"/>
                </a:cubicBezTo>
                <a:cubicBezTo>
                  <a:pt x="442" y="274"/>
                  <a:pt x="440" y="273"/>
                  <a:pt x="438" y="273"/>
                </a:cubicBezTo>
                <a:cubicBezTo>
                  <a:pt x="436" y="273"/>
                  <a:pt x="434" y="274"/>
                  <a:pt x="432" y="274"/>
                </a:cubicBezTo>
                <a:cubicBezTo>
                  <a:pt x="432" y="212"/>
                  <a:pt x="432" y="212"/>
                  <a:pt x="432" y="212"/>
                </a:cubicBezTo>
                <a:cubicBezTo>
                  <a:pt x="432" y="208"/>
                  <a:pt x="434" y="204"/>
                  <a:pt x="438" y="204"/>
                </a:cubicBezTo>
                <a:cubicBezTo>
                  <a:pt x="441" y="204"/>
                  <a:pt x="444" y="208"/>
                  <a:pt x="444" y="212"/>
                </a:cubicBezTo>
                <a:close/>
                <a:moveTo>
                  <a:pt x="503" y="332"/>
                </a:moveTo>
                <a:cubicBezTo>
                  <a:pt x="450" y="302"/>
                  <a:pt x="450" y="302"/>
                  <a:pt x="450" y="302"/>
                </a:cubicBezTo>
                <a:cubicBezTo>
                  <a:pt x="453" y="299"/>
                  <a:pt x="454" y="295"/>
                  <a:pt x="454" y="291"/>
                </a:cubicBezTo>
                <a:cubicBezTo>
                  <a:pt x="509" y="322"/>
                  <a:pt x="509" y="322"/>
                  <a:pt x="509" y="322"/>
                </a:cubicBezTo>
                <a:cubicBezTo>
                  <a:pt x="513" y="324"/>
                  <a:pt x="514" y="328"/>
                  <a:pt x="513" y="331"/>
                </a:cubicBezTo>
                <a:cubicBezTo>
                  <a:pt x="511" y="334"/>
                  <a:pt x="507" y="335"/>
                  <a:pt x="503" y="332"/>
                </a:cubicBezTo>
                <a:close/>
                <a:moveTo>
                  <a:pt x="373" y="332"/>
                </a:moveTo>
                <a:cubicBezTo>
                  <a:pt x="369" y="335"/>
                  <a:pt x="364" y="334"/>
                  <a:pt x="363" y="331"/>
                </a:cubicBezTo>
                <a:cubicBezTo>
                  <a:pt x="361" y="328"/>
                  <a:pt x="363" y="324"/>
                  <a:pt x="367" y="322"/>
                </a:cubicBezTo>
                <a:cubicBezTo>
                  <a:pt x="421" y="291"/>
                  <a:pt x="421" y="291"/>
                  <a:pt x="421" y="291"/>
                </a:cubicBezTo>
                <a:cubicBezTo>
                  <a:pt x="421" y="295"/>
                  <a:pt x="423" y="299"/>
                  <a:pt x="426" y="302"/>
                </a:cubicBezTo>
                <a:cubicBezTo>
                  <a:pt x="373" y="332"/>
                  <a:pt x="373" y="332"/>
                  <a:pt x="373" y="332"/>
                </a:cubicBezTo>
                <a:close/>
                <a:moveTo>
                  <a:pt x="442" y="306"/>
                </a:moveTo>
                <a:cubicBezTo>
                  <a:pt x="446" y="462"/>
                  <a:pt x="446" y="462"/>
                  <a:pt x="446" y="462"/>
                </a:cubicBezTo>
                <a:cubicBezTo>
                  <a:pt x="429" y="462"/>
                  <a:pt x="429" y="462"/>
                  <a:pt x="429" y="462"/>
                </a:cubicBezTo>
                <a:cubicBezTo>
                  <a:pt x="434" y="306"/>
                  <a:pt x="434" y="306"/>
                  <a:pt x="434" y="306"/>
                </a:cubicBezTo>
                <a:cubicBezTo>
                  <a:pt x="435" y="307"/>
                  <a:pt x="436" y="307"/>
                  <a:pt x="438" y="307"/>
                </a:cubicBezTo>
                <a:cubicBezTo>
                  <a:pt x="439" y="307"/>
                  <a:pt x="440" y="307"/>
                  <a:pt x="442" y="306"/>
                </a:cubicBezTo>
                <a:close/>
                <a:moveTo>
                  <a:pt x="425" y="290"/>
                </a:moveTo>
                <a:cubicBezTo>
                  <a:pt x="425" y="283"/>
                  <a:pt x="430" y="277"/>
                  <a:pt x="438" y="277"/>
                </a:cubicBezTo>
                <a:cubicBezTo>
                  <a:pt x="445" y="277"/>
                  <a:pt x="451" y="283"/>
                  <a:pt x="451" y="290"/>
                </a:cubicBezTo>
                <a:cubicBezTo>
                  <a:pt x="451" y="297"/>
                  <a:pt x="445" y="303"/>
                  <a:pt x="438" y="303"/>
                </a:cubicBezTo>
                <a:cubicBezTo>
                  <a:pt x="430" y="303"/>
                  <a:pt x="425" y="297"/>
                  <a:pt x="425" y="29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0"/>
          <p:cNvSpPr>
            <a:spLocks noEditPoints="1"/>
          </p:cNvSpPr>
          <p:nvPr/>
        </p:nvSpPr>
        <p:spPr bwMode="auto">
          <a:xfrm>
            <a:off x="3035321" y="2838000"/>
            <a:ext cx="942705" cy="935268"/>
          </a:xfrm>
          <a:custGeom>
            <a:avLst/>
            <a:gdLst>
              <a:gd name="T0" fmla="*/ 254 w 507"/>
              <a:gd name="T1" fmla="*/ 72 h 503"/>
              <a:gd name="T2" fmla="*/ 115 w 507"/>
              <a:gd name="T3" fmla="*/ 145 h 503"/>
              <a:gd name="T4" fmla="*/ 254 w 507"/>
              <a:gd name="T5" fmla="*/ 224 h 503"/>
              <a:gd name="T6" fmla="*/ 391 w 507"/>
              <a:gd name="T7" fmla="*/ 145 h 503"/>
              <a:gd name="T8" fmla="*/ 254 w 507"/>
              <a:gd name="T9" fmla="*/ 72 h 503"/>
              <a:gd name="T10" fmla="*/ 254 w 507"/>
              <a:gd name="T11" fmla="*/ 72 h 503"/>
              <a:gd name="T12" fmla="*/ 115 w 507"/>
              <a:gd name="T13" fmla="*/ 145 h 503"/>
              <a:gd name="T14" fmla="*/ 36 w 507"/>
              <a:gd name="T15" fmla="*/ 73 h 503"/>
              <a:gd name="T16" fmla="*/ 178 w 507"/>
              <a:gd name="T17" fmla="*/ 0 h 503"/>
              <a:gd name="T18" fmla="*/ 254 w 507"/>
              <a:gd name="T19" fmla="*/ 72 h 503"/>
              <a:gd name="T20" fmla="*/ 327 w 507"/>
              <a:gd name="T21" fmla="*/ 0 h 503"/>
              <a:gd name="T22" fmla="*/ 470 w 507"/>
              <a:gd name="T23" fmla="*/ 73 h 503"/>
              <a:gd name="T24" fmla="*/ 391 w 507"/>
              <a:gd name="T25" fmla="*/ 145 h 503"/>
              <a:gd name="T26" fmla="*/ 507 w 507"/>
              <a:gd name="T27" fmla="*/ 193 h 503"/>
              <a:gd name="T28" fmla="*/ 374 w 507"/>
              <a:gd name="T29" fmla="*/ 282 h 503"/>
              <a:gd name="T30" fmla="*/ 254 w 507"/>
              <a:gd name="T31" fmla="*/ 224 h 503"/>
              <a:gd name="T32" fmla="*/ 132 w 507"/>
              <a:gd name="T33" fmla="*/ 282 h 503"/>
              <a:gd name="T34" fmla="*/ 0 w 507"/>
              <a:gd name="T35" fmla="*/ 193 h 503"/>
              <a:gd name="T36" fmla="*/ 115 w 507"/>
              <a:gd name="T37" fmla="*/ 145 h 503"/>
              <a:gd name="T38" fmla="*/ 115 w 507"/>
              <a:gd name="T39" fmla="*/ 145 h 503"/>
              <a:gd name="T40" fmla="*/ 259 w 507"/>
              <a:gd name="T41" fmla="*/ 210 h 503"/>
              <a:gd name="T42" fmla="*/ 254 w 507"/>
              <a:gd name="T43" fmla="*/ 213 h 503"/>
              <a:gd name="T44" fmla="*/ 248 w 507"/>
              <a:gd name="T45" fmla="*/ 210 h 503"/>
              <a:gd name="T46" fmla="*/ 248 w 507"/>
              <a:gd name="T47" fmla="*/ 85 h 503"/>
              <a:gd name="T48" fmla="*/ 254 w 507"/>
              <a:gd name="T49" fmla="*/ 83 h 503"/>
              <a:gd name="T50" fmla="*/ 259 w 507"/>
              <a:gd name="T51" fmla="*/ 85 h 503"/>
              <a:gd name="T52" fmla="*/ 259 w 507"/>
              <a:gd name="T53" fmla="*/ 210 h 503"/>
              <a:gd name="T54" fmla="*/ 259 w 507"/>
              <a:gd name="T55" fmla="*/ 210 h 503"/>
              <a:gd name="T56" fmla="*/ 97 w 507"/>
              <a:gd name="T57" fmla="*/ 408 h 503"/>
              <a:gd name="T58" fmla="*/ 97 w 507"/>
              <a:gd name="T59" fmla="*/ 269 h 503"/>
              <a:gd name="T60" fmla="*/ 132 w 507"/>
              <a:gd name="T61" fmla="*/ 293 h 503"/>
              <a:gd name="T62" fmla="*/ 248 w 507"/>
              <a:gd name="T63" fmla="*/ 238 h 503"/>
              <a:gd name="T64" fmla="*/ 248 w 507"/>
              <a:gd name="T65" fmla="*/ 503 h 503"/>
              <a:gd name="T66" fmla="*/ 97 w 507"/>
              <a:gd name="T67" fmla="*/ 408 h 503"/>
              <a:gd name="T68" fmla="*/ 97 w 507"/>
              <a:gd name="T69" fmla="*/ 408 h 503"/>
              <a:gd name="T70" fmla="*/ 410 w 507"/>
              <a:gd name="T71" fmla="*/ 408 h 503"/>
              <a:gd name="T72" fmla="*/ 259 w 507"/>
              <a:gd name="T73" fmla="*/ 503 h 503"/>
              <a:gd name="T74" fmla="*/ 259 w 507"/>
              <a:gd name="T75" fmla="*/ 238 h 503"/>
              <a:gd name="T76" fmla="*/ 375 w 507"/>
              <a:gd name="T77" fmla="*/ 293 h 503"/>
              <a:gd name="T78" fmla="*/ 410 w 507"/>
              <a:gd name="T79" fmla="*/ 269 h 503"/>
              <a:gd name="T80" fmla="*/ 410 w 507"/>
              <a:gd name="T81" fmla="*/ 408 h 503"/>
              <a:gd name="T82" fmla="*/ 410 w 507"/>
              <a:gd name="T83" fmla="*/ 408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07" h="503">
                <a:moveTo>
                  <a:pt x="254" y="72"/>
                </a:moveTo>
                <a:lnTo>
                  <a:pt x="115" y="145"/>
                </a:lnTo>
                <a:lnTo>
                  <a:pt x="254" y="224"/>
                </a:lnTo>
                <a:lnTo>
                  <a:pt x="391" y="145"/>
                </a:lnTo>
                <a:lnTo>
                  <a:pt x="254" y="72"/>
                </a:lnTo>
                <a:lnTo>
                  <a:pt x="254" y="72"/>
                </a:lnTo>
                <a:close/>
                <a:moveTo>
                  <a:pt x="115" y="145"/>
                </a:moveTo>
                <a:lnTo>
                  <a:pt x="36" y="73"/>
                </a:lnTo>
                <a:lnTo>
                  <a:pt x="178" y="0"/>
                </a:lnTo>
                <a:lnTo>
                  <a:pt x="254" y="72"/>
                </a:lnTo>
                <a:lnTo>
                  <a:pt x="327" y="0"/>
                </a:lnTo>
                <a:lnTo>
                  <a:pt x="470" y="73"/>
                </a:lnTo>
                <a:lnTo>
                  <a:pt x="391" y="145"/>
                </a:lnTo>
                <a:lnTo>
                  <a:pt x="507" y="193"/>
                </a:lnTo>
                <a:lnTo>
                  <a:pt x="374" y="282"/>
                </a:lnTo>
                <a:lnTo>
                  <a:pt x="254" y="224"/>
                </a:lnTo>
                <a:lnTo>
                  <a:pt x="132" y="282"/>
                </a:lnTo>
                <a:lnTo>
                  <a:pt x="0" y="193"/>
                </a:lnTo>
                <a:lnTo>
                  <a:pt x="115" y="145"/>
                </a:lnTo>
                <a:lnTo>
                  <a:pt x="115" y="145"/>
                </a:lnTo>
                <a:close/>
                <a:moveTo>
                  <a:pt x="259" y="210"/>
                </a:moveTo>
                <a:lnTo>
                  <a:pt x="254" y="213"/>
                </a:lnTo>
                <a:lnTo>
                  <a:pt x="248" y="210"/>
                </a:lnTo>
                <a:lnTo>
                  <a:pt x="248" y="85"/>
                </a:lnTo>
                <a:lnTo>
                  <a:pt x="254" y="83"/>
                </a:lnTo>
                <a:lnTo>
                  <a:pt x="259" y="85"/>
                </a:lnTo>
                <a:lnTo>
                  <a:pt x="259" y="210"/>
                </a:lnTo>
                <a:lnTo>
                  <a:pt x="259" y="210"/>
                </a:lnTo>
                <a:close/>
                <a:moveTo>
                  <a:pt x="97" y="408"/>
                </a:moveTo>
                <a:lnTo>
                  <a:pt x="97" y="269"/>
                </a:lnTo>
                <a:lnTo>
                  <a:pt x="132" y="293"/>
                </a:lnTo>
                <a:lnTo>
                  <a:pt x="248" y="238"/>
                </a:lnTo>
                <a:lnTo>
                  <a:pt x="248" y="503"/>
                </a:lnTo>
                <a:lnTo>
                  <a:pt x="97" y="408"/>
                </a:lnTo>
                <a:lnTo>
                  <a:pt x="97" y="408"/>
                </a:lnTo>
                <a:close/>
                <a:moveTo>
                  <a:pt x="410" y="408"/>
                </a:moveTo>
                <a:lnTo>
                  <a:pt x="259" y="503"/>
                </a:lnTo>
                <a:lnTo>
                  <a:pt x="259" y="238"/>
                </a:lnTo>
                <a:lnTo>
                  <a:pt x="375" y="293"/>
                </a:lnTo>
                <a:lnTo>
                  <a:pt x="410" y="269"/>
                </a:lnTo>
                <a:lnTo>
                  <a:pt x="410" y="408"/>
                </a:lnTo>
                <a:lnTo>
                  <a:pt x="410" y="408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22"/>
          <p:cNvSpPr>
            <a:spLocks noEditPoints="1"/>
          </p:cNvSpPr>
          <p:nvPr/>
        </p:nvSpPr>
        <p:spPr bwMode="auto">
          <a:xfrm>
            <a:off x="9616941" y="1367231"/>
            <a:ext cx="1072862" cy="1059845"/>
          </a:xfrm>
          <a:custGeom>
            <a:avLst/>
            <a:gdLst>
              <a:gd name="T0" fmla="*/ 339 w 461"/>
              <a:gd name="T1" fmla="*/ 455 h 455"/>
              <a:gd name="T2" fmla="*/ 31 w 461"/>
              <a:gd name="T3" fmla="*/ 284 h 455"/>
              <a:gd name="T4" fmla="*/ 211 w 461"/>
              <a:gd name="T5" fmla="*/ 381 h 455"/>
              <a:gd name="T6" fmla="*/ 175 w 461"/>
              <a:gd name="T7" fmla="*/ 360 h 455"/>
              <a:gd name="T8" fmla="*/ 186 w 461"/>
              <a:gd name="T9" fmla="*/ 417 h 455"/>
              <a:gd name="T10" fmla="*/ 189 w 461"/>
              <a:gd name="T11" fmla="*/ 416 h 455"/>
              <a:gd name="T12" fmla="*/ 227 w 461"/>
              <a:gd name="T13" fmla="*/ 391 h 455"/>
              <a:gd name="T14" fmla="*/ 189 w 461"/>
              <a:gd name="T15" fmla="*/ 416 h 455"/>
              <a:gd name="T16" fmla="*/ 240 w 461"/>
              <a:gd name="T17" fmla="*/ 315 h 455"/>
              <a:gd name="T18" fmla="*/ 230 w 461"/>
              <a:gd name="T19" fmla="*/ 345 h 455"/>
              <a:gd name="T20" fmla="*/ 266 w 461"/>
              <a:gd name="T21" fmla="*/ 324 h 455"/>
              <a:gd name="T22" fmla="*/ 214 w 461"/>
              <a:gd name="T23" fmla="*/ 354 h 455"/>
              <a:gd name="T24" fmla="*/ 212 w 461"/>
              <a:gd name="T25" fmla="*/ 306 h 455"/>
              <a:gd name="T26" fmla="*/ 293 w 461"/>
              <a:gd name="T27" fmla="*/ 382 h 455"/>
              <a:gd name="T28" fmla="*/ 253 w 461"/>
              <a:gd name="T29" fmla="*/ 361 h 455"/>
              <a:gd name="T30" fmla="*/ 293 w 461"/>
              <a:gd name="T31" fmla="*/ 382 h 455"/>
              <a:gd name="T32" fmla="*/ 237 w 461"/>
              <a:gd name="T33" fmla="*/ 406 h 455"/>
              <a:gd name="T34" fmla="*/ 267 w 461"/>
              <a:gd name="T35" fmla="*/ 421 h 455"/>
              <a:gd name="T36" fmla="*/ 282 w 461"/>
              <a:gd name="T37" fmla="*/ 391 h 455"/>
              <a:gd name="T38" fmla="*/ 16 w 461"/>
              <a:gd name="T39" fmla="*/ 232 h 455"/>
              <a:gd name="T40" fmla="*/ 461 w 461"/>
              <a:gd name="T41" fmla="*/ 254 h 455"/>
              <a:gd name="T42" fmla="*/ 0 w 461"/>
              <a:gd name="T43" fmla="*/ 254 h 455"/>
              <a:gd name="T44" fmla="*/ 30 w 461"/>
              <a:gd name="T45" fmla="*/ 8 h 455"/>
              <a:gd name="T46" fmla="*/ 66 w 461"/>
              <a:gd name="T47" fmla="*/ 17 h 455"/>
              <a:gd name="T48" fmla="*/ 30 w 461"/>
              <a:gd name="T49" fmla="*/ 28 h 455"/>
              <a:gd name="T50" fmla="*/ 117 w 461"/>
              <a:gd name="T51" fmla="*/ 79 h 455"/>
              <a:gd name="T52" fmla="*/ 122 w 461"/>
              <a:gd name="T53" fmla="*/ 93 h 455"/>
              <a:gd name="T54" fmla="*/ 125 w 461"/>
              <a:gd name="T55" fmla="*/ 118 h 455"/>
              <a:gd name="T56" fmla="*/ 132 w 461"/>
              <a:gd name="T57" fmla="*/ 138 h 455"/>
              <a:gd name="T58" fmla="*/ 142 w 461"/>
              <a:gd name="T59" fmla="*/ 161 h 455"/>
              <a:gd name="T60" fmla="*/ 147 w 461"/>
              <a:gd name="T61" fmla="*/ 175 h 455"/>
              <a:gd name="T62" fmla="*/ 151 w 461"/>
              <a:gd name="T63" fmla="*/ 200 h 455"/>
              <a:gd name="T64" fmla="*/ 159 w 461"/>
              <a:gd name="T65" fmla="*/ 219 h 455"/>
              <a:gd name="T66" fmla="*/ 53 w 461"/>
              <a:gd name="T67" fmla="*/ 200 h 455"/>
              <a:gd name="T68" fmla="*/ 42 w 461"/>
              <a:gd name="T69" fmla="*/ 177 h 455"/>
              <a:gd name="T70" fmla="*/ 38 w 461"/>
              <a:gd name="T71" fmla="*/ 163 h 455"/>
              <a:gd name="T72" fmla="*/ 34 w 461"/>
              <a:gd name="T73" fmla="*/ 138 h 455"/>
              <a:gd name="T74" fmla="*/ 28 w 461"/>
              <a:gd name="T75" fmla="*/ 118 h 455"/>
              <a:gd name="T76" fmla="*/ 38 w 461"/>
              <a:gd name="T77" fmla="*/ 54 h 455"/>
              <a:gd name="T78" fmla="*/ 64 w 461"/>
              <a:gd name="T79" fmla="*/ 31 h 455"/>
              <a:gd name="T80" fmla="*/ 182 w 461"/>
              <a:gd name="T81" fmla="*/ 219 h 455"/>
              <a:gd name="T82" fmla="*/ 185 w 461"/>
              <a:gd name="T83" fmla="*/ 116 h 455"/>
              <a:gd name="T84" fmla="*/ 189 w 461"/>
              <a:gd name="T85" fmla="*/ 83 h 455"/>
              <a:gd name="T86" fmla="*/ 219 w 461"/>
              <a:gd name="T87" fmla="*/ 94 h 455"/>
              <a:gd name="T88" fmla="*/ 260 w 461"/>
              <a:gd name="T89" fmla="*/ 161 h 455"/>
              <a:gd name="T90" fmla="*/ 410 w 461"/>
              <a:gd name="T91" fmla="*/ 6 h 455"/>
              <a:gd name="T92" fmla="*/ 449 w 461"/>
              <a:gd name="T93" fmla="*/ 22 h 455"/>
              <a:gd name="T94" fmla="*/ 411 w 461"/>
              <a:gd name="T95" fmla="*/ 20 h 455"/>
              <a:gd name="T96" fmla="*/ 379 w 461"/>
              <a:gd name="T97" fmla="*/ 90 h 455"/>
              <a:gd name="T98" fmla="*/ 413 w 461"/>
              <a:gd name="T99" fmla="*/ 103 h 455"/>
              <a:gd name="T100" fmla="*/ 291 w 461"/>
              <a:gd name="T101" fmla="*/ 219 h 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61" h="455">
                <a:moveTo>
                  <a:pt x="430" y="284"/>
                </a:moveTo>
                <a:cubicBezTo>
                  <a:pt x="382" y="422"/>
                  <a:pt x="382" y="422"/>
                  <a:pt x="382" y="422"/>
                </a:cubicBezTo>
                <a:cubicBezTo>
                  <a:pt x="376" y="440"/>
                  <a:pt x="357" y="455"/>
                  <a:pt x="339" y="455"/>
                </a:cubicBezTo>
                <a:cubicBezTo>
                  <a:pt x="122" y="455"/>
                  <a:pt x="122" y="455"/>
                  <a:pt x="122" y="455"/>
                </a:cubicBezTo>
                <a:cubicBezTo>
                  <a:pt x="104" y="455"/>
                  <a:pt x="84" y="440"/>
                  <a:pt x="78" y="422"/>
                </a:cubicBezTo>
                <a:cubicBezTo>
                  <a:pt x="31" y="284"/>
                  <a:pt x="31" y="284"/>
                  <a:pt x="31" y="284"/>
                </a:cubicBezTo>
                <a:cubicBezTo>
                  <a:pt x="430" y="284"/>
                  <a:pt x="430" y="284"/>
                  <a:pt x="430" y="284"/>
                </a:cubicBezTo>
                <a:close/>
                <a:moveTo>
                  <a:pt x="201" y="376"/>
                </a:moveTo>
                <a:cubicBezTo>
                  <a:pt x="211" y="381"/>
                  <a:pt x="211" y="381"/>
                  <a:pt x="211" y="381"/>
                </a:cubicBezTo>
                <a:cubicBezTo>
                  <a:pt x="196" y="355"/>
                  <a:pt x="196" y="355"/>
                  <a:pt x="196" y="355"/>
                </a:cubicBezTo>
                <a:cubicBezTo>
                  <a:pt x="165" y="355"/>
                  <a:pt x="165" y="355"/>
                  <a:pt x="165" y="355"/>
                </a:cubicBezTo>
                <a:cubicBezTo>
                  <a:pt x="175" y="360"/>
                  <a:pt x="175" y="360"/>
                  <a:pt x="175" y="360"/>
                </a:cubicBezTo>
                <a:cubicBezTo>
                  <a:pt x="167" y="374"/>
                  <a:pt x="167" y="374"/>
                  <a:pt x="167" y="374"/>
                </a:cubicBezTo>
                <a:cubicBezTo>
                  <a:pt x="166" y="377"/>
                  <a:pt x="165" y="381"/>
                  <a:pt x="167" y="384"/>
                </a:cubicBezTo>
                <a:cubicBezTo>
                  <a:pt x="186" y="417"/>
                  <a:pt x="186" y="417"/>
                  <a:pt x="186" y="417"/>
                </a:cubicBezTo>
                <a:cubicBezTo>
                  <a:pt x="184" y="412"/>
                  <a:pt x="184" y="406"/>
                  <a:pt x="186" y="402"/>
                </a:cubicBezTo>
                <a:cubicBezTo>
                  <a:pt x="201" y="376"/>
                  <a:pt x="201" y="376"/>
                  <a:pt x="201" y="376"/>
                </a:cubicBezTo>
                <a:close/>
                <a:moveTo>
                  <a:pt x="189" y="416"/>
                </a:moveTo>
                <a:cubicBezTo>
                  <a:pt x="191" y="419"/>
                  <a:pt x="195" y="422"/>
                  <a:pt x="199" y="422"/>
                </a:cubicBezTo>
                <a:cubicBezTo>
                  <a:pt x="227" y="422"/>
                  <a:pt x="227" y="422"/>
                  <a:pt x="227" y="422"/>
                </a:cubicBezTo>
                <a:cubicBezTo>
                  <a:pt x="227" y="391"/>
                  <a:pt x="227" y="391"/>
                  <a:pt x="227" y="391"/>
                </a:cubicBezTo>
                <a:cubicBezTo>
                  <a:pt x="196" y="391"/>
                  <a:pt x="196" y="391"/>
                  <a:pt x="196" y="391"/>
                </a:cubicBezTo>
                <a:cubicBezTo>
                  <a:pt x="189" y="404"/>
                  <a:pt x="189" y="404"/>
                  <a:pt x="189" y="404"/>
                </a:cubicBezTo>
                <a:cubicBezTo>
                  <a:pt x="187" y="407"/>
                  <a:pt x="187" y="412"/>
                  <a:pt x="189" y="416"/>
                </a:cubicBezTo>
                <a:close/>
                <a:moveTo>
                  <a:pt x="261" y="315"/>
                </a:moveTo>
                <a:cubicBezTo>
                  <a:pt x="258" y="311"/>
                  <a:pt x="254" y="309"/>
                  <a:pt x="250" y="309"/>
                </a:cubicBezTo>
                <a:cubicBezTo>
                  <a:pt x="246" y="309"/>
                  <a:pt x="242" y="311"/>
                  <a:pt x="240" y="315"/>
                </a:cubicBezTo>
                <a:cubicBezTo>
                  <a:pt x="233" y="327"/>
                  <a:pt x="233" y="327"/>
                  <a:pt x="233" y="327"/>
                </a:cubicBezTo>
                <a:cubicBezTo>
                  <a:pt x="240" y="340"/>
                  <a:pt x="240" y="340"/>
                  <a:pt x="240" y="340"/>
                </a:cubicBezTo>
                <a:cubicBezTo>
                  <a:pt x="230" y="345"/>
                  <a:pt x="230" y="345"/>
                  <a:pt x="230" y="345"/>
                </a:cubicBezTo>
                <a:cubicBezTo>
                  <a:pt x="260" y="345"/>
                  <a:pt x="260" y="345"/>
                  <a:pt x="260" y="345"/>
                </a:cubicBezTo>
                <a:cubicBezTo>
                  <a:pt x="276" y="319"/>
                  <a:pt x="276" y="319"/>
                  <a:pt x="276" y="319"/>
                </a:cubicBezTo>
                <a:cubicBezTo>
                  <a:pt x="266" y="324"/>
                  <a:pt x="266" y="324"/>
                  <a:pt x="266" y="324"/>
                </a:cubicBezTo>
                <a:cubicBezTo>
                  <a:pt x="261" y="315"/>
                  <a:pt x="261" y="315"/>
                  <a:pt x="261" y="315"/>
                </a:cubicBezTo>
                <a:close/>
                <a:moveTo>
                  <a:pt x="187" y="339"/>
                </a:moveTo>
                <a:cubicBezTo>
                  <a:pt x="214" y="354"/>
                  <a:pt x="214" y="354"/>
                  <a:pt x="214" y="354"/>
                </a:cubicBezTo>
                <a:cubicBezTo>
                  <a:pt x="237" y="314"/>
                  <a:pt x="237" y="314"/>
                  <a:pt x="237" y="314"/>
                </a:cubicBezTo>
                <a:cubicBezTo>
                  <a:pt x="240" y="309"/>
                  <a:pt x="245" y="306"/>
                  <a:pt x="250" y="306"/>
                </a:cubicBezTo>
                <a:cubicBezTo>
                  <a:pt x="212" y="306"/>
                  <a:pt x="212" y="306"/>
                  <a:pt x="212" y="306"/>
                </a:cubicBezTo>
                <a:cubicBezTo>
                  <a:pt x="208" y="306"/>
                  <a:pt x="205" y="308"/>
                  <a:pt x="203" y="311"/>
                </a:cubicBezTo>
                <a:cubicBezTo>
                  <a:pt x="200" y="317"/>
                  <a:pt x="187" y="339"/>
                  <a:pt x="187" y="339"/>
                </a:cubicBezTo>
                <a:close/>
                <a:moveTo>
                  <a:pt x="293" y="382"/>
                </a:moveTo>
                <a:cubicBezTo>
                  <a:pt x="295" y="378"/>
                  <a:pt x="295" y="373"/>
                  <a:pt x="293" y="370"/>
                </a:cubicBezTo>
                <a:cubicBezTo>
                  <a:pt x="279" y="346"/>
                  <a:pt x="279" y="346"/>
                  <a:pt x="279" y="346"/>
                </a:cubicBezTo>
                <a:cubicBezTo>
                  <a:pt x="253" y="361"/>
                  <a:pt x="253" y="361"/>
                  <a:pt x="253" y="361"/>
                </a:cubicBezTo>
                <a:cubicBezTo>
                  <a:pt x="268" y="388"/>
                  <a:pt x="268" y="388"/>
                  <a:pt x="268" y="388"/>
                </a:cubicBezTo>
                <a:cubicBezTo>
                  <a:pt x="282" y="388"/>
                  <a:pt x="282" y="388"/>
                  <a:pt x="282" y="388"/>
                </a:cubicBezTo>
                <a:cubicBezTo>
                  <a:pt x="287" y="388"/>
                  <a:pt x="291" y="386"/>
                  <a:pt x="293" y="382"/>
                </a:cubicBezTo>
                <a:close/>
                <a:moveTo>
                  <a:pt x="252" y="391"/>
                </a:moveTo>
                <a:cubicBezTo>
                  <a:pt x="252" y="380"/>
                  <a:pt x="252" y="380"/>
                  <a:pt x="252" y="380"/>
                </a:cubicBezTo>
                <a:cubicBezTo>
                  <a:pt x="237" y="406"/>
                  <a:pt x="237" y="406"/>
                  <a:pt x="237" y="406"/>
                </a:cubicBezTo>
                <a:cubicBezTo>
                  <a:pt x="252" y="433"/>
                  <a:pt x="252" y="433"/>
                  <a:pt x="252" y="433"/>
                </a:cubicBezTo>
                <a:cubicBezTo>
                  <a:pt x="252" y="421"/>
                  <a:pt x="252" y="421"/>
                  <a:pt x="252" y="421"/>
                </a:cubicBezTo>
                <a:cubicBezTo>
                  <a:pt x="267" y="421"/>
                  <a:pt x="267" y="421"/>
                  <a:pt x="267" y="421"/>
                </a:cubicBezTo>
                <a:cubicBezTo>
                  <a:pt x="271" y="421"/>
                  <a:pt x="274" y="420"/>
                  <a:pt x="276" y="416"/>
                </a:cubicBezTo>
                <a:cubicBezTo>
                  <a:pt x="295" y="383"/>
                  <a:pt x="295" y="383"/>
                  <a:pt x="295" y="383"/>
                </a:cubicBezTo>
                <a:cubicBezTo>
                  <a:pt x="293" y="388"/>
                  <a:pt x="287" y="391"/>
                  <a:pt x="282" y="391"/>
                </a:cubicBezTo>
                <a:cubicBezTo>
                  <a:pt x="252" y="391"/>
                  <a:pt x="252" y="391"/>
                  <a:pt x="252" y="391"/>
                </a:cubicBezTo>
                <a:close/>
                <a:moveTo>
                  <a:pt x="0" y="248"/>
                </a:moveTo>
                <a:cubicBezTo>
                  <a:pt x="0" y="239"/>
                  <a:pt x="7" y="232"/>
                  <a:pt x="16" y="232"/>
                </a:cubicBezTo>
                <a:cubicBezTo>
                  <a:pt x="444" y="232"/>
                  <a:pt x="444" y="232"/>
                  <a:pt x="444" y="232"/>
                </a:cubicBezTo>
                <a:cubicBezTo>
                  <a:pt x="453" y="232"/>
                  <a:pt x="461" y="239"/>
                  <a:pt x="461" y="248"/>
                </a:cubicBezTo>
                <a:cubicBezTo>
                  <a:pt x="461" y="254"/>
                  <a:pt x="461" y="254"/>
                  <a:pt x="461" y="254"/>
                </a:cubicBezTo>
                <a:cubicBezTo>
                  <a:pt x="461" y="263"/>
                  <a:pt x="453" y="271"/>
                  <a:pt x="444" y="271"/>
                </a:cubicBezTo>
                <a:cubicBezTo>
                  <a:pt x="16" y="271"/>
                  <a:pt x="16" y="271"/>
                  <a:pt x="16" y="271"/>
                </a:cubicBezTo>
                <a:cubicBezTo>
                  <a:pt x="7" y="271"/>
                  <a:pt x="0" y="263"/>
                  <a:pt x="0" y="254"/>
                </a:cubicBezTo>
                <a:cubicBezTo>
                  <a:pt x="0" y="248"/>
                  <a:pt x="0" y="248"/>
                  <a:pt x="0" y="248"/>
                </a:cubicBezTo>
                <a:close/>
                <a:moveTo>
                  <a:pt x="26" y="16"/>
                </a:moveTo>
                <a:cubicBezTo>
                  <a:pt x="25" y="13"/>
                  <a:pt x="27" y="9"/>
                  <a:pt x="30" y="8"/>
                </a:cubicBezTo>
                <a:cubicBezTo>
                  <a:pt x="54" y="1"/>
                  <a:pt x="54" y="1"/>
                  <a:pt x="54" y="1"/>
                </a:cubicBezTo>
                <a:cubicBezTo>
                  <a:pt x="57" y="0"/>
                  <a:pt x="61" y="2"/>
                  <a:pt x="62" y="5"/>
                </a:cubicBezTo>
                <a:cubicBezTo>
                  <a:pt x="66" y="17"/>
                  <a:pt x="66" y="17"/>
                  <a:pt x="66" y="17"/>
                </a:cubicBezTo>
                <a:cubicBezTo>
                  <a:pt x="67" y="20"/>
                  <a:pt x="65" y="24"/>
                  <a:pt x="61" y="25"/>
                </a:cubicBezTo>
                <a:cubicBezTo>
                  <a:pt x="37" y="32"/>
                  <a:pt x="37" y="32"/>
                  <a:pt x="37" y="32"/>
                </a:cubicBezTo>
                <a:cubicBezTo>
                  <a:pt x="34" y="33"/>
                  <a:pt x="31" y="31"/>
                  <a:pt x="30" y="28"/>
                </a:cubicBezTo>
                <a:cubicBezTo>
                  <a:pt x="26" y="16"/>
                  <a:pt x="26" y="16"/>
                  <a:pt x="26" y="16"/>
                </a:cubicBezTo>
                <a:close/>
                <a:moveTo>
                  <a:pt x="74" y="44"/>
                </a:moveTo>
                <a:cubicBezTo>
                  <a:pt x="94" y="46"/>
                  <a:pt x="111" y="59"/>
                  <a:pt x="117" y="79"/>
                </a:cubicBezTo>
                <a:cubicBezTo>
                  <a:pt x="118" y="81"/>
                  <a:pt x="117" y="83"/>
                  <a:pt x="115" y="84"/>
                </a:cubicBezTo>
                <a:cubicBezTo>
                  <a:pt x="117" y="91"/>
                  <a:pt x="117" y="91"/>
                  <a:pt x="117" y="91"/>
                </a:cubicBezTo>
                <a:cubicBezTo>
                  <a:pt x="119" y="90"/>
                  <a:pt x="121" y="91"/>
                  <a:pt x="122" y="93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26" y="108"/>
                  <a:pt x="125" y="110"/>
                  <a:pt x="123" y="111"/>
                </a:cubicBezTo>
                <a:cubicBezTo>
                  <a:pt x="125" y="118"/>
                  <a:pt x="125" y="118"/>
                  <a:pt x="125" y="118"/>
                </a:cubicBezTo>
                <a:cubicBezTo>
                  <a:pt x="127" y="117"/>
                  <a:pt x="129" y="118"/>
                  <a:pt x="130" y="120"/>
                </a:cubicBezTo>
                <a:cubicBezTo>
                  <a:pt x="134" y="133"/>
                  <a:pt x="134" y="133"/>
                  <a:pt x="134" y="133"/>
                </a:cubicBezTo>
                <a:cubicBezTo>
                  <a:pt x="135" y="135"/>
                  <a:pt x="134" y="138"/>
                  <a:pt x="132" y="138"/>
                </a:cubicBezTo>
                <a:cubicBezTo>
                  <a:pt x="134" y="145"/>
                  <a:pt x="134" y="145"/>
                  <a:pt x="134" y="145"/>
                </a:cubicBezTo>
                <a:cubicBezTo>
                  <a:pt x="136" y="145"/>
                  <a:pt x="138" y="146"/>
                  <a:pt x="138" y="148"/>
                </a:cubicBezTo>
                <a:cubicBezTo>
                  <a:pt x="142" y="161"/>
                  <a:pt x="142" y="161"/>
                  <a:pt x="142" y="161"/>
                </a:cubicBezTo>
                <a:cubicBezTo>
                  <a:pt x="143" y="163"/>
                  <a:pt x="142" y="165"/>
                  <a:pt x="140" y="166"/>
                </a:cubicBezTo>
                <a:cubicBezTo>
                  <a:pt x="142" y="173"/>
                  <a:pt x="142" y="173"/>
                  <a:pt x="142" y="173"/>
                </a:cubicBezTo>
                <a:cubicBezTo>
                  <a:pt x="144" y="172"/>
                  <a:pt x="146" y="173"/>
                  <a:pt x="147" y="175"/>
                </a:cubicBezTo>
                <a:cubicBezTo>
                  <a:pt x="151" y="189"/>
                  <a:pt x="151" y="189"/>
                  <a:pt x="151" y="189"/>
                </a:cubicBezTo>
                <a:cubicBezTo>
                  <a:pt x="151" y="190"/>
                  <a:pt x="150" y="193"/>
                  <a:pt x="149" y="193"/>
                </a:cubicBezTo>
                <a:cubicBezTo>
                  <a:pt x="151" y="200"/>
                  <a:pt x="151" y="200"/>
                  <a:pt x="151" y="200"/>
                </a:cubicBezTo>
                <a:cubicBezTo>
                  <a:pt x="153" y="200"/>
                  <a:pt x="155" y="201"/>
                  <a:pt x="155" y="203"/>
                </a:cubicBezTo>
                <a:cubicBezTo>
                  <a:pt x="159" y="216"/>
                  <a:pt x="159" y="216"/>
                  <a:pt x="159" y="216"/>
                </a:cubicBezTo>
                <a:cubicBezTo>
                  <a:pt x="160" y="217"/>
                  <a:pt x="160" y="218"/>
                  <a:pt x="159" y="219"/>
                </a:cubicBezTo>
                <a:cubicBezTo>
                  <a:pt x="55" y="219"/>
                  <a:pt x="55" y="219"/>
                  <a:pt x="55" y="219"/>
                </a:cubicBezTo>
                <a:cubicBezTo>
                  <a:pt x="51" y="204"/>
                  <a:pt x="51" y="204"/>
                  <a:pt x="51" y="204"/>
                </a:cubicBezTo>
                <a:cubicBezTo>
                  <a:pt x="50" y="202"/>
                  <a:pt x="51" y="200"/>
                  <a:pt x="53" y="200"/>
                </a:cubicBezTo>
                <a:cubicBezTo>
                  <a:pt x="51" y="193"/>
                  <a:pt x="51" y="193"/>
                  <a:pt x="51" y="193"/>
                </a:cubicBezTo>
                <a:cubicBezTo>
                  <a:pt x="49" y="194"/>
                  <a:pt x="47" y="193"/>
                  <a:pt x="47" y="191"/>
                </a:cubicBezTo>
                <a:cubicBezTo>
                  <a:pt x="42" y="177"/>
                  <a:pt x="42" y="177"/>
                  <a:pt x="42" y="177"/>
                </a:cubicBezTo>
                <a:cubicBezTo>
                  <a:pt x="42" y="175"/>
                  <a:pt x="43" y="173"/>
                  <a:pt x="45" y="172"/>
                </a:cubicBezTo>
                <a:cubicBezTo>
                  <a:pt x="43" y="166"/>
                  <a:pt x="43" y="166"/>
                  <a:pt x="43" y="166"/>
                </a:cubicBezTo>
                <a:cubicBezTo>
                  <a:pt x="41" y="166"/>
                  <a:pt x="39" y="165"/>
                  <a:pt x="38" y="163"/>
                </a:cubicBezTo>
                <a:cubicBezTo>
                  <a:pt x="34" y="149"/>
                  <a:pt x="34" y="149"/>
                  <a:pt x="34" y="149"/>
                </a:cubicBezTo>
                <a:cubicBezTo>
                  <a:pt x="33" y="147"/>
                  <a:pt x="34" y="145"/>
                  <a:pt x="36" y="145"/>
                </a:cubicBezTo>
                <a:cubicBezTo>
                  <a:pt x="34" y="138"/>
                  <a:pt x="34" y="138"/>
                  <a:pt x="34" y="138"/>
                </a:cubicBezTo>
                <a:cubicBezTo>
                  <a:pt x="32" y="139"/>
                  <a:pt x="30" y="137"/>
                  <a:pt x="30" y="136"/>
                </a:cubicBezTo>
                <a:cubicBezTo>
                  <a:pt x="26" y="122"/>
                  <a:pt x="26" y="122"/>
                  <a:pt x="26" y="122"/>
                </a:cubicBezTo>
                <a:cubicBezTo>
                  <a:pt x="25" y="120"/>
                  <a:pt x="26" y="118"/>
                  <a:pt x="28" y="118"/>
                </a:cubicBezTo>
                <a:cubicBezTo>
                  <a:pt x="26" y="111"/>
                  <a:pt x="26" y="111"/>
                  <a:pt x="26" y="111"/>
                </a:cubicBezTo>
                <a:cubicBezTo>
                  <a:pt x="24" y="112"/>
                  <a:pt x="22" y="110"/>
                  <a:pt x="22" y="109"/>
                </a:cubicBezTo>
                <a:cubicBezTo>
                  <a:pt x="15" y="88"/>
                  <a:pt x="22" y="67"/>
                  <a:pt x="38" y="54"/>
                </a:cubicBezTo>
                <a:cubicBezTo>
                  <a:pt x="36" y="46"/>
                  <a:pt x="36" y="46"/>
                  <a:pt x="36" y="46"/>
                </a:cubicBezTo>
                <a:cubicBezTo>
                  <a:pt x="35" y="43"/>
                  <a:pt x="36" y="40"/>
                  <a:pt x="40" y="39"/>
                </a:cubicBezTo>
                <a:cubicBezTo>
                  <a:pt x="64" y="31"/>
                  <a:pt x="64" y="31"/>
                  <a:pt x="64" y="31"/>
                </a:cubicBezTo>
                <a:cubicBezTo>
                  <a:pt x="67" y="30"/>
                  <a:pt x="71" y="32"/>
                  <a:pt x="72" y="35"/>
                </a:cubicBezTo>
                <a:cubicBezTo>
                  <a:pt x="74" y="44"/>
                  <a:pt x="74" y="44"/>
                  <a:pt x="74" y="44"/>
                </a:cubicBezTo>
                <a:close/>
                <a:moveTo>
                  <a:pt x="182" y="219"/>
                </a:moveTo>
                <a:cubicBezTo>
                  <a:pt x="174" y="177"/>
                  <a:pt x="174" y="177"/>
                  <a:pt x="174" y="177"/>
                </a:cubicBezTo>
                <a:cubicBezTo>
                  <a:pt x="172" y="164"/>
                  <a:pt x="174" y="151"/>
                  <a:pt x="178" y="138"/>
                </a:cubicBezTo>
                <a:cubicBezTo>
                  <a:pt x="180" y="130"/>
                  <a:pt x="183" y="123"/>
                  <a:pt x="185" y="116"/>
                </a:cubicBezTo>
                <a:cubicBezTo>
                  <a:pt x="186" y="111"/>
                  <a:pt x="187" y="105"/>
                  <a:pt x="187" y="100"/>
                </a:cubicBezTo>
                <a:cubicBezTo>
                  <a:pt x="184" y="99"/>
                  <a:pt x="182" y="95"/>
                  <a:pt x="182" y="91"/>
                </a:cubicBezTo>
                <a:cubicBezTo>
                  <a:pt x="182" y="87"/>
                  <a:pt x="185" y="84"/>
                  <a:pt x="189" y="83"/>
                </a:cubicBezTo>
                <a:cubicBezTo>
                  <a:pt x="211" y="78"/>
                  <a:pt x="211" y="78"/>
                  <a:pt x="211" y="78"/>
                </a:cubicBezTo>
                <a:cubicBezTo>
                  <a:pt x="215" y="78"/>
                  <a:pt x="220" y="79"/>
                  <a:pt x="221" y="83"/>
                </a:cubicBezTo>
                <a:cubicBezTo>
                  <a:pt x="222" y="87"/>
                  <a:pt x="222" y="91"/>
                  <a:pt x="219" y="94"/>
                </a:cubicBezTo>
                <a:cubicBezTo>
                  <a:pt x="221" y="99"/>
                  <a:pt x="225" y="103"/>
                  <a:pt x="228" y="108"/>
                </a:cubicBezTo>
                <a:cubicBezTo>
                  <a:pt x="232" y="114"/>
                  <a:pt x="237" y="119"/>
                  <a:pt x="242" y="125"/>
                </a:cubicBezTo>
                <a:cubicBezTo>
                  <a:pt x="250" y="136"/>
                  <a:pt x="258" y="147"/>
                  <a:pt x="260" y="161"/>
                </a:cubicBezTo>
                <a:cubicBezTo>
                  <a:pt x="272" y="219"/>
                  <a:pt x="272" y="219"/>
                  <a:pt x="272" y="219"/>
                </a:cubicBezTo>
                <a:cubicBezTo>
                  <a:pt x="182" y="219"/>
                  <a:pt x="182" y="219"/>
                  <a:pt x="182" y="219"/>
                </a:cubicBezTo>
                <a:close/>
                <a:moveTo>
                  <a:pt x="410" y="6"/>
                </a:moveTo>
                <a:cubicBezTo>
                  <a:pt x="412" y="3"/>
                  <a:pt x="415" y="2"/>
                  <a:pt x="418" y="3"/>
                </a:cubicBezTo>
                <a:cubicBezTo>
                  <a:pt x="446" y="14"/>
                  <a:pt x="446" y="14"/>
                  <a:pt x="446" y="14"/>
                </a:cubicBezTo>
                <a:cubicBezTo>
                  <a:pt x="449" y="15"/>
                  <a:pt x="450" y="19"/>
                  <a:pt x="449" y="22"/>
                </a:cubicBezTo>
                <a:cubicBezTo>
                  <a:pt x="447" y="28"/>
                  <a:pt x="447" y="28"/>
                  <a:pt x="447" y="28"/>
                </a:cubicBezTo>
                <a:cubicBezTo>
                  <a:pt x="445" y="31"/>
                  <a:pt x="442" y="32"/>
                  <a:pt x="438" y="31"/>
                </a:cubicBezTo>
                <a:cubicBezTo>
                  <a:pt x="411" y="20"/>
                  <a:pt x="411" y="20"/>
                  <a:pt x="411" y="20"/>
                </a:cubicBezTo>
                <a:cubicBezTo>
                  <a:pt x="408" y="19"/>
                  <a:pt x="407" y="15"/>
                  <a:pt x="408" y="12"/>
                </a:cubicBezTo>
                <a:cubicBezTo>
                  <a:pt x="410" y="6"/>
                  <a:pt x="410" y="6"/>
                  <a:pt x="410" y="6"/>
                </a:cubicBezTo>
                <a:close/>
                <a:moveTo>
                  <a:pt x="379" y="90"/>
                </a:moveTo>
                <a:cubicBezTo>
                  <a:pt x="406" y="24"/>
                  <a:pt x="406" y="24"/>
                  <a:pt x="406" y="24"/>
                </a:cubicBezTo>
                <a:cubicBezTo>
                  <a:pt x="440" y="38"/>
                  <a:pt x="440" y="38"/>
                  <a:pt x="440" y="38"/>
                </a:cubicBezTo>
                <a:cubicBezTo>
                  <a:pt x="413" y="103"/>
                  <a:pt x="413" y="103"/>
                  <a:pt x="413" y="103"/>
                </a:cubicBezTo>
                <a:cubicBezTo>
                  <a:pt x="429" y="115"/>
                  <a:pt x="436" y="136"/>
                  <a:pt x="428" y="155"/>
                </a:cubicBezTo>
                <a:cubicBezTo>
                  <a:pt x="403" y="219"/>
                  <a:pt x="403" y="219"/>
                  <a:pt x="403" y="219"/>
                </a:cubicBezTo>
                <a:cubicBezTo>
                  <a:pt x="291" y="219"/>
                  <a:pt x="291" y="219"/>
                  <a:pt x="291" y="219"/>
                </a:cubicBezTo>
                <a:cubicBezTo>
                  <a:pt x="332" y="117"/>
                  <a:pt x="332" y="117"/>
                  <a:pt x="332" y="117"/>
                </a:cubicBezTo>
                <a:cubicBezTo>
                  <a:pt x="340" y="98"/>
                  <a:pt x="360" y="87"/>
                  <a:pt x="379" y="9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26"/>
          <p:cNvSpPr>
            <a:spLocks noEditPoints="1"/>
          </p:cNvSpPr>
          <p:nvPr/>
        </p:nvSpPr>
        <p:spPr bwMode="auto">
          <a:xfrm>
            <a:off x="4607962" y="1367231"/>
            <a:ext cx="1119346" cy="968737"/>
          </a:xfrm>
          <a:custGeom>
            <a:avLst/>
            <a:gdLst>
              <a:gd name="T0" fmla="*/ 0 w 481"/>
              <a:gd name="T1" fmla="*/ 355 h 417"/>
              <a:gd name="T2" fmla="*/ 49 w 481"/>
              <a:gd name="T3" fmla="*/ 306 h 417"/>
              <a:gd name="T4" fmla="*/ 99 w 481"/>
              <a:gd name="T5" fmla="*/ 355 h 417"/>
              <a:gd name="T6" fmla="*/ 49 w 481"/>
              <a:gd name="T7" fmla="*/ 404 h 417"/>
              <a:gd name="T8" fmla="*/ 0 w 481"/>
              <a:gd name="T9" fmla="*/ 355 h 417"/>
              <a:gd name="T10" fmla="*/ 27 w 481"/>
              <a:gd name="T11" fmla="*/ 355 h 417"/>
              <a:gd name="T12" fmla="*/ 49 w 481"/>
              <a:gd name="T13" fmla="*/ 377 h 417"/>
              <a:gd name="T14" fmla="*/ 72 w 481"/>
              <a:gd name="T15" fmla="*/ 355 h 417"/>
              <a:gd name="T16" fmla="*/ 49 w 481"/>
              <a:gd name="T17" fmla="*/ 333 h 417"/>
              <a:gd name="T18" fmla="*/ 27 w 481"/>
              <a:gd name="T19" fmla="*/ 355 h 417"/>
              <a:gd name="T20" fmla="*/ 26 w 481"/>
              <a:gd name="T21" fmla="*/ 12 h 417"/>
              <a:gd name="T22" fmla="*/ 37 w 481"/>
              <a:gd name="T23" fmla="*/ 0 h 417"/>
              <a:gd name="T24" fmla="*/ 256 w 481"/>
              <a:gd name="T25" fmla="*/ 0 h 417"/>
              <a:gd name="T26" fmla="*/ 267 w 481"/>
              <a:gd name="T27" fmla="*/ 12 h 417"/>
              <a:gd name="T28" fmla="*/ 267 w 481"/>
              <a:gd name="T29" fmla="*/ 15 h 417"/>
              <a:gd name="T30" fmla="*/ 256 w 481"/>
              <a:gd name="T31" fmla="*/ 27 h 417"/>
              <a:gd name="T32" fmla="*/ 37 w 481"/>
              <a:gd name="T33" fmla="*/ 27 h 417"/>
              <a:gd name="T34" fmla="*/ 26 w 481"/>
              <a:gd name="T35" fmla="*/ 15 h 417"/>
              <a:gd name="T36" fmla="*/ 26 w 481"/>
              <a:gd name="T37" fmla="*/ 12 h 417"/>
              <a:gd name="T38" fmla="*/ 285 w 481"/>
              <a:gd name="T39" fmla="*/ 339 h 417"/>
              <a:gd name="T40" fmla="*/ 283 w 481"/>
              <a:gd name="T41" fmla="*/ 335 h 417"/>
              <a:gd name="T42" fmla="*/ 287 w 481"/>
              <a:gd name="T43" fmla="*/ 271 h 417"/>
              <a:gd name="T44" fmla="*/ 322 w 481"/>
              <a:gd name="T45" fmla="*/ 200 h 417"/>
              <a:gd name="T46" fmla="*/ 293 w 481"/>
              <a:gd name="T47" fmla="*/ 216 h 417"/>
              <a:gd name="T48" fmla="*/ 283 w 481"/>
              <a:gd name="T49" fmla="*/ 210 h 417"/>
              <a:gd name="T50" fmla="*/ 283 w 481"/>
              <a:gd name="T51" fmla="*/ 176 h 417"/>
              <a:gd name="T52" fmla="*/ 294 w 481"/>
              <a:gd name="T53" fmla="*/ 170 h 417"/>
              <a:gd name="T54" fmla="*/ 323 w 481"/>
              <a:gd name="T55" fmla="*/ 187 h 417"/>
              <a:gd name="T56" fmla="*/ 332 w 481"/>
              <a:gd name="T57" fmla="*/ 154 h 417"/>
              <a:gd name="T58" fmla="*/ 344 w 481"/>
              <a:gd name="T59" fmla="*/ 151 h 417"/>
              <a:gd name="T60" fmla="*/ 368 w 481"/>
              <a:gd name="T61" fmla="*/ 174 h 417"/>
              <a:gd name="T62" fmla="*/ 365 w 481"/>
              <a:gd name="T63" fmla="*/ 187 h 417"/>
              <a:gd name="T64" fmla="*/ 334 w 481"/>
              <a:gd name="T65" fmla="*/ 195 h 417"/>
              <a:gd name="T66" fmla="*/ 408 w 481"/>
              <a:gd name="T67" fmla="*/ 221 h 417"/>
              <a:gd name="T68" fmla="*/ 456 w 481"/>
              <a:gd name="T69" fmla="*/ 263 h 417"/>
              <a:gd name="T70" fmla="*/ 458 w 481"/>
              <a:gd name="T71" fmla="*/ 267 h 417"/>
              <a:gd name="T72" fmla="*/ 461 w 481"/>
              <a:gd name="T73" fmla="*/ 275 h 417"/>
              <a:gd name="T74" fmla="*/ 410 w 481"/>
              <a:gd name="T75" fmla="*/ 397 h 417"/>
              <a:gd name="T76" fmla="*/ 288 w 481"/>
              <a:gd name="T77" fmla="*/ 346 h 417"/>
              <a:gd name="T78" fmla="*/ 285 w 481"/>
              <a:gd name="T79" fmla="*/ 339 h 417"/>
              <a:gd name="T80" fmla="*/ 40 w 481"/>
              <a:gd name="T81" fmla="*/ 39 h 417"/>
              <a:gd name="T82" fmla="*/ 253 w 481"/>
              <a:gd name="T83" fmla="*/ 39 h 417"/>
              <a:gd name="T84" fmla="*/ 253 w 481"/>
              <a:gd name="T85" fmla="*/ 347 h 417"/>
              <a:gd name="T86" fmla="*/ 220 w 481"/>
              <a:gd name="T87" fmla="*/ 380 h 417"/>
              <a:gd name="T88" fmla="*/ 103 w 481"/>
              <a:gd name="T89" fmla="*/ 380 h 417"/>
              <a:gd name="T90" fmla="*/ 109 w 481"/>
              <a:gd name="T91" fmla="*/ 355 h 417"/>
              <a:gd name="T92" fmla="*/ 49 w 481"/>
              <a:gd name="T93" fmla="*/ 296 h 417"/>
              <a:gd name="T94" fmla="*/ 40 w 481"/>
              <a:gd name="T95" fmla="*/ 297 h 417"/>
              <a:gd name="T96" fmla="*/ 40 w 481"/>
              <a:gd name="T97" fmla="*/ 39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81" h="417">
                <a:moveTo>
                  <a:pt x="0" y="355"/>
                </a:moveTo>
                <a:cubicBezTo>
                  <a:pt x="0" y="328"/>
                  <a:pt x="22" y="306"/>
                  <a:pt x="49" y="306"/>
                </a:cubicBezTo>
                <a:cubicBezTo>
                  <a:pt x="77" y="306"/>
                  <a:pt x="99" y="328"/>
                  <a:pt x="99" y="355"/>
                </a:cubicBezTo>
                <a:cubicBezTo>
                  <a:pt x="99" y="382"/>
                  <a:pt x="77" y="404"/>
                  <a:pt x="49" y="404"/>
                </a:cubicBezTo>
                <a:cubicBezTo>
                  <a:pt x="22" y="404"/>
                  <a:pt x="0" y="382"/>
                  <a:pt x="0" y="355"/>
                </a:cubicBezTo>
                <a:close/>
                <a:moveTo>
                  <a:pt x="27" y="355"/>
                </a:moveTo>
                <a:cubicBezTo>
                  <a:pt x="27" y="367"/>
                  <a:pt x="37" y="377"/>
                  <a:pt x="49" y="377"/>
                </a:cubicBezTo>
                <a:cubicBezTo>
                  <a:pt x="62" y="377"/>
                  <a:pt x="72" y="367"/>
                  <a:pt x="72" y="355"/>
                </a:cubicBezTo>
                <a:cubicBezTo>
                  <a:pt x="72" y="343"/>
                  <a:pt x="62" y="333"/>
                  <a:pt x="49" y="333"/>
                </a:cubicBezTo>
                <a:cubicBezTo>
                  <a:pt x="37" y="333"/>
                  <a:pt x="27" y="343"/>
                  <a:pt x="27" y="355"/>
                </a:cubicBezTo>
                <a:close/>
                <a:moveTo>
                  <a:pt x="26" y="12"/>
                </a:moveTo>
                <a:cubicBezTo>
                  <a:pt x="26" y="5"/>
                  <a:pt x="31" y="0"/>
                  <a:pt x="37" y="0"/>
                </a:cubicBezTo>
                <a:cubicBezTo>
                  <a:pt x="256" y="0"/>
                  <a:pt x="256" y="0"/>
                  <a:pt x="256" y="0"/>
                </a:cubicBezTo>
                <a:cubicBezTo>
                  <a:pt x="262" y="0"/>
                  <a:pt x="267" y="5"/>
                  <a:pt x="267" y="12"/>
                </a:cubicBezTo>
                <a:cubicBezTo>
                  <a:pt x="267" y="15"/>
                  <a:pt x="267" y="15"/>
                  <a:pt x="267" y="15"/>
                </a:cubicBezTo>
                <a:cubicBezTo>
                  <a:pt x="267" y="22"/>
                  <a:pt x="262" y="27"/>
                  <a:pt x="256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1" y="27"/>
                  <a:pt x="26" y="22"/>
                  <a:pt x="26" y="15"/>
                </a:cubicBezTo>
                <a:cubicBezTo>
                  <a:pt x="26" y="12"/>
                  <a:pt x="26" y="12"/>
                  <a:pt x="26" y="12"/>
                </a:cubicBezTo>
                <a:close/>
                <a:moveTo>
                  <a:pt x="285" y="339"/>
                </a:moveTo>
                <a:cubicBezTo>
                  <a:pt x="284" y="337"/>
                  <a:pt x="284" y="336"/>
                  <a:pt x="283" y="335"/>
                </a:cubicBezTo>
                <a:cubicBezTo>
                  <a:pt x="277" y="313"/>
                  <a:pt x="279" y="290"/>
                  <a:pt x="287" y="271"/>
                </a:cubicBezTo>
                <a:cubicBezTo>
                  <a:pt x="322" y="200"/>
                  <a:pt x="322" y="200"/>
                  <a:pt x="322" y="200"/>
                </a:cubicBezTo>
                <a:cubicBezTo>
                  <a:pt x="293" y="216"/>
                  <a:pt x="293" y="216"/>
                  <a:pt x="293" y="216"/>
                </a:cubicBezTo>
                <a:cubicBezTo>
                  <a:pt x="287" y="220"/>
                  <a:pt x="282" y="217"/>
                  <a:pt x="283" y="210"/>
                </a:cubicBezTo>
                <a:cubicBezTo>
                  <a:pt x="283" y="176"/>
                  <a:pt x="283" y="176"/>
                  <a:pt x="283" y="176"/>
                </a:cubicBezTo>
                <a:cubicBezTo>
                  <a:pt x="283" y="169"/>
                  <a:pt x="288" y="166"/>
                  <a:pt x="294" y="170"/>
                </a:cubicBezTo>
                <a:cubicBezTo>
                  <a:pt x="323" y="187"/>
                  <a:pt x="323" y="187"/>
                  <a:pt x="323" y="187"/>
                </a:cubicBezTo>
                <a:cubicBezTo>
                  <a:pt x="332" y="154"/>
                  <a:pt x="332" y="154"/>
                  <a:pt x="332" y="154"/>
                </a:cubicBezTo>
                <a:cubicBezTo>
                  <a:pt x="333" y="147"/>
                  <a:pt x="339" y="146"/>
                  <a:pt x="344" y="151"/>
                </a:cubicBezTo>
                <a:cubicBezTo>
                  <a:pt x="368" y="174"/>
                  <a:pt x="368" y="174"/>
                  <a:pt x="368" y="174"/>
                </a:cubicBezTo>
                <a:cubicBezTo>
                  <a:pt x="373" y="179"/>
                  <a:pt x="372" y="185"/>
                  <a:pt x="365" y="187"/>
                </a:cubicBezTo>
                <a:cubicBezTo>
                  <a:pt x="334" y="195"/>
                  <a:pt x="334" y="195"/>
                  <a:pt x="334" y="195"/>
                </a:cubicBezTo>
                <a:cubicBezTo>
                  <a:pt x="408" y="221"/>
                  <a:pt x="408" y="221"/>
                  <a:pt x="408" y="221"/>
                </a:cubicBezTo>
                <a:cubicBezTo>
                  <a:pt x="428" y="228"/>
                  <a:pt x="445" y="243"/>
                  <a:pt x="456" y="263"/>
                </a:cubicBezTo>
                <a:cubicBezTo>
                  <a:pt x="456" y="264"/>
                  <a:pt x="457" y="266"/>
                  <a:pt x="458" y="267"/>
                </a:cubicBezTo>
                <a:cubicBezTo>
                  <a:pt x="459" y="269"/>
                  <a:pt x="460" y="272"/>
                  <a:pt x="461" y="275"/>
                </a:cubicBezTo>
                <a:cubicBezTo>
                  <a:pt x="481" y="322"/>
                  <a:pt x="458" y="377"/>
                  <a:pt x="410" y="397"/>
                </a:cubicBezTo>
                <a:cubicBezTo>
                  <a:pt x="362" y="417"/>
                  <a:pt x="307" y="394"/>
                  <a:pt x="288" y="346"/>
                </a:cubicBezTo>
                <a:cubicBezTo>
                  <a:pt x="287" y="344"/>
                  <a:pt x="286" y="341"/>
                  <a:pt x="285" y="339"/>
                </a:cubicBezTo>
                <a:close/>
                <a:moveTo>
                  <a:pt x="40" y="39"/>
                </a:moveTo>
                <a:cubicBezTo>
                  <a:pt x="253" y="39"/>
                  <a:pt x="253" y="39"/>
                  <a:pt x="253" y="39"/>
                </a:cubicBezTo>
                <a:cubicBezTo>
                  <a:pt x="253" y="347"/>
                  <a:pt x="253" y="347"/>
                  <a:pt x="253" y="347"/>
                </a:cubicBezTo>
                <a:cubicBezTo>
                  <a:pt x="253" y="365"/>
                  <a:pt x="238" y="380"/>
                  <a:pt x="220" y="380"/>
                </a:cubicBezTo>
                <a:cubicBezTo>
                  <a:pt x="103" y="380"/>
                  <a:pt x="103" y="380"/>
                  <a:pt x="103" y="380"/>
                </a:cubicBezTo>
                <a:cubicBezTo>
                  <a:pt x="107" y="372"/>
                  <a:pt x="109" y="364"/>
                  <a:pt x="109" y="355"/>
                </a:cubicBezTo>
                <a:cubicBezTo>
                  <a:pt x="109" y="322"/>
                  <a:pt x="82" y="296"/>
                  <a:pt x="49" y="296"/>
                </a:cubicBezTo>
                <a:cubicBezTo>
                  <a:pt x="46" y="296"/>
                  <a:pt x="43" y="296"/>
                  <a:pt x="40" y="297"/>
                </a:cubicBezTo>
                <a:cubicBezTo>
                  <a:pt x="40" y="39"/>
                  <a:pt x="40" y="39"/>
                  <a:pt x="40" y="39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Freeform 28"/>
          <p:cNvSpPr>
            <a:spLocks noEditPoints="1"/>
          </p:cNvSpPr>
          <p:nvPr/>
        </p:nvSpPr>
        <p:spPr bwMode="auto">
          <a:xfrm>
            <a:off x="3111555" y="4238111"/>
            <a:ext cx="790236" cy="1071002"/>
          </a:xfrm>
          <a:custGeom>
            <a:avLst/>
            <a:gdLst>
              <a:gd name="T0" fmla="*/ 230 w 340"/>
              <a:gd name="T1" fmla="*/ 367 h 460"/>
              <a:gd name="T2" fmla="*/ 109 w 340"/>
              <a:gd name="T3" fmla="*/ 382 h 460"/>
              <a:gd name="T4" fmla="*/ 241 w 340"/>
              <a:gd name="T5" fmla="*/ 405 h 460"/>
              <a:gd name="T6" fmla="*/ 98 w 340"/>
              <a:gd name="T7" fmla="*/ 391 h 460"/>
              <a:gd name="T8" fmla="*/ 241 w 340"/>
              <a:gd name="T9" fmla="*/ 405 h 460"/>
              <a:gd name="T10" fmla="*/ 207 w 340"/>
              <a:gd name="T11" fmla="*/ 415 h 460"/>
              <a:gd name="T12" fmla="*/ 132 w 340"/>
              <a:gd name="T13" fmla="*/ 429 h 460"/>
              <a:gd name="T14" fmla="*/ 153 w 340"/>
              <a:gd name="T15" fmla="*/ 120 h 460"/>
              <a:gd name="T16" fmla="*/ 187 w 340"/>
              <a:gd name="T17" fmla="*/ 120 h 460"/>
              <a:gd name="T18" fmla="*/ 175 w 340"/>
              <a:gd name="T19" fmla="*/ 122 h 460"/>
              <a:gd name="T20" fmla="*/ 169 w 340"/>
              <a:gd name="T21" fmla="*/ 126 h 460"/>
              <a:gd name="T22" fmla="*/ 165 w 340"/>
              <a:gd name="T23" fmla="*/ 104 h 460"/>
              <a:gd name="T24" fmla="*/ 83 w 340"/>
              <a:gd name="T25" fmla="*/ 252 h 460"/>
              <a:gd name="T26" fmla="*/ 257 w 340"/>
              <a:gd name="T27" fmla="*/ 252 h 460"/>
              <a:gd name="T28" fmla="*/ 83 w 340"/>
              <a:gd name="T29" fmla="*/ 252 h 460"/>
              <a:gd name="T30" fmla="*/ 40 w 340"/>
              <a:gd name="T31" fmla="*/ 84 h 460"/>
              <a:gd name="T32" fmla="*/ 165 w 340"/>
              <a:gd name="T33" fmla="*/ 5 h 460"/>
              <a:gd name="T34" fmla="*/ 170 w 340"/>
              <a:gd name="T35" fmla="*/ 0 h 460"/>
              <a:gd name="T36" fmla="*/ 175 w 340"/>
              <a:gd name="T37" fmla="*/ 84 h 460"/>
              <a:gd name="T38" fmla="*/ 340 w 340"/>
              <a:gd name="T39" fmla="*/ 125 h 460"/>
              <a:gd name="T40" fmla="*/ 299 w 340"/>
              <a:gd name="T41" fmla="*/ 460 h 460"/>
              <a:gd name="T42" fmla="*/ 0 w 340"/>
              <a:gd name="T43" fmla="*/ 419 h 460"/>
              <a:gd name="T44" fmla="*/ 192 w 340"/>
              <a:gd name="T45" fmla="*/ 274 h 460"/>
              <a:gd name="T46" fmla="*/ 237 w 340"/>
              <a:gd name="T47" fmla="*/ 266 h 460"/>
              <a:gd name="T48" fmla="*/ 208 w 340"/>
              <a:gd name="T49" fmla="*/ 306 h 460"/>
              <a:gd name="T50" fmla="*/ 192 w 340"/>
              <a:gd name="T51" fmla="*/ 317 h 460"/>
              <a:gd name="T52" fmla="*/ 192 w 340"/>
              <a:gd name="T53" fmla="*/ 262 h 460"/>
              <a:gd name="T54" fmla="*/ 235 w 340"/>
              <a:gd name="T55" fmla="*/ 264 h 460"/>
              <a:gd name="T56" fmla="*/ 209 w 340"/>
              <a:gd name="T57" fmla="*/ 271 h 460"/>
              <a:gd name="T58" fmla="*/ 221 w 340"/>
              <a:gd name="T59" fmla="*/ 227 h 460"/>
              <a:gd name="T60" fmla="*/ 235 w 340"/>
              <a:gd name="T61" fmla="*/ 264 h 460"/>
              <a:gd name="T62" fmla="*/ 141 w 340"/>
              <a:gd name="T63" fmla="*/ 191 h 460"/>
              <a:gd name="T64" fmla="*/ 190 w 340"/>
              <a:gd name="T65" fmla="*/ 186 h 460"/>
              <a:gd name="T66" fmla="*/ 152 w 340"/>
              <a:gd name="T67" fmla="*/ 236 h 460"/>
              <a:gd name="T68" fmla="*/ 201 w 340"/>
              <a:gd name="T69" fmla="*/ 195 h 460"/>
              <a:gd name="T70" fmla="*/ 217 w 340"/>
              <a:gd name="T71" fmla="*/ 199 h 460"/>
              <a:gd name="T72" fmla="*/ 169 w 340"/>
              <a:gd name="T73" fmla="*/ 227 h 460"/>
              <a:gd name="T74" fmla="*/ 172 w 340"/>
              <a:gd name="T75" fmla="*/ 208 h 460"/>
              <a:gd name="T76" fmla="*/ 190 w 340"/>
              <a:gd name="T77" fmla="*/ 189 h 460"/>
              <a:gd name="T78" fmla="*/ 127 w 340"/>
              <a:gd name="T79" fmla="*/ 300 h 460"/>
              <a:gd name="T80" fmla="*/ 134 w 340"/>
              <a:gd name="T81" fmla="*/ 274 h 460"/>
              <a:gd name="T82" fmla="*/ 166 w 340"/>
              <a:gd name="T83" fmla="*/ 306 h 460"/>
              <a:gd name="T84" fmla="*/ 127 w 340"/>
              <a:gd name="T85" fmla="*/ 300 h 460"/>
              <a:gd name="T86" fmla="*/ 124 w 340"/>
              <a:gd name="T87" fmla="*/ 285 h 460"/>
              <a:gd name="T88" fmla="*/ 104 w 340"/>
              <a:gd name="T89" fmla="*/ 267 h 460"/>
              <a:gd name="T90" fmla="*/ 112 w 340"/>
              <a:gd name="T91" fmla="*/ 242 h 460"/>
              <a:gd name="T92" fmla="*/ 134 w 340"/>
              <a:gd name="T93" fmla="*/ 236 h 460"/>
              <a:gd name="T94" fmla="*/ 140 w 340"/>
              <a:gd name="T95" fmla="*/ 258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40" h="460">
                <a:moveTo>
                  <a:pt x="230" y="382"/>
                </a:moveTo>
                <a:cubicBezTo>
                  <a:pt x="230" y="367"/>
                  <a:pt x="230" y="367"/>
                  <a:pt x="230" y="367"/>
                </a:cubicBezTo>
                <a:cubicBezTo>
                  <a:pt x="109" y="367"/>
                  <a:pt x="109" y="367"/>
                  <a:pt x="109" y="367"/>
                </a:cubicBezTo>
                <a:cubicBezTo>
                  <a:pt x="109" y="382"/>
                  <a:pt x="109" y="382"/>
                  <a:pt x="109" y="382"/>
                </a:cubicBezTo>
                <a:cubicBezTo>
                  <a:pt x="230" y="382"/>
                  <a:pt x="230" y="382"/>
                  <a:pt x="230" y="382"/>
                </a:cubicBezTo>
                <a:close/>
                <a:moveTo>
                  <a:pt x="241" y="405"/>
                </a:moveTo>
                <a:cubicBezTo>
                  <a:pt x="241" y="391"/>
                  <a:pt x="241" y="391"/>
                  <a:pt x="241" y="391"/>
                </a:cubicBezTo>
                <a:cubicBezTo>
                  <a:pt x="98" y="391"/>
                  <a:pt x="98" y="391"/>
                  <a:pt x="98" y="391"/>
                </a:cubicBezTo>
                <a:cubicBezTo>
                  <a:pt x="98" y="405"/>
                  <a:pt x="98" y="405"/>
                  <a:pt x="98" y="405"/>
                </a:cubicBezTo>
                <a:cubicBezTo>
                  <a:pt x="241" y="405"/>
                  <a:pt x="241" y="405"/>
                  <a:pt x="241" y="405"/>
                </a:cubicBezTo>
                <a:close/>
                <a:moveTo>
                  <a:pt x="207" y="429"/>
                </a:moveTo>
                <a:cubicBezTo>
                  <a:pt x="207" y="415"/>
                  <a:pt x="207" y="415"/>
                  <a:pt x="207" y="415"/>
                </a:cubicBezTo>
                <a:cubicBezTo>
                  <a:pt x="132" y="415"/>
                  <a:pt x="132" y="415"/>
                  <a:pt x="132" y="415"/>
                </a:cubicBezTo>
                <a:cubicBezTo>
                  <a:pt x="132" y="429"/>
                  <a:pt x="132" y="429"/>
                  <a:pt x="132" y="429"/>
                </a:cubicBezTo>
                <a:cubicBezTo>
                  <a:pt x="207" y="429"/>
                  <a:pt x="207" y="429"/>
                  <a:pt x="207" y="429"/>
                </a:cubicBezTo>
                <a:close/>
                <a:moveTo>
                  <a:pt x="153" y="120"/>
                </a:moveTo>
                <a:cubicBezTo>
                  <a:pt x="153" y="129"/>
                  <a:pt x="160" y="137"/>
                  <a:pt x="170" y="137"/>
                </a:cubicBezTo>
                <a:cubicBezTo>
                  <a:pt x="179" y="137"/>
                  <a:pt x="187" y="129"/>
                  <a:pt x="187" y="120"/>
                </a:cubicBezTo>
                <a:cubicBezTo>
                  <a:pt x="187" y="112"/>
                  <a:pt x="182" y="106"/>
                  <a:pt x="175" y="104"/>
                </a:cubicBezTo>
                <a:cubicBezTo>
                  <a:pt x="175" y="122"/>
                  <a:pt x="175" y="122"/>
                  <a:pt x="175" y="122"/>
                </a:cubicBezTo>
                <a:cubicBezTo>
                  <a:pt x="175" y="124"/>
                  <a:pt x="173" y="126"/>
                  <a:pt x="170" y="126"/>
                </a:cubicBezTo>
                <a:cubicBezTo>
                  <a:pt x="169" y="126"/>
                  <a:pt x="169" y="126"/>
                  <a:pt x="169" y="126"/>
                </a:cubicBezTo>
                <a:cubicBezTo>
                  <a:pt x="167" y="126"/>
                  <a:pt x="165" y="124"/>
                  <a:pt x="165" y="122"/>
                </a:cubicBezTo>
                <a:cubicBezTo>
                  <a:pt x="165" y="104"/>
                  <a:pt x="165" y="104"/>
                  <a:pt x="165" y="104"/>
                </a:cubicBezTo>
                <a:cubicBezTo>
                  <a:pt x="158" y="106"/>
                  <a:pt x="153" y="112"/>
                  <a:pt x="153" y="120"/>
                </a:cubicBezTo>
                <a:close/>
                <a:moveTo>
                  <a:pt x="83" y="252"/>
                </a:moveTo>
                <a:cubicBezTo>
                  <a:pt x="83" y="300"/>
                  <a:pt x="122" y="339"/>
                  <a:pt x="170" y="339"/>
                </a:cubicBezTo>
                <a:cubicBezTo>
                  <a:pt x="218" y="339"/>
                  <a:pt x="257" y="300"/>
                  <a:pt x="257" y="252"/>
                </a:cubicBezTo>
                <a:cubicBezTo>
                  <a:pt x="257" y="203"/>
                  <a:pt x="218" y="164"/>
                  <a:pt x="170" y="164"/>
                </a:cubicBezTo>
                <a:cubicBezTo>
                  <a:pt x="122" y="164"/>
                  <a:pt x="83" y="203"/>
                  <a:pt x="83" y="252"/>
                </a:cubicBezTo>
                <a:close/>
                <a:moveTo>
                  <a:pt x="0" y="125"/>
                </a:moveTo>
                <a:cubicBezTo>
                  <a:pt x="0" y="102"/>
                  <a:pt x="18" y="84"/>
                  <a:pt x="40" y="84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5" y="5"/>
                  <a:pt x="165" y="5"/>
                  <a:pt x="165" y="5"/>
                </a:cubicBezTo>
                <a:cubicBezTo>
                  <a:pt x="165" y="2"/>
                  <a:pt x="167" y="0"/>
                  <a:pt x="169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73" y="0"/>
                  <a:pt x="175" y="2"/>
                  <a:pt x="175" y="5"/>
                </a:cubicBezTo>
                <a:cubicBezTo>
                  <a:pt x="175" y="84"/>
                  <a:pt x="175" y="84"/>
                  <a:pt x="175" y="84"/>
                </a:cubicBezTo>
                <a:cubicBezTo>
                  <a:pt x="299" y="84"/>
                  <a:pt x="299" y="84"/>
                  <a:pt x="299" y="84"/>
                </a:cubicBezTo>
                <a:cubicBezTo>
                  <a:pt x="322" y="84"/>
                  <a:pt x="340" y="102"/>
                  <a:pt x="340" y="125"/>
                </a:cubicBezTo>
                <a:cubicBezTo>
                  <a:pt x="340" y="419"/>
                  <a:pt x="340" y="419"/>
                  <a:pt x="340" y="419"/>
                </a:cubicBezTo>
                <a:cubicBezTo>
                  <a:pt x="340" y="442"/>
                  <a:pt x="322" y="460"/>
                  <a:pt x="299" y="460"/>
                </a:cubicBezTo>
                <a:cubicBezTo>
                  <a:pt x="40" y="460"/>
                  <a:pt x="40" y="460"/>
                  <a:pt x="40" y="460"/>
                </a:cubicBezTo>
                <a:cubicBezTo>
                  <a:pt x="18" y="460"/>
                  <a:pt x="0" y="442"/>
                  <a:pt x="0" y="419"/>
                </a:cubicBezTo>
                <a:cubicBezTo>
                  <a:pt x="0" y="125"/>
                  <a:pt x="0" y="125"/>
                  <a:pt x="0" y="125"/>
                </a:cubicBezTo>
                <a:close/>
                <a:moveTo>
                  <a:pt x="192" y="274"/>
                </a:moveTo>
                <a:cubicBezTo>
                  <a:pt x="223" y="274"/>
                  <a:pt x="223" y="274"/>
                  <a:pt x="223" y="274"/>
                </a:cubicBezTo>
                <a:cubicBezTo>
                  <a:pt x="229" y="274"/>
                  <a:pt x="234" y="271"/>
                  <a:pt x="237" y="266"/>
                </a:cubicBezTo>
                <a:cubicBezTo>
                  <a:pt x="218" y="300"/>
                  <a:pt x="218" y="300"/>
                  <a:pt x="218" y="300"/>
                </a:cubicBezTo>
                <a:cubicBezTo>
                  <a:pt x="216" y="304"/>
                  <a:pt x="212" y="306"/>
                  <a:pt x="208" y="306"/>
                </a:cubicBezTo>
                <a:cubicBezTo>
                  <a:pt x="192" y="306"/>
                  <a:pt x="192" y="306"/>
                  <a:pt x="192" y="306"/>
                </a:cubicBezTo>
                <a:cubicBezTo>
                  <a:pt x="192" y="317"/>
                  <a:pt x="192" y="317"/>
                  <a:pt x="192" y="317"/>
                </a:cubicBezTo>
                <a:cubicBezTo>
                  <a:pt x="176" y="290"/>
                  <a:pt x="176" y="290"/>
                  <a:pt x="176" y="290"/>
                </a:cubicBezTo>
                <a:cubicBezTo>
                  <a:pt x="192" y="262"/>
                  <a:pt x="192" y="262"/>
                  <a:pt x="192" y="262"/>
                </a:cubicBezTo>
                <a:cubicBezTo>
                  <a:pt x="192" y="274"/>
                  <a:pt x="192" y="274"/>
                  <a:pt x="192" y="274"/>
                </a:cubicBezTo>
                <a:close/>
                <a:moveTo>
                  <a:pt x="235" y="264"/>
                </a:moveTo>
                <a:cubicBezTo>
                  <a:pt x="232" y="268"/>
                  <a:pt x="228" y="271"/>
                  <a:pt x="224" y="271"/>
                </a:cubicBezTo>
                <a:cubicBezTo>
                  <a:pt x="209" y="271"/>
                  <a:pt x="209" y="271"/>
                  <a:pt x="209" y="271"/>
                </a:cubicBezTo>
                <a:cubicBezTo>
                  <a:pt x="193" y="243"/>
                  <a:pt x="193" y="243"/>
                  <a:pt x="193" y="243"/>
                </a:cubicBezTo>
                <a:cubicBezTo>
                  <a:pt x="221" y="227"/>
                  <a:pt x="221" y="227"/>
                  <a:pt x="221" y="227"/>
                </a:cubicBezTo>
                <a:cubicBezTo>
                  <a:pt x="235" y="252"/>
                  <a:pt x="235" y="252"/>
                  <a:pt x="235" y="252"/>
                </a:cubicBezTo>
                <a:cubicBezTo>
                  <a:pt x="237" y="256"/>
                  <a:pt x="237" y="261"/>
                  <a:pt x="235" y="264"/>
                </a:cubicBezTo>
                <a:close/>
                <a:moveTo>
                  <a:pt x="125" y="220"/>
                </a:moveTo>
                <a:cubicBezTo>
                  <a:pt x="125" y="220"/>
                  <a:pt x="138" y="197"/>
                  <a:pt x="141" y="191"/>
                </a:cubicBezTo>
                <a:cubicBezTo>
                  <a:pt x="143" y="188"/>
                  <a:pt x="147" y="186"/>
                  <a:pt x="151" y="186"/>
                </a:cubicBezTo>
                <a:cubicBezTo>
                  <a:pt x="190" y="186"/>
                  <a:pt x="190" y="186"/>
                  <a:pt x="190" y="186"/>
                </a:cubicBezTo>
                <a:cubicBezTo>
                  <a:pt x="185" y="186"/>
                  <a:pt x="180" y="189"/>
                  <a:pt x="177" y="194"/>
                </a:cubicBezTo>
                <a:cubicBezTo>
                  <a:pt x="152" y="236"/>
                  <a:pt x="152" y="236"/>
                  <a:pt x="152" y="236"/>
                </a:cubicBezTo>
                <a:cubicBezTo>
                  <a:pt x="125" y="220"/>
                  <a:pt x="125" y="220"/>
                  <a:pt x="125" y="220"/>
                </a:cubicBezTo>
                <a:close/>
                <a:moveTo>
                  <a:pt x="201" y="195"/>
                </a:moveTo>
                <a:cubicBezTo>
                  <a:pt x="207" y="205"/>
                  <a:pt x="207" y="205"/>
                  <a:pt x="207" y="205"/>
                </a:cubicBezTo>
                <a:cubicBezTo>
                  <a:pt x="217" y="199"/>
                  <a:pt x="217" y="199"/>
                  <a:pt x="217" y="199"/>
                </a:cubicBezTo>
                <a:cubicBezTo>
                  <a:pt x="201" y="227"/>
                  <a:pt x="201" y="227"/>
                  <a:pt x="201" y="227"/>
                </a:cubicBezTo>
                <a:cubicBezTo>
                  <a:pt x="169" y="227"/>
                  <a:pt x="169" y="227"/>
                  <a:pt x="169" y="227"/>
                </a:cubicBezTo>
                <a:cubicBezTo>
                  <a:pt x="179" y="221"/>
                  <a:pt x="179" y="221"/>
                  <a:pt x="179" y="221"/>
                </a:cubicBezTo>
                <a:cubicBezTo>
                  <a:pt x="172" y="208"/>
                  <a:pt x="172" y="208"/>
                  <a:pt x="172" y="208"/>
                </a:cubicBezTo>
                <a:cubicBezTo>
                  <a:pt x="179" y="195"/>
                  <a:pt x="179" y="195"/>
                  <a:pt x="179" y="195"/>
                </a:cubicBezTo>
                <a:cubicBezTo>
                  <a:pt x="182" y="191"/>
                  <a:pt x="186" y="189"/>
                  <a:pt x="190" y="189"/>
                </a:cubicBezTo>
                <a:cubicBezTo>
                  <a:pt x="195" y="189"/>
                  <a:pt x="199" y="191"/>
                  <a:pt x="201" y="195"/>
                </a:cubicBezTo>
                <a:close/>
                <a:moveTo>
                  <a:pt x="127" y="300"/>
                </a:moveTo>
                <a:cubicBezTo>
                  <a:pt x="124" y="296"/>
                  <a:pt x="124" y="291"/>
                  <a:pt x="127" y="287"/>
                </a:cubicBezTo>
                <a:cubicBezTo>
                  <a:pt x="134" y="274"/>
                  <a:pt x="134" y="274"/>
                  <a:pt x="134" y="274"/>
                </a:cubicBezTo>
                <a:cubicBezTo>
                  <a:pt x="166" y="274"/>
                  <a:pt x="166" y="274"/>
                  <a:pt x="166" y="274"/>
                </a:cubicBezTo>
                <a:cubicBezTo>
                  <a:pt x="166" y="306"/>
                  <a:pt x="166" y="306"/>
                  <a:pt x="166" y="306"/>
                </a:cubicBezTo>
                <a:cubicBezTo>
                  <a:pt x="138" y="306"/>
                  <a:pt x="138" y="306"/>
                  <a:pt x="138" y="306"/>
                </a:cubicBezTo>
                <a:cubicBezTo>
                  <a:pt x="133" y="306"/>
                  <a:pt x="129" y="304"/>
                  <a:pt x="127" y="300"/>
                </a:cubicBezTo>
                <a:close/>
                <a:moveTo>
                  <a:pt x="140" y="258"/>
                </a:moveTo>
                <a:cubicBezTo>
                  <a:pt x="124" y="285"/>
                  <a:pt x="124" y="285"/>
                  <a:pt x="124" y="285"/>
                </a:cubicBezTo>
                <a:cubicBezTo>
                  <a:pt x="121" y="290"/>
                  <a:pt x="121" y="296"/>
                  <a:pt x="124" y="301"/>
                </a:cubicBezTo>
                <a:cubicBezTo>
                  <a:pt x="104" y="267"/>
                  <a:pt x="104" y="267"/>
                  <a:pt x="104" y="267"/>
                </a:cubicBezTo>
                <a:cubicBezTo>
                  <a:pt x="102" y="264"/>
                  <a:pt x="102" y="259"/>
                  <a:pt x="104" y="256"/>
                </a:cubicBezTo>
                <a:cubicBezTo>
                  <a:pt x="112" y="242"/>
                  <a:pt x="112" y="242"/>
                  <a:pt x="112" y="242"/>
                </a:cubicBezTo>
                <a:cubicBezTo>
                  <a:pt x="102" y="236"/>
                  <a:pt x="102" y="236"/>
                  <a:pt x="102" y="236"/>
                </a:cubicBezTo>
                <a:cubicBezTo>
                  <a:pt x="134" y="236"/>
                  <a:pt x="134" y="236"/>
                  <a:pt x="134" y="236"/>
                </a:cubicBezTo>
                <a:cubicBezTo>
                  <a:pt x="150" y="264"/>
                  <a:pt x="150" y="264"/>
                  <a:pt x="150" y="264"/>
                </a:cubicBezTo>
                <a:cubicBezTo>
                  <a:pt x="140" y="258"/>
                  <a:pt x="140" y="258"/>
                  <a:pt x="140" y="258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32"/>
          <p:cNvSpPr>
            <a:spLocks noEditPoints="1"/>
          </p:cNvSpPr>
          <p:nvPr/>
        </p:nvSpPr>
        <p:spPr bwMode="auto">
          <a:xfrm>
            <a:off x="6164261" y="4226955"/>
            <a:ext cx="912955" cy="1085877"/>
          </a:xfrm>
          <a:custGeom>
            <a:avLst/>
            <a:gdLst>
              <a:gd name="T0" fmla="*/ 197 w 393"/>
              <a:gd name="T1" fmla="*/ 97 h 467"/>
              <a:gd name="T2" fmla="*/ 197 w 393"/>
              <a:gd name="T3" fmla="*/ 37 h 467"/>
              <a:gd name="T4" fmla="*/ 213 w 393"/>
              <a:gd name="T5" fmla="*/ 31 h 467"/>
              <a:gd name="T6" fmla="*/ 239 w 393"/>
              <a:gd name="T7" fmla="*/ 20 h 467"/>
              <a:gd name="T8" fmla="*/ 252 w 393"/>
              <a:gd name="T9" fmla="*/ 41 h 467"/>
              <a:gd name="T10" fmla="*/ 233 w 393"/>
              <a:gd name="T11" fmla="*/ 85 h 467"/>
              <a:gd name="T12" fmla="*/ 244 w 393"/>
              <a:gd name="T13" fmla="*/ 109 h 467"/>
              <a:gd name="T14" fmla="*/ 223 w 393"/>
              <a:gd name="T15" fmla="*/ 123 h 467"/>
              <a:gd name="T16" fmla="*/ 180 w 393"/>
              <a:gd name="T17" fmla="*/ 103 h 467"/>
              <a:gd name="T18" fmla="*/ 154 w 393"/>
              <a:gd name="T19" fmla="*/ 115 h 467"/>
              <a:gd name="T20" fmla="*/ 141 w 393"/>
              <a:gd name="T21" fmla="*/ 94 h 467"/>
              <a:gd name="T22" fmla="*/ 160 w 393"/>
              <a:gd name="T23" fmla="*/ 51 h 467"/>
              <a:gd name="T24" fmla="*/ 149 w 393"/>
              <a:gd name="T25" fmla="*/ 25 h 467"/>
              <a:gd name="T26" fmla="*/ 170 w 393"/>
              <a:gd name="T27" fmla="*/ 12 h 467"/>
              <a:gd name="T28" fmla="*/ 213 w 393"/>
              <a:gd name="T29" fmla="*/ 31 h 467"/>
              <a:gd name="T30" fmla="*/ 75 w 393"/>
              <a:gd name="T31" fmla="*/ 164 h 467"/>
              <a:gd name="T32" fmla="*/ 347 w 393"/>
              <a:gd name="T33" fmla="*/ 186 h 467"/>
              <a:gd name="T34" fmla="*/ 373 w 393"/>
              <a:gd name="T35" fmla="*/ 392 h 467"/>
              <a:gd name="T36" fmla="*/ 3 w 393"/>
              <a:gd name="T37" fmla="*/ 369 h 467"/>
              <a:gd name="T38" fmla="*/ 185 w 393"/>
              <a:gd name="T39" fmla="*/ 266 h 467"/>
              <a:gd name="T40" fmla="*/ 75 w 393"/>
              <a:gd name="T41" fmla="*/ 186 h 467"/>
              <a:gd name="T42" fmla="*/ 51 w 393"/>
              <a:gd name="T43" fmla="*/ 266 h 467"/>
              <a:gd name="T44" fmla="*/ 185 w 393"/>
              <a:gd name="T45" fmla="*/ 369 h 467"/>
              <a:gd name="T46" fmla="*/ 45 w 393"/>
              <a:gd name="T47" fmla="*/ 289 h 467"/>
              <a:gd name="T48" fmla="*/ 185 w 393"/>
              <a:gd name="T49" fmla="*/ 369 h 467"/>
              <a:gd name="T50" fmla="*/ 208 w 393"/>
              <a:gd name="T51" fmla="*/ 369 h 467"/>
              <a:gd name="T52" fmla="*/ 348 w 393"/>
              <a:gd name="T53" fmla="*/ 289 h 467"/>
              <a:gd name="T54" fmla="*/ 208 w 393"/>
              <a:gd name="T55" fmla="*/ 186 h 467"/>
              <a:gd name="T56" fmla="*/ 342 w 393"/>
              <a:gd name="T57" fmla="*/ 266 h 467"/>
              <a:gd name="T58" fmla="*/ 318 w 393"/>
              <a:gd name="T59" fmla="*/ 186 h 467"/>
              <a:gd name="T60" fmla="*/ 154 w 393"/>
              <a:gd name="T61" fmla="*/ 405 h 467"/>
              <a:gd name="T62" fmla="*/ 239 w 393"/>
              <a:gd name="T63" fmla="*/ 449 h 467"/>
              <a:gd name="T64" fmla="*/ 340 w 393"/>
              <a:gd name="T65" fmla="*/ 457 h 467"/>
              <a:gd name="T66" fmla="*/ 332 w 393"/>
              <a:gd name="T67" fmla="*/ 467 h 467"/>
              <a:gd name="T68" fmla="*/ 53 w 393"/>
              <a:gd name="T69" fmla="*/ 459 h 467"/>
              <a:gd name="T70" fmla="*/ 61 w 393"/>
              <a:gd name="T71" fmla="*/ 449 h 467"/>
              <a:gd name="T72" fmla="*/ 154 w 393"/>
              <a:gd name="T73" fmla="*/ 405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93" h="467">
                <a:moveTo>
                  <a:pt x="167" y="67"/>
                </a:moveTo>
                <a:cubicBezTo>
                  <a:pt x="167" y="84"/>
                  <a:pt x="180" y="97"/>
                  <a:pt x="197" y="97"/>
                </a:cubicBezTo>
                <a:cubicBezTo>
                  <a:pt x="213" y="97"/>
                  <a:pt x="226" y="84"/>
                  <a:pt x="226" y="67"/>
                </a:cubicBezTo>
                <a:cubicBezTo>
                  <a:pt x="226" y="51"/>
                  <a:pt x="213" y="37"/>
                  <a:pt x="197" y="37"/>
                </a:cubicBezTo>
                <a:cubicBezTo>
                  <a:pt x="180" y="37"/>
                  <a:pt x="167" y="51"/>
                  <a:pt x="167" y="67"/>
                </a:cubicBezTo>
                <a:close/>
                <a:moveTo>
                  <a:pt x="213" y="31"/>
                </a:moveTo>
                <a:cubicBezTo>
                  <a:pt x="222" y="28"/>
                  <a:pt x="224" y="16"/>
                  <a:pt x="217" y="9"/>
                </a:cubicBezTo>
                <a:cubicBezTo>
                  <a:pt x="217" y="9"/>
                  <a:pt x="231" y="6"/>
                  <a:pt x="239" y="20"/>
                </a:cubicBezTo>
                <a:cubicBezTo>
                  <a:pt x="247" y="33"/>
                  <a:pt x="241" y="47"/>
                  <a:pt x="234" y="53"/>
                </a:cubicBezTo>
                <a:cubicBezTo>
                  <a:pt x="242" y="57"/>
                  <a:pt x="253" y="50"/>
                  <a:pt x="252" y="41"/>
                </a:cubicBezTo>
                <a:cubicBezTo>
                  <a:pt x="252" y="41"/>
                  <a:pt x="264" y="48"/>
                  <a:pt x="260" y="64"/>
                </a:cubicBezTo>
                <a:cubicBezTo>
                  <a:pt x="256" y="79"/>
                  <a:pt x="242" y="85"/>
                  <a:pt x="233" y="85"/>
                </a:cubicBezTo>
                <a:cubicBezTo>
                  <a:pt x="236" y="93"/>
                  <a:pt x="248" y="95"/>
                  <a:pt x="255" y="88"/>
                </a:cubicBezTo>
                <a:cubicBezTo>
                  <a:pt x="255" y="88"/>
                  <a:pt x="257" y="101"/>
                  <a:pt x="244" y="109"/>
                </a:cubicBezTo>
                <a:cubicBezTo>
                  <a:pt x="231" y="118"/>
                  <a:pt x="217" y="112"/>
                  <a:pt x="210" y="104"/>
                </a:cubicBezTo>
                <a:cubicBezTo>
                  <a:pt x="206" y="113"/>
                  <a:pt x="213" y="123"/>
                  <a:pt x="223" y="123"/>
                </a:cubicBezTo>
                <a:cubicBezTo>
                  <a:pt x="223" y="123"/>
                  <a:pt x="216" y="134"/>
                  <a:pt x="200" y="131"/>
                </a:cubicBezTo>
                <a:cubicBezTo>
                  <a:pt x="185" y="127"/>
                  <a:pt x="179" y="113"/>
                  <a:pt x="180" y="103"/>
                </a:cubicBezTo>
                <a:cubicBezTo>
                  <a:pt x="171" y="106"/>
                  <a:pt x="169" y="119"/>
                  <a:pt x="176" y="125"/>
                </a:cubicBezTo>
                <a:cubicBezTo>
                  <a:pt x="176" y="125"/>
                  <a:pt x="163" y="128"/>
                  <a:pt x="154" y="115"/>
                </a:cubicBezTo>
                <a:cubicBezTo>
                  <a:pt x="146" y="101"/>
                  <a:pt x="152" y="88"/>
                  <a:pt x="159" y="82"/>
                </a:cubicBezTo>
                <a:cubicBezTo>
                  <a:pt x="151" y="78"/>
                  <a:pt x="141" y="84"/>
                  <a:pt x="141" y="94"/>
                </a:cubicBezTo>
                <a:cubicBezTo>
                  <a:pt x="141" y="94"/>
                  <a:pt x="130" y="86"/>
                  <a:pt x="133" y="71"/>
                </a:cubicBezTo>
                <a:cubicBezTo>
                  <a:pt x="137" y="56"/>
                  <a:pt x="151" y="50"/>
                  <a:pt x="160" y="51"/>
                </a:cubicBezTo>
                <a:cubicBezTo>
                  <a:pt x="157" y="42"/>
                  <a:pt x="145" y="40"/>
                  <a:pt x="138" y="47"/>
                </a:cubicBezTo>
                <a:cubicBezTo>
                  <a:pt x="138" y="47"/>
                  <a:pt x="136" y="33"/>
                  <a:pt x="149" y="25"/>
                </a:cubicBezTo>
                <a:cubicBezTo>
                  <a:pt x="163" y="17"/>
                  <a:pt x="177" y="23"/>
                  <a:pt x="183" y="30"/>
                </a:cubicBezTo>
                <a:cubicBezTo>
                  <a:pt x="187" y="22"/>
                  <a:pt x="180" y="11"/>
                  <a:pt x="170" y="12"/>
                </a:cubicBezTo>
                <a:cubicBezTo>
                  <a:pt x="170" y="12"/>
                  <a:pt x="178" y="0"/>
                  <a:pt x="193" y="4"/>
                </a:cubicBezTo>
                <a:cubicBezTo>
                  <a:pt x="208" y="8"/>
                  <a:pt x="214" y="22"/>
                  <a:pt x="213" y="31"/>
                </a:cubicBezTo>
                <a:close/>
                <a:moveTo>
                  <a:pt x="46" y="186"/>
                </a:moveTo>
                <a:cubicBezTo>
                  <a:pt x="49" y="174"/>
                  <a:pt x="62" y="164"/>
                  <a:pt x="75" y="164"/>
                </a:cubicBezTo>
                <a:cubicBezTo>
                  <a:pt x="318" y="164"/>
                  <a:pt x="318" y="164"/>
                  <a:pt x="318" y="164"/>
                </a:cubicBezTo>
                <a:cubicBezTo>
                  <a:pt x="331" y="164"/>
                  <a:pt x="344" y="174"/>
                  <a:pt x="347" y="186"/>
                </a:cubicBezTo>
                <a:cubicBezTo>
                  <a:pt x="390" y="369"/>
                  <a:pt x="390" y="369"/>
                  <a:pt x="390" y="369"/>
                </a:cubicBezTo>
                <a:cubicBezTo>
                  <a:pt x="393" y="382"/>
                  <a:pt x="386" y="392"/>
                  <a:pt x="373" y="392"/>
                </a:cubicBezTo>
                <a:cubicBezTo>
                  <a:pt x="20" y="392"/>
                  <a:pt x="20" y="392"/>
                  <a:pt x="20" y="392"/>
                </a:cubicBezTo>
                <a:cubicBezTo>
                  <a:pt x="8" y="392"/>
                  <a:pt x="0" y="382"/>
                  <a:pt x="3" y="369"/>
                </a:cubicBezTo>
                <a:cubicBezTo>
                  <a:pt x="46" y="186"/>
                  <a:pt x="46" y="186"/>
                  <a:pt x="46" y="186"/>
                </a:cubicBezTo>
                <a:close/>
                <a:moveTo>
                  <a:pt x="185" y="266"/>
                </a:moveTo>
                <a:cubicBezTo>
                  <a:pt x="185" y="186"/>
                  <a:pt x="185" y="186"/>
                  <a:pt x="185" y="186"/>
                </a:cubicBezTo>
                <a:cubicBezTo>
                  <a:pt x="75" y="186"/>
                  <a:pt x="75" y="186"/>
                  <a:pt x="75" y="186"/>
                </a:cubicBezTo>
                <a:cubicBezTo>
                  <a:pt x="73" y="186"/>
                  <a:pt x="69" y="189"/>
                  <a:pt x="69" y="192"/>
                </a:cubicBezTo>
                <a:cubicBezTo>
                  <a:pt x="51" y="266"/>
                  <a:pt x="51" y="266"/>
                  <a:pt x="51" y="266"/>
                </a:cubicBezTo>
                <a:cubicBezTo>
                  <a:pt x="185" y="266"/>
                  <a:pt x="185" y="266"/>
                  <a:pt x="185" y="266"/>
                </a:cubicBezTo>
                <a:close/>
                <a:moveTo>
                  <a:pt x="185" y="369"/>
                </a:moveTo>
                <a:cubicBezTo>
                  <a:pt x="185" y="289"/>
                  <a:pt x="185" y="289"/>
                  <a:pt x="185" y="289"/>
                </a:cubicBezTo>
                <a:cubicBezTo>
                  <a:pt x="45" y="289"/>
                  <a:pt x="45" y="289"/>
                  <a:pt x="45" y="289"/>
                </a:cubicBezTo>
                <a:cubicBezTo>
                  <a:pt x="26" y="369"/>
                  <a:pt x="26" y="369"/>
                  <a:pt x="26" y="369"/>
                </a:cubicBezTo>
                <a:cubicBezTo>
                  <a:pt x="185" y="369"/>
                  <a:pt x="185" y="369"/>
                  <a:pt x="185" y="369"/>
                </a:cubicBezTo>
                <a:close/>
                <a:moveTo>
                  <a:pt x="208" y="289"/>
                </a:moveTo>
                <a:cubicBezTo>
                  <a:pt x="208" y="369"/>
                  <a:pt x="208" y="369"/>
                  <a:pt x="208" y="369"/>
                </a:cubicBezTo>
                <a:cubicBezTo>
                  <a:pt x="367" y="370"/>
                  <a:pt x="367" y="370"/>
                  <a:pt x="367" y="370"/>
                </a:cubicBezTo>
                <a:cubicBezTo>
                  <a:pt x="348" y="289"/>
                  <a:pt x="348" y="289"/>
                  <a:pt x="348" y="289"/>
                </a:cubicBezTo>
                <a:cubicBezTo>
                  <a:pt x="208" y="289"/>
                  <a:pt x="208" y="289"/>
                  <a:pt x="208" y="289"/>
                </a:cubicBezTo>
                <a:close/>
                <a:moveTo>
                  <a:pt x="208" y="186"/>
                </a:moveTo>
                <a:cubicBezTo>
                  <a:pt x="208" y="266"/>
                  <a:pt x="208" y="266"/>
                  <a:pt x="208" y="266"/>
                </a:cubicBezTo>
                <a:cubicBezTo>
                  <a:pt x="342" y="266"/>
                  <a:pt x="342" y="266"/>
                  <a:pt x="342" y="266"/>
                </a:cubicBezTo>
                <a:cubicBezTo>
                  <a:pt x="324" y="192"/>
                  <a:pt x="324" y="192"/>
                  <a:pt x="324" y="192"/>
                </a:cubicBezTo>
                <a:cubicBezTo>
                  <a:pt x="324" y="189"/>
                  <a:pt x="320" y="186"/>
                  <a:pt x="318" y="186"/>
                </a:cubicBezTo>
                <a:cubicBezTo>
                  <a:pt x="208" y="186"/>
                  <a:pt x="208" y="186"/>
                  <a:pt x="208" y="186"/>
                </a:cubicBezTo>
                <a:close/>
                <a:moveTo>
                  <a:pt x="154" y="405"/>
                </a:moveTo>
                <a:cubicBezTo>
                  <a:pt x="239" y="405"/>
                  <a:pt x="239" y="405"/>
                  <a:pt x="239" y="405"/>
                </a:cubicBezTo>
                <a:cubicBezTo>
                  <a:pt x="239" y="449"/>
                  <a:pt x="239" y="449"/>
                  <a:pt x="239" y="449"/>
                </a:cubicBezTo>
                <a:cubicBezTo>
                  <a:pt x="332" y="449"/>
                  <a:pt x="332" y="449"/>
                  <a:pt x="332" y="449"/>
                </a:cubicBezTo>
                <a:cubicBezTo>
                  <a:pt x="336" y="449"/>
                  <a:pt x="340" y="452"/>
                  <a:pt x="340" y="457"/>
                </a:cubicBezTo>
                <a:cubicBezTo>
                  <a:pt x="340" y="459"/>
                  <a:pt x="340" y="459"/>
                  <a:pt x="340" y="459"/>
                </a:cubicBezTo>
                <a:cubicBezTo>
                  <a:pt x="340" y="464"/>
                  <a:pt x="336" y="467"/>
                  <a:pt x="332" y="467"/>
                </a:cubicBezTo>
                <a:cubicBezTo>
                  <a:pt x="61" y="467"/>
                  <a:pt x="61" y="467"/>
                  <a:pt x="61" y="467"/>
                </a:cubicBezTo>
                <a:cubicBezTo>
                  <a:pt x="57" y="467"/>
                  <a:pt x="53" y="464"/>
                  <a:pt x="53" y="459"/>
                </a:cubicBezTo>
                <a:cubicBezTo>
                  <a:pt x="53" y="457"/>
                  <a:pt x="53" y="457"/>
                  <a:pt x="53" y="457"/>
                </a:cubicBezTo>
                <a:cubicBezTo>
                  <a:pt x="53" y="452"/>
                  <a:pt x="57" y="449"/>
                  <a:pt x="61" y="449"/>
                </a:cubicBezTo>
                <a:cubicBezTo>
                  <a:pt x="154" y="449"/>
                  <a:pt x="154" y="449"/>
                  <a:pt x="154" y="449"/>
                </a:cubicBezTo>
                <a:cubicBezTo>
                  <a:pt x="154" y="405"/>
                  <a:pt x="154" y="405"/>
                  <a:pt x="154" y="405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34"/>
          <p:cNvSpPr>
            <a:spLocks noEditPoints="1"/>
          </p:cNvSpPr>
          <p:nvPr/>
        </p:nvSpPr>
        <p:spPr bwMode="auto">
          <a:xfrm>
            <a:off x="1387912" y="2834281"/>
            <a:ext cx="918533" cy="1020799"/>
          </a:xfrm>
          <a:custGeom>
            <a:avLst/>
            <a:gdLst>
              <a:gd name="T0" fmla="*/ 154 w 395"/>
              <a:gd name="T1" fmla="*/ 383 h 439"/>
              <a:gd name="T2" fmla="*/ 197 w 395"/>
              <a:gd name="T3" fmla="*/ 330 h 439"/>
              <a:gd name="T4" fmla="*/ 241 w 395"/>
              <a:gd name="T5" fmla="*/ 383 h 439"/>
              <a:gd name="T6" fmla="*/ 165 w 395"/>
              <a:gd name="T7" fmla="*/ 394 h 439"/>
              <a:gd name="T8" fmla="*/ 218 w 395"/>
              <a:gd name="T9" fmla="*/ 434 h 439"/>
              <a:gd name="T10" fmla="*/ 206 w 395"/>
              <a:gd name="T11" fmla="*/ 434 h 439"/>
              <a:gd name="T12" fmla="*/ 218 w 395"/>
              <a:gd name="T13" fmla="*/ 401 h 439"/>
              <a:gd name="T14" fmla="*/ 189 w 395"/>
              <a:gd name="T15" fmla="*/ 434 h 439"/>
              <a:gd name="T16" fmla="*/ 176 w 395"/>
              <a:gd name="T17" fmla="*/ 434 h 439"/>
              <a:gd name="T18" fmla="*/ 189 w 395"/>
              <a:gd name="T19" fmla="*/ 401 h 439"/>
              <a:gd name="T20" fmla="*/ 205 w 395"/>
              <a:gd name="T21" fmla="*/ 325 h 439"/>
              <a:gd name="T22" fmla="*/ 190 w 395"/>
              <a:gd name="T23" fmla="*/ 325 h 439"/>
              <a:gd name="T24" fmla="*/ 205 w 395"/>
              <a:gd name="T25" fmla="*/ 263 h 439"/>
              <a:gd name="T26" fmla="*/ 372 w 395"/>
              <a:gd name="T27" fmla="*/ 178 h 439"/>
              <a:gd name="T28" fmla="*/ 331 w 395"/>
              <a:gd name="T29" fmla="*/ 178 h 439"/>
              <a:gd name="T30" fmla="*/ 43 w 395"/>
              <a:gd name="T31" fmla="*/ 198 h 439"/>
              <a:gd name="T32" fmla="*/ 43 w 395"/>
              <a:gd name="T33" fmla="*/ 157 h 439"/>
              <a:gd name="T34" fmla="*/ 43 w 395"/>
              <a:gd name="T35" fmla="*/ 198 h 439"/>
              <a:gd name="T36" fmla="*/ 90 w 395"/>
              <a:gd name="T37" fmla="*/ 27 h 439"/>
              <a:gd name="T38" fmla="*/ 45 w 395"/>
              <a:gd name="T39" fmla="*/ 104 h 439"/>
              <a:gd name="T40" fmla="*/ 113 w 395"/>
              <a:gd name="T41" fmla="*/ 122 h 439"/>
              <a:gd name="T42" fmla="*/ 126 w 395"/>
              <a:gd name="T43" fmla="*/ 100 h 439"/>
              <a:gd name="T44" fmla="*/ 281 w 395"/>
              <a:gd name="T45" fmla="*/ 113 h 439"/>
              <a:gd name="T46" fmla="*/ 328 w 395"/>
              <a:gd name="T47" fmla="*/ 123 h 439"/>
              <a:gd name="T48" fmla="*/ 341 w 395"/>
              <a:gd name="T49" fmla="*/ 53 h 439"/>
              <a:gd name="T50" fmla="*/ 251 w 395"/>
              <a:gd name="T51" fmla="*/ 176 h 439"/>
              <a:gd name="T52" fmla="*/ 254 w 395"/>
              <a:gd name="T53" fmla="*/ 133 h 439"/>
              <a:gd name="T54" fmla="*/ 197 w 395"/>
              <a:gd name="T55" fmla="*/ 125 h 439"/>
              <a:gd name="T56" fmla="*/ 141 w 395"/>
              <a:gd name="T57" fmla="*/ 133 h 439"/>
              <a:gd name="T58" fmla="*/ 143 w 395"/>
              <a:gd name="T59" fmla="*/ 176 h 439"/>
              <a:gd name="T60" fmla="*/ 96 w 395"/>
              <a:gd name="T61" fmla="*/ 227 h 439"/>
              <a:gd name="T62" fmla="*/ 102 w 395"/>
              <a:gd name="T63" fmla="*/ 237 h 439"/>
              <a:gd name="T64" fmla="*/ 299 w 395"/>
              <a:gd name="T65" fmla="*/ 231 h 439"/>
              <a:gd name="T66" fmla="*/ 293 w 395"/>
              <a:gd name="T67" fmla="*/ 221 h 439"/>
              <a:gd name="T68" fmla="*/ 96 w 395"/>
              <a:gd name="T69" fmla="*/ 227 h 439"/>
              <a:gd name="T70" fmla="*/ 96 w 395"/>
              <a:gd name="T71" fmla="*/ 202 h 439"/>
              <a:gd name="T72" fmla="*/ 293 w 395"/>
              <a:gd name="T73" fmla="*/ 208 h 439"/>
              <a:gd name="T74" fmla="*/ 299 w 395"/>
              <a:gd name="T75" fmla="*/ 197 h 439"/>
              <a:gd name="T76" fmla="*/ 102 w 395"/>
              <a:gd name="T77" fmla="*/ 191 h 439"/>
              <a:gd name="T78" fmla="*/ 394 w 395"/>
              <a:gd name="T79" fmla="*/ 162 h 439"/>
              <a:gd name="T80" fmla="*/ 385 w 395"/>
              <a:gd name="T81" fmla="*/ 244 h 439"/>
              <a:gd name="T82" fmla="*/ 382 w 395"/>
              <a:gd name="T83" fmla="*/ 290 h 439"/>
              <a:gd name="T84" fmla="*/ 330 w 395"/>
              <a:gd name="T85" fmla="*/ 290 h 439"/>
              <a:gd name="T86" fmla="*/ 325 w 395"/>
              <a:gd name="T87" fmla="*/ 255 h 439"/>
              <a:gd name="T88" fmla="*/ 65 w 395"/>
              <a:gd name="T89" fmla="*/ 255 h 439"/>
              <a:gd name="T90" fmla="*/ 39 w 395"/>
              <a:gd name="T91" fmla="*/ 316 h 439"/>
              <a:gd name="T92" fmla="*/ 13 w 395"/>
              <a:gd name="T93" fmla="*/ 245 h 439"/>
              <a:gd name="T94" fmla="*/ 1 w 395"/>
              <a:gd name="T95" fmla="*/ 222 h 439"/>
              <a:gd name="T96" fmla="*/ 18 w 395"/>
              <a:gd name="T97" fmla="*/ 135 h 439"/>
              <a:gd name="T98" fmla="*/ 40 w 395"/>
              <a:gd name="T99" fmla="*/ 23 h 439"/>
              <a:gd name="T100" fmla="*/ 325 w 395"/>
              <a:gd name="T101" fmla="*/ 3 h 439"/>
              <a:gd name="T102" fmla="*/ 362 w 395"/>
              <a:gd name="T103" fmla="*/ 43 h 439"/>
              <a:gd name="T104" fmla="*/ 394 w 395"/>
              <a:gd name="T105" fmla="*/ 162 h 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95" h="439">
                <a:moveTo>
                  <a:pt x="165" y="394"/>
                </a:moveTo>
                <a:cubicBezTo>
                  <a:pt x="159" y="394"/>
                  <a:pt x="154" y="389"/>
                  <a:pt x="154" y="383"/>
                </a:cubicBezTo>
                <a:cubicBezTo>
                  <a:pt x="154" y="354"/>
                  <a:pt x="154" y="354"/>
                  <a:pt x="154" y="354"/>
                </a:cubicBezTo>
                <a:cubicBezTo>
                  <a:pt x="154" y="341"/>
                  <a:pt x="173" y="330"/>
                  <a:pt x="197" y="330"/>
                </a:cubicBezTo>
                <a:cubicBezTo>
                  <a:pt x="221" y="330"/>
                  <a:pt x="241" y="341"/>
                  <a:pt x="241" y="354"/>
                </a:cubicBezTo>
                <a:cubicBezTo>
                  <a:pt x="241" y="383"/>
                  <a:pt x="241" y="383"/>
                  <a:pt x="241" y="383"/>
                </a:cubicBezTo>
                <a:cubicBezTo>
                  <a:pt x="241" y="389"/>
                  <a:pt x="236" y="394"/>
                  <a:pt x="229" y="394"/>
                </a:cubicBezTo>
                <a:cubicBezTo>
                  <a:pt x="165" y="394"/>
                  <a:pt x="165" y="394"/>
                  <a:pt x="165" y="394"/>
                </a:cubicBezTo>
                <a:close/>
                <a:moveTo>
                  <a:pt x="218" y="401"/>
                </a:moveTo>
                <a:cubicBezTo>
                  <a:pt x="218" y="434"/>
                  <a:pt x="218" y="434"/>
                  <a:pt x="218" y="434"/>
                </a:cubicBezTo>
                <a:cubicBezTo>
                  <a:pt x="218" y="437"/>
                  <a:pt x="216" y="439"/>
                  <a:pt x="212" y="439"/>
                </a:cubicBezTo>
                <a:cubicBezTo>
                  <a:pt x="209" y="439"/>
                  <a:pt x="206" y="437"/>
                  <a:pt x="206" y="434"/>
                </a:cubicBezTo>
                <a:cubicBezTo>
                  <a:pt x="206" y="401"/>
                  <a:pt x="206" y="401"/>
                  <a:pt x="206" y="401"/>
                </a:cubicBezTo>
                <a:cubicBezTo>
                  <a:pt x="218" y="401"/>
                  <a:pt x="218" y="401"/>
                  <a:pt x="218" y="401"/>
                </a:cubicBezTo>
                <a:close/>
                <a:moveTo>
                  <a:pt x="189" y="401"/>
                </a:moveTo>
                <a:cubicBezTo>
                  <a:pt x="189" y="434"/>
                  <a:pt x="189" y="434"/>
                  <a:pt x="189" y="434"/>
                </a:cubicBezTo>
                <a:cubicBezTo>
                  <a:pt x="189" y="437"/>
                  <a:pt x="186" y="439"/>
                  <a:pt x="182" y="439"/>
                </a:cubicBezTo>
                <a:cubicBezTo>
                  <a:pt x="179" y="439"/>
                  <a:pt x="176" y="437"/>
                  <a:pt x="176" y="434"/>
                </a:cubicBezTo>
                <a:cubicBezTo>
                  <a:pt x="176" y="401"/>
                  <a:pt x="176" y="401"/>
                  <a:pt x="176" y="401"/>
                </a:cubicBezTo>
                <a:cubicBezTo>
                  <a:pt x="189" y="401"/>
                  <a:pt x="189" y="401"/>
                  <a:pt x="189" y="401"/>
                </a:cubicBezTo>
                <a:close/>
                <a:moveTo>
                  <a:pt x="205" y="263"/>
                </a:moveTo>
                <a:cubicBezTo>
                  <a:pt x="205" y="325"/>
                  <a:pt x="205" y="325"/>
                  <a:pt x="205" y="325"/>
                </a:cubicBezTo>
                <a:cubicBezTo>
                  <a:pt x="202" y="325"/>
                  <a:pt x="200" y="325"/>
                  <a:pt x="197" y="325"/>
                </a:cubicBezTo>
                <a:cubicBezTo>
                  <a:pt x="195" y="325"/>
                  <a:pt x="192" y="325"/>
                  <a:pt x="190" y="325"/>
                </a:cubicBezTo>
                <a:cubicBezTo>
                  <a:pt x="190" y="263"/>
                  <a:pt x="190" y="263"/>
                  <a:pt x="190" y="263"/>
                </a:cubicBezTo>
                <a:cubicBezTo>
                  <a:pt x="205" y="263"/>
                  <a:pt x="205" y="263"/>
                  <a:pt x="205" y="263"/>
                </a:cubicBezTo>
                <a:close/>
                <a:moveTo>
                  <a:pt x="352" y="198"/>
                </a:moveTo>
                <a:cubicBezTo>
                  <a:pt x="363" y="198"/>
                  <a:pt x="372" y="189"/>
                  <a:pt x="372" y="178"/>
                </a:cubicBezTo>
                <a:cubicBezTo>
                  <a:pt x="372" y="166"/>
                  <a:pt x="363" y="157"/>
                  <a:pt x="352" y="157"/>
                </a:cubicBezTo>
                <a:cubicBezTo>
                  <a:pt x="340" y="157"/>
                  <a:pt x="331" y="166"/>
                  <a:pt x="331" y="178"/>
                </a:cubicBezTo>
                <a:cubicBezTo>
                  <a:pt x="331" y="189"/>
                  <a:pt x="340" y="198"/>
                  <a:pt x="352" y="198"/>
                </a:cubicBezTo>
                <a:close/>
                <a:moveTo>
                  <a:pt x="43" y="198"/>
                </a:moveTo>
                <a:cubicBezTo>
                  <a:pt x="54" y="198"/>
                  <a:pt x="63" y="189"/>
                  <a:pt x="63" y="178"/>
                </a:cubicBezTo>
                <a:cubicBezTo>
                  <a:pt x="63" y="166"/>
                  <a:pt x="54" y="157"/>
                  <a:pt x="43" y="157"/>
                </a:cubicBezTo>
                <a:cubicBezTo>
                  <a:pt x="31" y="157"/>
                  <a:pt x="22" y="166"/>
                  <a:pt x="22" y="178"/>
                </a:cubicBezTo>
                <a:cubicBezTo>
                  <a:pt x="22" y="189"/>
                  <a:pt x="31" y="198"/>
                  <a:pt x="43" y="198"/>
                </a:cubicBezTo>
                <a:close/>
                <a:moveTo>
                  <a:pt x="305" y="27"/>
                </a:moveTo>
                <a:cubicBezTo>
                  <a:pt x="291" y="27"/>
                  <a:pt x="102" y="27"/>
                  <a:pt x="90" y="27"/>
                </a:cubicBezTo>
                <a:cubicBezTo>
                  <a:pt x="72" y="28"/>
                  <a:pt x="59" y="36"/>
                  <a:pt x="53" y="53"/>
                </a:cubicBezTo>
                <a:cubicBezTo>
                  <a:pt x="47" y="71"/>
                  <a:pt x="46" y="96"/>
                  <a:pt x="45" y="104"/>
                </a:cubicBezTo>
                <a:cubicBezTo>
                  <a:pt x="43" y="112"/>
                  <a:pt x="45" y="125"/>
                  <a:pt x="67" y="123"/>
                </a:cubicBezTo>
                <a:cubicBezTo>
                  <a:pt x="73" y="123"/>
                  <a:pt x="90" y="123"/>
                  <a:pt x="113" y="122"/>
                </a:cubicBezTo>
                <a:cubicBezTo>
                  <a:pt x="113" y="113"/>
                  <a:pt x="113" y="113"/>
                  <a:pt x="113" y="113"/>
                </a:cubicBezTo>
                <a:cubicBezTo>
                  <a:pt x="113" y="105"/>
                  <a:pt x="119" y="100"/>
                  <a:pt x="126" y="100"/>
                </a:cubicBezTo>
                <a:cubicBezTo>
                  <a:pt x="269" y="100"/>
                  <a:pt x="269" y="100"/>
                  <a:pt x="269" y="100"/>
                </a:cubicBezTo>
                <a:cubicBezTo>
                  <a:pt x="276" y="100"/>
                  <a:pt x="281" y="105"/>
                  <a:pt x="281" y="113"/>
                </a:cubicBezTo>
                <a:cubicBezTo>
                  <a:pt x="281" y="122"/>
                  <a:pt x="281" y="122"/>
                  <a:pt x="281" y="122"/>
                </a:cubicBezTo>
                <a:cubicBezTo>
                  <a:pt x="304" y="123"/>
                  <a:pt x="322" y="123"/>
                  <a:pt x="328" y="123"/>
                </a:cubicBezTo>
                <a:cubicBezTo>
                  <a:pt x="349" y="125"/>
                  <a:pt x="351" y="112"/>
                  <a:pt x="350" y="104"/>
                </a:cubicBezTo>
                <a:cubicBezTo>
                  <a:pt x="349" y="96"/>
                  <a:pt x="348" y="71"/>
                  <a:pt x="341" y="53"/>
                </a:cubicBezTo>
                <a:cubicBezTo>
                  <a:pt x="335" y="36"/>
                  <a:pt x="322" y="28"/>
                  <a:pt x="305" y="27"/>
                </a:cubicBezTo>
                <a:close/>
                <a:moveTo>
                  <a:pt x="251" y="176"/>
                </a:moveTo>
                <a:cubicBezTo>
                  <a:pt x="253" y="176"/>
                  <a:pt x="254" y="175"/>
                  <a:pt x="254" y="174"/>
                </a:cubicBezTo>
                <a:cubicBezTo>
                  <a:pt x="254" y="133"/>
                  <a:pt x="254" y="133"/>
                  <a:pt x="254" y="133"/>
                </a:cubicBezTo>
                <a:cubicBezTo>
                  <a:pt x="254" y="132"/>
                  <a:pt x="253" y="131"/>
                  <a:pt x="251" y="130"/>
                </a:cubicBezTo>
                <a:cubicBezTo>
                  <a:pt x="251" y="130"/>
                  <a:pt x="214" y="125"/>
                  <a:pt x="197" y="125"/>
                </a:cubicBezTo>
                <a:cubicBezTo>
                  <a:pt x="180" y="125"/>
                  <a:pt x="143" y="130"/>
                  <a:pt x="143" y="130"/>
                </a:cubicBezTo>
                <a:cubicBezTo>
                  <a:pt x="142" y="131"/>
                  <a:pt x="141" y="132"/>
                  <a:pt x="141" y="133"/>
                </a:cubicBezTo>
                <a:cubicBezTo>
                  <a:pt x="141" y="174"/>
                  <a:pt x="141" y="174"/>
                  <a:pt x="141" y="174"/>
                </a:cubicBezTo>
                <a:cubicBezTo>
                  <a:pt x="141" y="175"/>
                  <a:pt x="142" y="176"/>
                  <a:pt x="143" y="176"/>
                </a:cubicBezTo>
                <a:cubicBezTo>
                  <a:pt x="251" y="176"/>
                  <a:pt x="251" y="176"/>
                  <a:pt x="251" y="176"/>
                </a:cubicBezTo>
                <a:close/>
                <a:moveTo>
                  <a:pt x="96" y="227"/>
                </a:moveTo>
                <a:cubicBezTo>
                  <a:pt x="96" y="231"/>
                  <a:pt x="96" y="231"/>
                  <a:pt x="96" y="231"/>
                </a:cubicBezTo>
                <a:cubicBezTo>
                  <a:pt x="96" y="235"/>
                  <a:pt x="99" y="237"/>
                  <a:pt x="102" y="237"/>
                </a:cubicBezTo>
                <a:cubicBezTo>
                  <a:pt x="293" y="237"/>
                  <a:pt x="293" y="237"/>
                  <a:pt x="293" y="237"/>
                </a:cubicBezTo>
                <a:cubicBezTo>
                  <a:pt x="296" y="237"/>
                  <a:pt x="299" y="235"/>
                  <a:pt x="299" y="231"/>
                </a:cubicBezTo>
                <a:cubicBezTo>
                  <a:pt x="299" y="227"/>
                  <a:pt x="299" y="227"/>
                  <a:pt x="299" y="227"/>
                </a:cubicBezTo>
                <a:cubicBezTo>
                  <a:pt x="299" y="223"/>
                  <a:pt x="296" y="221"/>
                  <a:pt x="293" y="221"/>
                </a:cubicBezTo>
                <a:cubicBezTo>
                  <a:pt x="102" y="221"/>
                  <a:pt x="102" y="221"/>
                  <a:pt x="102" y="221"/>
                </a:cubicBezTo>
                <a:cubicBezTo>
                  <a:pt x="99" y="221"/>
                  <a:pt x="96" y="223"/>
                  <a:pt x="96" y="227"/>
                </a:cubicBezTo>
                <a:close/>
                <a:moveTo>
                  <a:pt x="96" y="197"/>
                </a:moveTo>
                <a:cubicBezTo>
                  <a:pt x="96" y="202"/>
                  <a:pt x="96" y="202"/>
                  <a:pt x="96" y="202"/>
                </a:cubicBezTo>
                <a:cubicBezTo>
                  <a:pt x="96" y="205"/>
                  <a:pt x="99" y="208"/>
                  <a:pt x="102" y="208"/>
                </a:cubicBezTo>
                <a:cubicBezTo>
                  <a:pt x="293" y="208"/>
                  <a:pt x="293" y="208"/>
                  <a:pt x="293" y="208"/>
                </a:cubicBezTo>
                <a:cubicBezTo>
                  <a:pt x="296" y="208"/>
                  <a:pt x="299" y="205"/>
                  <a:pt x="299" y="202"/>
                </a:cubicBezTo>
                <a:cubicBezTo>
                  <a:pt x="299" y="197"/>
                  <a:pt x="299" y="197"/>
                  <a:pt x="299" y="197"/>
                </a:cubicBezTo>
                <a:cubicBezTo>
                  <a:pt x="299" y="194"/>
                  <a:pt x="296" y="191"/>
                  <a:pt x="293" y="191"/>
                </a:cubicBezTo>
                <a:cubicBezTo>
                  <a:pt x="102" y="191"/>
                  <a:pt x="102" y="191"/>
                  <a:pt x="102" y="191"/>
                </a:cubicBezTo>
                <a:cubicBezTo>
                  <a:pt x="99" y="191"/>
                  <a:pt x="96" y="194"/>
                  <a:pt x="96" y="197"/>
                </a:cubicBezTo>
                <a:close/>
                <a:moveTo>
                  <a:pt x="394" y="162"/>
                </a:moveTo>
                <a:cubicBezTo>
                  <a:pt x="395" y="167"/>
                  <a:pt x="394" y="222"/>
                  <a:pt x="394" y="222"/>
                </a:cubicBezTo>
                <a:cubicBezTo>
                  <a:pt x="394" y="241"/>
                  <a:pt x="385" y="244"/>
                  <a:pt x="385" y="244"/>
                </a:cubicBezTo>
                <a:cubicBezTo>
                  <a:pt x="382" y="245"/>
                  <a:pt x="382" y="245"/>
                  <a:pt x="382" y="245"/>
                </a:cubicBezTo>
                <a:cubicBezTo>
                  <a:pt x="382" y="290"/>
                  <a:pt x="382" y="290"/>
                  <a:pt x="382" y="290"/>
                </a:cubicBezTo>
                <a:cubicBezTo>
                  <a:pt x="382" y="305"/>
                  <a:pt x="370" y="316"/>
                  <a:pt x="356" y="316"/>
                </a:cubicBezTo>
                <a:cubicBezTo>
                  <a:pt x="341" y="316"/>
                  <a:pt x="330" y="305"/>
                  <a:pt x="330" y="290"/>
                </a:cubicBezTo>
                <a:cubicBezTo>
                  <a:pt x="330" y="255"/>
                  <a:pt x="330" y="255"/>
                  <a:pt x="330" y="255"/>
                </a:cubicBezTo>
                <a:cubicBezTo>
                  <a:pt x="325" y="255"/>
                  <a:pt x="325" y="255"/>
                  <a:pt x="325" y="255"/>
                </a:cubicBezTo>
                <a:cubicBezTo>
                  <a:pt x="69" y="255"/>
                  <a:pt x="69" y="255"/>
                  <a:pt x="69" y="255"/>
                </a:cubicBezTo>
                <a:cubicBezTo>
                  <a:pt x="65" y="255"/>
                  <a:pt x="65" y="255"/>
                  <a:pt x="65" y="255"/>
                </a:cubicBezTo>
                <a:cubicBezTo>
                  <a:pt x="65" y="290"/>
                  <a:pt x="65" y="290"/>
                  <a:pt x="65" y="290"/>
                </a:cubicBezTo>
                <a:cubicBezTo>
                  <a:pt x="65" y="305"/>
                  <a:pt x="53" y="316"/>
                  <a:pt x="39" y="316"/>
                </a:cubicBezTo>
                <a:cubicBezTo>
                  <a:pt x="24" y="316"/>
                  <a:pt x="13" y="305"/>
                  <a:pt x="13" y="290"/>
                </a:cubicBezTo>
                <a:cubicBezTo>
                  <a:pt x="13" y="245"/>
                  <a:pt x="13" y="245"/>
                  <a:pt x="13" y="245"/>
                </a:cubicBezTo>
                <a:cubicBezTo>
                  <a:pt x="10" y="244"/>
                  <a:pt x="10" y="244"/>
                  <a:pt x="10" y="244"/>
                </a:cubicBezTo>
                <a:cubicBezTo>
                  <a:pt x="10" y="244"/>
                  <a:pt x="1" y="241"/>
                  <a:pt x="1" y="222"/>
                </a:cubicBezTo>
                <a:cubicBezTo>
                  <a:pt x="1" y="222"/>
                  <a:pt x="0" y="167"/>
                  <a:pt x="0" y="162"/>
                </a:cubicBezTo>
                <a:cubicBezTo>
                  <a:pt x="0" y="158"/>
                  <a:pt x="2" y="149"/>
                  <a:pt x="18" y="135"/>
                </a:cubicBezTo>
                <a:cubicBezTo>
                  <a:pt x="18" y="135"/>
                  <a:pt x="32" y="49"/>
                  <a:pt x="33" y="43"/>
                </a:cubicBezTo>
                <a:cubicBezTo>
                  <a:pt x="34" y="38"/>
                  <a:pt x="36" y="32"/>
                  <a:pt x="40" y="23"/>
                </a:cubicBezTo>
                <a:cubicBezTo>
                  <a:pt x="44" y="15"/>
                  <a:pt x="53" y="7"/>
                  <a:pt x="69" y="3"/>
                </a:cubicBezTo>
                <a:cubicBezTo>
                  <a:pt x="80" y="0"/>
                  <a:pt x="314" y="0"/>
                  <a:pt x="325" y="3"/>
                </a:cubicBezTo>
                <a:cubicBezTo>
                  <a:pt x="341" y="7"/>
                  <a:pt x="350" y="15"/>
                  <a:pt x="354" y="23"/>
                </a:cubicBezTo>
                <a:cubicBezTo>
                  <a:pt x="359" y="32"/>
                  <a:pt x="360" y="38"/>
                  <a:pt x="362" y="43"/>
                </a:cubicBezTo>
                <a:cubicBezTo>
                  <a:pt x="363" y="49"/>
                  <a:pt x="376" y="135"/>
                  <a:pt x="376" y="135"/>
                </a:cubicBezTo>
                <a:cubicBezTo>
                  <a:pt x="393" y="149"/>
                  <a:pt x="394" y="158"/>
                  <a:pt x="394" y="162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Freeform 36"/>
          <p:cNvSpPr>
            <a:spLocks noEditPoints="1"/>
          </p:cNvSpPr>
          <p:nvPr/>
        </p:nvSpPr>
        <p:spPr bwMode="auto">
          <a:xfrm>
            <a:off x="6199589" y="2780359"/>
            <a:ext cx="844158" cy="1050549"/>
          </a:xfrm>
          <a:custGeom>
            <a:avLst/>
            <a:gdLst>
              <a:gd name="T0" fmla="*/ 156 w 363"/>
              <a:gd name="T1" fmla="*/ 70 h 452"/>
              <a:gd name="T2" fmla="*/ 331 w 363"/>
              <a:gd name="T3" fmla="*/ 194 h 452"/>
              <a:gd name="T4" fmla="*/ 32 w 363"/>
              <a:gd name="T5" fmla="*/ 414 h 452"/>
              <a:gd name="T6" fmla="*/ 147 w 363"/>
              <a:gd name="T7" fmla="*/ 164 h 452"/>
              <a:gd name="T8" fmla="*/ 216 w 363"/>
              <a:gd name="T9" fmla="*/ 164 h 452"/>
              <a:gd name="T10" fmla="*/ 147 w 363"/>
              <a:gd name="T11" fmla="*/ 164 h 452"/>
              <a:gd name="T12" fmla="*/ 182 w 363"/>
              <a:gd name="T13" fmla="*/ 360 h 452"/>
              <a:gd name="T14" fmla="*/ 182 w 363"/>
              <a:gd name="T15" fmla="*/ 232 h 452"/>
              <a:gd name="T16" fmla="*/ 160 w 363"/>
              <a:gd name="T17" fmla="*/ 301 h 452"/>
              <a:gd name="T18" fmla="*/ 148 w 363"/>
              <a:gd name="T19" fmla="*/ 333 h 452"/>
              <a:gd name="T20" fmla="*/ 134 w 363"/>
              <a:gd name="T21" fmla="*/ 300 h 452"/>
              <a:gd name="T22" fmla="*/ 132 w 363"/>
              <a:gd name="T23" fmla="*/ 285 h 452"/>
              <a:gd name="T24" fmla="*/ 167 w 363"/>
              <a:gd name="T25" fmla="*/ 305 h 452"/>
              <a:gd name="T26" fmla="*/ 150 w 363"/>
              <a:gd name="T27" fmla="*/ 332 h 452"/>
              <a:gd name="T28" fmla="*/ 155 w 363"/>
              <a:gd name="T29" fmla="*/ 313 h 452"/>
              <a:gd name="T30" fmla="*/ 179 w 363"/>
              <a:gd name="T31" fmla="*/ 336 h 452"/>
              <a:gd name="T32" fmla="*/ 150 w 363"/>
              <a:gd name="T33" fmla="*/ 332 h 452"/>
              <a:gd name="T34" fmla="*/ 209 w 363"/>
              <a:gd name="T35" fmla="*/ 262 h 452"/>
              <a:gd name="T36" fmla="*/ 204 w 363"/>
              <a:gd name="T37" fmla="*/ 278 h 452"/>
              <a:gd name="T38" fmla="*/ 189 w 363"/>
              <a:gd name="T39" fmla="*/ 274 h 452"/>
              <a:gd name="T40" fmla="*/ 189 w 363"/>
              <a:gd name="T41" fmla="*/ 255 h 452"/>
              <a:gd name="T42" fmla="*/ 205 w 363"/>
              <a:gd name="T43" fmla="*/ 255 h 452"/>
              <a:gd name="T44" fmla="*/ 161 w 363"/>
              <a:gd name="T45" fmla="*/ 252 h 452"/>
              <a:gd name="T46" fmla="*/ 197 w 363"/>
              <a:gd name="T47" fmla="*/ 248 h 452"/>
              <a:gd name="T48" fmla="*/ 169 w 363"/>
              <a:gd name="T49" fmla="*/ 285 h 452"/>
              <a:gd name="T50" fmla="*/ 229 w 363"/>
              <a:gd name="T51" fmla="*/ 306 h 452"/>
              <a:gd name="T52" fmla="*/ 210 w 363"/>
              <a:gd name="T53" fmla="*/ 310 h 452"/>
              <a:gd name="T54" fmla="*/ 219 w 363"/>
              <a:gd name="T55" fmla="*/ 279 h 452"/>
              <a:gd name="T56" fmla="*/ 229 w 363"/>
              <a:gd name="T57" fmla="*/ 306 h 452"/>
              <a:gd name="T58" fmla="*/ 221 w 363"/>
              <a:gd name="T59" fmla="*/ 313 h 452"/>
              <a:gd name="T60" fmla="*/ 217 w 363"/>
              <a:gd name="T61" fmla="*/ 332 h 452"/>
              <a:gd name="T62" fmla="*/ 198 w 363"/>
              <a:gd name="T63" fmla="*/ 336 h 452"/>
              <a:gd name="T64" fmla="*/ 186 w 363"/>
              <a:gd name="T65" fmla="*/ 324 h 452"/>
              <a:gd name="T66" fmla="*/ 198 w 363"/>
              <a:gd name="T67" fmla="*/ 313 h 452"/>
              <a:gd name="T68" fmla="*/ 11 w 363"/>
              <a:gd name="T69" fmla="*/ 425 h 452"/>
              <a:gd name="T70" fmla="*/ 363 w 363"/>
              <a:gd name="T71" fmla="*/ 436 h 452"/>
              <a:gd name="T72" fmla="*/ 352 w 363"/>
              <a:gd name="T73" fmla="*/ 452 h 452"/>
              <a:gd name="T74" fmla="*/ 0 w 363"/>
              <a:gd name="T75" fmla="*/ 441 h 452"/>
              <a:gd name="T76" fmla="*/ 182 w 363"/>
              <a:gd name="T77" fmla="*/ 16 h 452"/>
              <a:gd name="T78" fmla="*/ 139 w 363"/>
              <a:gd name="T79" fmla="*/ 61 h 452"/>
              <a:gd name="T80" fmla="*/ 124 w 363"/>
              <a:gd name="T81" fmla="*/ 58 h 452"/>
              <a:gd name="T82" fmla="*/ 240 w 363"/>
              <a:gd name="T83" fmla="*/ 58 h 452"/>
              <a:gd name="T84" fmla="*/ 224 w 363"/>
              <a:gd name="T85" fmla="*/ 61 h 452"/>
              <a:gd name="T86" fmla="*/ 182 w 363"/>
              <a:gd name="T87" fmla="*/ 16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63" h="452">
                <a:moveTo>
                  <a:pt x="32" y="194"/>
                </a:moveTo>
                <a:cubicBezTo>
                  <a:pt x="32" y="126"/>
                  <a:pt x="87" y="70"/>
                  <a:pt x="156" y="70"/>
                </a:cubicBezTo>
                <a:cubicBezTo>
                  <a:pt x="208" y="70"/>
                  <a:pt x="208" y="70"/>
                  <a:pt x="208" y="70"/>
                </a:cubicBezTo>
                <a:cubicBezTo>
                  <a:pt x="276" y="70"/>
                  <a:pt x="331" y="126"/>
                  <a:pt x="331" y="194"/>
                </a:cubicBezTo>
                <a:cubicBezTo>
                  <a:pt x="331" y="414"/>
                  <a:pt x="331" y="414"/>
                  <a:pt x="331" y="414"/>
                </a:cubicBezTo>
                <a:cubicBezTo>
                  <a:pt x="32" y="414"/>
                  <a:pt x="32" y="414"/>
                  <a:pt x="32" y="414"/>
                </a:cubicBezTo>
                <a:cubicBezTo>
                  <a:pt x="32" y="194"/>
                  <a:pt x="32" y="194"/>
                  <a:pt x="32" y="194"/>
                </a:cubicBezTo>
                <a:close/>
                <a:moveTo>
                  <a:pt x="147" y="164"/>
                </a:moveTo>
                <a:cubicBezTo>
                  <a:pt x="147" y="184"/>
                  <a:pt x="162" y="199"/>
                  <a:pt x="182" y="199"/>
                </a:cubicBezTo>
                <a:cubicBezTo>
                  <a:pt x="201" y="199"/>
                  <a:pt x="216" y="184"/>
                  <a:pt x="216" y="164"/>
                </a:cubicBezTo>
                <a:cubicBezTo>
                  <a:pt x="216" y="145"/>
                  <a:pt x="201" y="130"/>
                  <a:pt x="182" y="130"/>
                </a:cubicBezTo>
                <a:cubicBezTo>
                  <a:pt x="162" y="130"/>
                  <a:pt x="147" y="145"/>
                  <a:pt x="147" y="164"/>
                </a:cubicBezTo>
                <a:close/>
                <a:moveTo>
                  <a:pt x="118" y="296"/>
                </a:moveTo>
                <a:cubicBezTo>
                  <a:pt x="118" y="332"/>
                  <a:pt x="146" y="360"/>
                  <a:pt x="182" y="360"/>
                </a:cubicBezTo>
                <a:cubicBezTo>
                  <a:pt x="217" y="360"/>
                  <a:pt x="245" y="332"/>
                  <a:pt x="245" y="296"/>
                </a:cubicBezTo>
                <a:cubicBezTo>
                  <a:pt x="245" y="261"/>
                  <a:pt x="217" y="232"/>
                  <a:pt x="182" y="232"/>
                </a:cubicBezTo>
                <a:cubicBezTo>
                  <a:pt x="146" y="232"/>
                  <a:pt x="118" y="261"/>
                  <a:pt x="118" y="296"/>
                </a:cubicBezTo>
                <a:close/>
                <a:moveTo>
                  <a:pt x="160" y="301"/>
                </a:moveTo>
                <a:cubicBezTo>
                  <a:pt x="148" y="321"/>
                  <a:pt x="148" y="321"/>
                  <a:pt x="148" y="321"/>
                </a:cubicBezTo>
                <a:cubicBezTo>
                  <a:pt x="146" y="324"/>
                  <a:pt x="146" y="329"/>
                  <a:pt x="148" y="333"/>
                </a:cubicBezTo>
                <a:cubicBezTo>
                  <a:pt x="134" y="308"/>
                  <a:pt x="134" y="308"/>
                  <a:pt x="134" y="308"/>
                </a:cubicBezTo>
                <a:cubicBezTo>
                  <a:pt x="132" y="305"/>
                  <a:pt x="132" y="302"/>
                  <a:pt x="134" y="300"/>
                </a:cubicBezTo>
                <a:cubicBezTo>
                  <a:pt x="140" y="289"/>
                  <a:pt x="140" y="289"/>
                  <a:pt x="140" y="289"/>
                </a:cubicBezTo>
                <a:cubicBezTo>
                  <a:pt x="132" y="285"/>
                  <a:pt x="132" y="285"/>
                  <a:pt x="132" y="285"/>
                </a:cubicBezTo>
                <a:cubicBezTo>
                  <a:pt x="155" y="285"/>
                  <a:pt x="155" y="285"/>
                  <a:pt x="155" y="285"/>
                </a:cubicBezTo>
                <a:cubicBezTo>
                  <a:pt x="167" y="305"/>
                  <a:pt x="167" y="305"/>
                  <a:pt x="167" y="305"/>
                </a:cubicBezTo>
                <a:cubicBezTo>
                  <a:pt x="160" y="301"/>
                  <a:pt x="160" y="301"/>
                  <a:pt x="160" y="301"/>
                </a:cubicBezTo>
                <a:close/>
                <a:moveTo>
                  <a:pt x="150" y="332"/>
                </a:moveTo>
                <a:cubicBezTo>
                  <a:pt x="148" y="329"/>
                  <a:pt x="148" y="325"/>
                  <a:pt x="150" y="322"/>
                </a:cubicBezTo>
                <a:cubicBezTo>
                  <a:pt x="155" y="313"/>
                  <a:pt x="155" y="313"/>
                  <a:pt x="155" y="313"/>
                </a:cubicBezTo>
                <a:cubicBezTo>
                  <a:pt x="179" y="313"/>
                  <a:pt x="179" y="313"/>
                  <a:pt x="179" y="313"/>
                </a:cubicBezTo>
                <a:cubicBezTo>
                  <a:pt x="179" y="336"/>
                  <a:pt x="179" y="336"/>
                  <a:pt x="179" y="336"/>
                </a:cubicBezTo>
                <a:cubicBezTo>
                  <a:pt x="158" y="336"/>
                  <a:pt x="158" y="336"/>
                  <a:pt x="158" y="336"/>
                </a:cubicBezTo>
                <a:cubicBezTo>
                  <a:pt x="155" y="336"/>
                  <a:pt x="152" y="334"/>
                  <a:pt x="150" y="332"/>
                </a:cubicBezTo>
                <a:close/>
                <a:moveTo>
                  <a:pt x="205" y="255"/>
                </a:moveTo>
                <a:cubicBezTo>
                  <a:pt x="209" y="262"/>
                  <a:pt x="209" y="262"/>
                  <a:pt x="209" y="262"/>
                </a:cubicBezTo>
                <a:cubicBezTo>
                  <a:pt x="216" y="258"/>
                  <a:pt x="216" y="258"/>
                  <a:pt x="216" y="258"/>
                </a:cubicBezTo>
                <a:cubicBezTo>
                  <a:pt x="204" y="278"/>
                  <a:pt x="204" y="278"/>
                  <a:pt x="204" y="278"/>
                </a:cubicBezTo>
                <a:cubicBezTo>
                  <a:pt x="181" y="278"/>
                  <a:pt x="181" y="278"/>
                  <a:pt x="181" y="278"/>
                </a:cubicBezTo>
                <a:cubicBezTo>
                  <a:pt x="189" y="274"/>
                  <a:pt x="189" y="274"/>
                  <a:pt x="189" y="274"/>
                </a:cubicBezTo>
                <a:cubicBezTo>
                  <a:pt x="183" y="264"/>
                  <a:pt x="183" y="264"/>
                  <a:pt x="183" y="264"/>
                </a:cubicBezTo>
                <a:cubicBezTo>
                  <a:pt x="189" y="255"/>
                  <a:pt x="189" y="255"/>
                  <a:pt x="189" y="255"/>
                </a:cubicBezTo>
                <a:cubicBezTo>
                  <a:pt x="190" y="252"/>
                  <a:pt x="193" y="250"/>
                  <a:pt x="197" y="250"/>
                </a:cubicBezTo>
                <a:cubicBezTo>
                  <a:pt x="200" y="250"/>
                  <a:pt x="203" y="252"/>
                  <a:pt x="205" y="255"/>
                </a:cubicBezTo>
                <a:close/>
                <a:moveTo>
                  <a:pt x="149" y="273"/>
                </a:moveTo>
                <a:cubicBezTo>
                  <a:pt x="149" y="273"/>
                  <a:pt x="158" y="256"/>
                  <a:pt x="161" y="252"/>
                </a:cubicBezTo>
                <a:cubicBezTo>
                  <a:pt x="162" y="250"/>
                  <a:pt x="165" y="248"/>
                  <a:pt x="168" y="248"/>
                </a:cubicBezTo>
                <a:cubicBezTo>
                  <a:pt x="197" y="248"/>
                  <a:pt x="197" y="248"/>
                  <a:pt x="197" y="248"/>
                </a:cubicBezTo>
                <a:cubicBezTo>
                  <a:pt x="192" y="248"/>
                  <a:pt x="189" y="250"/>
                  <a:pt x="187" y="254"/>
                </a:cubicBezTo>
                <a:cubicBezTo>
                  <a:pt x="169" y="285"/>
                  <a:pt x="169" y="285"/>
                  <a:pt x="169" y="285"/>
                </a:cubicBezTo>
                <a:cubicBezTo>
                  <a:pt x="149" y="273"/>
                  <a:pt x="149" y="273"/>
                  <a:pt x="149" y="273"/>
                </a:cubicBezTo>
                <a:close/>
                <a:moveTo>
                  <a:pt x="229" y="306"/>
                </a:moveTo>
                <a:cubicBezTo>
                  <a:pt x="227" y="309"/>
                  <a:pt x="224" y="310"/>
                  <a:pt x="221" y="310"/>
                </a:cubicBezTo>
                <a:cubicBezTo>
                  <a:pt x="210" y="310"/>
                  <a:pt x="210" y="310"/>
                  <a:pt x="210" y="310"/>
                </a:cubicBezTo>
                <a:cubicBezTo>
                  <a:pt x="199" y="290"/>
                  <a:pt x="199" y="290"/>
                  <a:pt x="199" y="290"/>
                </a:cubicBezTo>
                <a:cubicBezTo>
                  <a:pt x="219" y="279"/>
                  <a:pt x="219" y="279"/>
                  <a:pt x="219" y="279"/>
                </a:cubicBezTo>
                <a:cubicBezTo>
                  <a:pt x="229" y="297"/>
                  <a:pt x="229" y="297"/>
                  <a:pt x="229" y="297"/>
                </a:cubicBezTo>
                <a:cubicBezTo>
                  <a:pt x="231" y="299"/>
                  <a:pt x="231" y="303"/>
                  <a:pt x="229" y="306"/>
                </a:cubicBezTo>
                <a:close/>
                <a:moveTo>
                  <a:pt x="198" y="313"/>
                </a:moveTo>
                <a:cubicBezTo>
                  <a:pt x="221" y="313"/>
                  <a:pt x="221" y="313"/>
                  <a:pt x="221" y="313"/>
                </a:cubicBezTo>
                <a:cubicBezTo>
                  <a:pt x="225" y="313"/>
                  <a:pt x="229" y="311"/>
                  <a:pt x="231" y="307"/>
                </a:cubicBezTo>
                <a:cubicBezTo>
                  <a:pt x="217" y="332"/>
                  <a:pt x="217" y="332"/>
                  <a:pt x="217" y="332"/>
                </a:cubicBezTo>
                <a:cubicBezTo>
                  <a:pt x="215" y="334"/>
                  <a:pt x="212" y="336"/>
                  <a:pt x="210" y="336"/>
                </a:cubicBezTo>
                <a:cubicBezTo>
                  <a:pt x="198" y="336"/>
                  <a:pt x="198" y="336"/>
                  <a:pt x="198" y="336"/>
                </a:cubicBezTo>
                <a:cubicBezTo>
                  <a:pt x="198" y="344"/>
                  <a:pt x="198" y="344"/>
                  <a:pt x="198" y="344"/>
                </a:cubicBezTo>
                <a:cubicBezTo>
                  <a:pt x="186" y="324"/>
                  <a:pt x="186" y="324"/>
                  <a:pt x="186" y="324"/>
                </a:cubicBezTo>
                <a:cubicBezTo>
                  <a:pt x="198" y="304"/>
                  <a:pt x="198" y="304"/>
                  <a:pt x="198" y="304"/>
                </a:cubicBezTo>
                <a:cubicBezTo>
                  <a:pt x="198" y="313"/>
                  <a:pt x="198" y="313"/>
                  <a:pt x="198" y="313"/>
                </a:cubicBezTo>
                <a:close/>
                <a:moveTo>
                  <a:pt x="0" y="436"/>
                </a:moveTo>
                <a:cubicBezTo>
                  <a:pt x="0" y="430"/>
                  <a:pt x="5" y="425"/>
                  <a:pt x="11" y="425"/>
                </a:cubicBezTo>
                <a:cubicBezTo>
                  <a:pt x="352" y="425"/>
                  <a:pt x="352" y="425"/>
                  <a:pt x="352" y="425"/>
                </a:cubicBezTo>
                <a:cubicBezTo>
                  <a:pt x="358" y="425"/>
                  <a:pt x="363" y="430"/>
                  <a:pt x="363" y="436"/>
                </a:cubicBezTo>
                <a:cubicBezTo>
                  <a:pt x="363" y="441"/>
                  <a:pt x="363" y="441"/>
                  <a:pt x="363" y="441"/>
                </a:cubicBezTo>
                <a:cubicBezTo>
                  <a:pt x="363" y="447"/>
                  <a:pt x="358" y="452"/>
                  <a:pt x="352" y="452"/>
                </a:cubicBezTo>
                <a:cubicBezTo>
                  <a:pt x="11" y="452"/>
                  <a:pt x="11" y="452"/>
                  <a:pt x="11" y="452"/>
                </a:cubicBezTo>
                <a:cubicBezTo>
                  <a:pt x="5" y="452"/>
                  <a:pt x="0" y="447"/>
                  <a:pt x="0" y="441"/>
                </a:cubicBezTo>
                <a:cubicBezTo>
                  <a:pt x="0" y="436"/>
                  <a:pt x="0" y="436"/>
                  <a:pt x="0" y="436"/>
                </a:cubicBezTo>
                <a:close/>
                <a:moveTo>
                  <a:pt x="182" y="16"/>
                </a:moveTo>
                <a:cubicBezTo>
                  <a:pt x="158" y="16"/>
                  <a:pt x="139" y="34"/>
                  <a:pt x="139" y="58"/>
                </a:cubicBezTo>
                <a:cubicBezTo>
                  <a:pt x="139" y="61"/>
                  <a:pt x="139" y="61"/>
                  <a:pt x="139" y="61"/>
                </a:cubicBezTo>
                <a:cubicBezTo>
                  <a:pt x="134" y="62"/>
                  <a:pt x="129" y="63"/>
                  <a:pt x="124" y="64"/>
                </a:cubicBezTo>
                <a:cubicBezTo>
                  <a:pt x="124" y="58"/>
                  <a:pt x="124" y="58"/>
                  <a:pt x="124" y="58"/>
                </a:cubicBezTo>
                <a:cubicBezTo>
                  <a:pt x="124" y="26"/>
                  <a:pt x="150" y="0"/>
                  <a:pt x="182" y="0"/>
                </a:cubicBezTo>
                <a:cubicBezTo>
                  <a:pt x="214" y="0"/>
                  <a:pt x="240" y="26"/>
                  <a:pt x="240" y="58"/>
                </a:cubicBezTo>
                <a:cubicBezTo>
                  <a:pt x="240" y="64"/>
                  <a:pt x="240" y="64"/>
                  <a:pt x="240" y="64"/>
                </a:cubicBezTo>
                <a:cubicBezTo>
                  <a:pt x="234" y="63"/>
                  <a:pt x="229" y="62"/>
                  <a:pt x="224" y="61"/>
                </a:cubicBezTo>
                <a:cubicBezTo>
                  <a:pt x="224" y="58"/>
                  <a:pt x="224" y="58"/>
                  <a:pt x="224" y="58"/>
                </a:cubicBezTo>
                <a:cubicBezTo>
                  <a:pt x="224" y="34"/>
                  <a:pt x="205" y="16"/>
                  <a:pt x="182" y="16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Freeform 38"/>
          <p:cNvSpPr>
            <a:spLocks noEditPoints="1"/>
          </p:cNvSpPr>
          <p:nvPr/>
        </p:nvSpPr>
        <p:spPr bwMode="auto">
          <a:xfrm>
            <a:off x="3016728" y="1313310"/>
            <a:ext cx="979893" cy="1048689"/>
          </a:xfrm>
          <a:custGeom>
            <a:avLst/>
            <a:gdLst>
              <a:gd name="T0" fmla="*/ 415 w 422"/>
              <a:gd name="T1" fmla="*/ 300 h 451"/>
              <a:gd name="T2" fmla="*/ 390 w 422"/>
              <a:gd name="T3" fmla="*/ 344 h 451"/>
              <a:gd name="T4" fmla="*/ 362 w 422"/>
              <a:gd name="T5" fmla="*/ 359 h 451"/>
              <a:gd name="T6" fmla="*/ 333 w 422"/>
              <a:gd name="T7" fmla="*/ 344 h 451"/>
              <a:gd name="T8" fmla="*/ 309 w 422"/>
              <a:gd name="T9" fmla="*/ 300 h 451"/>
              <a:gd name="T10" fmla="*/ 333 w 422"/>
              <a:gd name="T11" fmla="*/ 255 h 451"/>
              <a:gd name="T12" fmla="*/ 362 w 422"/>
              <a:gd name="T13" fmla="*/ 240 h 451"/>
              <a:gd name="T14" fmla="*/ 390 w 422"/>
              <a:gd name="T15" fmla="*/ 255 h 451"/>
              <a:gd name="T16" fmla="*/ 372 w 422"/>
              <a:gd name="T17" fmla="*/ 363 h 451"/>
              <a:gd name="T18" fmla="*/ 352 w 422"/>
              <a:gd name="T19" fmla="*/ 451 h 451"/>
              <a:gd name="T20" fmla="*/ 362 w 422"/>
              <a:gd name="T21" fmla="*/ 364 h 451"/>
              <a:gd name="T22" fmla="*/ 232 w 422"/>
              <a:gd name="T23" fmla="*/ 263 h 451"/>
              <a:gd name="T24" fmla="*/ 190 w 422"/>
              <a:gd name="T25" fmla="*/ 451 h 451"/>
              <a:gd name="T26" fmla="*/ 211 w 422"/>
              <a:gd name="T27" fmla="*/ 265 h 451"/>
              <a:gd name="T28" fmla="*/ 339 w 422"/>
              <a:gd name="T29" fmla="*/ 91 h 451"/>
              <a:gd name="T30" fmla="*/ 339 w 422"/>
              <a:gd name="T31" fmla="*/ 164 h 451"/>
              <a:gd name="T32" fmla="*/ 268 w 422"/>
              <a:gd name="T33" fmla="*/ 222 h 451"/>
              <a:gd name="T34" fmla="*/ 153 w 422"/>
              <a:gd name="T35" fmla="*/ 222 h 451"/>
              <a:gd name="T36" fmla="*/ 82 w 422"/>
              <a:gd name="T37" fmla="*/ 164 h 451"/>
              <a:gd name="T38" fmla="*/ 82 w 422"/>
              <a:gd name="T39" fmla="*/ 91 h 451"/>
              <a:gd name="T40" fmla="*/ 157 w 422"/>
              <a:gd name="T41" fmla="*/ 32 h 451"/>
              <a:gd name="T42" fmla="*/ 264 w 422"/>
              <a:gd name="T43" fmla="*/ 32 h 451"/>
              <a:gd name="T44" fmla="*/ 339 w 422"/>
              <a:gd name="T45" fmla="*/ 91 h 451"/>
              <a:gd name="T46" fmla="*/ 69 w 422"/>
              <a:gd name="T47" fmla="*/ 451 h 451"/>
              <a:gd name="T48" fmla="*/ 50 w 422"/>
              <a:gd name="T49" fmla="*/ 363 h 451"/>
              <a:gd name="T50" fmla="*/ 69 w 422"/>
              <a:gd name="T51" fmla="*/ 363 h 451"/>
              <a:gd name="T52" fmla="*/ 113 w 422"/>
              <a:gd name="T53" fmla="*/ 300 h 451"/>
              <a:gd name="T54" fmla="*/ 88 w 422"/>
              <a:gd name="T55" fmla="*/ 344 h 451"/>
              <a:gd name="T56" fmla="*/ 60 w 422"/>
              <a:gd name="T57" fmla="*/ 359 h 451"/>
              <a:gd name="T58" fmla="*/ 31 w 422"/>
              <a:gd name="T59" fmla="*/ 344 h 451"/>
              <a:gd name="T60" fmla="*/ 7 w 422"/>
              <a:gd name="T61" fmla="*/ 300 h 451"/>
              <a:gd name="T62" fmla="*/ 31 w 422"/>
              <a:gd name="T63" fmla="*/ 255 h 451"/>
              <a:gd name="T64" fmla="*/ 60 w 422"/>
              <a:gd name="T65" fmla="*/ 240 h 451"/>
              <a:gd name="T66" fmla="*/ 88 w 422"/>
              <a:gd name="T67" fmla="*/ 255 h 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22" h="451">
                <a:moveTo>
                  <a:pt x="422" y="283"/>
                </a:moveTo>
                <a:cubicBezTo>
                  <a:pt x="422" y="289"/>
                  <a:pt x="419" y="295"/>
                  <a:pt x="415" y="300"/>
                </a:cubicBezTo>
                <a:cubicBezTo>
                  <a:pt x="419" y="304"/>
                  <a:pt x="422" y="310"/>
                  <a:pt x="422" y="317"/>
                </a:cubicBezTo>
                <a:cubicBezTo>
                  <a:pt x="422" y="332"/>
                  <a:pt x="408" y="344"/>
                  <a:pt x="390" y="344"/>
                </a:cubicBezTo>
                <a:cubicBezTo>
                  <a:pt x="390" y="344"/>
                  <a:pt x="389" y="344"/>
                  <a:pt x="389" y="344"/>
                </a:cubicBezTo>
                <a:cubicBezTo>
                  <a:pt x="385" y="353"/>
                  <a:pt x="376" y="359"/>
                  <a:pt x="362" y="359"/>
                </a:cubicBezTo>
                <a:cubicBezTo>
                  <a:pt x="347" y="359"/>
                  <a:pt x="338" y="353"/>
                  <a:pt x="335" y="344"/>
                </a:cubicBezTo>
                <a:cubicBezTo>
                  <a:pt x="334" y="344"/>
                  <a:pt x="334" y="344"/>
                  <a:pt x="333" y="344"/>
                </a:cubicBezTo>
                <a:cubicBezTo>
                  <a:pt x="316" y="344"/>
                  <a:pt x="302" y="332"/>
                  <a:pt x="302" y="317"/>
                </a:cubicBezTo>
                <a:cubicBezTo>
                  <a:pt x="302" y="310"/>
                  <a:pt x="304" y="304"/>
                  <a:pt x="309" y="300"/>
                </a:cubicBezTo>
                <a:cubicBezTo>
                  <a:pt x="304" y="295"/>
                  <a:pt x="302" y="289"/>
                  <a:pt x="302" y="283"/>
                </a:cubicBezTo>
                <a:cubicBezTo>
                  <a:pt x="302" y="270"/>
                  <a:pt x="310" y="255"/>
                  <a:pt x="333" y="255"/>
                </a:cubicBezTo>
                <a:cubicBezTo>
                  <a:pt x="335" y="255"/>
                  <a:pt x="336" y="255"/>
                  <a:pt x="337" y="256"/>
                </a:cubicBezTo>
                <a:cubicBezTo>
                  <a:pt x="340" y="246"/>
                  <a:pt x="348" y="240"/>
                  <a:pt x="362" y="240"/>
                </a:cubicBezTo>
                <a:cubicBezTo>
                  <a:pt x="376" y="240"/>
                  <a:pt x="384" y="246"/>
                  <a:pt x="387" y="256"/>
                </a:cubicBezTo>
                <a:cubicBezTo>
                  <a:pt x="388" y="255"/>
                  <a:pt x="389" y="255"/>
                  <a:pt x="390" y="255"/>
                </a:cubicBezTo>
                <a:cubicBezTo>
                  <a:pt x="413" y="255"/>
                  <a:pt x="422" y="270"/>
                  <a:pt x="422" y="283"/>
                </a:cubicBezTo>
                <a:close/>
                <a:moveTo>
                  <a:pt x="372" y="363"/>
                </a:moveTo>
                <a:cubicBezTo>
                  <a:pt x="372" y="451"/>
                  <a:pt x="372" y="451"/>
                  <a:pt x="372" y="451"/>
                </a:cubicBezTo>
                <a:cubicBezTo>
                  <a:pt x="352" y="451"/>
                  <a:pt x="352" y="451"/>
                  <a:pt x="352" y="451"/>
                </a:cubicBezTo>
                <a:cubicBezTo>
                  <a:pt x="352" y="363"/>
                  <a:pt x="352" y="363"/>
                  <a:pt x="352" y="363"/>
                </a:cubicBezTo>
                <a:cubicBezTo>
                  <a:pt x="355" y="364"/>
                  <a:pt x="358" y="364"/>
                  <a:pt x="362" y="364"/>
                </a:cubicBezTo>
                <a:cubicBezTo>
                  <a:pt x="365" y="364"/>
                  <a:pt x="369" y="364"/>
                  <a:pt x="372" y="363"/>
                </a:cubicBezTo>
                <a:close/>
                <a:moveTo>
                  <a:pt x="232" y="263"/>
                </a:moveTo>
                <a:cubicBezTo>
                  <a:pt x="232" y="451"/>
                  <a:pt x="232" y="451"/>
                  <a:pt x="232" y="451"/>
                </a:cubicBezTo>
                <a:cubicBezTo>
                  <a:pt x="190" y="451"/>
                  <a:pt x="190" y="451"/>
                  <a:pt x="190" y="451"/>
                </a:cubicBezTo>
                <a:cubicBezTo>
                  <a:pt x="190" y="263"/>
                  <a:pt x="190" y="263"/>
                  <a:pt x="190" y="263"/>
                </a:cubicBezTo>
                <a:cubicBezTo>
                  <a:pt x="196" y="264"/>
                  <a:pt x="203" y="265"/>
                  <a:pt x="211" y="265"/>
                </a:cubicBezTo>
                <a:cubicBezTo>
                  <a:pt x="218" y="265"/>
                  <a:pt x="225" y="264"/>
                  <a:pt x="232" y="263"/>
                </a:cubicBezTo>
                <a:close/>
                <a:moveTo>
                  <a:pt x="339" y="91"/>
                </a:moveTo>
                <a:cubicBezTo>
                  <a:pt x="339" y="104"/>
                  <a:pt x="334" y="117"/>
                  <a:pt x="324" y="127"/>
                </a:cubicBezTo>
                <a:cubicBezTo>
                  <a:pt x="334" y="137"/>
                  <a:pt x="339" y="150"/>
                  <a:pt x="339" y="164"/>
                </a:cubicBezTo>
                <a:cubicBezTo>
                  <a:pt x="339" y="196"/>
                  <a:pt x="309" y="222"/>
                  <a:pt x="272" y="222"/>
                </a:cubicBezTo>
                <a:cubicBezTo>
                  <a:pt x="270" y="222"/>
                  <a:pt x="269" y="222"/>
                  <a:pt x="268" y="222"/>
                </a:cubicBezTo>
                <a:cubicBezTo>
                  <a:pt x="261" y="242"/>
                  <a:pt x="242" y="254"/>
                  <a:pt x="211" y="254"/>
                </a:cubicBezTo>
                <a:cubicBezTo>
                  <a:pt x="180" y="254"/>
                  <a:pt x="160" y="242"/>
                  <a:pt x="153" y="222"/>
                </a:cubicBezTo>
                <a:cubicBezTo>
                  <a:pt x="152" y="222"/>
                  <a:pt x="151" y="222"/>
                  <a:pt x="150" y="222"/>
                </a:cubicBezTo>
                <a:cubicBezTo>
                  <a:pt x="112" y="222"/>
                  <a:pt x="82" y="196"/>
                  <a:pt x="82" y="164"/>
                </a:cubicBezTo>
                <a:cubicBezTo>
                  <a:pt x="82" y="150"/>
                  <a:pt x="88" y="137"/>
                  <a:pt x="97" y="127"/>
                </a:cubicBezTo>
                <a:cubicBezTo>
                  <a:pt x="88" y="117"/>
                  <a:pt x="82" y="104"/>
                  <a:pt x="82" y="91"/>
                </a:cubicBezTo>
                <a:cubicBezTo>
                  <a:pt x="82" y="63"/>
                  <a:pt x="100" y="32"/>
                  <a:pt x="150" y="32"/>
                </a:cubicBezTo>
                <a:cubicBezTo>
                  <a:pt x="152" y="32"/>
                  <a:pt x="155" y="32"/>
                  <a:pt x="157" y="32"/>
                </a:cubicBezTo>
                <a:cubicBezTo>
                  <a:pt x="163" y="13"/>
                  <a:pt x="181" y="0"/>
                  <a:pt x="211" y="0"/>
                </a:cubicBezTo>
                <a:cubicBezTo>
                  <a:pt x="240" y="0"/>
                  <a:pt x="259" y="13"/>
                  <a:pt x="264" y="32"/>
                </a:cubicBezTo>
                <a:cubicBezTo>
                  <a:pt x="267" y="32"/>
                  <a:pt x="269" y="32"/>
                  <a:pt x="272" y="32"/>
                </a:cubicBezTo>
                <a:cubicBezTo>
                  <a:pt x="321" y="32"/>
                  <a:pt x="339" y="63"/>
                  <a:pt x="339" y="91"/>
                </a:cubicBezTo>
                <a:close/>
                <a:moveTo>
                  <a:pt x="69" y="363"/>
                </a:moveTo>
                <a:cubicBezTo>
                  <a:pt x="69" y="451"/>
                  <a:pt x="69" y="451"/>
                  <a:pt x="69" y="451"/>
                </a:cubicBezTo>
                <a:cubicBezTo>
                  <a:pt x="50" y="451"/>
                  <a:pt x="50" y="451"/>
                  <a:pt x="50" y="451"/>
                </a:cubicBezTo>
                <a:cubicBezTo>
                  <a:pt x="50" y="363"/>
                  <a:pt x="50" y="363"/>
                  <a:pt x="50" y="363"/>
                </a:cubicBezTo>
                <a:cubicBezTo>
                  <a:pt x="53" y="364"/>
                  <a:pt x="56" y="364"/>
                  <a:pt x="60" y="364"/>
                </a:cubicBezTo>
                <a:cubicBezTo>
                  <a:pt x="63" y="364"/>
                  <a:pt x="66" y="364"/>
                  <a:pt x="69" y="363"/>
                </a:cubicBezTo>
                <a:close/>
                <a:moveTo>
                  <a:pt x="120" y="283"/>
                </a:moveTo>
                <a:cubicBezTo>
                  <a:pt x="120" y="289"/>
                  <a:pt x="117" y="295"/>
                  <a:pt x="113" y="300"/>
                </a:cubicBezTo>
                <a:cubicBezTo>
                  <a:pt x="117" y="304"/>
                  <a:pt x="120" y="310"/>
                  <a:pt x="120" y="317"/>
                </a:cubicBezTo>
                <a:cubicBezTo>
                  <a:pt x="120" y="332"/>
                  <a:pt x="105" y="344"/>
                  <a:pt x="88" y="344"/>
                </a:cubicBezTo>
                <a:cubicBezTo>
                  <a:pt x="87" y="344"/>
                  <a:pt x="87" y="344"/>
                  <a:pt x="86" y="344"/>
                </a:cubicBezTo>
                <a:cubicBezTo>
                  <a:pt x="83" y="353"/>
                  <a:pt x="74" y="359"/>
                  <a:pt x="60" y="359"/>
                </a:cubicBezTo>
                <a:cubicBezTo>
                  <a:pt x="45" y="359"/>
                  <a:pt x="36" y="353"/>
                  <a:pt x="33" y="344"/>
                </a:cubicBezTo>
                <a:cubicBezTo>
                  <a:pt x="32" y="344"/>
                  <a:pt x="32" y="344"/>
                  <a:pt x="31" y="344"/>
                </a:cubicBezTo>
                <a:cubicBezTo>
                  <a:pt x="14" y="344"/>
                  <a:pt x="0" y="332"/>
                  <a:pt x="0" y="317"/>
                </a:cubicBezTo>
                <a:cubicBezTo>
                  <a:pt x="0" y="310"/>
                  <a:pt x="2" y="304"/>
                  <a:pt x="7" y="300"/>
                </a:cubicBezTo>
                <a:cubicBezTo>
                  <a:pt x="2" y="295"/>
                  <a:pt x="0" y="289"/>
                  <a:pt x="0" y="283"/>
                </a:cubicBezTo>
                <a:cubicBezTo>
                  <a:pt x="0" y="270"/>
                  <a:pt x="8" y="255"/>
                  <a:pt x="31" y="255"/>
                </a:cubicBezTo>
                <a:cubicBezTo>
                  <a:pt x="32" y="255"/>
                  <a:pt x="34" y="255"/>
                  <a:pt x="35" y="256"/>
                </a:cubicBezTo>
                <a:cubicBezTo>
                  <a:pt x="37" y="246"/>
                  <a:pt x="46" y="240"/>
                  <a:pt x="60" y="240"/>
                </a:cubicBezTo>
                <a:cubicBezTo>
                  <a:pt x="73" y="240"/>
                  <a:pt x="82" y="246"/>
                  <a:pt x="84" y="256"/>
                </a:cubicBezTo>
                <a:cubicBezTo>
                  <a:pt x="86" y="255"/>
                  <a:pt x="87" y="255"/>
                  <a:pt x="88" y="255"/>
                </a:cubicBezTo>
                <a:cubicBezTo>
                  <a:pt x="111" y="255"/>
                  <a:pt x="120" y="270"/>
                  <a:pt x="120" y="283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Freeform 40"/>
          <p:cNvSpPr>
            <a:spLocks noEditPoints="1"/>
          </p:cNvSpPr>
          <p:nvPr/>
        </p:nvSpPr>
        <p:spPr bwMode="auto">
          <a:xfrm>
            <a:off x="6352058" y="1266825"/>
            <a:ext cx="537361" cy="1139799"/>
          </a:xfrm>
          <a:custGeom>
            <a:avLst/>
            <a:gdLst>
              <a:gd name="T0" fmla="*/ 163 w 231"/>
              <a:gd name="T1" fmla="*/ 179 h 490"/>
              <a:gd name="T2" fmla="*/ 199 w 231"/>
              <a:gd name="T3" fmla="*/ 179 h 490"/>
              <a:gd name="T4" fmla="*/ 151 w 231"/>
              <a:gd name="T5" fmla="*/ 179 h 490"/>
              <a:gd name="T6" fmla="*/ 121 w 231"/>
              <a:gd name="T7" fmla="*/ 220 h 490"/>
              <a:gd name="T8" fmla="*/ 156 w 231"/>
              <a:gd name="T9" fmla="*/ 168 h 490"/>
              <a:gd name="T10" fmla="*/ 121 w 231"/>
              <a:gd name="T11" fmla="*/ 122 h 490"/>
              <a:gd name="T12" fmla="*/ 176 w 231"/>
              <a:gd name="T13" fmla="*/ 122 h 490"/>
              <a:gd name="T14" fmla="*/ 206 w 231"/>
              <a:gd name="T15" fmla="*/ 168 h 490"/>
              <a:gd name="T16" fmla="*/ 176 w 231"/>
              <a:gd name="T17" fmla="*/ 122 h 490"/>
              <a:gd name="T18" fmla="*/ 68 w 231"/>
              <a:gd name="T19" fmla="*/ 179 h 490"/>
              <a:gd name="T20" fmla="*/ 91 w 231"/>
              <a:gd name="T21" fmla="*/ 217 h 490"/>
              <a:gd name="T22" fmla="*/ 80 w 231"/>
              <a:gd name="T23" fmla="*/ 179 h 490"/>
              <a:gd name="T24" fmla="*/ 110 w 231"/>
              <a:gd name="T25" fmla="*/ 179 h 490"/>
              <a:gd name="T26" fmla="*/ 67 w 231"/>
              <a:gd name="T27" fmla="*/ 122 h 490"/>
              <a:gd name="T28" fmla="*/ 110 w 231"/>
              <a:gd name="T29" fmla="*/ 168 h 490"/>
              <a:gd name="T30" fmla="*/ 12 w 231"/>
              <a:gd name="T31" fmla="*/ 122 h 490"/>
              <a:gd name="T32" fmla="*/ 64 w 231"/>
              <a:gd name="T33" fmla="*/ 167 h 490"/>
              <a:gd name="T34" fmla="*/ 12 w 231"/>
              <a:gd name="T35" fmla="*/ 122 h 490"/>
              <a:gd name="T36" fmla="*/ 163 w 231"/>
              <a:gd name="T37" fmla="*/ 53 h 490"/>
              <a:gd name="T38" fmla="*/ 140 w 231"/>
              <a:gd name="T39" fmla="*/ 15 h 490"/>
              <a:gd name="T40" fmla="*/ 151 w 231"/>
              <a:gd name="T41" fmla="*/ 53 h 490"/>
              <a:gd name="T42" fmla="*/ 121 w 231"/>
              <a:gd name="T43" fmla="*/ 53 h 490"/>
              <a:gd name="T44" fmla="*/ 164 w 231"/>
              <a:gd name="T45" fmla="*/ 110 h 490"/>
              <a:gd name="T46" fmla="*/ 121 w 231"/>
              <a:gd name="T47" fmla="*/ 64 h 490"/>
              <a:gd name="T48" fmla="*/ 220 w 231"/>
              <a:gd name="T49" fmla="*/ 110 h 490"/>
              <a:gd name="T50" fmla="*/ 168 w 231"/>
              <a:gd name="T51" fmla="*/ 64 h 490"/>
              <a:gd name="T52" fmla="*/ 220 w 231"/>
              <a:gd name="T53" fmla="*/ 110 h 490"/>
              <a:gd name="T54" fmla="*/ 68 w 231"/>
              <a:gd name="T55" fmla="*/ 53 h 490"/>
              <a:gd name="T56" fmla="*/ 33 w 231"/>
              <a:gd name="T57" fmla="*/ 53 h 490"/>
              <a:gd name="T58" fmla="*/ 80 w 231"/>
              <a:gd name="T59" fmla="*/ 53 h 490"/>
              <a:gd name="T60" fmla="*/ 110 w 231"/>
              <a:gd name="T61" fmla="*/ 12 h 490"/>
              <a:gd name="T62" fmla="*/ 76 w 231"/>
              <a:gd name="T63" fmla="*/ 64 h 490"/>
              <a:gd name="T64" fmla="*/ 110 w 231"/>
              <a:gd name="T65" fmla="*/ 110 h 490"/>
              <a:gd name="T66" fmla="*/ 56 w 231"/>
              <a:gd name="T67" fmla="*/ 110 h 490"/>
              <a:gd name="T68" fmla="*/ 25 w 231"/>
              <a:gd name="T69" fmla="*/ 64 h 490"/>
              <a:gd name="T70" fmla="*/ 56 w 231"/>
              <a:gd name="T71" fmla="*/ 110 h 490"/>
              <a:gd name="T72" fmla="*/ 116 w 231"/>
              <a:gd name="T73" fmla="*/ 231 h 490"/>
              <a:gd name="T74" fmla="*/ 116 w 231"/>
              <a:gd name="T75" fmla="*/ 0 h 490"/>
              <a:gd name="T76" fmla="*/ 115 w 231"/>
              <a:gd name="T77" fmla="*/ 289 h 490"/>
              <a:gd name="T78" fmla="*/ 115 w 231"/>
              <a:gd name="T79" fmla="*/ 249 h 490"/>
              <a:gd name="T80" fmla="*/ 115 w 231"/>
              <a:gd name="T81" fmla="*/ 289 h 490"/>
              <a:gd name="T82" fmla="*/ 179 w 231"/>
              <a:gd name="T83" fmla="*/ 244 h 490"/>
              <a:gd name="T84" fmla="*/ 193 w 231"/>
              <a:gd name="T85" fmla="*/ 258 h 490"/>
              <a:gd name="T86" fmla="*/ 142 w 231"/>
              <a:gd name="T87" fmla="*/ 479 h 490"/>
              <a:gd name="T88" fmla="*/ 120 w 231"/>
              <a:gd name="T89" fmla="*/ 479 h 490"/>
              <a:gd name="T90" fmla="*/ 111 w 231"/>
              <a:gd name="T91" fmla="*/ 387 h 490"/>
              <a:gd name="T92" fmla="*/ 100 w 231"/>
              <a:gd name="T93" fmla="*/ 490 h 490"/>
              <a:gd name="T94" fmla="*/ 89 w 231"/>
              <a:gd name="T95" fmla="*/ 309 h 490"/>
              <a:gd name="T96" fmla="*/ 38 w 231"/>
              <a:gd name="T97" fmla="*/ 244 h 490"/>
              <a:gd name="T98" fmla="*/ 101 w 231"/>
              <a:gd name="T99" fmla="*/ 293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31" h="490">
                <a:moveTo>
                  <a:pt x="199" y="179"/>
                </a:moveTo>
                <a:cubicBezTo>
                  <a:pt x="163" y="179"/>
                  <a:pt x="163" y="179"/>
                  <a:pt x="163" y="179"/>
                </a:cubicBezTo>
                <a:cubicBezTo>
                  <a:pt x="157" y="193"/>
                  <a:pt x="149" y="206"/>
                  <a:pt x="140" y="217"/>
                </a:cubicBezTo>
                <a:cubicBezTo>
                  <a:pt x="164" y="212"/>
                  <a:pt x="185" y="197"/>
                  <a:pt x="199" y="179"/>
                </a:cubicBezTo>
                <a:close/>
                <a:moveTo>
                  <a:pt x="121" y="220"/>
                </a:moveTo>
                <a:cubicBezTo>
                  <a:pt x="133" y="209"/>
                  <a:pt x="144" y="195"/>
                  <a:pt x="151" y="179"/>
                </a:cubicBezTo>
                <a:cubicBezTo>
                  <a:pt x="121" y="179"/>
                  <a:pt x="121" y="179"/>
                  <a:pt x="121" y="179"/>
                </a:cubicBezTo>
                <a:cubicBezTo>
                  <a:pt x="121" y="220"/>
                  <a:pt x="121" y="220"/>
                  <a:pt x="121" y="220"/>
                </a:cubicBezTo>
                <a:close/>
                <a:moveTo>
                  <a:pt x="121" y="168"/>
                </a:moveTo>
                <a:cubicBezTo>
                  <a:pt x="156" y="168"/>
                  <a:pt x="156" y="168"/>
                  <a:pt x="156" y="168"/>
                </a:cubicBezTo>
                <a:cubicBezTo>
                  <a:pt x="161" y="153"/>
                  <a:pt x="164" y="138"/>
                  <a:pt x="164" y="122"/>
                </a:cubicBezTo>
                <a:cubicBezTo>
                  <a:pt x="121" y="122"/>
                  <a:pt x="121" y="122"/>
                  <a:pt x="121" y="122"/>
                </a:cubicBezTo>
                <a:cubicBezTo>
                  <a:pt x="121" y="168"/>
                  <a:pt x="121" y="168"/>
                  <a:pt x="121" y="168"/>
                </a:cubicBezTo>
                <a:close/>
                <a:moveTo>
                  <a:pt x="176" y="122"/>
                </a:moveTo>
                <a:cubicBezTo>
                  <a:pt x="175" y="138"/>
                  <a:pt x="172" y="153"/>
                  <a:pt x="168" y="167"/>
                </a:cubicBezTo>
                <a:cubicBezTo>
                  <a:pt x="206" y="168"/>
                  <a:pt x="206" y="168"/>
                  <a:pt x="206" y="168"/>
                </a:cubicBezTo>
                <a:cubicBezTo>
                  <a:pt x="214" y="154"/>
                  <a:pt x="219" y="138"/>
                  <a:pt x="220" y="122"/>
                </a:cubicBezTo>
                <a:cubicBezTo>
                  <a:pt x="176" y="122"/>
                  <a:pt x="176" y="122"/>
                  <a:pt x="176" y="122"/>
                </a:cubicBezTo>
                <a:close/>
                <a:moveTo>
                  <a:pt x="91" y="217"/>
                </a:moveTo>
                <a:cubicBezTo>
                  <a:pt x="82" y="206"/>
                  <a:pt x="74" y="193"/>
                  <a:pt x="68" y="179"/>
                </a:cubicBezTo>
                <a:cubicBezTo>
                  <a:pt x="33" y="179"/>
                  <a:pt x="33" y="179"/>
                  <a:pt x="33" y="179"/>
                </a:cubicBezTo>
                <a:cubicBezTo>
                  <a:pt x="46" y="197"/>
                  <a:pt x="67" y="212"/>
                  <a:pt x="91" y="217"/>
                </a:cubicBezTo>
                <a:close/>
                <a:moveTo>
                  <a:pt x="110" y="179"/>
                </a:moveTo>
                <a:cubicBezTo>
                  <a:pt x="80" y="179"/>
                  <a:pt x="80" y="179"/>
                  <a:pt x="80" y="179"/>
                </a:cubicBezTo>
                <a:cubicBezTo>
                  <a:pt x="88" y="195"/>
                  <a:pt x="98" y="209"/>
                  <a:pt x="110" y="220"/>
                </a:cubicBezTo>
                <a:cubicBezTo>
                  <a:pt x="110" y="179"/>
                  <a:pt x="110" y="179"/>
                  <a:pt x="110" y="179"/>
                </a:cubicBezTo>
                <a:close/>
                <a:moveTo>
                  <a:pt x="110" y="122"/>
                </a:moveTo>
                <a:cubicBezTo>
                  <a:pt x="67" y="122"/>
                  <a:pt x="67" y="122"/>
                  <a:pt x="67" y="122"/>
                </a:cubicBezTo>
                <a:cubicBezTo>
                  <a:pt x="67" y="138"/>
                  <a:pt x="70" y="153"/>
                  <a:pt x="76" y="168"/>
                </a:cubicBezTo>
                <a:cubicBezTo>
                  <a:pt x="110" y="168"/>
                  <a:pt x="110" y="168"/>
                  <a:pt x="110" y="168"/>
                </a:cubicBezTo>
                <a:cubicBezTo>
                  <a:pt x="110" y="122"/>
                  <a:pt x="110" y="122"/>
                  <a:pt x="110" y="122"/>
                </a:cubicBezTo>
                <a:close/>
                <a:moveTo>
                  <a:pt x="12" y="122"/>
                </a:moveTo>
                <a:cubicBezTo>
                  <a:pt x="12" y="138"/>
                  <a:pt x="17" y="154"/>
                  <a:pt x="25" y="168"/>
                </a:cubicBezTo>
                <a:cubicBezTo>
                  <a:pt x="64" y="167"/>
                  <a:pt x="64" y="167"/>
                  <a:pt x="64" y="167"/>
                </a:cubicBezTo>
                <a:cubicBezTo>
                  <a:pt x="59" y="153"/>
                  <a:pt x="56" y="138"/>
                  <a:pt x="56" y="122"/>
                </a:cubicBezTo>
                <a:cubicBezTo>
                  <a:pt x="12" y="122"/>
                  <a:pt x="12" y="122"/>
                  <a:pt x="12" y="122"/>
                </a:cubicBezTo>
                <a:close/>
                <a:moveTo>
                  <a:pt x="140" y="15"/>
                </a:moveTo>
                <a:cubicBezTo>
                  <a:pt x="149" y="25"/>
                  <a:pt x="157" y="39"/>
                  <a:pt x="163" y="53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185" y="35"/>
                  <a:pt x="164" y="20"/>
                  <a:pt x="140" y="15"/>
                </a:cubicBezTo>
                <a:close/>
                <a:moveTo>
                  <a:pt x="121" y="53"/>
                </a:moveTo>
                <a:cubicBezTo>
                  <a:pt x="151" y="53"/>
                  <a:pt x="151" y="53"/>
                  <a:pt x="151" y="53"/>
                </a:cubicBezTo>
                <a:cubicBezTo>
                  <a:pt x="144" y="37"/>
                  <a:pt x="133" y="23"/>
                  <a:pt x="121" y="12"/>
                </a:cubicBezTo>
                <a:cubicBezTo>
                  <a:pt x="121" y="53"/>
                  <a:pt x="121" y="53"/>
                  <a:pt x="121" y="53"/>
                </a:cubicBezTo>
                <a:close/>
                <a:moveTo>
                  <a:pt x="121" y="110"/>
                </a:moveTo>
                <a:cubicBezTo>
                  <a:pt x="164" y="110"/>
                  <a:pt x="164" y="110"/>
                  <a:pt x="164" y="110"/>
                </a:cubicBezTo>
                <a:cubicBezTo>
                  <a:pt x="164" y="94"/>
                  <a:pt x="161" y="79"/>
                  <a:pt x="156" y="64"/>
                </a:cubicBezTo>
                <a:cubicBezTo>
                  <a:pt x="121" y="64"/>
                  <a:pt x="121" y="64"/>
                  <a:pt x="121" y="64"/>
                </a:cubicBezTo>
                <a:cubicBezTo>
                  <a:pt x="121" y="110"/>
                  <a:pt x="121" y="110"/>
                  <a:pt x="121" y="110"/>
                </a:cubicBezTo>
                <a:close/>
                <a:moveTo>
                  <a:pt x="220" y="110"/>
                </a:moveTo>
                <a:cubicBezTo>
                  <a:pt x="219" y="94"/>
                  <a:pt x="214" y="78"/>
                  <a:pt x="206" y="64"/>
                </a:cubicBezTo>
                <a:cubicBezTo>
                  <a:pt x="168" y="64"/>
                  <a:pt x="168" y="64"/>
                  <a:pt x="168" y="64"/>
                </a:cubicBezTo>
                <a:cubicBezTo>
                  <a:pt x="172" y="79"/>
                  <a:pt x="175" y="94"/>
                  <a:pt x="176" y="110"/>
                </a:cubicBezTo>
                <a:cubicBezTo>
                  <a:pt x="220" y="110"/>
                  <a:pt x="220" y="110"/>
                  <a:pt x="220" y="110"/>
                </a:cubicBezTo>
                <a:close/>
                <a:moveTo>
                  <a:pt x="33" y="53"/>
                </a:moveTo>
                <a:cubicBezTo>
                  <a:pt x="68" y="53"/>
                  <a:pt x="68" y="53"/>
                  <a:pt x="68" y="53"/>
                </a:cubicBezTo>
                <a:cubicBezTo>
                  <a:pt x="74" y="39"/>
                  <a:pt x="82" y="25"/>
                  <a:pt x="91" y="15"/>
                </a:cubicBezTo>
                <a:cubicBezTo>
                  <a:pt x="67" y="20"/>
                  <a:pt x="46" y="35"/>
                  <a:pt x="33" y="53"/>
                </a:cubicBezTo>
                <a:close/>
                <a:moveTo>
                  <a:pt x="110" y="12"/>
                </a:moveTo>
                <a:cubicBezTo>
                  <a:pt x="98" y="23"/>
                  <a:pt x="88" y="37"/>
                  <a:pt x="8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12"/>
                  <a:pt x="110" y="12"/>
                  <a:pt x="110" y="12"/>
                </a:cubicBezTo>
                <a:close/>
                <a:moveTo>
                  <a:pt x="110" y="64"/>
                </a:moveTo>
                <a:cubicBezTo>
                  <a:pt x="76" y="64"/>
                  <a:pt x="76" y="64"/>
                  <a:pt x="76" y="64"/>
                </a:cubicBezTo>
                <a:cubicBezTo>
                  <a:pt x="70" y="79"/>
                  <a:pt x="67" y="94"/>
                  <a:pt x="67" y="110"/>
                </a:cubicBezTo>
                <a:cubicBezTo>
                  <a:pt x="110" y="110"/>
                  <a:pt x="110" y="110"/>
                  <a:pt x="110" y="110"/>
                </a:cubicBezTo>
                <a:cubicBezTo>
                  <a:pt x="110" y="64"/>
                  <a:pt x="110" y="64"/>
                  <a:pt x="110" y="64"/>
                </a:cubicBezTo>
                <a:close/>
                <a:moveTo>
                  <a:pt x="56" y="110"/>
                </a:moveTo>
                <a:cubicBezTo>
                  <a:pt x="56" y="94"/>
                  <a:pt x="59" y="79"/>
                  <a:pt x="64" y="64"/>
                </a:cubicBezTo>
                <a:cubicBezTo>
                  <a:pt x="25" y="64"/>
                  <a:pt x="25" y="64"/>
                  <a:pt x="25" y="64"/>
                </a:cubicBezTo>
                <a:cubicBezTo>
                  <a:pt x="17" y="78"/>
                  <a:pt x="12" y="94"/>
                  <a:pt x="12" y="110"/>
                </a:cubicBezTo>
                <a:cubicBezTo>
                  <a:pt x="56" y="110"/>
                  <a:pt x="56" y="110"/>
                  <a:pt x="56" y="110"/>
                </a:cubicBezTo>
                <a:close/>
                <a:moveTo>
                  <a:pt x="231" y="116"/>
                </a:moveTo>
                <a:cubicBezTo>
                  <a:pt x="231" y="180"/>
                  <a:pt x="179" y="231"/>
                  <a:pt x="116" y="231"/>
                </a:cubicBezTo>
                <a:cubicBezTo>
                  <a:pt x="52" y="231"/>
                  <a:pt x="0" y="180"/>
                  <a:pt x="0" y="116"/>
                </a:cubicBezTo>
                <a:cubicBezTo>
                  <a:pt x="0" y="52"/>
                  <a:pt x="52" y="0"/>
                  <a:pt x="116" y="0"/>
                </a:cubicBezTo>
                <a:cubicBezTo>
                  <a:pt x="179" y="0"/>
                  <a:pt x="231" y="52"/>
                  <a:pt x="231" y="116"/>
                </a:cubicBezTo>
                <a:close/>
                <a:moveTo>
                  <a:pt x="115" y="289"/>
                </a:moveTo>
                <a:cubicBezTo>
                  <a:pt x="105" y="289"/>
                  <a:pt x="96" y="280"/>
                  <a:pt x="96" y="269"/>
                </a:cubicBezTo>
                <a:cubicBezTo>
                  <a:pt x="96" y="258"/>
                  <a:pt x="105" y="249"/>
                  <a:pt x="115" y="249"/>
                </a:cubicBezTo>
                <a:cubicBezTo>
                  <a:pt x="126" y="249"/>
                  <a:pt x="135" y="258"/>
                  <a:pt x="135" y="269"/>
                </a:cubicBezTo>
                <a:cubicBezTo>
                  <a:pt x="135" y="280"/>
                  <a:pt x="126" y="289"/>
                  <a:pt x="115" y="289"/>
                </a:cubicBezTo>
                <a:close/>
                <a:moveTo>
                  <a:pt x="130" y="293"/>
                </a:moveTo>
                <a:cubicBezTo>
                  <a:pt x="179" y="244"/>
                  <a:pt x="179" y="244"/>
                  <a:pt x="179" y="244"/>
                </a:cubicBezTo>
                <a:cubicBezTo>
                  <a:pt x="183" y="240"/>
                  <a:pt x="189" y="240"/>
                  <a:pt x="193" y="244"/>
                </a:cubicBezTo>
                <a:cubicBezTo>
                  <a:pt x="197" y="248"/>
                  <a:pt x="197" y="254"/>
                  <a:pt x="193" y="258"/>
                </a:cubicBezTo>
                <a:cubicBezTo>
                  <a:pt x="142" y="309"/>
                  <a:pt x="142" y="309"/>
                  <a:pt x="142" y="309"/>
                </a:cubicBezTo>
                <a:cubicBezTo>
                  <a:pt x="142" y="479"/>
                  <a:pt x="142" y="479"/>
                  <a:pt x="142" y="479"/>
                </a:cubicBezTo>
                <a:cubicBezTo>
                  <a:pt x="142" y="485"/>
                  <a:pt x="137" y="490"/>
                  <a:pt x="131" y="490"/>
                </a:cubicBezTo>
                <a:cubicBezTo>
                  <a:pt x="125" y="490"/>
                  <a:pt x="120" y="485"/>
                  <a:pt x="120" y="479"/>
                </a:cubicBezTo>
                <a:cubicBezTo>
                  <a:pt x="120" y="387"/>
                  <a:pt x="120" y="387"/>
                  <a:pt x="120" y="387"/>
                </a:cubicBezTo>
                <a:cubicBezTo>
                  <a:pt x="111" y="387"/>
                  <a:pt x="111" y="387"/>
                  <a:pt x="111" y="387"/>
                </a:cubicBezTo>
                <a:cubicBezTo>
                  <a:pt x="111" y="479"/>
                  <a:pt x="111" y="479"/>
                  <a:pt x="111" y="479"/>
                </a:cubicBezTo>
                <a:cubicBezTo>
                  <a:pt x="111" y="485"/>
                  <a:pt x="106" y="490"/>
                  <a:pt x="100" y="490"/>
                </a:cubicBezTo>
                <a:cubicBezTo>
                  <a:pt x="94" y="490"/>
                  <a:pt x="89" y="485"/>
                  <a:pt x="89" y="479"/>
                </a:cubicBezTo>
                <a:cubicBezTo>
                  <a:pt x="89" y="309"/>
                  <a:pt x="89" y="309"/>
                  <a:pt x="89" y="309"/>
                </a:cubicBezTo>
                <a:cubicBezTo>
                  <a:pt x="38" y="258"/>
                  <a:pt x="38" y="258"/>
                  <a:pt x="38" y="258"/>
                </a:cubicBezTo>
                <a:cubicBezTo>
                  <a:pt x="34" y="254"/>
                  <a:pt x="34" y="248"/>
                  <a:pt x="38" y="244"/>
                </a:cubicBezTo>
                <a:cubicBezTo>
                  <a:pt x="42" y="240"/>
                  <a:pt x="49" y="240"/>
                  <a:pt x="52" y="244"/>
                </a:cubicBezTo>
                <a:cubicBezTo>
                  <a:pt x="101" y="293"/>
                  <a:pt x="101" y="293"/>
                  <a:pt x="101" y="293"/>
                </a:cubicBezTo>
                <a:cubicBezTo>
                  <a:pt x="130" y="293"/>
                  <a:pt x="130" y="293"/>
                  <a:pt x="130" y="293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" name="Freeform 48"/>
          <p:cNvSpPr>
            <a:spLocks noEditPoints="1"/>
          </p:cNvSpPr>
          <p:nvPr/>
        </p:nvSpPr>
        <p:spPr bwMode="auto">
          <a:xfrm>
            <a:off x="7891622" y="2834281"/>
            <a:ext cx="827424" cy="1089596"/>
          </a:xfrm>
          <a:custGeom>
            <a:avLst/>
            <a:gdLst>
              <a:gd name="T0" fmla="*/ 43 w 356"/>
              <a:gd name="T1" fmla="*/ 343 h 469"/>
              <a:gd name="T2" fmla="*/ 73 w 356"/>
              <a:gd name="T3" fmla="*/ 397 h 469"/>
              <a:gd name="T4" fmla="*/ 86 w 356"/>
              <a:gd name="T5" fmla="*/ 427 h 469"/>
              <a:gd name="T6" fmla="*/ 43 w 356"/>
              <a:gd name="T7" fmla="*/ 469 h 469"/>
              <a:gd name="T8" fmla="*/ 0 w 356"/>
              <a:gd name="T9" fmla="*/ 427 h 469"/>
              <a:gd name="T10" fmla="*/ 13 w 356"/>
              <a:gd name="T11" fmla="*/ 397 h 469"/>
              <a:gd name="T12" fmla="*/ 43 w 356"/>
              <a:gd name="T13" fmla="*/ 343 h 469"/>
              <a:gd name="T14" fmla="*/ 127 w 356"/>
              <a:gd name="T15" fmla="*/ 14 h 469"/>
              <a:gd name="T16" fmla="*/ 141 w 356"/>
              <a:gd name="T17" fmla="*/ 0 h 469"/>
              <a:gd name="T18" fmla="*/ 254 w 356"/>
              <a:gd name="T19" fmla="*/ 0 h 469"/>
              <a:gd name="T20" fmla="*/ 268 w 356"/>
              <a:gd name="T21" fmla="*/ 14 h 469"/>
              <a:gd name="T22" fmla="*/ 268 w 356"/>
              <a:gd name="T23" fmla="*/ 24 h 469"/>
              <a:gd name="T24" fmla="*/ 254 w 356"/>
              <a:gd name="T25" fmla="*/ 39 h 469"/>
              <a:gd name="T26" fmla="*/ 215 w 356"/>
              <a:gd name="T27" fmla="*/ 39 h 469"/>
              <a:gd name="T28" fmla="*/ 215 w 356"/>
              <a:gd name="T29" fmla="*/ 107 h 469"/>
              <a:gd name="T30" fmla="*/ 198 w 356"/>
              <a:gd name="T31" fmla="*/ 105 h 469"/>
              <a:gd name="T32" fmla="*/ 180 w 356"/>
              <a:gd name="T33" fmla="*/ 107 h 469"/>
              <a:gd name="T34" fmla="*/ 180 w 356"/>
              <a:gd name="T35" fmla="*/ 39 h 469"/>
              <a:gd name="T36" fmla="*/ 141 w 356"/>
              <a:gd name="T37" fmla="*/ 39 h 469"/>
              <a:gd name="T38" fmla="*/ 127 w 356"/>
              <a:gd name="T39" fmla="*/ 24 h 469"/>
              <a:gd name="T40" fmla="*/ 127 w 356"/>
              <a:gd name="T41" fmla="*/ 14 h 469"/>
              <a:gd name="T42" fmla="*/ 133 w 356"/>
              <a:gd name="T43" fmla="*/ 170 h 469"/>
              <a:gd name="T44" fmla="*/ 198 w 356"/>
              <a:gd name="T45" fmla="*/ 128 h 469"/>
              <a:gd name="T46" fmla="*/ 262 w 356"/>
              <a:gd name="T47" fmla="*/ 170 h 469"/>
              <a:gd name="T48" fmla="*/ 356 w 356"/>
              <a:gd name="T49" fmla="*/ 170 h 469"/>
              <a:gd name="T50" fmla="*/ 356 w 356"/>
              <a:gd name="T51" fmla="*/ 228 h 469"/>
              <a:gd name="T52" fmla="*/ 262 w 356"/>
              <a:gd name="T53" fmla="*/ 228 h 469"/>
              <a:gd name="T54" fmla="*/ 198 w 356"/>
              <a:gd name="T55" fmla="*/ 270 h 469"/>
              <a:gd name="T56" fmla="*/ 133 w 356"/>
              <a:gd name="T57" fmla="*/ 228 h 469"/>
              <a:gd name="T58" fmla="*/ 100 w 356"/>
              <a:gd name="T59" fmla="*/ 228 h 469"/>
              <a:gd name="T60" fmla="*/ 72 w 356"/>
              <a:gd name="T61" fmla="*/ 256 h 469"/>
              <a:gd name="T62" fmla="*/ 72 w 356"/>
              <a:gd name="T63" fmla="*/ 299 h 469"/>
              <a:gd name="T64" fmla="*/ 57 w 356"/>
              <a:gd name="T65" fmla="*/ 313 h 469"/>
              <a:gd name="T66" fmla="*/ 29 w 356"/>
              <a:gd name="T67" fmla="*/ 313 h 469"/>
              <a:gd name="T68" fmla="*/ 14 w 356"/>
              <a:gd name="T69" fmla="*/ 299 h 469"/>
              <a:gd name="T70" fmla="*/ 14 w 356"/>
              <a:gd name="T71" fmla="*/ 256 h 469"/>
              <a:gd name="T72" fmla="*/ 100 w 356"/>
              <a:gd name="T73" fmla="*/ 170 h 469"/>
              <a:gd name="T74" fmla="*/ 133 w 356"/>
              <a:gd name="T75" fmla="*/ 170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56" h="469">
                <a:moveTo>
                  <a:pt x="43" y="343"/>
                </a:moveTo>
                <a:cubicBezTo>
                  <a:pt x="46" y="364"/>
                  <a:pt x="60" y="383"/>
                  <a:pt x="73" y="397"/>
                </a:cubicBezTo>
                <a:cubicBezTo>
                  <a:pt x="81" y="404"/>
                  <a:pt x="86" y="415"/>
                  <a:pt x="86" y="427"/>
                </a:cubicBezTo>
                <a:cubicBezTo>
                  <a:pt x="86" y="450"/>
                  <a:pt x="67" y="469"/>
                  <a:pt x="43" y="469"/>
                </a:cubicBezTo>
                <a:cubicBezTo>
                  <a:pt x="20" y="469"/>
                  <a:pt x="0" y="450"/>
                  <a:pt x="0" y="427"/>
                </a:cubicBezTo>
                <a:cubicBezTo>
                  <a:pt x="0" y="415"/>
                  <a:pt x="5" y="404"/>
                  <a:pt x="13" y="397"/>
                </a:cubicBezTo>
                <a:cubicBezTo>
                  <a:pt x="26" y="383"/>
                  <a:pt x="41" y="364"/>
                  <a:pt x="43" y="343"/>
                </a:cubicBezTo>
                <a:close/>
                <a:moveTo>
                  <a:pt x="127" y="14"/>
                </a:moveTo>
                <a:cubicBezTo>
                  <a:pt x="127" y="7"/>
                  <a:pt x="133" y="0"/>
                  <a:pt x="141" y="0"/>
                </a:cubicBezTo>
                <a:cubicBezTo>
                  <a:pt x="254" y="0"/>
                  <a:pt x="254" y="0"/>
                  <a:pt x="254" y="0"/>
                </a:cubicBezTo>
                <a:cubicBezTo>
                  <a:pt x="262" y="0"/>
                  <a:pt x="268" y="7"/>
                  <a:pt x="268" y="14"/>
                </a:cubicBezTo>
                <a:cubicBezTo>
                  <a:pt x="268" y="24"/>
                  <a:pt x="268" y="24"/>
                  <a:pt x="268" y="24"/>
                </a:cubicBezTo>
                <a:cubicBezTo>
                  <a:pt x="268" y="32"/>
                  <a:pt x="262" y="39"/>
                  <a:pt x="254" y="39"/>
                </a:cubicBezTo>
                <a:cubicBezTo>
                  <a:pt x="215" y="39"/>
                  <a:pt x="215" y="39"/>
                  <a:pt x="215" y="39"/>
                </a:cubicBezTo>
                <a:cubicBezTo>
                  <a:pt x="215" y="107"/>
                  <a:pt x="215" y="107"/>
                  <a:pt x="215" y="107"/>
                </a:cubicBezTo>
                <a:cubicBezTo>
                  <a:pt x="209" y="106"/>
                  <a:pt x="204" y="105"/>
                  <a:pt x="198" y="105"/>
                </a:cubicBezTo>
                <a:cubicBezTo>
                  <a:pt x="192" y="105"/>
                  <a:pt x="186" y="106"/>
                  <a:pt x="180" y="107"/>
                </a:cubicBezTo>
                <a:cubicBezTo>
                  <a:pt x="180" y="39"/>
                  <a:pt x="180" y="39"/>
                  <a:pt x="180" y="39"/>
                </a:cubicBezTo>
                <a:cubicBezTo>
                  <a:pt x="141" y="39"/>
                  <a:pt x="141" y="39"/>
                  <a:pt x="141" y="39"/>
                </a:cubicBezTo>
                <a:cubicBezTo>
                  <a:pt x="133" y="39"/>
                  <a:pt x="127" y="32"/>
                  <a:pt x="127" y="24"/>
                </a:cubicBezTo>
                <a:cubicBezTo>
                  <a:pt x="127" y="14"/>
                  <a:pt x="127" y="14"/>
                  <a:pt x="127" y="14"/>
                </a:cubicBezTo>
                <a:close/>
                <a:moveTo>
                  <a:pt x="133" y="170"/>
                </a:moveTo>
                <a:cubicBezTo>
                  <a:pt x="144" y="146"/>
                  <a:pt x="169" y="128"/>
                  <a:pt x="198" y="128"/>
                </a:cubicBezTo>
                <a:cubicBezTo>
                  <a:pt x="227" y="128"/>
                  <a:pt x="251" y="146"/>
                  <a:pt x="262" y="170"/>
                </a:cubicBezTo>
                <a:cubicBezTo>
                  <a:pt x="356" y="170"/>
                  <a:pt x="356" y="170"/>
                  <a:pt x="356" y="170"/>
                </a:cubicBezTo>
                <a:cubicBezTo>
                  <a:pt x="356" y="228"/>
                  <a:pt x="356" y="228"/>
                  <a:pt x="356" y="228"/>
                </a:cubicBezTo>
                <a:cubicBezTo>
                  <a:pt x="262" y="228"/>
                  <a:pt x="262" y="228"/>
                  <a:pt x="262" y="228"/>
                </a:cubicBezTo>
                <a:cubicBezTo>
                  <a:pt x="251" y="252"/>
                  <a:pt x="227" y="270"/>
                  <a:pt x="198" y="270"/>
                </a:cubicBezTo>
                <a:cubicBezTo>
                  <a:pt x="169" y="270"/>
                  <a:pt x="144" y="252"/>
                  <a:pt x="133" y="228"/>
                </a:cubicBezTo>
                <a:cubicBezTo>
                  <a:pt x="100" y="228"/>
                  <a:pt x="100" y="228"/>
                  <a:pt x="100" y="228"/>
                </a:cubicBezTo>
                <a:cubicBezTo>
                  <a:pt x="85" y="228"/>
                  <a:pt x="72" y="241"/>
                  <a:pt x="72" y="256"/>
                </a:cubicBezTo>
                <a:cubicBezTo>
                  <a:pt x="72" y="299"/>
                  <a:pt x="72" y="299"/>
                  <a:pt x="72" y="299"/>
                </a:cubicBezTo>
                <a:cubicBezTo>
                  <a:pt x="72" y="307"/>
                  <a:pt x="65" y="313"/>
                  <a:pt x="57" y="313"/>
                </a:cubicBezTo>
                <a:cubicBezTo>
                  <a:pt x="29" y="313"/>
                  <a:pt x="29" y="313"/>
                  <a:pt x="29" y="313"/>
                </a:cubicBezTo>
                <a:cubicBezTo>
                  <a:pt x="21" y="313"/>
                  <a:pt x="14" y="307"/>
                  <a:pt x="14" y="299"/>
                </a:cubicBezTo>
                <a:cubicBezTo>
                  <a:pt x="14" y="256"/>
                  <a:pt x="14" y="256"/>
                  <a:pt x="14" y="256"/>
                </a:cubicBezTo>
                <a:cubicBezTo>
                  <a:pt x="14" y="209"/>
                  <a:pt x="53" y="170"/>
                  <a:pt x="100" y="170"/>
                </a:cubicBezTo>
                <a:cubicBezTo>
                  <a:pt x="133" y="170"/>
                  <a:pt x="133" y="170"/>
                  <a:pt x="133" y="17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2" name="Freeform 50"/>
          <p:cNvSpPr>
            <a:spLocks noEditPoints="1"/>
          </p:cNvSpPr>
          <p:nvPr/>
        </p:nvSpPr>
        <p:spPr bwMode="auto">
          <a:xfrm>
            <a:off x="1408366" y="4297611"/>
            <a:ext cx="875768" cy="952002"/>
          </a:xfrm>
          <a:custGeom>
            <a:avLst/>
            <a:gdLst>
              <a:gd name="T0" fmla="*/ 377 w 377"/>
              <a:gd name="T1" fmla="*/ 410 h 410"/>
              <a:gd name="T2" fmla="*/ 300 w 377"/>
              <a:gd name="T3" fmla="*/ 331 h 410"/>
              <a:gd name="T4" fmla="*/ 224 w 377"/>
              <a:gd name="T5" fmla="*/ 0 h 410"/>
              <a:gd name="T6" fmla="*/ 300 w 377"/>
              <a:gd name="T7" fmla="*/ 79 h 410"/>
              <a:gd name="T8" fmla="*/ 377 w 377"/>
              <a:gd name="T9" fmla="*/ 389 h 410"/>
              <a:gd name="T10" fmla="*/ 224 w 377"/>
              <a:gd name="T11" fmla="*/ 389 h 410"/>
              <a:gd name="T12" fmla="*/ 300 w 377"/>
              <a:gd name="T13" fmla="*/ 100 h 410"/>
              <a:gd name="T14" fmla="*/ 0 w 377"/>
              <a:gd name="T15" fmla="*/ 404 h 410"/>
              <a:gd name="T16" fmla="*/ 173 w 377"/>
              <a:gd name="T17" fmla="*/ 399 h 410"/>
              <a:gd name="T18" fmla="*/ 178 w 377"/>
              <a:gd name="T19" fmla="*/ 406 h 410"/>
              <a:gd name="T20" fmla="*/ 5 w 377"/>
              <a:gd name="T21" fmla="*/ 410 h 410"/>
              <a:gd name="T22" fmla="*/ 0 w 377"/>
              <a:gd name="T23" fmla="*/ 404 h 410"/>
              <a:gd name="T24" fmla="*/ 166 w 377"/>
              <a:gd name="T25" fmla="*/ 327 h 410"/>
              <a:gd name="T26" fmla="*/ 12 w 377"/>
              <a:gd name="T27" fmla="*/ 234 h 410"/>
              <a:gd name="T28" fmla="*/ 12 w 377"/>
              <a:gd name="T29" fmla="*/ 174 h 410"/>
              <a:gd name="T30" fmla="*/ 166 w 377"/>
              <a:gd name="T31" fmla="*/ 197 h 410"/>
              <a:gd name="T32" fmla="*/ 12 w 377"/>
              <a:gd name="T33" fmla="*/ 174 h 410"/>
              <a:gd name="T34" fmla="*/ 166 w 377"/>
              <a:gd name="T35" fmla="*/ 213 h 410"/>
              <a:gd name="T36" fmla="*/ 12 w 377"/>
              <a:gd name="T37" fmla="*/ 204 h 410"/>
              <a:gd name="T38" fmla="*/ 166 w 377"/>
              <a:gd name="T39" fmla="*/ 219 h 410"/>
              <a:gd name="T40" fmla="*/ 12 w 377"/>
              <a:gd name="T41" fmla="*/ 228 h 410"/>
              <a:gd name="T42" fmla="*/ 166 w 377"/>
              <a:gd name="T43" fmla="*/ 219 h 410"/>
              <a:gd name="T44" fmla="*/ 166 w 377"/>
              <a:gd name="T45" fmla="*/ 342 h 410"/>
              <a:gd name="T46" fmla="*/ 12 w 377"/>
              <a:gd name="T47" fmla="*/ 333 h 410"/>
              <a:gd name="T48" fmla="*/ 166 w 377"/>
              <a:gd name="T49" fmla="*/ 348 h 410"/>
              <a:gd name="T50" fmla="*/ 12 w 377"/>
              <a:gd name="T51" fmla="*/ 357 h 410"/>
              <a:gd name="T52" fmla="*/ 166 w 377"/>
              <a:gd name="T53" fmla="*/ 348 h 410"/>
              <a:gd name="T54" fmla="*/ 166 w 377"/>
              <a:gd name="T55" fmla="*/ 387 h 410"/>
              <a:gd name="T56" fmla="*/ 12 w 377"/>
              <a:gd name="T57" fmla="*/ 363 h 410"/>
              <a:gd name="T58" fmla="*/ 0 w 377"/>
              <a:gd name="T59" fmla="*/ 155 h 410"/>
              <a:gd name="T60" fmla="*/ 173 w 377"/>
              <a:gd name="T61" fmla="*/ 150 h 410"/>
              <a:gd name="T62" fmla="*/ 178 w 377"/>
              <a:gd name="T63" fmla="*/ 157 h 410"/>
              <a:gd name="T64" fmla="*/ 5 w 377"/>
              <a:gd name="T65" fmla="*/ 161 h 410"/>
              <a:gd name="T66" fmla="*/ 0 w 377"/>
              <a:gd name="T67" fmla="*/ 155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77" h="410">
                <a:moveTo>
                  <a:pt x="300" y="331"/>
                </a:moveTo>
                <a:cubicBezTo>
                  <a:pt x="377" y="410"/>
                  <a:pt x="377" y="410"/>
                  <a:pt x="377" y="410"/>
                </a:cubicBezTo>
                <a:cubicBezTo>
                  <a:pt x="224" y="410"/>
                  <a:pt x="224" y="410"/>
                  <a:pt x="224" y="410"/>
                </a:cubicBezTo>
                <a:cubicBezTo>
                  <a:pt x="300" y="331"/>
                  <a:pt x="300" y="331"/>
                  <a:pt x="300" y="331"/>
                </a:cubicBezTo>
                <a:close/>
                <a:moveTo>
                  <a:pt x="300" y="79"/>
                </a:moveTo>
                <a:cubicBezTo>
                  <a:pt x="224" y="0"/>
                  <a:pt x="224" y="0"/>
                  <a:pt x="224" y="0"/>
                </a:cubicBezTo>
                <a:cubicBezTo>
                  <a:pt x="377" y="0"/>
                  <a:pt x="377" y="0"/>
                  <a:pt x="377" y="0"/>
                </a:cubicBezTo>
                <a:cubicBezTo>
                  <a:pt x="300" y="79"/>
                  <a:pt x="300" y="79"/>
                  <a:pt x="300" y="79"/>
                </a:cubicBezTo>
                <a:close/>
                <a:moveTo>
                  <a:pt x="377" y="21"/>
                </a:moveTo>
                <a:cubicBezTo>
                  <a:pt x="377" y="389"/>
                  <a:pt x="377" y="389"/>
                  <a:pt x="377" y="389"/>
                </a:cubicBezTo>
                <a:cubicBezTo>
                  <a:pt x="300" y="310"/>
                  <a:pt x="300" y="310"/>
                  <a:pt x="300" y="310"/>
                </a:cubicBezTo>
                <a:cubicBezTo>
                  <a:pt x="224" y="389"/>
                  <a:pt x="224" y="389"/>
                  <a:pt x="224" y="389"/>
                </a:cubicBezTo>
                <a:cubicBezTo>
                  <a:pt x="224" y="21"/>
                  <a:pt x="224" y="21"/>
                  <a:pt x="224" y="21"/>
                </a:cubicBezTo>
                <a:cubicBezTo>
                  <a:pt x="300" y="100"/>
                  <a:pt x="300" y="100"/>
                  <a:pt x="300" y="100"/>
                </a:cubicBezTo>
                <a:cubicBezTo>
                  <a:pt x="377" y="21"/>
                  <a:pt x="377" y="21"/>
                  <a:pt x="377" y="21"/>
                </a:cubicBezTo>
                <a:close/>
                <a:moveTo>
                  <a:pt x="0" y="404"/>
                </a:moveTo>
                <a:cubicBezTo>
                  <a:pt x="0" y="401"/>
                  <a:pt x="2" y="399"/>
                  <a:pt x="5" y="399"/>
                </a:cubicBezTo>
                <a:cubicBezTo>
                  <a:pt x="173" y="399"/>
                  <a:pt x="173" y="399"/>
                  <a:pt x="173" y="399"/>
                </a:cubicBezTo>
                <a:cubicBezTo>
                  <a:pt x="176" y="399"/>
                  <a:pt x="178" y="401"/>
                  <a:pt x="178" y="404"/>
                </a:cubicBezTo>
                <a:cubicBezTo>
                  <a:pt x="178" y="406"/>
                  <a:pt x="178" y="406"/>
                  <a:pt x="178" y="406"/>
                </a:cubicBezTo>
                <a:cubicBezTo>
                  <a:pt x="178" y="408"/>
                  <a:pt x="176" y="410"/>
                  <a:pt x="173" y="410"/>
                </a:cubicBezTo>
                <a:cubicBezTo>
                  <a:pt x="5" y="410"/>
                  <a:pt x="5" y="410"/>
                  <a:pt x="5" y="410"/>
                </a:cubicBezTo>
                <a:cubicBezTo>
                  <a:pt x="2" y="410"/>
                  <a:pt x="0" y="408"/>
                  <a:pt x="0" y="406"/>
                </a:cubicBezTo>
                <a:cubicBezTo>
                  <a:pt x="0" y="404"/>
                  <a:pt x="0" y="404"/>
                  <a:pt x="0" y="404"/>
                </a:cubicBezTo>
                <a:close/>
                <a:moveTo>
                  <a:pt x="166" y="234"/>
                </a:moveTo>
                <a:cubicBezTo>
                  <a:pt x="166" y="327"/>
                  <a:pt x="166" y="327"/>
                  <a:pt x="166" y="327"/>
                </a:cubicBezTo>
                <a:cubicBezTo>
                  <a:pt x="12" y="327"/>
                  <a:pt x="12" y="327"/>
                  <a:pt x="12" y="327"/>
                </a:cubicBezTo>
                <a:cubicBezTo>
                  <a:pt x="12" y="234"/>
                  <a:pt x="12" y="234"/>
                  <a:pt x="12" y="234"/>
                </a:cubicBezTo>
                <a:cubicBezTo>
                  <a:pt x="166" y="234"/>
                  <a:pt x="166" y="234"/>
                  <a:pt x="166" y="234"/>
                </a:cubicBezTo>
                <a:close/>
                <a:moveTo>
                  <a:pt x="12" y="174"/>
                </a:moveTo>
                <a:cubicBezTo>
                  <a:pt x="166" y="174"/>
                  <a:pt x="166" y="174"/>
                  <a:pt x="166" y="174"/>
                </a:cubicBezTo>
                <a:cubicBezTo>
                  <a:pt x="166" y="197"/>
                  <a:pt x="166" y="197"/>
                  <a:pt x="166" y="197"/>
                </a:cubicBezTo>
                <a:cubicBezTo>
                  <a:pt x="12" y="197"/>
                  <a:pt x="12" y="197"/>
                  <a:pt x="12" y="197"/>
                </a:cubicBezTo>
                <a:cubicBezTo>
                  <a:pt x="12" y="174"/>
                  <a:pt x="12" y="174"/>
                  <a:pt x="12" y="174"/>
                </a:cubicBezTo>
                <a:close/>
                <a:moveTo>
                  <a:pt x="166" y="204"/>
                </a:moveTo>
                <a:cubicBezTo>
                  <a:pt x="166" y="213"/>
                  <a:pt x="166" y="213"/>
                  <a:pt x="166" y="213"/>
                </a:cubicBezTo>
                <a:cubicBezTo>
                  <a:pt x="12" y="213"/>
                  <a:pt x="12" y="213"/>
                  <a:pt x="12" y="213"/>
                </a:cubicBezTo>
                <a:cubicBezTo>
                  <a:pt x="12" y="204"/>
                  <a:pt x="12" y="204"/>
                  <a:pt x="12" y="204"/>
                </a:cubicBezTo>
                <a:cubicBezTo>
                  <a:pt x="166" y="204"/>
                  <a:pt x="166" y="204"/>
                  <a:pt x="166" y="204"/>
                </a:cubicBezTo>
                <a:close/>
                <a:moveTo>
                  <a:pt x="166" y="219"/>
                </a:moveTo>
                <a:cubicBezTo>
                  <a:pt x="166" y="228"/>
                  <a:pt x="166" y="228"/>
                  <a:pt x="166" y="228"/>
                </a:cubicBezTo>
                <a:cubicBezTo>
                  <a:pt x="12" y="228"/>
                  <a:pt x="12" y="228"/>
                  <a:pt x="12" y="228"/>
                </a:cubicBezTo>
                <a:cubicBezTo>
                  <a:pt x="12" y="219"/>
                  <a:pt x="12" y="219"/>
                  <a:pt x="12" y="219"/>
                </a:cubicBezTo>
                <a:cubicBezTo>
                  <a:pt x="166" y="219"/>
                  <a:pt x="166" y="219"/>
                  <a:pt x="166" y="219"/>
                </a:cubicBezTo>
                <a:close/>
                <a:moveTo>
                  <a:pt x="166" y="333"/>
                </a:moveTo>
                <a:cubicBezTo>
                  <a:pt x="166" y="342"/>
                  <a:pt x="166" y="342"/>
                  <a:pt x="166" y="342"/>
                </a:cubicBezTo>
                <a:cubicBezTo>
                  <a:pt x="12" y="342"/>
                  <a:pt x="12" y="342"/>
                  <a:pt x="12" y="342"/>
                </a:cubicBezTo>
                <a:cubicBezTo>
                  <a:pt x="12" y="333"/>
                  <a:pt x="12" y="333"/>
                  <a:pt x="12" y="333"/>
                </a:cubicBezTo>
                <a:cubicBezTo>
                  <a:pt x="166" y="333"/>
                  <a:pt x="166" y="333"/>
                  <a:pt x="166" y="333"/>
                </a:cubicBezTo>
                <a:close/>
                <a:moveTo>
                  <a:pt x="166" y="348"/>
                </a:moveTo>
                <a:cubicBezTo>
                  <a:pt x="166" y="357"/>
                  <a:pt x="166" y="357"/>
                  <a:pt x="166" y="357"/>
                </a:cubicBezTo>
                <a:cubicBezTo>
                  <a:pt x="12" y="357"/>
                  <a:pt x="12" y="357"/>
                  <a:pt x="12" y="357"/>
                </a:cubicBezTo>
                <a:cubicBezTo>
                  <a:pt x="12" y="348"/>
                  <a:pt x="12" y="348"/>
                  <a:pt x="12" y="348"/>
                </a:cubicBezTo>
                <a:cubicBezTo>
                  <a:pt x="166" y="348"/>
                  <a:pt x="166" y="348"/>
                  <a:pt x="166" y="348"/>
                </a:cubicBezTo>
                <a:close/>
                <a:moveTo>
                  <a:pt x="166" y="363"/>
                </a:moveTo>
                <a:cubicBezTo>
                  <a:pt x="166" y="387"/>
                  <a:pt x="166" y="387"/>
                  <a:pt x="166" y="387"/>
                </a:cubicBezTo>
                <a:cubicBezTo>
                  <a:pt x="12" y="387"/>
                  <a:pt x="12" y="387"/>
                  <a:pt x="12" y="387"/>
                </a:cubicBezTo>
                <a:cubicBezTo>
                  <a:pt x="12" y="363"/>
                  <a:pt x="12" y="363"/>
                  <a:pt x="12" y="363"/>
                </a:cubicBezTo>
                <a:cubicBezTo>
                  <a:pt x="166" y="363"/>
                  <a:pt x="166" y="363"/>
                  <a:pt x="166" y="363"/>
                </a:cubicBezTo>
                <a:close/>
                <a:moveTo>
                  <a:pt x="0" y="155"/>
                </a:moveTo>
                <a:cubicBezTo>
                  <a:pt x="0" y="152"/>
                  <a:pt x="2" y="150"/>
                  <a:pt x="5" y="150"/>
                </a:cubicBezTo>
                <a:cubicBezTo>
                  <a:pt x="173" y="150"/>
                  <a:pt x="173" y="150"/>
                  <a:pt x="173" y="150"/>
                </a:cubicBezTo>
                <a:cubicBezTo>
                  <a:pt x="176" y="150"/>
                  <a:pt x="178" y="152"/>
                  <a:pt x="178" y="155"/>
                </a:cubicBezTo>
                <a:cubicBezTo>
                  <a:pt x="178" y="157"/>
                  <a:pt x="178" y="157"/>
                  <a:pt x="178" y="157"/>
                </a:cubicBezTo>
                <a:cubicBezTo>
                  <a:pt x="178" y="159"/>
                  <a:pt x="176" y="161"/>
                  <a:pt x="173" y="161"/>
                </a:cubicBezTo>
                <a:cubicBezTo>
                  <a:pt x="5" y="161"/>
                  <a:pt x="5" y="161"/>
                  <a:pt x="5" y="161"/>
                </a:cubicBezTo>
                <a:cubicBezTo>
                  <a:pt x="2" y="161"/>
                  <a:pt x="0" y="159"/>
                  <a:pt x="0" y="157"/>
                </a:cubicBezTo>
                <a:cubicBezTo>
                  <a:pt x="0" y="155"/>
                  <a:pt x="0" y="155"/>
                  <a:pt x="0" y="155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" name="Freeform 52"/>
          <p:cNvSpPr>
            <a:spLocks noEditPoints="1"/>
          </p:cNvSpPr>
          <p:nvPr/>
        </p:nvSpPr>
        <p:spPr bwMode="auto">
          <a:xfrm>
            <a:off x="9583473" y="4329221"/>
            <a:ext cx="1106330" cy="1071002"/>
          </a:xfrm>
          <a:custGeom>
            <a:avLst/>
            <a:gdLst>
              <a:gd name="T0" fmla="*/ 420 w 476"/>
              <a:gd name="T1" fmla="*/ 310 h 461"/>
              <a:gd name="T2" fmla="*/ 129 w 476"/>
              <a:gd name="T3" fmla="*/ 149 h 461"/>
              <a:gd name="T4" fmla="*/ 147 w 476"/>
              <a:gd name="T5" fmla="*/ 231 h 461"/>
              <a:gd name="T6" fmla="*/ 78 w 476"/>
              <a:gd name="T7" fmla="*/ 255 h 461"/>
              <a:gd name="T8" fmla="*/ 27 w 476"/>
              <a:gd name="T9" fmla="*/ 239 h 461"/>
              <a:gd name="T10" fmla="*/ 9 w 476"/>
              <a:gd name="T11" fmla="*/ 157 h 461"/>
              <a:gd name="T12" fmla="*/ 78 w 476"/>
              <a:gd name="T13" fmla="*/ 133 h 461"/>
              <a:gd name="T14" fmla="*/ 78 w 476"/>
              <a:gd name="T15" fmla="*/ 231 h 461"/>
              <a:gd name="T16" fmla="*/ 51 w 476"/>
              <a:gd name="T17" fmla="*/ 194 h 461"/>
              <a:gd name="T18" fmla="*/ 51 w 476"/>
              <a:gd name="T19" fmla="*/ 194 h 461"/>
              <a:gd name="T20" fmla="*/ 233 w 476"/>
              <a:gd name="T21" fmla="*/ 180 h 461"/>
              <a:gd name="T22" fmla="*/ 83 w 476"/>
              <a:gd name="T23" fmla="*/ 461 h 461"/>
              <a:gd name="T24" fmla="*/ 83 w 476"/>
              <a:gd name="T25" fmla="*/ 273 h 461"/>
              <a:gd name="T26" fmla="*/ 165 w 476"/>
              <a:gd name="T27" fmla="*/ 33 h 461"/>
              <a:gd name="T28" fmla="*/ 445 w 476"/>
              <a:gd name="T29" fmla="*/ 91 h 461"/>
              <a:gd name="T30" fmla="*/ 47 w 476"/>
              <a:gd name="T31" fmla="*/ 74 h 461"/>
              <a:gd name="T32" fmla="*/ 94 w 476"/>
              <a:gd name="T33" fmla="*/ 67 h 461"/>
              <a:gd name="T34" fmla="*/ 94 w 476"/>
              <a:gd name="T35" fmla="*/ 67 h 461"/>
              <a:gd name="T36" fmla="*/ 146 w 476"/>
              <a:gd name="T37" fmla="*/ 56 h 461"/>
              <a:gd name="T38" fmla="*/ 131 w 476"/>
              <a:gd name="T39" fmla="*/ 87 h 461"/>
              <a:gd name="T40" fmla="*/ 109 w 476"/>
              <a:gd name="T41" fmla="*/ 98 h 461"/>
              <a:gd name="T42" fmla="*/ 76 w 476"/>
              <a:gd name="T43" fmla="*/ 77 h 461"/>
              <a:gd name="T44" fmla="*/ 91 w 476"/>
              <a:gd name="T45" fmla="*/ 47 h 461"/>
              <a:gd name="T46" fmla="*/ 113 w 476"/>
              <a:gd name="T47" fmla="*/ 36 h 461"/>
              <a:gd name="T48" fmla="*/ 123 w 476"/>
              <a:gd name="T49" fmla="*/ 67 h 461"/>
              <a:gd name="T50" fmla="*/ 365 w 476"/>
              <a:gd name="T51" fmla="*/ 84 h 461"/>
              <a:gd name="T52" fmla="*/ 382 w 476"/>
              <a:gd name="T53" fmla="*/ 35 h 461"/>
              <a:gd name="T54" fmla="*/ 393 w 476"/>
              <a:gd name="T55" fmla="*/ 67 h 461"/>
              <a:gd name="T56" fmla="*/ 386 w 476"/>
              <a:gd name="T57" fmla="*/ 90 h 461"/>
              <a:gd name="T58" fmla="*/ 347 w 476"/>
              <a:gd name="T59" fmla="*/ 99 h 461"/>
              <a:gd name="T60" fmla="*/ 336 w 476"/>
              <a:gd name="T61" fmla="*/ 67 h 461"/>
              <a:gd name="T62" fmla="*/ 344 w 476"/>
              <a:gd name="T63" fmla="*/ 43 h 461"/>
              <a:gd name="T64" fmla="*/ 382 w 476"/>
              <a:gd name="T65" fmla="*/ 35 h 461"/>
              <a:gd name="T66" fmla="*/ 365 w 476"/>
              <a:gd name="T67" fmla="*/ 79 h 461"/>
              <a:gd name="T68" fmla="*/ 435 w 476"/>
              <a:gd name="T69" fmla="*/ 194 h 461"/>
              <a:gd name="T70" fmla="*/ 441 w 476"/>
              <a:gd name="T71" fmla="*/ 150 h 461"/>
              <a:gd name="T72" fmla="*/ 465 w 476"/>
              <a:gd name="T73" fmla="*/ 198 h 461"/>
              <a:gd name="T74" fmla="*/ 420 w 476"/>
              <a:gd name="T75" fmla="*/ 269 h 461"/>
              <a:gd name="T76" fmla="*/ 354 w 476"/>
              <a:gd name="T77" fmla="*/ 237 h 461"/>
              <a:gd name="T78" fmla="*/ 330 w 476"/>
              <a:gd name="T79" fmla="*/ 190 h 461"/>
              <a:gd name="T80" fmla="*/ 375 w 476"/>
              <a:gd name="T81" fmla="*/ 118 h 461"/>
              <a:gd name="T82" fmla="*/ 371 w 476"/>
              <a:gd name="T83" fmla="*/ 194 h 461"/>
              <a:gd name="T84" fmla="*/ 371 w 476"/>
              <a:gd name="T85" fmla="*/ 194 h 461"/>
              <a:gd name="T86" fmla="*/ 238 w 476"/>
              <a:gd name="T87" fmla="*/ 63 h 461"/>
              <a:gd name="T88" fmla="*/ 289 w 476"/>
              <a:gd name="T89" fmla="*/ 55 h 461"/>
              <a:gd name="T90" fmla="*/ 307 w 476"/>
              <a:gd name="T91" fmla="*/ 138 h 461"/>
              <a:gd name="T92" fmla="*/ 238 w 476"/>
              <a:gd name="T93" fmla="*/ 162 h 461"/>
              <a:gd name="T94" fmla="*/ 187 w 476"/>
              <a:gd name="T95" fmla="*/ 145 h 461"/>
              <a:gd name="T96" fmla="*/ 168 w 476"/>
              <a:gd name="T97" fmla="*/ 63 h 461"/>
              <a:gd name="T98" fmla="*/ 238 w 476"/>
              <a:gd name="T99" fmla="*/ 39 h 461"/>
              <a:gd name="T100" fmla="*/ 238 w 476"/>
              <a:gd name="T101" fmla="*/ 74 h 461"/>
              <a:gd name="T102" fmla="*/ 294 w 476"/>
              <a:gd name="T103" fmla="*/ 16 h 461"/>
              <a:gd name="T104" fmla="*/ 294 w 476"/>
              <a:gd name="T105" fmla="*/ 16 h 461"/>
              <a:gd name="T106" fmla="*/ 393 w 476"/>
              <a:gd name="T107" fmla="*/ 273 h 461"/>
              <a:gd name="T108" fmla="*/ 287 w 476"/>
              <a:gd name="T109" fmla="*/ 244 h 461"/>
              <a:gd name="T110" fmla="*/ 181 w 476"/>
              <a:gd name="T111" fmla="*/ 209 h 461"/>
              <a:gd name="T112" fmla="*/ 181 w 476"/>
              <a:gd name="T113" fmla="*/ 209 h 461"/>
              <a:gd name="T114" fmla="*/ 29 w 476"/>
              <a:gd name="T115" fmla="*/ 337 h 461"/>
              <a:gd name="T116" fmla="*/ 92 w 476"/>
              <a:gd name="T117" fmla="*/ 345 h 461"/>
              <a:gd name="T118" fmla="*/ 376 w 476"/>
              <a:gd name="T119" fmla="*/ 310 h 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76" h="461">
                <a:moveTo>
                  <a:pt x="455" y="302"/>
                </a:moveTo>
                <a:cubicBezTo>
                  <a:pt x="459" y="314"/>
                  <a:pt x="456" y="328"/>
                  <a:pt x="447" y="337"/>
                </a:cubicBezTo>
                <a:cubicBezTo>
                  <a:pt x="437" y="347"/>
                  <a:pt x="423" y="350"/>
                  <a:pt x="411" y="345"/>
                </a:cubicBezTo>
                <a:cubicBezTo>
                  <a:pt x="407" y="333"/>
                  <a:pt x="410" y="320"/>
                  <a:pt x="420" y="310"/>
                </a:cubicBezTo>
                <a:cubicBezTo>
                  <a:pt x="429" y="301"/>
                  <a:pt x="443" y="298"/>
                  <a:pt x="455" y="302"/>
                </a:cubicBezTo>
                <a:close/>
                <a:moveTo>
                  <a:pt x="115" y="125"/>
                </a:moveTo>
                <a:cubicBezTo>
                  <a:pt x="123" y="131"/>
                  <a:pt x="125" y="142"/>
                  <a:pt x="121" y="150"/>
                </a:cubicBezTo>
                <a:cubicBezTo>
                  <a:pt x="123" y="150"/>
                  <a:pt x="126" y="149"/>
                  <a:pt x="129" y="149"/>
                </a:cubicBezTo>
                <a:cubicBezTo>
                  <a:pt x="142" y="148"/>
                  <a:pt x="153" y="158"/>
                  <a:pt x="153" y="171"/>
                </a:cubicBezTo>
                <a:cubicBezTo>
                  <a:pt x="154" y="181"/>
                  <a:pt x="148" y="190"/>
                  <a:pt x="139" y="194"/>
                </a:cubicBezTo>
                <a:cubicBezTo>
                  <a:pt x="141" y="195"/>
                  <a:pt x="144" y="196"/>
                  <a:pt x="146" y="198"/>
                </a:cubicBezTo>
                <a:cubicBezTo>
                  <a:pt x="155" y="207"/>
                  <a:pt x="156" y="221"/>
                  <a:pt x="147" y="231"/>
                </a:cubicBezTo>
                <a:cubicBezTo>
                  <a:pt x="140" y="238"/>
                  <a:pt x="130" y="240"/>
                  <a:pt x="121" y="237"/>
                </a:cubicBezTo>
                <a:cubicBezTo>
                  <a:pt x="122" y="239"/>
                  <a:pt x="123" y="242"/>
                  <a:pt x="123" y="245"/>
                </a:cubicBezTo>
                <a:cubicBezTo>
                  <a:pt x="123" y="258"/>
                  <a:pt x="113" y="269"/>
                  <a:pt x="100" y="269"/>
                </a:cubicBezTo>
                <a:cubicBezTo>
                  <a:pt x="90" y="270"/>
                  <a:pt x="82" y="264"/>
                  <a:pt x="78" y="255"/>
                </a:cubicBezTo>
                <a:cubicBezTo>
                  <a:pt x="77" y="257"/>
                  <a:pt x="76" y="260"/>
                  <a:pt x="74" y="262"/>
                </a:cubicBezTo>
                <a:cubicBezTo>
                  <a:pt x="65" y="271"/>
                  <a:pt x="50" y="272"/>
                  <a:pt x="41" y="263"/>
                </a:cubicBezTo>
                <a:cubicBezTo>
                  <a:pt x="33" y="256"/>
                  <a:pt x="31" y="246"/>
                  <a:pt x="35" y="237"/>
                </a:cubicBezTo>
                <a:cubicBezTo>
                  <a:pt x="32" y="238"/>
                  <a:pt x="30" y="239"/>
                  <a:pt x="27" y="239"/>
                </a:cubicBezTo>
                <a:cubicBezTo>
                  <a:pt x="14" y="239"/>
                  <a:pt x="3" y="229"/>
                  <a:pt x="3" y="216"/>
                </a:cubicBezTo>
                <a:cubicBezTo>
                  <a:pt x="2" y="206"/>
                  <a:pt x="8" y="198"/>
                  <a:pt x="17" y="194"/>
                </a:cubicBezTo>
                <a:cubicBezTo>
                  <a:pt x="14" y="193"/>
                  <a:pt x="12" y="191"/>
                  <a:pt x="10" y="190"/>
                </a:cubicBezTo>
                <a:cubicBezTo>
                  <a:pt x="1" y="181"/>
                  <a:pt x="0" y="166"/>
                  <a:pt x="9" y="157"/>
                </a:cubicBezTo>
                <a:cubicBezTo>
                  <a:pt x="15" y="149"/>
                  <a:pt x="26" y="147"/>
                  <a:pt x="35" y="151"/>
                </a:cubicBezTo>
                <a:cubicBezTo>
                  <a:pt x="34" y="148"/>
                  <a:pt x="33" y="146"/>
                  <a:pt x="33" y="143"/>
                </a:cubicBezTo>
                <a:cubicBezTo>
                  <a:pt x="32" y="130"/>
                  <a:pt x="42" y="119"/>
                  <a:pt x="55" y="118"/>
                </a:cubicBezTo>
                <a:cubicBezTo>
                  <a:pt x="65" y="118"/>
                  <a:pt x="74" y="124"/>
                  <a:pt x="78" y="133"/>
                </a:cubicBezTo>
                <a:cubicBezTo>
                  <a:pt x="79" y="130"/>
                  <a:pt x="80" y="128"/>
                  <a:pt x="82" y="126"/>
                </a:cubicBezTo>
                <a:cubicBezTo>
                  <a:pt x="91" y="116"/>
                  <a:pt x="106" y="116"/>
                  <a:pt x="115" y="125"/>
                </a:cubicBezTo>
                <a:close/>
                <a:moveTo>
                  <a:pt x="41" y="194"/>
                </a:moveTo>
                <a:cubicBezTo>
                  <a:pt x="41" y="214"/>
                  <a:pt x="57" y="231"/>
                  <a:pt x="78" y="231"/>
                </a:cubicBezTo>
                <a:cubicBezTo>
                  <a:pt x="98" y="231"/>
                  <a:pt x="115" y="214"/>
                  <a:pt x="115" y="194"/>
                </a:cubicBezTo>
                <a:cubicBezTo>
                  <a:pt x="115" y="173"/>
                  <a:pt x="98" y="157"/>
                  <a:pt x="78" y="157"/>
                </a:cubicBezTo>
                <a:cubicBezTo>
                  <a:pt x="57" y="157"/>
                  <a:pt x="41" y="173"/>
                  <a:pt x="41" y="194"/>
                </a:cubicBezTo>
                <a:close/>
                <a:moveTo>
                  <a:pt x="51" y="194"/>
                </a:moveTo>
                <a:cubicBezTo>
                  <a:pt x="51" y="179"/>
                  <a:pt x="63" y="167"/>
                  <a:pt x="78" y="167"/>
                </a:cubicBezTo>
                <a:cubicBezTo>
                  <a:pt x="93" y="167"/>
                  <a:pt x="104" y="179"/>
                  <a:pt x="104" y="194"/>
                </a:cubicBezTo>
                <a:cubicBezTo>
                  <a:pt x="104" y="208"/>
                  <a:pt x="93" y="220"/>
                  <a:pt x="78" y="220"/>
                </a:cubicBezTo>
                <a:cubicBezTo>
                  <a:pt x="63" y="220"/>
                  <a:pt x="51" y="208"/>
                  <a:pt x="51" y="194"/>
                </a:cubicBezTo>
                <a:close/>
                <a:moveTo>
                  <a:pt x="243" y="180"/>
                </a:moveTo>
                <a:cubicBezTo>
                  <a:pt x="243" y="461"/>
                  <a:pt x="243" y="461"/>
                  <a:pt x="243" y="461"/>
                </a:cubicBezTo>
                <a:cubicBezTo>
                  <a:pt x="233" y="461"/>
                  <a:pt x="233" y="461"/>
                  <a:pt x="233" y="461"/>
                </a:cubicBezTo>
                <a:cubicBezTo>
                  <a:pt x="233" y="180"/>
                  <a:pt x="233" y="180"/>
                  <a:pt x="233" y="180"/>
                </a:cubicBezTo>
                <a:cubicBezTo>
                  <a:pt x="234" y="179"/>
                  <a:pt x="236" y="178"/>
                  <a:pt x="238" y="176"/>
                </a:cubicBezTo>
                <a:cubicBezTo>
                  <a:pt x="239" y="177"/>
                  <a:pt x="241" y="179"/>
                  <a:pt x="243" y="180"/>
                </a:cubicBezTo>
                <a:close/>
                <a:moveTo>
                  <a:pt x="83" y="273"/>
                </a:moveTo>
                <a:cubicBezTo>
                  <a:pt x="83" y="461"/>
                  <a:pt x="83" y="461"/>
                  <a:pt x="83" y="461"/>
                </a:cubicBezTo>
                <a:cubicBezTo>
                  <a:pt x="73" y="461"/>
                  <a:pt x="73" y="461"/>
                  <a:pt x="73" y="461"/>
                </a:cubicBezTo>
                <a:cubicBezTo>
                  <a:pt x="73" y="273"/>
                  <a:pt x="73" y="273"/>
                  <a:pt x="73" y="273"/>
                </a:cubicBezTo>
                <a:cubicBezTo>
                  <a:pt x="75" y="272"/>
                  <a:pt x="76" y="271"/>
                  <a:pt x="78" y="269"/>
                </a:cubicBezTo>
                <a:cubicBezTo>
                  <a:pt x="79" y="271"/>
                  <a:pt x="81" y="272"/>
                  <a:pt x="83" y="273"/>
                </a:cubicBezTo>
                <a:close/>
                <a:moveTo>
                  <a:pt x="148" y="16"/>
                </a:moveTo>
                <a:cubicBezTo>
                  <a:pt x="148" y="7"/>
                  <a:pt x="156" y="0"/>
                  <a:pt x="165" y="0"/>
                </a:cubicBezTo>
                <a:cubicBezTo>
                  <a:pt x="174" y="0"/>
                  <a:pt x="181" y="7"/>
                  <a:pt x="181" y="16"/>
                </a:cubicBezTo>
                <a:cubicBezTo>
                  <a:pt x="181" y="25"/>
                  <a:pt x="174" y="33"/>
                  <a:pt x="165" y="33"/>
                </a:cubicBezTo>
                <a:cubicBezTo>
                  <a:pt x="156" y="33"/>
                  <a:pt x="148" y="25"/>
                  <a:pt x="148" y="16"/>
                </a:cubicBezTo>
                <a:close/>
                <a:moveTo>
                  <a:pt x="412" y="91"/>
                </a:moveTo>
                <a:cubicBezTo>
                  <a:pt x="412" y="82"/>
                  <a:pt x="420" y="74"/>
                  <a:pt x="429" y="74"/>
                </a:cubicBezTo>
                <a:cubicBezTo>
                  <a:pt x="438" y="74"/>
                  <a:pt x="445" y="82"/>
                  <a:pt x="445" y="91"/>
                </a:cubicBezTo>
                <a:cubicBezTo>
                  <a:pt x="445" y="100"/>
                  <a:pt x="438" y="107"/>
                  <a:pt x="429" y="107"/>
                </a:cubicBezTo>
                <a:cubicBezTo>
                  <a:pt x="420" y="107"/>
                  <a:pt x="412" y="100"/>
                  <a:pt x="412" y="91"/>
                </a:cubicBezTo>
                <a:close/>
                <a:moveTo>
                  <a:pt x="30" y="91"/>
                </a:moveTo>
                <a:cubicBezTo>
                  <a:pt x="30" y="82"/>
                  <a:pt x="38" y="74"/>
                  <a:pt x="47" y="74"/>
                </a:cubicBezTo>
                <a:cubicBezTo>
                  <a:pt x="56" y="74"/>
                  <a:pt x="63" y="82"/>
                  <a:pt x="63" y="91"/>
                </a:cubicBezTo>
                <a:cubicBezTo>
                  <a:pt x="63" y="100"/>
                  <a:pt x="56" y="107"/>
                  <a:pt x="47" y="107"/>
                </a:cubicBezTo>
                <a:cubicBezTo>
                  <a:pt x="38" y="107"/>
                  <a:pt x="30" y="100"/>
                  <a:pt x="30" y="91"/>
                </a:cubicBezTo>
                <a:close/>
                <a:moveTo>
                  <a:pt x="94" y="67"/>
                </a:moveTo>
                <a:cubicBezTo>
                  <a:pt x="94" y="76"/>
                  <a:pt x="101" y="84"/>
                  <a:pt x="111" y="84"/>
                </a:cubicBezTo>
                <a:cubicBezTo>
                  <a:pt x="120" y="84"/>
                  <a:pt x="128" y="76"/>
                  <a:pt x="128" y="67"/>
                </a:cubicBezTo>
                <a:cubicBezTo>
                  <a:pt x="128" y="57"/>
                  <a:pt x="120" y="50"/>
                  <a:pt x="111" y="50"/>
                </a:cubicBezTo>
                <a:cubicBezTo>
                  <a:pt x="101" y="50"/>
                  <a:pt x="94" y="57"/>
                  <a:pt x="94" y="67"/>
                </a:cubicBezTo>
                <a:close/>
                <a:moveTo>
                  <a:pt x="128" y="35"/>
                </a:moveTo>
                <a:cubicBezTo>
                  <a:pt x="131" y="38"/>
                  <a:pt x="132" y="43"/>
                  <a:pt x="131" y="47"/>
                </a:cubicBezTo>
                <a:cubicBezTo>
                  <a:pt x="132" y="46"/>
                  <a:pt x="133" y="46"/>
                  <a:pt x="134" y="46"/>
                </a:cubicBezTo>
                <a:cubicBezTo>
                  <a:pt x="140" y="46"/>
                  <a:pt x="145" y="50"/>
                  <a:pt x="146" y="56"/>
                </a:cubicBezTo>
                <a:cubicBezTo>
                  <a:pt x="146" y="61"/>
                  <a:pt x="143" y="65"/>
                  <a:pt x="139" y="67"/>
                </a:cubicBezTo>
                <a:cubicBezTo>
                  <a:pt x="140" y="67"/>
                  <a:pt x="141" y="68"/>
                  <a:pt x="142" y="69"/>
                </a:cubicBezTo>
                <a:cubicBezTo>
                  <a:pt x="147" y="73"/>
                  <a:pt x="147" y="80"/>
                  <a:pt x="143" y="84"/>
                </a:cubicBezTo>
                <a:cubicBezTo>
                  <a:pt x="140" y="88"/>
                  <a:pt x="135" y="89"/>
                  <a:pt x="131" y="87"/>
                </a:cubicBezTo>
                <a:cubicBezTo>
                  <a:pt x="131" y="88"/>
                  <a:pt x="132" y="89"/>
                  <a:pt x="132" y="90"/>
                </a:cubicBezTo>
                <a:cubicBezTo>
                  <a:pt x="132" y="96"/>
                  <a:pt x="127" y="102"/>
                  <a:pt x="121" y="102"/>
                </a:cubicBezTo>
                <a:cubicBezTo>
                  <a:pt x="117" y="102"/>
                  <a:pt x="113" y="99"/>
                  <a:pt x="111" y="95"/>
                </a:cubicBezTo>
                <a:cubicBezTo>
                  <a:pt x="110" y="96"/>
                  <a:pt x="110" y="97"/>
                  <a:pt x="109" y="98"/>
                </a:cubicBezTo>
                <a:cubicBezTo>
                  <a:pt x="105" y="103"/>
                  <a:pt x="98" y="103"/>
                  <a:pt x="93" y="99"/>
                </a:cubicBezTo>
                <a:cubicBezTo>
                  <a:pt x="90" y="96"/>
                  <a:pt x="89" y="91"/>
                  <a:pt x="91" y="87"/>
                </a:cubicBezTo>
                <a:cubicBezTo>
                  <a:pt x="90" y="87"/>
                  <a:pt x="88" y="88"/>
                  <a:pt x="87" y="88"/>
                </a:cubicBezTo>
                <a:cubicBezTo>
                  <a:pt x="81" y="88"/>
                  <a:pt x="76" y="83"/>
                  <a:pt x="76" y="77"/>
                </a:cubicBezTo>
                <a:cubicBezTo>
                  <a:pt x="76" y="73"/>
                  <a:pt x="78" y="69"/>
                  <a:pt x="82" y="67"/>
                </a:cubicBezTo>
                <a:cubicBezTo>
                  <a:pt x="81" y="66"/>
                  <a:pt x="80" y="66"/>
                  <a:pt x="79" y="65"/>
                </a:cubicBezTo>
                <a:cubicBezTo>
                  <a:pt x="75" y="61"/>
                  <a:pt x="75" y="54"/>
                  <a:pt x="79" y="50"/>
                </a:cubicBezTo>
                <a:cubicBezTo>
                  <a:pt x="82" y="46"/>
                  <a:pt x="87" y="45"/>
                  <a:pt x="91" y="47"/>
                </a:cubicBezTo>
                <a:cubicBezTo>
                  <a:pt x="90" y="46"/>
                  <a:pt x="90" y="45"/>
                  <a:pt x="90" y="43"/>
                </a:cubicBezTo>
                <a:cubicBezTo>
                  <a:pt x="90" y="37"/>
                  <a:pt x="94" y="32"/>
                  <a:pt x="100" y="32"/>
                </a:cubicBezTo>
                <a:cubicBezTo>
                  <a:pt x="105" y="32"/>
                  <a:pt x="109" y="35"/>
                  <a:pt x="111" y="39"/>
                </a:cubicBezTo>
                <a:cubicBezTo>
                  <a:pt x="111" y="38"/>
                  <a:pt x="112" y="36"/>
                  <a:pt x="113" y="36"/>
                </a:cubicBezTo>
                <a:cubicBezTo>
                  <a:pt x="117" y="31"/>
                  <a:pt x="124" y="31"/>
                  <a:pt x="128" y="35"/>
                </a:cubicBezTo>
                <a:close/>
                <a:moveTo>
                  <a:pt x="98" y="67"/>
                </a:moveTo>
                <a:cubicBezTo>
                  <a:pt x="98" y="60"/>
                  <a:pt x="104" y="55"/>
                  <a:pt x="111" y="55"/>
                </a:cubicBezTo>
                <a:cubicBezTo>
                  <a:pt x="118" y="55"/>
                  <a:pt x="123" y="60"/>
                  <a:pt x="123" y="67"/>
                </a:cubicBezTo>
                <a:cubicBezTo>
                  <a:pt x="123" y="74"/>
                  <a:pt x="118" y="79"/>
                  <a:pt x="111" y="79"/>
                </a:cubicBezTo>
                <a:cubicBezTo>
                  <a:pt x="104" y="79"/>
                  <a:pt x="98" y="74"/>
                  <a:pt x="98" y="67"/>
                </a:cubicBezTo>
                <a:close/>
                <a:moveTo>
                  <a:pt x="348" y="67"/>
                </a:moveTo>
                <a:cubicBezTo>
                  <a:pt x="348" y="76"/>
                  <a:pt x="355" y="84"/>
                  <a:pt x="365" y="84"/>
                </a:cubicBezTo>
                <a:cubicBezTo>
                  <a:pt x="374" y="84"/>
                  <a:pt x="382" y="76"/>
                  <a:pt x="382" y="67"/>
                </a:cubicBezTo>
                <a:cubicBezTo>
                  <a:pt x="382" y="57"/>
                  <a:pt x="374" y="50"/>
                  <a:pt x="365" y="50"/>
                </a:cubicBezTo>
                <a:cubicBezTo>
                  <a:pt x="355" y="50"/>
                  <a:pt x="348" y="57"/>
                  <a:pt x="348" y="67"/>
                </a:cubicBezTo>
                <a:close/>
                <a:moveTo>
                  <a:pt x="382" y="35"/>
                </a:moveTo>
                <a:cubicBezTo>
                  <a:pt x="385" y="38"/>
                  <a:pt x="386" y="43"/>
                  <a:pt x="385" y="47"/>
                </a:cubicBezTo>
                <a:cubicBezTo>
                  <a:pt x="386" y="46"/>
                  <a:pt x="387" y="46"/>
                  <a:pt x="388" y="46"/>
                </a:cubicBezTo>
                <a:cubicBezTo>
                  <a:pt x="394" y="46"/>
                  <a:pt x="399" y="50"/>
                  <a:pt x="400" y="56"/>
                </a:cubicBezTo>
                <a:cubicBezTo>
                  <a:pt x="400" y="61"/>
                  <a:pt x="397" y="65"/>
                  <a:pt x="393" y="67"/>
                </a:cubicBezTo>
                <a:cubicBezTo>
                  <a:pt x="394" y="67"/>
                  <a:pt x="395" y="68"/>
                  <a:pt x="396" y="69"/>
                </a:cubicBezTo>
                <a:cubicBezTo>
                  <a:pt x="400" y="73"/>
                  <a:pt x="401" y="80"/>
                  <a:pt x="397" y="84"/>
                </a:cubicBezTo>
                <a:cubicBezTo>
                  <a:pt x="394" y="88"/>
                  <a:pt x="389" y="89"/>
                  <a:pt x="385" y="87"/>
                </a:cubicBezTo>
                <a:cubicBezTo>
                  <a:pt x="385" y="88"/>
                  <a:pt x="385" y="89"/>
                  <a:pt x="386" y="90"/>
                </a:cubicBezTo>
                <a:cubicBezTo>
                  <a:pt x="386" y="96"/>
                  <a:pt x="381" y="102"/>
                  <a:pt x="375" y="102"/>
                </a:cubicBezTo>
                <a:cubicBezTo>
                  <a:pt x="371" y="102"/>
                  <a:pt x="366" y="99"/>
                  <a:pt x="365" y="95"/>
                </a:cubicBezTo>
                <a:cubicBezTo>
                  <a:pt x="364" y="96"/>
                  <a:pt x="364" y="97"/>
                  <a:pt x="363" y="98"/>
                </a:cubicBezTo>
                <a:cubicBezTo>
                  <a:pt x="359" y="103"/>
                  <a:pt x="352" y="103"/>
                  <a:pt x="347" y="99"/>
                </a:cubicBezTo>
                <a:cubicBezTo>
                  <a:pt x="344" y="96"/>
                  <a:pt x="343" y="91"/>
                  <a:pt x="345" y="87"/>
                </a:cubicBezTo>
                <a:cubicBezTo>
                  <a:pt x="344" y="87"/>
                  <a:pt x="342" y="88"/>
                  <a:pt x="341" y="88"/>
                </a:cubicBezTo>
                <a:cubicBezTo>
                  <a:pt x="335" y="88"/>
                  <a:pt x="330" y="83"/>
                  <a:pt x="330" y="77"/>
                </a:cubicBezTo>
                <a:cubicBezTo>
                  <a:pt x="330" y="73"/>
                  <a:pt x="332" y="69"/>
                  <a:pt x="336" y="67"/>
                </a:cubicBezTo>
                <a:cubicBezTo>
                  <a:pt x="335" y="66"/>
                  <a:pt x="334" y="66"/>
                  <a:pt x="333" y="65"/>
                </a:cubicBezTo>
                <a:cubicBezTo>
                  <a:pt x="329" y="61"/>
                  <a:pt x="329" y="54"/>
                  <a:pt x="333" y="50"/>
                </a:cubicBezTo>
                <a:cubicBezTo>
                  <a:pt x="336" y="46"/>
                  <a:pt x="341" y="45"/>
                  <a:pt x="345" y="47"/>
                </a:cubicBezTo>
                <a:cubicBezTo>
                  <a:pt x="344" y="46"/>
                  <a:pt x="344" y="45"/>
                  <a:pt x="344" y="43"/>
                </a:cubicBezTo>
                <a:cubicBezTo>
                  <a:pt x="344" y="37"/>
                  <a:pt x="348" y="32"/>
                  <a:pt x="354" y="32"/>
                </a:cubicBezTo>
                <a:cubicBezTo>
                  <a:pt x="359" y="32"/>
                  <a:pt x="363" y="35"/>
                  <a:pt x="365" y="39"/>
                </a:cubicBezTo>
                <a:cubicBezTo>
                  <a:pt x="365" y="38"/>
                  <a:pt x="366" y="36"/>
                  <a:pt x="367" y="36"/>
                </a:cubicBezTo>
                <a:cubicBezTo>
                  <a:pt x="371" y="31"/>
                  <a:pt x="377" y="31"/>
                  <a:pt x="382" y="35"/>
                </a:cubicBezTo>
                <a:close/>
                <a:moveTo>
                  <a:pt x="352" y="67"/>
                </a:moveTo>
                <a:cubicBezTo>
                  <a:pt x="352" y="60"/>
                  <a:pt x="358" y="55"/>
                  <a:pt x="365" y="55"/>
                </a:cubicBezTo>
                <a:cubicBezTo>
                  <a:pt x="371" y="55"/>
                  <a:pt x="377" y="60"/>
                  <a:pt x="377" y="67"/>
                </a:cubicBezTo>
                <a:cubicBezTo>
                  <a:pt x="377" y="74"/>
                  <a:pt x="371" y="79"/>
                  <a:pt x="365" y="79"/>
                </a:cubicBezTo>
                <a:cubicBezTo>
                  <a:pt x="358" y="79"/>
                  <a:pt x="352" y="74"/>
                  <a:pt x="352" y="67"/>
                </a:cubicBezTo>
                <a:close/>
                <a:moveTo>
                  <a:pt x="360" y="194"/>
                </a:moveTo>
                <a:cubicBezTo>
                  <a:pt x="360" y="214"/>
                  <a:pt x="377" y="231"/>
                  <a:pt x="398" y="231"/>
                </a:cubicBezTo>
                <a:cubicBezTo>
                  <a:pt x="418" y="231"/>
                  <a:pt x="435" y="214"/>
                  <a:pt x="435" y="194"/>
                </a:cubicBezTo>
                <a:cubicBezTo>
                  <a:pt x="435" y="173"/>
                  <a:pt x="418" y="157"/>
                  <a:pt x="398" y="157"/>
                </a:cubicBezTo>
                <a:cubicBezTo>
                  <a:pt x="377" y="157"/>
                  <a:pt x="360" y="173"/>
                  <a:pt x="360" y="194"/>
                </a:cubicBezTo>
                <a:close/>
                <a:moveTo>
                  <a:pt x="435" y="125"/>
                </a:moveTo>
                <a:cubicBezTo>
                  <a:pt x="442" y="131"/>
                  <a:pt x="444" y="142"/>
                  <a:pt x="441" y="150"/>
                </a:cubicBezTo>
                <a:cubicBezTo>
                  <a:pt x="443" y="150"/>
                  <a:pt x="446" y="149"/>
                  <a:pt x="448" y="149"/>
                </a:cubicBezTo>
                <a:cubicBezTo>
                  <a:pt x="461" y="148"/>
                  <a:pt x="472" y="158"/>
                  <a:pt x="473" y="171"/>
                </a:cubicBezTo>
                <a:cubicBezTo>
                  <a:pt x="473" y="181"/>
                  <a:pt x="467" y="190"/>
                  <a:pt x="459" y="194"/>
                </a:cubicBezTo>
                <a:cubicBezTo>
                  <a:pt x="461" y="195"/>
                  <a:pt x="463" y="196"/>
                  <a:pt x="465" y="198"/>
                </a:cubicBezTo>
                <a:cubicBezTo>
                  <a:pt x="475" y="207"/>
                  <a:pt x="476" y="221"/>
                  <a:pt x="467" y="231"/>
                </a:cubicBezTo>
                <a:cubicBezTo>
                  <a:pt x="460" y="238"/>
                  <a:pt x="450" y="240"/>
                  <a:pt x="441" y="237"/>
                </a:cubicBezTo>
                <a:cubicBezTo>
                  <a:pt x="442" y="239"/>
                  <a:pt x="442" y="242"/>
                  <a:pt x="443" y="245"/>
                </a:cubicBezTo>
                <a:cubicBezTo>
                  <a:pt x="443" y="258"/>
                  <a:pt x="433" y="269"/>
                  <a:pt x="420" y="269"/>
                </a:cubicBezTo>
                <a:cubicBezTo>
                  <a:pt x="410" y="270"/>
                  <a:pt x="401" y="264"/>
                  <a:pt x="398" y="255"/>
                </a:cubicBezTo>
                <a:cubicBezTo>
                  <a:pt x="397" y="257"/>
                  <a:pt x="395" y="260"/>
                  <a:pt x="393" y="262"/>
                </a:cubicBezTo>
                <a:cubicBezTo>
                  <a:pt x="385" y="271"/>
                  <a:pt x="370" y="272"/>
                  <a:pt x="360" y="263"/>
                </a:cubicBezTo>
                <a:cubicBezTo>
                  <a:pt x="353" y="256"/>
                  <a:pt x="351" y="246"/>
                  <a:pt x="354" y="237"/>
                </a:cubicBezTo>
                <a:cubicBezTo>
                  <a:pt x="352" y="238"/>
                  <a:pt x="349" y="239"/>
                  <a:pt x="347" y="239"/>
                </a:cubicBezTo>
                <a:cubicBezTo>
                  <a:pt x="334" y="239"/>
                  <a:pt x="323" y="229"/>
                  <a:pt x="322" y="216"/>
                </a:cubicBezTo>
                <a:cubicBezTo>
                  <a:pt x="322" y="206"/>
                  <a:pt x="328" y="198"/>
                  <a:pt x="336" y="194"/>
                </a:cubicBezTo>
                <a:cubicBezTo>
                  <a:pt x="334" y="193"/>
                  <a:pt x="332" y="191"/>
                  <a:pt x="330" y="190"/>
                </a:cubicBezTo>
                <a:cubicBezTo>
                  <a:pt x="320" y="181"/>
                  <a:pt x="320" y="166"/>
                  <a:pt x="328" y="157"/>
                </a:cubicBezTo>
                <a:cubicBezTo>
                  <a:pt x="335" y="149"/>
                  <a:pt x="345" y="147"/>
                  <a:pt x="354" y="151"/>
                </a:cubicBezTo>
                <a:cubicBezTo>
                  <a:pt x="353" y="148"/>
                  <a:pt x="353" y="146"/>
                  <a:pt x="353" y="143"/>
                </a:cubicBezTo>
                <a:cubicBezTo>
                  <a:pt x="352" y="130"/>
                  <a:pt x="362" y="119"/>
                  <a:pt x="375" y="118"/>
                </a:cubicBezTo>
                <a:cubicBezTo>
                  <a:pt x="385" y="118"/>
                  <a:pt x="394" y="124"/>
                  <a:pt x="398" y="133"/>
                </a:cubicBezTo>
                <a:cubicBezTo>
                  <a:pt x="399" y="130"/>
                  <a:pt x="400" y="128"/>
                  <a:pt x="402" y="126"/>
                </a:cubicBezTo>
                <a:cubicBezTo>
                  <a:pt x="410" y="116"/>
                  <a:pt x="425" y="116"/>
                  <a:pt x="435" y="125"/>
                </a:cubicBezTo>
                <a:close/>
                <a:moveTo>
                  <a:pt x="371" y="194"/>
                </a:moveTo>
                <a:cubicBezTo>
                  <a:pt x="371" y="179"/>
                  <a:pt x="383" y="167"/>
                  <a:pt x="398" y="167"/>
                </a:cubicBezTo>
                <a:cubicBezTo>
                  <a:pt x="412" y="167"/>
                  <a:pt x="424" y="179"/>
                  <a:pt x="424" y="194"/>
                </a:cubicBezTo>
                <a:cubicBezTo>
                  <a:pt x="424" y="208"/>
                  <a:pt x="412" y="220"/>
                  <a:pt x="398" y="220"/>
                </a:cubicBezTo>
                <a:cubicBezTo>
                  <a:pt x="383" y="220"/>
                  <a:pt x="371" y="208"/>
                  <a:pt x="371" y="194"/>
                </a:cubicBezTo>
                <a:close/>
                <a:moveTo>
                  <a:pt x="201" y="100"/>
                </a:moveTo>
                <a:cubicBezTo>
                  <a:pt x="201" y="121"/>
                  <a:pt x="217" y="137"/>
                  <a:pt x="238" y="137"/>
                </a:cubicBezTo>
                <a:cubicBezTo>
                  <a:pt x="258" y="137"/>
                  <a:pt x="275" y="121"/>
                  <a:pt x="275" y="100"/>
                </a:cubicBezTo>
                <a:cubicBezTo>
                  <a:pt x="275" y="80"/>
                  <a:pt x="258" y="63"/>
                  <a:pt x="238" y="63"/>
                </a:cubicBezTo>
                <a:cubicBezTo>
                  <a:pt x="217" y="63"/>
                  <a:pt x="201" y="80"/>
                  <a:pt x="201" y="100"/>
                </a:cubicBezTo>
                <a:close/>
                <a:moveTo>
                  <a:pt x="275" y="31"/>
                </a:moveTo>
                <a:cubicBezTo>
                  <a:pt x="282" y="38"/>
                  <a:pt x="284" y="48"/>
                  <a:pt x="281" y="57"/>
                </a:cubicBezTo>
                <a:cubicBezTo>
                  <a:pt x="283" y="56"/>
                  <a:pt x="286" y="55"/>
                  <a:pt x="289" y="55"/>
                </a:cubicBezTo>
                <a:cubicBezTo>
                  <a:pt x="301" y="55"/>
                  <a:pt x="312" y="65"/>
                  <a:pt x="313" y="78"/>
                </a:cubicBezTo>
                <a:cubicBezTo>
                  <a:pt x="314" y="88"/>
                  <a:pt x="308" y="97"/>
                  <a:pt x="299" y="100"/>
                </a:cubicBezTo>
                <a:cubicBezTo>
                  <a:pt x="301" y="101"/>
                  <a:pt x="303" y="103"/>
                  <a:pt x="305" y="104"/>
                </a:cubicBezTo>
                <a:cubicBezTo>
                  <a:pt x="315" y="113"/>
                  <a:pt x="316" y="128"/>
                  <a:pt x="307" y="138"/>
                </a:cubicBezTo>
                <a:cubicBezTo>
                  <a:pt x="300" y="145"/>
                  <a:pt x="290" y="147"/>
                  <a:pt x="281" y="144"/>
                </a:cubicBezTo>
                <a:cubicBezTo>
                  <a:pt x="282" y="146"/>
                  <a:pt x="283" y="148"/>
                  <a:pt x="283" y="151"/>
                </a:cubicBezTo>
                <a:cubicBezTo>
                  <a:pt x="283" y="164"/>
                  <a:pt x="273" y="175"/>
                  <a:pt x="260" y="176"/>
                </a:cubicBezTo>
                <a:cubicBezTo>
                  <a:pt x="250" y="176"/>
                  <a:pt x="242" y="170"/>
                  <a:pt x="238" y="162"/>
                </a:cubicBezTo>
                <a:cubicBezTo>
                  <a:pt x="237" y="164"/>
                  <a:pt x="235" y="166"/>
                  <a:pt x="234" y="168"/>
                </a:cubicBezTo>
                <a:cubicBezTo>
                  <a:pt x="225" y="178"/>
                  <a:pt x="210" y="178"/>
                  <a:pt x="200" y="170"/>
                </a:cubicBezTo>
                <a:cubicBezTo>
                  <a:pt x="193" y="163"/>
                  <a:pt x="191" y="152"/>
                  <a:pt x="194" y="144"/>
                </a:cubicBezTo>
                <a:cubicBezTo>
                  <a:pt x="192" y="145"/>
                  <a:pt x="190" y="145"/>
                  <a:pt x="187" y="145"/>
                </a:cubicBezTo>
                <a:cubicBezTo>
                  <a:pt x="174" y="146"/>
                  <a:pt x="163" y="136"/>
                  <a:pt x="162" y="123"/>
                </a:cubicBezTo>
                <a:cubicBezTo>
                  <a:pt x="162" y="113"/>
                  <a:pt x="168" y="104"/>
                  <a:pt x="177" y="100"/>
                </a:cubicBezTo>
                <a:cubicBezTo>
                  <a:pt x="174" y="99"/>
                  <a:pt x="172" y="98"/>
                  <a:pt x="170" y="96"/>
                </a:cubicBezTo>
                <a:cubicBezTo>
                  <a:pt x="160" y="88"/>
                  <a:pt x="160" y="73"/>
                  <a:pt x="168" y="63"/>
                </a:cubicBezTo>
                <a:cubicBezTo>
                  <a:pt x="175" y="56"/>
                  <a:pt x="186" y="54"/>
                  <a:pt x="194" y="57"/>
                </a:cubicBezTo>
                <a:cubicBezTo>
                  <a:pt x="193" y="55"/>
                  <a:pt x="193" y="52"/>
                  <a:pt x="193" y="50"/>
                </a:cubicBezTo>
                <a:cubicBezTo>
                  <a:pt x="192" y="37"/>
                  <a:pt x="202" y="26"/>
                  <a:pt x="215" y="25"/>
                </a:cubicBezTo>
                <a:cubicBezTo>
                  <a:pt x="225" y="25"/>
                  <a:pt x="234" y="30"/>
                  <a:pt x="238" y="39"/>
                </a:cubicBezTo>
                <a:cubicBezTo>
                  <a:pt x="239" y="37"/>
                  <a:pt x="240" y="35"/>
                  <a:pt x="242" y="33"/>
                </a:cubicBezTo>
                <a:cubicBezTo>
                  <a:pt x="251" y="23"/>
                  <a:pt x="265" y="22"/>
                  <a:pt x="275" y="31"/>
                </a:cubicBezTo>
                <a:close/>
                <a:moveTo>
                  <a:pt x="211" y="100"/>
                </a:moveTo>
                <a:cubicBezTo>
                  <a:pt x="211" y="86"/>
                  <a:pt x="223" y="74"/>
                  <a:pt x="238" y="74"/>
                </a:cubicBezTo>
                <a:cubicBezTo>
                  <a:pt x="252" y="74"/>
                  <a:pt x="264" y="86"/>
                  <a:pt x="264" y="100"/>
                </a:cubicBezTo>
                <a:cubicBezTo>
                  <a:pt x="264" y="115"/>
                  <a:pt x="252" y="127"/>
                  <a:pt x="238" y="127"/>
                </a:cubicBezTo>
                <a:cubicBezTo>
                  <a:pt x="223" y="127"/>
                  <a:pt x="211" y="115"/>
                  <a:pt x="211" y="100"/>
                </a:cubicBezTo>
                <a:close/>
                <a:moveTo>
                  <a:pt x="294" y="16"/>
                </a:moveTo>
                <a:cubicBezTo>
                  <a:pt x="294" y="7"/>
                  <a:pt x="302" y="0"/>
                  <a:pt x="311" y="0"/>
                </a:cubicBezTo>
                <a:cubicBezTo>
                  <a:pt x="320" y="0"/>
                  <a:pt x="327" y="7"/>
                  <a:pt x="327" y="16"/>
                </a:cubicBezTo>
                <a:cubicBezTo>
                  <a:pt x="327" y="25"/>
                  <a:pt x="320" y="33"/>
                  <a:pt x="311" y="33"/>
                </a:cubicBezTo>
                <a:cubicBezTo>
                  <a:pt x="302" y="33"/>
                  <a:pt x="294" y="25"/>
                  <a:pt x="294" y="16"/>
                </a:cubicBezTo>
                <a:close/>
                <a:moveTo>
                  <a:pt x="403" y="273"/>
                </a:moveTo>
                <a:cubicBezTo>
                  <a:pt x="403" y="461"/>
                  <a:pt x="403" y="461"/>
                  <a:pt x="403" y="461"/>
                </a:cubicBezTo>
                <a:cubicBezTo>
                  <a:pt x="393" y="461"/>
                  <a:pt x="393" y="461"/>
                  <a:pt x="393" y="461"/>
                </a:cubicBezTo>
                <a:cubicBezTo>
                  <a:pt x="393" y="273"/>
                  <a:pt x="393" y="273"/>
                  <a:pt x="393" y="273"/>
                </a:cubicBezTo>
                <a:cubicBezTo>
                  <a:pt x="394" y="272"/>
                  <a:pt x="396" y="271"/>
                  <a:pt x="398" y="269"/>
                </a:cubicBezTo>
                <a:cubicBezTo>
                  <a:pt x="399" y="271"/>
                  <a:pt x="401" y="272"/>
                  <a:pt x="403" y="273"/>
                </a:cubicBezTo>
                <a:close/>
                <a:moveTo>
                  <a:pt x="295" y="209"/>
                </a:moveTo>
                <a:cubicBezTo>
                  <a:pt x="299" y="221"/>
                  <a:pt x="296" y="234"/>
                  <a:pt x="287" y="244"/>
                </a:cubicBezTo>
                <a:cubicBezTo>
                  <a:pt x="277" y="253"/>
                  <a:pt x="264" y="256"/>
                  <a:pt x="252" y="252"/>
                </a:cubicBezTo>
                <a:cubicBezTo>
                  <a:pt x="247" y="240"/>
                  <a:pt x="250" y="226"/>
                  <a:pt x="260" y="217"/>
                </a:cubicBezTo>
                <a:cubicBezTo>
                  <a:pt x="269" y="207"/>
                  <a:pt x="283" y="205"/>
                  <a:pt x="295" y="209"/>
                </a:cubicBezTo>
                <a:close/>
                <a:moveTo>
                  <a:pt x="181" y="209"/>
                </a:moveTo>
                <a:cubicBezTo>
                  <a:pt x="192" y="205"/>
                  <a:pt x="206" y="207"/>
                  <a:pt x="216" y="217"/>
                </a:cubicBezTo>
                <a:cubicBezTo>
                  <a:pt x="225" y="226"/>
                  <a:pt x="228" y="240"/>
                  <a:pt x="224" y="252"/>
                </a:cubicBezTo>
                <a:cubicBezTo>
                  <a:pt x="212" y="256"/>
                  <a:pt x="198" y="253"/>
                  <a:pt x="189" y="244"/>
                </a:cubicBezTo>
                <a:cubicBezTo>
                  <a:pt x="179" y="234"/>
                  <a:pt x="176" y="221"/>
                  <a:pt x="181" y="209"/>
                </a:cubicBezTo>
                <a:close/>
                <a:moveTo>
                  <a:pt x="21" y="302"/>
                </a:moveTo>
                <a:cubicBezTo>
                  <a:pt x="33" y="298"/>
                  <a:pt x="46" y="301"/>
                  <a:pt x="56" y="310"/>
                </a:cubicBezTo>
                <a:cubicBezTo>
                  <a:pt x="65" y="320"/>
                  <a:pt x="68" y="333"/>
                  <a:pt x="64" y="345"/>
                </a:cubicBezTo>
                <a:cubicBezTo>
                  <a:pt x="52" y="350"/>
                  <a:pt x="38" y="347"/>
                  <a:pt x="29" y="337"/>
                </a:cubicBezTo>
                <a:cubicBezTo>
                  <a:pt x="19" y="328"/>
                  <a:pt x="17" y="314"/>
                  <a:pt x="21" y="302"/>
                </a:cubicBezTo>
                <a:close/>
                <a:moveTo>
                  <a:pt x="135" y="302"/>
                </a:moveTo>
                <a:cubicBezTo>
                  <a:pt x="139" y="314"/>
                  <a:pt x="136" y="328"/>
                  <a:pt x="127" y="337"/>
                </a:cubicBezTo>
                <a:cubicBezTo>
                  <a:pt x="117" y="347"/>
                  <a:pt x="104" y="350"/>
                  <a:pt x="92" y="345"/>
                </a:cubicBezTo>
                <a:cubicBezTo>
                  <a:pt x="88" y="333"/>
                  <a:pt x="90" y="320"/>
                  <a:pt x="100" y="310"/>
                </a:cubicBezTo>
                <a:cubicBezTo>
                  <a:pt x="109" y="301"/>
                  <a:pt x="123" y="298"/>
                  <a:pt x="135" y="302"/>
                </a:cubicBezTo>
                <a:close/>
                <a:moveTo>
                  <a:pt x="340" y="302"/>
                </a:moveTo>
                <a:cubicBezTo>
                  <a:pt x="352" y="298"/>
                  <a:pt x="366" y="301"/>
                  <a:pt x="376" y="310"/>
                </a:cubicBezTo>
                <a:cubicBezTo>
                  <a:pt x="385" y="320"/>
                  <a:pt x="388" y="333"/>
                  <a:pt x="384" y="345"/>
                </a:cubicBezTo>
                <a:cubicBezTo>
                  <a:pt x="372" y="350"/>
                  <a:pt x="358" y="347"/>
                  <a:pt x="348" y="337"/>
                </a:cubicBezTo>
                <a:cubicBezTo>
                  <a:pt x="339" y="328"/>
                  <a:pt x="336" y="314"/>
                  <a:pt x="340" y="302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" name="Freeform 54"/>
          <p:cNvSpPr>
            <a:spLocks noEditPoints="1"/>
          </p:cNvSpPr>
          <p:nvPr/>
        </p:nvSpPr>
        <p:spPr bwMode="auto">
          <a:xfrm>
            <a:off x="9708051" y="2826843"/>
            <a:ext cx="890643" cy="1078439"/>
          </a:xfrm>
          <a:custGeom>
            <a:avLst/>
            <a:gdLst>
              <a:gd name="T0" fmla="*/ 308 w 383"/>
              <a:gd name="T1" fmla="*/ 422 h 464"/>
              <a:gd name="T2" fmla="*/ 292 w 383"/>
              <a:gd name="T3" fmla="*/ 464 h 464"/>
              <a:gd name="T4" fmla="*/ 276 w 383"/>
              <a:gd name="T5" fmla="*/ 422 h 464"/>
              <a:gd name="T6" fmla="*/ 46 w 383"/>
              <a:gd name="T7" fmla="*/ 93 h 464"/>
              <a:gd name="T8" fmla="*/ 221 w 383"/>
              <a:gd name="T9" fmla="*/ 51 h 464"/>
              <a:gd name="T10" fmla="*/ 317 w 383"/>
              <a:gd name="T11" fmla="*/ 104 h 464"/>
              <a:gd name="T12" fmla="*/ 318 w 383"/>
              <a:gd name="T13" fmla="*/ 215 h 464"/>
              <a:gd name="T14" fmla="*/ 0 w 383"/>
              <a:gd name="T15" fmla="*/ 160 h 464"/>
              <a:gd name="T16" fmla="*/ 46 w 383"/>
              <a:gd name="T17" fmla="*/ 93 h 464"/>
              <a:gd name="T18" fmla="*/ 107 w 383"/>
              <a:gd name="T19" fmla="*/ 277 h 464"/>
              <a:gd name="T20" fmla="*/ 91 w 383"/>
              <a:gd name="T21" fmla="*/ 319 h 464"/>
              <a:gd name="T22" fmla="*/ 74 w 383"/>
              <a:gd name="T23" fmla="*/ 277 h 464"/>
              <a:gd name="T24" fmla="*/ 191 w 383"/>
              <a:gd name="T25" fmla="*/ 253 h 464"/>
              <a:gd name="T26" fmla="*/ 215 w 383"/>
              <a:gd name="T27" fmla="*/ 295 h 464"/>
              <a:gd name="T28" fmla="*/ 167 w 383"/>
              <a:gd name="T29" fmla="*/ 295 h 464"/>
              <a:gd name="T30" fmla="*/ 191 w 383"/>
              <a:gd name="T31" fmla="*/ 253 h 464"/>
              <a:gd name="T32" fmla="*/ 308 w 383"/>
              <a:gd name="T33" fmla="*/ 277 h 464"/>
              <a:gd name="T34" fmla="*/ 292 w 383"/>
              <a:gd name="T35" fmla="*/ 319 h 464"/>
              <a:gd name="T36" fmla="*/ 276 w 383"/>
              <a:gd name="T37" fmla="*/ 277 h 464"/>
              <a:gd name="T38" fmla="*/ 141 w 383"/>
              <a:gd name="T39" fmla="*/ 325 h 464"/>
              <a:gd name="T40" fmla="*/ 165 w 383"/>
              <a:gd name="T41" fmla="*/ 367 h 464"/>
              <a:gd name="T42" fmla="*/ 117 w 383"/>
              <a:gd name="T43" fmla="*/ 367 h 464"/>
              <a:gd name="T44" fmla="*/ 141 w 383"/>
              <a:gd name="T45" fmla="*/ 325 h 464"/>
              <a:gd name="T46" fmla="*/ 258 w 383"/>
              <a:gd name="T47" fmla="*/ 350 h 464"/>
              <a:gd name="T48" fmla="*/ 242 w 383"/>
              <a:gd name="T49" fmla="*/ 391 h 464"/>
              <a:gd name="T50" fmla="*/ 225 w 383"/>
              <a:gd name="T51" fmla="*/ 350 h 464"/>
              <a:gd name="T52" fmla="*/ 91 w 383"/>
              <a:gd name="T53" fmla="*/ 397 h 464"/>
              <a:gd name="T54" fmla="*/ 115 w 383"/>
              <a:gd name="T55" fmla="*/ 439 h 464"/>
              <a:gd name="T56" fmla="*/ 66 w 383"/>
              <a:gd name="T57" fmla="*/ 439 h 464"/>
              <a:gd name="T58" fmla="*/ 91 w 383"/>
              <a:gd name="T59" fmla="*/ 397 h 464"/>
              <a:gd name="T60" fmla="*/ 208 w 383"/>
              <a:gd name="T61" fmla="*/ 422 h 464"/>
              <a:gd name="T62" fmla="*/ 191 w 383"/>
              <a:gd name="T63" fmla="*/ 464 h 464"/>
              <a:gd name="T64" fmla="*/ 175 w 383"/>
              <a:gd name="T65" fmla="*/ 422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83" h="464">
                <a:moveTo>
                  <a:pt x="292" y="397"/>
                </a:moveTo>
                <a:cubicBezTo>
                  <a:pt x="296" y="408"/>
                  <a:pt x="301" y="414"/>
                  <a:pt x="308" y="422"/>
                </a:cubicBezTo>
                <a:cubicBezTo>
                  <a:pt x="313" y="427"/>
                  <a:pt x="316" y="433"/>
                  <a:pt x="316" y="439"/>
                </a:cubicBezTo>
                <a:cubicBezTo>
                  <a:pt x="316" y="453"/>
                  <a:pt x="305" y="464"/>
                  <a:pt x="292" y="464"/>
                </a:cubicBezTo>
                <a:cubicBezTo>
                  <a:pt x="279" y="464"/>
                  <a:pt x="268" y="453"/>
                  <a:pt x="268" y="439"/>
                </a:cubicBezTo>
                <a:cubicBezTo>
                  <a:pt x="268" y="433"/>
                  <a:pt x="270" y="427"/>
                  <a:pt x="276" y="422"/>
                </a:cubicBezTo>
                <a:cubicBezTo>
                  <a:pt x="283" y="414"/>
                  <a:pt x="288" y="408"/>
                  <a:pt x="292" y="397"/>
                </a:cubicBezTo>
                <a:close/>
                <a:moveTo>
                  <a:pt x="46" y="93"/>
                </a:moveTo>
                <a:cubicBezTo>
                  <a:pt x="46" y="42"/>
                  <a:pt x="87" y="0"/>
                  <a:pt x="138" y="0"/>
                </a:cubicBezTo>
                <a:cubicBezTo>
                  <a:pt x="174" y="0"/>
                  <a:pt x="206" y="21"/>
                  <a:pt x="221" y="51"/>
                </a:cubicBezTo>
                <a:cubicBezTo>
                  <a:pt x="230" y="46"/>
                  <a:pt x="241" y="43"/>
                  <a:pt x="252" y="43"/>
                </a:cubicBezTo>
                <a:cubicBezTo>
                  <a:pt x="286" y="43"/>
                  <a:pt x="315" y="70"/>
                  <a:pt x="317" y="104"/>
                </a:cubicBezTo>
                <a:cubicBezTo>
                  <a:pt x="353" y="104"/>
                  <a:pt x="383" y="129"/>
                  <a:pt x="383" y="160"/>
                </a:cubicBezTo>
                <a:cubicBezTo>
                  <a:pt x="383" y="191"/>
                  <a:pt x="353" y="215"/>
                  <a:pt x="318" y="215"/>
                </a:cubicBezTo>
                <a:cubicBezTo>
                  <a:pt x="65" y="215"/>
                  <a:pt x="65" y="215"/>
                  <a:pt x="65" y="215"/>
                </a:cubicBezTo>
                <a:cubicBezTo>
                  <a:pt x="29" y="215"/>
                  <a:pt x="0" y="191"/>
                  <a:pt x="0" y="160"/>
                </a:cubicBezTo>
                <a:cubicBezTo>
                  <a:pt x="0" y="135"/>
                  <a:pt x="20" y="113"/>
                  <a:pt x="47" y="107"/>
                </a:cubicBezTo>
                <a:cubicBezTo>
                  <a:pt x="46" y="102"/>
                  <a:pt x="46" y="98"/>
                  <a:pt x="46" y="93"/>
                </a:cubicBezTo>
                <a:close/>
                <a:moveTo>
                  <a:pt x="91" y="253"/>
                </a:moveTo>
                <a:cubicBezTo>
                  <a:pt x="95" y="264"/>
                  <a:pt x="99" y="270"/>
                  <a:pt x="107" y="277"/>
                </a:cubicBezTo>
                <a:cubicBezTo>
                  <a:pt x="112" y="283"/>
                  <a:pt x="115" y="289"/>
                  <a:pt x="115" y="295"/>
                </a:cubicBezTo>
                <a:cubicBezTo>
                  <a:pt x="115" y="308"/>
                  <a:pt x="104" y="319"/>
                  <a:pt x="91" y="319"/>
                </a:cubicBezTo>
                <a:cubicBezTo>
                  <a:pt x="77" y="319"/>
                  <a:pt x="66" y="308"/>
                  <a:pt x="66" y="295"/>
                </a:cubicBezTo>
                <a:cubicBezTo>
                  <a:pt x="66" y="289"/>
                  <a:pt x="69" y="283"/>
                  <a:pt x="74" y="277"/>
                </a:cubicBezTo>
                <a:cubicBezTo>
                  <a:pt x="82" y="270"/>
                  <a:pt x="87" y="264"/>
                  <a:pt x="91" y="253"/>
                </a:cubicBezTo>
                <a:close/>
                <a:moveTo>
                  <a:pt x="191" y="253"/>
                </a:moveTo>
                <a:cubicBezTo>
                  <a:pt x="195" y="264"/>
                  <a:pt x="200" y="270"/>
                  <a:pt x="208" y="277"/>
                </a:cubicBezTo>
                <a:cubicBezTo>
                  <a:pt x="213" y="283"/>
                  <a:pt x="215" y="289"/>
                  <a:pt x="215" y="295"/>
                </a:cubicBezTo>
                <a:cubicBezTo>
                  <a:pt x="215" y="308"/>
                  <a:pt x="205" y="319"/>
                  <a:pt x="191" y="319"/>
                </a:cubicBezTo>
                <a:cubicBezTo>
                  <a:pt x="178" y="319"/>
                  <a:pt x="167" y="308"/>
                  <a:pt x="167" y="295"/>
                </a:cubicBezTo>
                <a:cubicBezTo>
                  <a:pt x="167" y="289"/>
                  <a:pt x="170" y="283"/>
                  <a:pt x="175" y="277"/>
                </a:cubicBezTo>
                <a:cubicBezTo>
                  <a:pt x="183" y="270"/>
                  <a:pt x="187" y="264"/>
                  <a:pt x="191" y="253"/>
                </a:cubicBezTo>
                <a:close/>
                <a:moveTo>
                  <a:pt x="292" y="253"/>
                </a:moveTo>
                <a:cubicBezTo>
                  <a:pt x="296" y="264"/>
                  <a:pt x="301" y="270"/>
                  <a:pt x="308" y="277"/>
                </a:cubicBezTo>
                <a:cubicBezTo>
                  <a:pt x="313" y="283"/>
                  <a:pt x="316" y="289"/>
                  <a:pt x="316" y="295"/>
                </a:cubicBezTo>
                <a:cubicBezTo>
                  <a:pt x="316" y="308"/>
                  <a:pt x="305" y="319"/>
                  <a:pt x="292" y="319"/>
                </a:cubicBezTo>
                <a:cubicBezTo>
                  <a:pt x="279" y="319"/>
                  <a:pt x="268" y="308"/>
                  <a:pt x="268" y="295"/>
                </a:cubicBezTo>
                <a:cubicBezTo>
                  <a:pt x="268" y="289"/>
                  <a:pt x="270" y="283"/>
                  <a:pt x="276" y="277"/>
                </a:cubicBezTo>
                <a:cubicBezTo>
                  <a:pt x="283" y="270"/>
                  <a:pt x="288" y="264"/>
                  <a:pt x="292" y="253"/>
                </a:cubicBezTo>
                <a:close/>
                <a:moveTo>
                  <a:pt x="141" y="325"/>
                </a:moveTo>
                <a:cubicBezTo>
                  <a:pt x="145" y="336"/>
                  <a:pt x="150" y="342"/>
                  <a:pt x="157" y="350"/>
                </a:cubicBezTo>
                <a:cubicBezTo>
                  <a:pt x="162" y="355"/>
                  <a:pt x="165" y="361"/>
                  <a:pt x="165" y="367"/>
                </a:cubicBezTo>
                <a:cubicBezTo>
                  <a:pt x="165" y="380"/>
                  <a:pt x="154" y="391"/>
                  <a:pt x="141" y="391"/>
                </a:cubicBezTo>
                <a:cubicBezTo>
                  <a:pt x="128" y="391"/>
                  <a:pt x="117" y="380"/>
                  <a:pt x="117" y="367"/>
                </a:cubicBezTo>
                <a:cubicBezTo>
                  <a:pt x="117" y="361"/>
                  <a:pt x="119" y="355"/>
                  <a:pt x="125" y="350"/>
                </a:cubicBezTo>
                <a:cubicBezTo>
                  <a:pt x="132" y="342"/>
                  <a:pt x="137" y="336"/>
                  <a:pt x="141" y="325"/>
                </a:cubicBezTo>
                <a:close/>
                <a:moveTo>
                  <a:pt x="242" y="325"/>
                </a:moveTo>
                <a:cubicBezTo>
                  <a:pt x="246" y="336"/>
                  <a:pt x="250" y="342"/>
                  <a:pt x="258" y="350"/>
                </a:cubicBezTo>
                <a:cubicBezTo>
                  <a:pt x="263" y="355"/>
                  <a:pt x="266" y="361"/>
                  <a:pt x="266" y="367"/>
                </a:cubicBezTo>
                <a:cubicBezTo>
                  <a:pt x="266" y="380"/>
                  <a:pt x="255" y="391"/>
                  <a:pt x="242" y="391"/>
                </a:cubicBezTo>
                <a:cubicBezTo>
                  <a:pt x="228" y="391"/>
                  <a:pt x="217" y="380"/>
                  <a:pt x="217" y="367"/>
                </a:cubicBezTo>
                <a:cubicBezTo>
                  <a:pt x="217" y="361"/>
                  <a:pt x="220" y="355"/>
                  <a:pt x="225" y="350"/>
                </a:cubicBezTo>
                <a:cubicBezTo>
                  <a:pt x="233" y="342"/>
                  <a:pt x="238" y="336"/>
                  <a:pt x="242" y="325"/>
                </a:cubicBezTo>
                <a:close/>
                <a:moveTo>
                  <a:pt x="91" y="397"/>
                </a:moveTo>
                <a:cubicBezTo>
                  <a:pt x="95" y="408"/>
                  <a:pt x="99" y="414"/>
                  <a:pt x="107" y="422"/>
                </a:cubicBezTo>
                <a:cubicBezTo>
                  <a:pt x="112" y="427"/>
                  <a:pt x="115" y="433"/>
                  <a:pt x="115" y="439"/>
                </a:cubicBezTo>
                <a:cubicBezTo>
                  <a:pt x="115" y="453"/>
                  <a:pt x="104" y="464"/>
                  <a:pt x="91" y="464"/>
                </a:cubicBezTo>
                <a:cubicBezTo>
                  <a:pt x="77" y="464"/>
                  <a:pt x="66" y="453"/>
                  <a:pt x="66" y="439"/>
                </a:cubicBezTo>
                <a:cubicBezTo>
                  <a:pt x="66" y="433"/>
                  <a:pt x="69" y="427"/>
                  <a:pt x="74" y="422"/>
                </a:cubicBezTo>
                <a:cubicBezTo>
                  <a:pt x="82" y="414"/>
                  <a:pt x="87" y="408"/>
                  <a:pt x="91" y="397"/>
                </a:cubicBezTo>
                <a:close/>
                <a:moveTo>
                  <a:pt x="191" y="397"/>
                </a:moveTo>
                <a:cubicBezTo>
                  <a:pt x="195" y="408"/>
                  <a:pt x="200" y="414"/>
                  <a:pt x="208" y="422"/>
                </a:cubicBezTo>
                <a:cubicBezTo>
                  <a:pt x="213" y="427"/>
                  <a:pt x="215" y="433"/>
                  <a:pt x="215" y="439"/>
                </a:cubicBezTo>
                <a:cubicBezTo>
                  <a:pt x="215" y="453"/>
                  <a:pt x="205" y="464"/>
                  <a:pt x="191" y="464"/>
                </a:cubicBezTo>
                <a:cubicBezTo>
                  <a:pt x="178" y="464"/>
                  <a:pt x="167" y="453"/>
                  <a:pt x="167" y="439"/>
                </a:cubicBezTo>
                <a:cubicBezTo>
                  <a:pt x="167" y="433"/>
                  <a:pt x="170" y="427"/>
                  <a:pt x="175" y="422"/>
                </a:cubicBezTo>
                <a:cubicBezTo>
                  <a:pt x="183" y="414"/>
                  <a:pt x="187" y="408"/>
                  <a:pt x="191" y="397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6626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71608EC5-1B4C-2241-056D-006840E9E647}"/>
              </a:ext>
            </a:extLst>
          </p:cNvPr>
          <p:cNvSpPr/>
          <p:nvPr/>
        </p:nvSpPr>
        <p:spPr>
          <a:xfrm>
            <a:off x="8007831" y="1071958"/>
            <a:ext cx="1088998" cy="1073096"/>
          </a:xfrm>
          <a:custGeom>
            <a:avLst/>
            <a:gdLst>
              <a:gd name="connsiteX0" fmla="*/ 603256 w 754408"/>
              <a:gd name="connsiteY0" fmla="*/ 88325 h 743392"/>
              <a:gd name="connsiteX1" fmla="*/ 710498 w 754408"/>
              <a:gd name="connsiteY1" fmla="*/ 149628 h 743392"/>
              <a:gd name="connsiteX2" fmla="*/ 754409 w 754408"/>
              <a:gd name="connsiteY2" fmla="*/ 276387 h 743392"/>
              <a:gd name="connsiteX3" fmla="*/ 714651 w 754408"/>
              <a:gd name="connsiteY3" fmla="*/ 397431 h 743392"/>
              <a:gd name="connsiteX4" fmla="*/ 616648 w 754408"/>
              <a:gd name="connsiteY4" fmla="*/ 461848 h 743392"/>
              <a:gd name="connsiteX5" fmla="*/ 484908 w 754408"/>
              <a:gd name="connsiteY5" fmla="*/ 537696 h 743392"/>
              <a:gd name="connsiteX6" fmla="*/ 140989 w 754408"/>
              <a:gd name="connsiteY6" fmla="*/ 535619 h 743392"/>
              <a:gd name="connsiteX7" fmla="*/ 31432 w 754408"/>
              <a:gd name="connsiteY7" fmla="*/ 477955 h 743392"/>
              <a:gd name="connsiteX8" fmla="*/ 0 w 754408"/>
              <a:gd name="connsiteY8" fmla="*/ 354825 h 743392"/>
              <a:gd name="connsiteX9" fmla="*/ 41138 w 754408"/>
              <a:gd name="connsiteY9" fmla="*/ 242611 h 743392"/>
              <a:gd name="connsiteX10" fmla="*/ 140989 w 754408"/>
              <a:gd name="connsiteY10" fmla="*/ 196377 h 743392"/>
              <a:gd name="connsiteX11" fmla="*/ 142837 w 754408"/>
              <a:gd name="connsiteY11" fmla="*/ 196377 h 743392"/>
              <a:gd name="connsiteX12" fmla="*/ 144685 w 754408"/>
              <a:gd name="connsiteY12" fmla="*/ 196377 h 743392"/>
              <a:gd name="connsiteX13" fmla="*/ 207093 w 754408"/>
              <a:gd name="connsiteY13" fmla="*/ 112214 h 743392"/>
              <a:gd name="connsiteX14" fmla="*/ 300009 w 754408"/>
              <a:gd name="connsiteY14" fmla="*/ 72209 h 743392"/>
              <a:gd name="connsiteX15" fmla="*/ 445618 w 754408"/>
              <a:gd name="connsiteY15" fmla="*/ 0 h 743392"/>
              <a:gd name="connsiteX16" fmla="*/ 603256 w 754408"/>
              <a:gd name="connsiteY16" fmla="*/ 88325 h 743392"/>
              <a:gd name="connsiteX17" fmla="*/ 94316 w 754408"/>
              <a:gd name="connsiteY17" fmla="*/ 657711 h 743392"/>
              <a:gd name="connsiteX18" fmla="*/ 186766 w 754408"/>
              <a:gd name="connsiteY18" fmla="*/ 579787 h 743392"/>
              <a:gd name="connsiteX19" fmla="*/ 190005 w 754408"/>
              <a:gd name="connsiteY19" fmla="*/ 709670 h 743392"/>
              <a:gd name="connsiteX20" fmla="*/ 159496 w 754408"/>
              <a:gd name="connsiteY20" fmla="*/ 739797 h 743392"/>
              <a:gd name="connsiteX21" fmla="*/ 119282 w 754408"/>
              <a:gd name="connsiteY21" fmla="*/ 737197 h 743392"/>
              <a:gd name="connsiteX22" fmla="*/ 92011 w 754408"/>
              <a:gd name="connsiteY22" fmla="*/ 703431 h 743392"/>
              <a:gd name="connsiteX23" fmla="*/ 94316 w 754408"/>
              <a:gd name="connsiteY23" fmla="*/ 657711 h 743392"/>
              <a:gd name="connsiteX24" fmla="*/ 267662 w 754408"/>
              <a:gd name="connsiteY24" fmla="*/ 657711 h 743392"/>
              <a:gd name="connsiteX25" fmla="*/ 360578 w 754408"/>
              <a:gd name="connsiteY25" fmla="*/ 579787 h 743392"/>
              <a:gd name="connsiteX26" fmla="*/ 363350 w 754408"/>
              <a:gd name="connsiteY26" fmla="*/ 709670 h 743392"/>
              <a:gd name="connsiteX27" fmla="*/ 333299 w 754408"/>
              <a:gd name="connsiteY27" fmla="*/ 739797 h 743392"/>
              <a:gd name="connsiteX28" fmla="*/ 292618 w 754408"/>
              <a:gd name="connsiteY28" fmla="*/ 737197 h 743392"/>
              <a:gd name="connsiteX29" fmla="*/ 265347 w 754408"/>
              <a:gd name="connsiteY29" fmla="*/ 703431 h 743392"/>
              <a:gd name="connsiteX30" fmla="*/ 267662 w 754408"/>
              <a:gd name="connsiteY30" fmla="*/ 657711 h 743392"/>
              <a:gd name="connsiteX31" fmla="*/ 645786 w 754408"/>
              <a:gd name="connsiteY31" fmla="*/ 383410 h 743392"/>
              <a:gd name="connsiteX32" fmla="*/ 698487 w 754408"/>
              <a:gd name="connsiteY32" fmla="*/ 276387 h 743392"/>
              <a:gd name="connsiteX33" fmla="*/ 666131 w 754408"/>
              <a:gd name="connsiteY33" fmla="*/ 187547 h 743392"/>
              <a:gd name="connsiteX34" fmla="*/ 587550 w 754408"/>
              <a:gd name="connsiteY34" fmla="*/ 149619 h 743392"/>
              <a:gd name="connsiteX35" fmla="*/ 572757 w 754408"/>
              <a:gd name="connsiteY35" fmla="*/ 149619 h 743392"/>
              <a:gd name="connsiteX36" fmla="*/ 564899 w 754408"/>
              <a:gd name="connsiteY36" fmla="*/ 135588 h 743392"/>
              <a:gd name="connsiteX37" fmla="*/ 445637 w 754408"/>
              <a:gd name="connsiteY37" fmla="*/ 62341 h 743392"/>
              <a:gd name="connsiteX38" fmla="*/ 380457 w 754408"/>
              <a:gd name="connsiteY38" fmla="*/ 80524 h 743392"/>
              <a:gd name="connsiteX39" fmla="*/ 487699 w 754408"/>
              <a:gd name="connsiteY39" fmla="*/ 171955 h 743392"/>
              <a:gd name="connsiteX40" fmla="*/ 600951 w 754408"/>
              <a:gd name="connsiteY40" fmla="*/ 225981 h 743392"/>
              <a:gd name="connsiteX41" fmla="*/ 648100 w 754408"/>
              <a:gd name="connsiteY41" fmla="*/ 354825 h 743392"/>
              <a:gd name="connsiteX42" fmla="*/ 645786 w 754408"/>
              <a:gd name="connsiteY42" fmla="*/ 383410 h 743392"/>
              <a:gd name="connsiteX43" fmla="*/ 437769 w 754408"/>
              <a:gd name="connsiteY43" fmla="*/ 657711 h 743392"/>
              <a:gd name="connsiteX44" fmla="*/ 530219 w 754408"/>
              <a:gd name="connsiteY44" fmla="*/ 579787 h 743392"/>
              <a:gd name="connsiteX45" fmla="*/ 533457 w 754408"/>
              <a:gd name="connsiteY45" fmla="*/ 709670 h 743392"/>
              <a:gd name="connsiteX46" fmla="*/ 502948 w 754408"/>
              <a:gd name="connsiteY46" fmla="*/ 739797 h 743392"/>
              <a:gd name="connsiteX47" fmla="*/ 462267 w 754408"/>
              <a:gd name="connsiteY47" fmla="*/ 737197 h 743392"/>
              <a:gd name="connsiteX48" fmla="*/ 434997 w 754408"/>
              <a:gd name="connsiteY48" fmla="*/ 703431 h 743392"/>
              <a:gd name="connsiteX49" fmla="*/ 437769 w 754408"/>
              <a:gd name="connsiteY49" fmla="*/ 657711 h 74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754408" h="743392">
                <a:moveTo>
                  <a:pt x="603256" y="88325"/>
                </a:moveTo>
                <a:cubicBezTo>
                  <a:pt x="645786" y="93174"/>
                  <a:pt x="681533" y="113605"/>
                  <a:pt x="710498" y="149628"/>
                </a:cubicBezTo>
                <a:cubicBezTo>
                  <a:pt x="739778" y="185652"/>
                  <a:pt x="754409" y="227905"/>
                  <a:pt x="754409" y="276387"/>
                </a:cubicBezTo>
                <a:cubicBezTo>
                  <a:pt x="754409" y="322107"/>
                  <a:pt x="741159" y="362455"/>
                  <a:pt x="714651" y="397431"/>
                </a:cubicBezTo>
                <a:cubicBezTo>
                  <a:pt x="688762" y="432064"/>
                  <a:pt x="656101" y="453543"/>
                  <a:pt x="616648" y="461848"/>
                </a:cubicBezTo>
                <a:cubicBezTo>
                  <a:pt x="584292" y="512417"/>
                  <a:pt x="540372" y="537696"/>
                  <a:pt x="484908" y="537696"/>
                </a:cubicBezTo>
                <a:lnTo>
                  <a:pt x="140989" y="535619"/>
                </a:lnTo>
                <a:cubicBezTo>
                  <a:pt x="92916" y="535619"/>
                  <a:pt x="56397" y="516398"/>
                  <a:pt x="31432" y="477955"/>
                </a:cubicBezTo>
                <a:cubicBezTo>
                  <a:pt x="10468" y="445399"/>
                  <a:pt x="0" y="404355"/>
                  <a:pt x="0" y="354825"/>
                </a:cubicBezTo>
                <a:cubicBezTo>
                  <a:pt x="0" y="310839"/>
                  <a:pt x="13706" y="273434"/>
                  <a:pt x="41138" y="242611"/>
                </a:cubicBezTo>
                <a:cubicBezTo>
                  <a:pt x="68875" y="211788"/>
                  <a:pt x="102155" y="196377"/>
                  <a:pt x="140989" y="196377"/>
                </a:cubicBezTo>
                <a:cubicBezTo>
                  <a:pt x="141294" y="196377"/>
                  <a:pt x="141913" y="196377"/>
                  <a:pt x="142837" y="196377"/>
                </a:cubicBezTo>
                <a:cubicBezTo>
                  <a:pt x="143760" y="196377"/>
                  <a:pt x="144380" y="196377"/>
                  <a:pt x="144685" y="196377"/>
                </a:cubicBezTo>
                <a:cubicBezTo>
                  <a:pt x="159172" y="162439"/>
                  <a:pt x="179974" y="134379"/>
                  <a:pt x="207093" y="112214"/>
                </a:cubicBezTo>
                <a:cubicBezTo>
                  <a:pt x="234829" y="89697"/>
                  <a:pt x="265795" y="76372"/>
                  <a:pt x="300009" y="72209"/>
                </a:cubicBezTo>
                <a:cubicBezTo>
                  <a:pt x="339452" y="24070"/>
                  <a:pt x="387991" y="0"/>
                  <a:pt x="445618" y="0"/>
                </a:cubicBezTo>
                <a:cubicBezTo>
                  <a:pt x="511273" y="10"/>
                  <a:pt x="563804" y="29451"/>
                  <a:pt x="603256" y="88325"/>
                </a:cubicBezTo>
                <a:close/>
                <a:moveTo>
                  <a:pt x="94316" y="657711"/>
                </a:moveTo>
                <a:cubicBezTo>
                  <a:pt x="102937" y="637966"/>
                  <a:pt x="133759" y="611991"/>
                  <a:pt x="186766" y="579787"/>
                </a:cubicBezTo>
                <a:cubicBezTo>
                  <a:pt x="197548" y="646633"/>
                  <a:pt x="198625" y="689924"/>
                  <a:pt x="190005" y="709670"/>
                </a:cubicBezTo>
                <a:cubicBezTo>
                  <a:pt x="183537" y="724567"/>
                  <a:pt x="173364" y="734606"/>
                  <a:pt x="159496" y="739797"/>
                </a:cubicBezTo>
                <a:cubicBezTo>
                  <a:pt x="145628" y="745341"/>
                  <a:pt x="132226" y="744474"/>
                  <a:pt x="119282" y="737197"/>
                </a:cubicBezTo>
                <a:cubicBezTo>
                  <a:pt x="106032" y="730272"/>
                  <a:pt x="96936" y="719014"/>
                  <a:pt x="92011" y="703431"/>
                </a:cubicBezTo>
                <a:cubicBezTo>
                  <a:pt x="87068" y="687848"/>
                  <a:pt x="87839" y="672608"/>
                  <a:pt x="94316" y="657711"/>
                </a:cubicBezTo>
                <a:close/>
                <a:moveTo>
                  <a:pt x="267662" y="657711"/>
                </a:moveTo>
                <a:cubicBezTo>
                  <a:pt x="276282" y="637966"/>
                  <a:pt x="307257" y="611991"/>
                  <a:pt x="360578" y="579787"/>
                </a:cubicBezTo>
                <a:cubicBezTo>
                  <a:pt x="371047" y="646633"/>
                  <a:pt x="371970" y="689924"/>
                  <a:pt x="363350" y="709670"/>
                </a:cubicBezTo>
                <a:cubicBezTo>
                  <a:pt x="357178" y="724567"/>
                  <a:pt x="347167" y="734606"/>
                  <a:pt x="333299" y="739797"/>
                </a:cubicBezTo>
                <a:cubicBezTo>
                  <a:pt x="319431" y="745341"/>
                  <a:pt x="305867" y="744474"/>
                  <a:pt x="292618" y="737197"/>
                </a:cubicBezTo>
                <a:cubicBezTo>
                  <a:pt x="279368" y="730272"/>
                  <a:pt x="270272" y="719014"/>
                  <a:pt x="265347" y="703431"/>
                </a:cubicBezTo>
                <a:cubicBezTo>
                  <a:pt x="260728" y="687848"/>
                  <a:pt x="261490" y="672608"/>
                  <a:pt x="267662" y="657711"/>
                </a:cubicBezTo>
                <a:close/>
                <a:moveTo>
                  <a:pt x="645786" y="383410"/>
                </a:moveTo>
                <a:cubicBezTo>
                  <a:pt x="680914" y="358473"/>
                  <a:pt x="698487" y="322802"/>
                  <a:pt x="698487" y="276387"/>
                </a:cubicBezTo>
                <a:cubicBezTo>
                  <a:pt x="698487" y="241754"/>
                  <a:pt x="687695" y="212141"/>
                  <a:pt x="666131" y="187547"/>
                </a:cubicBezTo>
                <a:cubicBezTo>
                  <a:pt x="644242" y="162954"/>
                  <a:pt x="618058" y="150314"/>
                  <a:pt x="587550" y="149619"/>
                </a:cubicBezTo>
                <a:lnTo>
                  <a:pt x="572757" y="149619"/>
                </a:lnTo>
                <a:lnTo>
                  <a:pt x="564899" y="135588"/>
                </a:lnTo>
                <a:cubicBezTo>
                  <a:pt x="536857" y="86754"/>
                  <a:pt x="497100" y="62341"/>
                  <a:pt x="445637" y="62341"/>
                </a:cubicBezTo>
                <a:cubicBezTo>
                  <a:pt x="422824" y="62341"/>
                  <a:pt x="401098" y="68399"/>
                  <a:pt x="380457" y="80524"/>
                </a:cubicBezTo>
                <a:cubicBezTo>
                  <a:pt x="426062" y="96460"/>
                  <a:pt x="461810" y="126930"/>
                  <a:pt x="487699" y="171955"/>
                </a:cubicBezTo>
                <a:cubicBezTo>
                  <a:pt x="532076" y="172650"/>
                  <a:pt x="569823" y="190662"/>
                  <a:pt x="600951" y="225981"/>
                </a:cubicBezTo>
                <a:cubicBezTo>
                  <a:pt x="632384" y="261652"/>
                  <a:pt x="648100" y="304600"/>
                  <a:pt x="648100" y="354825"/>
                </a:cubicBezTo>
                <a:cubicBezTo>
                  <a:pt x="648100" y="363493"/>
                  <a:pt x="647329" y="373018"/>
                  <a:pt x="645786" y="383410"/>
                </a:cubicBezTo>
                <a:close/>
                <a:moveTo>
                  <a:pt x="437769" y="657711"/>
                </a:moveTo>
                <a:cubicBezTo>
                  <a:pt x="446094" y="637966"/>
                  <a:pt x="476898" y="611991"/>
                  <a:pt x="530219" y="579787"/>
                </a:cubicBezTo>
                <a:cubicBezTo>
                  <a:pt x="540687" y="646633"/>
                  <a:pt x="541772" y="689924"/>
                  <a:pt x="533457" y="709670"/>
                </a:cubicBezTo>
                <a:cubicBezTo>
                  <a:pt x="526989" y="724567"/>
                  <a:pt x="516817" y="734606"/>
                  <a:pt x="502948" y="739797"/>
                </a:cubicBezTo>
                <a:cubicBezTo>
                  <a:pt x="489080" y="745341"/>
                  <a:pt x="475516" y="744474"/>
                  <a:pt x="462267" y="737197"/>
                </a:cubicBezTo>
                <a:cubicBezTo>
                  <a:pt x="449018" y="730272"/>
                  <a:pt x="439921" y="719014"/>
                  <a:pt x="434997" y="703431"/>
                </a:cubicBezTo>
                <a:cubicBezTo>
                  <a:pt x="430377" y="687848"/>
                  <a:pt x="431302" y="672608"/>
                  <a:pt x="437769" y="657711"/>
                </a:cubicBezTo>
                <a:close/>
              </a:path>
            </a:pathLst>
          </a:custGeom>
          <a:solidFill>
            <a:srgbClr val="00B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53CAC3DB-9EA6-FC58-2118-5E0438DB351C}"/>
              </a:ext>
            </a:extLst>
          </p:cNvPr>
          <p:cNvSpPr/>
          <p:nvPr/>
        </p:nvSpPr>
        <p:spPr>
          <a:xfrm>
            <a:off x="2964993" y="1047675"/>
            <a:ext cx="1008246" cy="961430"/>
          </a:xfrm>
          <a:custGeom>
            <a:avLst/>
            <a:gdLst>
              <a:gd name="connsiteX0" fmla="*/ 271348 w 698467"/>
              <a:gd name="connsiteY0" fmla="*/ 454247 h 666035"/>
              <a:gd name="connsiteX1" fmla="*/ 278282 w 698467"/>
              <a:gd name="connsiteY1" fmla="*/ 460286 h 666035"/>
              <a:gd name="connsiteX2" fmla="*/ 285216 w 698467"/>
              <a:gd name="connsiteY2" fmla="*/ 466792 h 666035"/>
              <a:gd name="connsiteX3" fmla="*/ 275511 w 698467"/>
              <a:gd name="connsiteY3" fmla="*/ 468182 h 666035"/>
              <a:gd name="connsiteX4" fmla="*/ 266729 w 698467"/>
              <a:gd name="connsiteY4" fmla="*/ 468182 h 666035"/>
              <a:gd name="connsiteX5" fmla="*/ 249164 w 698467"/>
              <a:gd name="connsiteY5" fmla="*/ 466792 h 666035"/>
              <a:gd name="connsiteX6" fmla="*/ 215884 w 698467"/>
              <a:gd name="connsiteY6" fmla="*/ 458895 h 666035"/>
              <a:gd name="connsiteX7" fmla="*/ 184452 w 698467"/>
              <a:gd name="connsiteY7" fmla="*/ 444494 h 666035"/>
              <a:gd name="connsiteX8" fmla="*/ 170126 w 698467"/>
              <a:gd name="connsiteY8" fmla="*/ 434740 h 666035"/>
              <a:gd name="connsiteX9" fmla="*/ 166430 w 698467"/>
              <a:gd name="connsiteY9" fmla="*/ 431949 h 666035"/>
              <a:gd name="connsiteX10" fmla="*/ 153486 w 698467"/>
              <a:gd name="connsiteY10" fmla="*/ 444951 h 666035"/>
              <a:gd name="connsiteX11" fmla="*/ 172898 w 698467"/>
              <a:gd name="connsiteY11" fmla="*/ 646062 h 666035"/>
              <a:gd name="connsiteX12" fmla="*/ 115576 w 698467"/>
              <a:gd name="connsiteY12" fmla="*/ 646062 h 666035"/>
              <a:gd name="connsiteX13" fmla="*/ 134064 w 698467"/>
              <a:gd name="connsiteY13" fmla="*/ 444484 h 666035"/>
              <a:gd name="connsiteX14" fmla="*/ 121120 w 698467"/>
              <a:gd name="connsiteY14" fmla="*/ 430082 h 666035"/>
              <a:gd name="connsiteX15" fmla="*/ 115109 w 698467"/>
              <a:gd name="connsiteY15" fmla="*/ 434731 h 666035"/>
              <a:gd name="connsiteX16" fmla="*/ 100317 w 698467"/>
              <a:gd name="connsiteY16" fmla="*/ 444484 h 666035"/>
              <a:gd name="connsiteX17" fmla="*/ 69342 w 698467"/>
              <a:gd name="connsiteY17" fmla="*/ 458886 h 666035"/>
              <a:gd name="connsiteX18" fmla="*/ 36062 w 698467"/>
              <a:gd name="connsiteY18" fmla="*/ 466782 h 666035"/>
              <a:gd name="connsiteX19" fmla="*/ 18497 w 698467"/>
              <a:gd name="connsiteY19" fmla="*/ 468173 h 666035"/>
              <a:gd name="connsiteX20" fmla="*/ 9249 w 698467"/>
              <a:gd name="connsiteY20" fmla="*/ 468173 h 666035"/>
              <a:gd name="connsiteX21" fmla="*/ 0 w 698467"/>
              <a:gd name="connsiteY21" fmla="*/ 466782 h 666035"/>
              <a:gd name="connsiteX22" fmla="*/ 6467 w 698467"/>
              <a:gd name="connsiteY22" fmla="*/ 460277 h 666035"/>
              <a:gd name="connsiteX23" fmla="*/ 13858 w 698467"/>
              <a:gd name="connsiteY23" fmla="*/ 454238 h 666035"/>
              <a:gd name="connsiteX24" fmla="*/ 28184 w 698467"/>
              <a:gd name="connsiteY24" fmla="*/ 444484 h 666035"/>
              <a:gd name="connsiteX25" fmla="*/ 59617 w 698467"/>
              <a:gd name="connsiteY25" fmla="*/ 430082 h 666035"/>
              <a:gd name="connsiteX26" fmla="*/ 92897 w 698467"/>
              <a:gd name="connsiteY26" fmla="*/ 422186 h 666035"/>
              <a:gd name="connsiteX27" fmla="*/ 110461 w 698467"/>
              <a:gd name="connsiteY27" fmla="*/ 420795 h 666035"/>
              <a:gd name="connsiteX28" fmla="*/ 119243 w 698467"/>
              <a:gd name="connsiteY28" fmla="*/ 420795 h 666035"/>
              <a:gd name="connsiteX29" fmla="*/ 119710 w 698467"/>
              <a:gd name="connsiteY29" fmla="*/ 420795 h 666035"/>
              <a:gd name="connsiteX30" fmla="*/ 138665 w 698467"/>
              <a:gd name="connsiteY30" fmla="*/ 398040 h 666035"/>
              <a:gd name="connsiteX31" fmla="*/ 136817 w 698467"/>
              <a:gd name="connsiteY31" fmla="*/ 392468 h 666035"/>
              <a:gd name="connsiteX32" fmla="*/ 132197 w 698467"/>
              <a:gd name="connsiteY32" fmla="*/ 375285 h 666035"/>
              <a:gd name="connsiteX33" fmla="*/ 130350 w 698467"/>
              <a:gd name="connsiteY33" fmla="*/ 361350 h 666035"/>
              <a:gd name="connsiteX34" fmla="*/ 158086 w 698467"/>
              <a:gd name="connsiteY34" fmla="*/ 359493 h 666035"/>
              <a:gd name="connsiteX35" fmla="*/ 155772 w 698467"/>
              <a:gd name="connsiteY35" fmla="*/ 375285 h 666035"/>
              <a:gd name="connsiteX36" fmla="*/ 151152 w 698467"/>
              <a:gd name="connsiteY36" fmla="*/ 392468 h 666035"/>
              <a:gd name="connsiteX37" fmla="*/ 149304 w 698467"/>
              <a:gd name="connsiteY37" fmla="*/ 398040 h 666035"/>
              <a:gd name="connsiteX38" fmla="*/ 168259 w 698467"/>
              <a:gd name="connsiteY38" fmla="*/ 420795 h 666035"/>
              <a:gd name="connsiteX39" fmla="*/ 174727 w 698467"/>
              <a:gd name="connsiteY39" fmla="*/ 420795 h 666035"/>
              <a:gd name="connsiteX40" fmla="*/ 192291 w 698467"/>
              <a:gd name="connsiteY40" fmla="*/ 422186 h 666035"/>
              <a:gd name="connsiteX41" fmla="*/ 225571 w 698467"/>
              <a:gd name="connsiteY41" fmla="*/ 430082 h 666035"/>
              <a:gd name="connsiteX42" fmla="*/ 257004 w 698467"/>
              <a:gd name="connsiteY42" fmla="*/ 444484 h 666035"/>
              <a:gd name="connsiteX43" fmla="*/ 264395 w 698467"/>
              <a:gd name="connsiteY43" fmla="*/ 448666 h 666035"/>
              <a:gd name="connsiteX44" fmla="*/ 271348 w 698467"/>
              <a:gd name="connsiteY44" fmla="*/ 454247 h 666035"/>
              <a:gd name="connsiteX45" fmla="*/ 396621 w 698467"/>
              <a:gd name="connsiteY45" fmla="*/ 284245 h 666035"/>
              <a:gd name="connsiteX46" fmla="*/ 373046 w 698467"/>
              <a:gd name="connsiteY46" fmla="*/ 307467 h 666035"/>
              <a:gd name="connsiteX47" fmla="*/ 407718 w 698467"/>
              <a:gd name="connsiteY47" fmla="*/ 666036 h 666035"/>
              <a:gd name="connsiteX48" fmla="*/ 305552 w 698467"/>
              <a:gd name="connsiteY48" fmla="*/ 666036 h 666035"/>
              <a:gd name="connsiteX49" fmla="*/ 338833 w 698467"/>
              <a:gd name="connsiteY49" fmla="*/ 306543 h 666035"/>
              <a:gd name="connsiteX50" fmla="*/ 315258 w 698467"/>
              <a:gd name="connsiteY50" fmla="*/ 280997 h 666035"/>
              <a:gd name="connsiteX51" fmla="*/ 305085 w 698467"/>
              <a:gd name="connsiteY51" fmla="*/ 289360 h 666035"/>
              <a:gd name="connsiteX52" fmla="*/ 279197 w 698467"/>
              <a:gd name="connsiteY52" fmla="*/ 306543 h 666035"/>
              <a:gd name="connsiteX53" fmla="*/ 223266 w 698467"/>
              <a:gd name="connsiteY53" fmla="*/ 332089 h 666035"/>
              <a:gd name="connsiteX54" fmla="*/ 164096 w 698467"/>
              <a:gd name="connsiteY54" fmla="*/ 346491 h 666035"/>
              <a:gd name="connsiteX55" fmla="*/ 133122 w 698467"/>
              <a:gd name="connsiteY55" fmla="*/ 348815 h 666035"/>
              <a:gd name="connsiteX56" fmla="*/ 116938 w 698467"/>
              <a:gd name="connsiteY56" fmla="*/ 348815 h 666035"/>
              <a:gd name="connsiteX57" fmla="*/ 99831 w 698467"/>
              <a:gd name="connsiteY57" fmla="*/ 346491 h 666035"/>
              <a:gd name="connsiteX58" fmla="*/ 111852 w 698467"/>
              <a:gd name="connsiteY58" fmla="*/ 334413 h 666035"/>
              <a:gd name="connsiteX59" fmla="*/ 124330 w 698467"/>
              <a:gd name="connsiteY59" fmla="*/ 324193 h 666035"/>
              <a:gd name="connsiteX60" fmla="*/ 150676 w 698467"/>
              <a:gd name="connsiteY60" fmla="*/ 306543 h 666035"/>
              <a:gd name="connsiteX61" fmla="*/ 206150 w 698467"/>
              <a:gd name="connsiteY61" fmla="*/ 281464 h 666035"/>
              <a:gd name="connsiteX62" fmla="*/ 265319 w 698467"/>
              <a:gd name="connsiteY62" fmla="*/ 266605 h 666035"/>
              <a:gd name="connsiteX63" fmla="*/ 296751 w 698467"/>
              <a:gd name="connsiteY63" fmla="*/ 264281 h 666035"/>
              <a:gd name="connsiteX64" fmla="*/ 312934 w 698467"/>
              <a:gd name="connsiteY64" fmla="*/ 264747 h 666035"/>
              <a:gd name="connsiteX65" fmla="*/ 323564 w 698467"/>
              <a:gd name="connsiteY65" fmla="*/ 238277 h 666035"/>
              <a:gd name="connsiteX66" fmla="*/ 347139 w 698467"/>
              <a:gd name="connsiteY66" fmla="*/ 223876 h 666035"/>
              <a:gd name="connsiteX67" fmla="*/ 343443 w 698467"/>
              <a:gd name="connsiteY67" fmla="*/ 213655 h 666035"/>
              <a:gd name="connsiteX68" fmla="*/ 335585 w 698467"/>
              <a:gd name="connsiteY68" fmla="*/ 183004 h 666035"/>
              <a:gd name="connsiteX69" fmla="*/ 329575 w 698467"/>
              <a:gd name="connsiteY69" fmla="*/ 122158 h 666035"/>
              <a:gd name="connsiteX70" fmla="*/ 335585 w 698467"/>
              <a:gd name="connsiteY70" fmla="*/ 60846 h 666035"/>
              <a:gd name="connsiteX71" fmla="*/ 343443 w 698467"/>
              <a:gd name="connsiteY71" fmla="*/ 30651 h 666035"/>
              <a:gd name="connsiteX72" fmla="*/ 348986 w 698467"/>
              <a:gd name="connsiteY72" fmla="*/ 15326 h 666035"/>
              <a:gd name="connsiteX73" fmla="*/ 356387 w 698467"/>
              <a:gd name="connsiteY73" fmla="*/ 0 h 666035"/>
              <a:gd name="connsiteX74" fmla="*/ 363778 w 698467"/>
              <a:gd name="connsiteY74" fmla="*/ 15326 h 666035"/>
              <a:gd name="connsiteX75" fmla="*/ 369789 w 698467"/>
              <a:gd name="connsiteY75" fmla="*/ 30651 h 666035"/>
              <a:gd name="connsiteX76" fmla="*/ 377647 w 698467"/>
              <a:gd name="connsiteY76" fmla="*/ 60846 h 666035"/>
              <a:gd name="connsiteX77" fmla="*/ 383191 w 698467"/>
              <a:gd name="connsiteY77" fmla="*/ 122158 h 666035"/>
              <a:gd name="connsiteX78" fmla="*/ 377647 w 698467"/>
              <a:gd name="connsiteY78" fmla="*/ 183004 h 666035"/>
              <a:gd name="connsiteX79" fmla="*/ 369789 w 698467"/>
              <a:gd name="connsiteY79" fmla="*/ 213655 h 666035"/>
              <a:gd name="connsiteX80" fmla="*/ 365627 w 698467"/>
              <a:gd name="connsiteY80" fmla="*/ 223876 h 666035"/>
              <a:gd name="connsiteX81" fmla="*/ 389668 w 698467"/>
              <a:gd name="connsiteY81" fmla="*/ 238277 h 666035"/>
              <a:gd name="connsiteX82" fmla="*/ 399840 w 698467"/>
              <a:gd name="connsiteY82" fmla="*/ 264747 h 666035"/>
              <a:gd name="connsiteX83" fmla="*/ 411394 w 698467"/>
              <a:gd name="connsiteY83" fmla="*/ 264281 h 666035"/>
              <a:gd name="connsiteX84" fmla="*/ 442826 w 698467"/>
              <a:gd name="connsiteY84" fmla="*/ 266605 h 666035"/>
              <a:gd name="connsiteX85" fmla="*/ 501996 w 698467"/>
              <a:gd name="connsiteY85" fmla="*/ 281464 h 666035"/>
              <a:gd name="connsiteX86" fmla="*/ 557469 w 698467"/>
              <a:gd name="connsiteY86" fmla="*/ 306543 h 666035"/>
              <a:gd name="connsiteX87" fmla="*/ 583359 w 698467"/>
              <a:gd name="connsiteY87" fmla="*/ 324193 h 666035"/>
              <a:gd name="connsiteX88" fmla="*/ 595836 w 698467"/>
              <a:gd name="connsiteY88" fmla="*/ 334413 h 666035"/>
              <a:gd name="connsiteX89" fmla="*/ 607857 w 698467"/>
              <a:gd name="connsiteY89" fmla="*/ 346491 h 666035"/>
              <a:gd name="connsiteX90" fmla="*/ 591217 w 698467"/>
              <a:gd name="connsiteY90" fmla="*/ 348815 h 666035"/>
              <a:gd name="connsiteX91" fmla="*/ 575034 w 698467"/>
              <a:gd name="connsiteY91" fmla="*/ 349282 h 666035"/>
              <a:gd name="connsiteX92" fmla="*/ 543601 w 698467"/>
              <a:gd name="connsiteY92" fmla="*/ 346491 h 666035"/>
              <a:gd name="connsiteX93" fmla="*/ 484432 w 698467"/>
              <a:gd name="connsiteY93" fmla="*/ 332089 h 666035"/>
              <a:gd name="connsiteX94" fmla="*/ 428958 w 698467"/>
              <a:gd name="connsiteY94" fmla="*/ 306543 h 666035"/>
              <a:gd name="connsiteX95" fmla="*/ 402612 w 698467"/>
              <a:gd name="connsiteY95" fmla="*/ 289360 h 666035"/>
              <a:gd name="connsiteX96" fmla="*/ 400298 w 698467"/>
              <a:gd name="connsiteY96" fmla="*/ 287503 h 666035"/>
              <a:gd name="connsiteX97" fmla="*/ 396621 w 698467"/>
              <a:gd name="connsiteY97" fmla="*/ 284245 h 666035"/>
              <a:gd name="connsiteX98" fmla="*/ 152085 w 698467"/>
              <a:gd name="connsiteY98" fmla="*/ 291684 h 666035"/>
              <a:gd name="connsiteX99" fmla="*/ 140065 w 698467"/>
              <a:gd name="connsiteY99" fmla="*/ 298190 h 666035"/>
              <a:gd name="connsiteX100" fmla="*/ 136827 w 698467"/>
              <a:gd name="connsiteY100" fmla="*/ 300514 h 666035"/>
              <a:gd name="connsiteX101" fmla="*/ 133131 w 698467"/>
              <a:gd name="connsiteY101" fmla="*/ 302838 h 666035"/>
              <a:gd name="connsiteX102" fmla="*/ 136827 w 698467"/>
              <a:gd name="connsiteY102" fmla="*/ 289370 h 666035"/>
              <a:gd name="connsiteX103" fmla="*/ 140065 w 698467"/>
              <a:gd name="connsiteY103" fmla="*/ 281007 h 666035"/>
              <a:gd name="connsiteX104" fmla="*/ 144227 w 698467"/>
              <a:gd name="connsiteY104" fmla="*/ 272186 h 666035"/>
              <a:gd name="connsiteX105" fmla="*/ 148390 w 698467"/>
              <a:gd name="connsiteY105" fmla="*/ 281007 h 666035"/>
              <a:gd name="connsiteX106" fmla="*/ 151629 w 698467"/>
              <a:gd name="connsiteY106" fmla="*/ 289370 h 666035"/>
              <a:gd name="connsiteX107" fmla="*/ 151629 w 698467"/>
              <a:gd name="connsiteY107" fmla="*/ 290760 h 666035"/>
              <a:gd name="connsiteX108" fmla="*/ 152085 w 698467"/>
              <a:gd name="connsiteY108" fmla="*/ 291684 h 666035"/>
              <a:gd name="connsiteX109" fmla="*/ 144227 w 698467"/>
              <a:gd name="connsiteY109" fmla="*/ 431483 h 666035"/>
              <a:gd name="connsiteX110" fmla="*/ 153476 w 698467"/>
              <a:gd name="connsiteY110" fmla="*/ 422196 h 666035"/>
              <a:gd name="connsiteX111" fmla="*/ 144227 w 698467"/>
              <a:gd name="connsiteY111" fmla="*/ 412909 h 666035"/>
              <a:gd name="connsiteX112" fmla="*/ 134521 w 698467"/>
              <a:gd name="connsiteY112" fmla="*/ 422196 h 666035"/>
              <a:gd name="connsiteX113" fmla="*/ 144227 w 698467"/>
              <a:gd name="connsiteY113" fmla="*/ 431483 h 666035"/>
              <a:gd name="connsiteX114" fmla="*/ 356406 w 698467"/>
              <a:gd name="connsiteY114" fmla="*/ 283788 h 666035"/>
              <a:gd name="connsiteX115" fmla="*/ 368427 w 698467"/>
              <a:gd name="connsiteY115" fmla="*/ 278682 h 666035"/>
              <a:gd name="connsiteX116" fmla="*/ 373513 w 698467"/>
              <a:gd name="connsiteY116" fmla="*/ 266605 h 666035"/>
              <a:gd name="connsiteX117" fmla="*/ 368427 w 698467"/>
              <a:gd name="connsiteY117" fmla="*/ 254994 h 666035"/>
              <a:gd name="connsiteX118" fmla="*/ 356406 w 698467"/>
              <a:gd name="connsiteY118" fmla="*/ 249888 h 666035"/>
              <a:gd name="connsiteX119" fmla="*/ 344852 w 698467"/>
              <a:gd name="connsiteY119" fmla="*/ 254994 h 666035"/>
              <a:gd name="connsiteX120" fmla="*/ 339766 w 698467"/>
              <a:gd name="connsiteY120" fmla="*/ 266605 h 666035"/>
              <a:gd name="connsiteX121" fmla="*/ 344852 w 698467"/>
              <a:gd name="connsiteY121" fmla="*/ 278682 h 666035"/>
              <a:gd name="connsiteX122" fmla="*/ 356406 w 698467"/>
              <a:gd name="connsiteY122" fmla="*/ 283788 h 666035"/>
              <a:gd name="connsiteX123" fmla="*/ 692001 w 698467"/>
              <a:gd name="connsiteY123" fmla="*/ 460277 h 666035"/>
              <a:gd name="connsiteX124" fmla="*/ 698468 w 698467"/>
              <a:gd name="connsiteY124" fmla="*/ 466782 h 666035"/>
              <a:gd name="connsiteX125" fmla="*/ 689220 w 698467"/>
              <a:gd name="connsiteY125" fmla="*/ 468173 h 666035"/>
              <a:gd name="connsiteX126" fmla="*/ 679971 w 698467"/>
              <a:gd name="connsiteY126" fmla="*/ 468173 h 666035"/>
              <a:gd name="connsiteX127" fmla="*/ 662407 w 698467"/>
              <a:gd name="connsiteY127" fmla="*/ 466782 h 666035"/>
              <a:gd name="connsiteX128" fmla="*/ 629126 w 698467"/>
              <a:gd name="connsiteY128" fmla="*/ 458886 h 666035"/>
              <a:gd name="connsiteX129" fmla="*/ 598151 w 698467"/>
              <a:gd name="connsiteY129" fmla="*/ 444484 h 666035"/>
              <a:gd name="connsiteX130" fmla="*/ 583359 w 698467"/>
              <a:gd name="connsiteY130" fmla="*/ 434731 h 666035"/>
              <a:gd name="connsiteX131" fmla="*/ 579663 w 698467"/>
              <a:gd name="connsiteY131" fmla="*/ 431940 h 666035"/>
              <a:gd name="connsiteX132" fmla="*/ 566718 w 698467"/>
              <a:gd name="connsiteY132" fmla="*/ 444941 h 666035"/>
              <a:gd name="connsiteX133" fmla="*/ 586131 w 698467"/>
              <a:gd name="connsiteY133" fmla="*/ 646052 h 666035"/>
              <a:gd name="connsiteX134" fmla="*/ 528809 w 698467"/>
              <a:gd name="connsiteY134" fmla="*/ 646052 h 666035"/>
              <a:gd name="connsiteX135" fmla="*/ 547297 w 698467"/>
              <a:gd name="connsiteY135" fmla="*/ 444475 h 666035"/>
              <a:gd name="connsiteX136" fmla="*/ 534352 w 698467"/>
              <a:gd name="connsiteY136" fmla="*/ 430073 h 666035"/>
              <a:gd name="connsiteX137" fmla="*/ 528342 w 698467"/>
              <a:gd name="connsiteY137" fmla="*/ 434721 h 666035"/>
              <a:gd name="connsiteX138" fmla="*/ 514016 w 698467"/>
              <a:gd name="connsiteY138" fmla="*/ 444475 h 666035"/>
              <a:gd name="connsiteX139" fmla="*/ 482584 w 698467"/>
              <a:gd name="connsiteY139" fmla="*/ 458876 h 666035"/>
              <a:gd name="connsiteX140" fmla="*/ 449303 w 698467"/>
              <a:gd name="connsiteY140" fmla="*/ 466773 h 666035"/>
              <a:gd name="connsiteX141" fmla="*/ 431739 w 698467"/>
              <a:gd name="connsiteY141" fmla="*/ 468163 h 666035"/>
              <a:gd name="connsiteX142" fmla="*/ 422957 w 698467"/>
              <a:gd name="connsiteY142" fmla="*/ 468163 h 666035"/>
              <a:gd name="connsiteX143" fmla="*/ 413252 w 698467"/>
              <a:gd name="connsiteY143" fmla="*/ 466773 h 666035"/>
              <a:gd name="connsiteX144" fmla="*/ 420186 w 698467"/>
              <a:gd name="connsiteY144" fmla="*/ 460267 h 666035"/>
              <a:gd name="connsiteX145" fmla="*/ 427120 w 698467"/>
              <a:gd name="connsiteY145" fmla="*/ 454228 h 666035"/>
              <a:gd name="connsiteX146" fmla="*/ 441912 w 698467"/>
              <a:gd name="connsiteY146" fmla="*/ 444475 h 666035"/>
              <a:gd name="connsiteX147" fmla="*/ 472887 w 698467"/>
              <a:gd name="connsiteY147" fmla="*/ 430073 h 666035"/>
              <a:gd name="connsiteX148" fmla="*/ 506168 w 698467"/>
              <a:gd name="connsiteY148" fmla="*/ 422177 h 666035"/>
              <a:gd name="connsiteX149" fmla="*/ 523732 w 698467"/>
              <a:gd name="connsiteY149" fmla="*/ 420786 h 666035"/>
              <a:gd name="connsiteX150" fmla="*/ 532981 w 698467"/>
              <a:gd name="connsiteY150" fmla="*/ 420786 h 666035"/>
              <a:gd name="connsiteX151" fmla="*/ 552392 w 698467"/>
              <a:gd name="connsiteY151" fmla="*/ 398031 h 666035"/>
              <a:gd name="connsiteX152" fmla="*/ 550078 w 698467"/>
              <a:gd name="connsiteY152" fmla="*/ 392459 h 666035"/>
              <a:gd name="connsiteX153" fmla="*/ 545459 w 698467"/>
              <a:gd name="connsiteY153" fmla="*/ 375275 h 666035"/>
              <a:gd name="connsiteX154" fmla="*/ 543610 w 698467"/>
              <a:gd name="connsiteY154" fmla="*/ 359483 h 666035"/>
              <a:gd name="connsiteX155" fmla="*/ 569957 w 698467"/>
              <a:gd name="connsiteY155" fmla="*/ 361807 h 666035"/>
              <a:gd name="connsiteX156" fmla="*/ 571348 w 698467"/>
              <a:gd name="connsiteY156" fmla="*/ 361807 h 666035"/>
              <a:gd name="connsiteX157" fmla="*/ 569033 w 698467"/>
              <a:gd name="connsiteY157" fmla="*/ 375275 h 666035"/>
              <a:gd name="connsiteX158" fmla="*/ 564870 w 698467"/>
              <a:gd name="connsiteY158" fmla="*/ 392459 h 666035"/>
              <a:gd name="connsiteX159" fmla="*/ 562556 w 698467"/>
              <a:gd name="connsiteY159" fmla="*/ 398031 h 666035"/>
              <a:gd name="connsiteX160" fmla="*/ 581968 w 698467"/>
              <a:gd name="connsiteY160" fmla="*/ 420786 h 666035"/>
              <a:gd name="connsiteX161" fmla="*/ 587978 w 698467"/>
              <a:gd name="connsiteY161" fmla="*/ 420786 h 666035"/>
              <a:gd name="connsiteX162" fmla="*/ 605542 w 698467"/>
              <a:gd name="connsiteY162" fmla="*/ 422177 h 666035"/>
              <a:gd name="connsiteX163" fmla="*/ 638823 w 698467"/>
              <a:gd name="connsiteY163" fmla="*/ 430073 h 666035"/>
              <a:gd name="connsiteX164" fmla="*/ 670255 w 698467"/>
              <a:gd name="connsiteY164" fmla="*/ 444475 h 666035"/>
              <a:gd name="connsiteX165" fmla="*/ 685047 w 698467"/>
              <a:gd name="connsiteY165" fmla="*/ 454228 h 666035"/>
              <a:gd name="connsiteX166" fmla="*/ 688743 w 698467"/>
              <a:gd name="connsiteY166" fmla="*/ 457476 h 666035"/>
              <a:gd name="connsiteX167" fmla="*/ 692001 w 698467"/>
              <a:gd name="connsiteY167" fmla="*/ 460277 h 666035"/>
              <a:gd name="connsiteX168" fmla="*/ 557489 w 698467"/>
              <a:gd name="connsiteY168" fmla="*/ 431483 h 666035"/>
              <a:gd name="connsiteX169" fmla="*/ 566738 w 698467"/>
              <a:gd name="connsiteY169" fmla="*/ 422196 h 666035"/>
              <a:gd name="connsiteX170" fmla="*/ 557489 w 698467"/>
              <a:gd name="connsiteY170" fmla="*/ 412909 h 666035"/>
              <a:gd name="connsiteX171" fmla="*/ 547783 w 698467"/>
              <a:gd name="connsiteY171" fmla="*/ 422196 h 666035"/>
              <a:gd name="connsiteX172" fmla="*/ 557489 w 698467"/>
              <a:gd name="connsiteY172" fmla="*/ 431483 h 666035"/>
              <a:gd name="connsiteX173" fmla="*/ 569043 w 698467"/>
              <a:gd name="connsiteY173" fmla="*/ 304686 h 666035"/>
              <a:gd name="connsiteX174" fmla="*/ 558412 w 698467"/>
              <a:gd name="connsiteY174" fmla="*/ 297723 h 666035"/>
              <a:gd name="connsiteX175" fmla="*/ 553793 w 698467"/>
              <a:gd name="connsiteY175" fmla="*/ 295399 h 666035"/>
              <a:gd name="connsiteX176" fmla="*/ 549173 w 698467"/>
              <a:gd name="connsiteY176" fmla="*/ 293075 h 666035"/>
              <a:gd name="connsiteX177" fmla="*/ 550097 w 698467"/>
              <a:gd name="connsiteY177" fmla="*/ 289360 h 666035"/>
              <a:gd name="connsiteX178" fmla="*/ 553335 w 698467"/>
              <a:gd name="connsiteY178" fmla="*/ 280997 h 666035"/>
              <a:gd name="connsiteX179" fmla="*/ 557498 w 698467"/>
              <a:gd name="connsiteY179" fmla="*/ 272177 h 666035"/>
              <a:gd name="connsiteX180" fmla="*/ 561661 w 698467"/>
              <a:gd name="connsiteY180" fmla="*/ 280997 h 666035"/>
              <a:gd name="connsiteX181" fmla="*/ 564899 w 698467"/>
              <a:gd name="connsiteY181" fmla="*/ 289360 h 666035"/>
              <a:gd name="connsiteX182" fmla="*/ 569043 w 698467"/>
              <a:gd name="connsiteY182" fmla="*/ 304686 h 666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</a:cxnLst>
            <a:rect l="l" t="t" r="r" b="b"/>
            <a:pathLst>
              <a:path w="698467" h="666035">
                <a:moveTo>
                  <a:pt x="271348" y="454247"/>
                </a:moveTo>
                <a:cubicBezTo>
                  <a:pt x="273815" y="456105"/>
                  <a:pt x="276120" y="458114"/>
                  <a:pt x="278282" y="460286"/>
                </a:cubicBezTo>
                <a:cubicBezTo>
                  <a:pt x="281054" y="462763"/>
                  <a:pt x="283369" y="464934"/>
                  <a:pt x="285216" y="466792"/>
                </a:cubicBezTo>
                <a:cubicBezTo>
                  <a:pt x="282130" y="467411"/>
                  <a:pt x="278902" y="467878"/>
                  <a:pt x="275511" y="468182"/>
                </a:cubicBezTo>
                <a:cubicBezTo>
                  <a:pt x="273043" y="468182"/>
                  <a:pt x="270120" y="468182"/>
                  <a:pt x="266729" y="468182"/>
                </a:cubicBezTo>
                <a:cubicBezTo>
                  <a:pt x="260556" y="468182"/>
                  <a:pt x="254708" y="467716"/>
                  <a:pt x="249164" y="466792"/>
                </a:cubicBezTo>
                <a:cubicBezTo>
                  <a:pt x="238373" y="465553"/>
                  <a:pt x="227276" y="462925"/>
                  <a:pt x="215884" y="458895"/>
                </a:cubicBezTo>
                <a:cubicBezTo>
                  <a:pt x="204482" y="454866"/>
                  <a:pt x="193996" y="450075"/>
                  <a:pt x="184452" y="444494"/>
                </a:cubicBezTo>
                <a:cubicBezTo>
                  <a:pt x="179832" y="441703"/>
                  <a:pt x="175050" y="438455"/>
                  <a:pt x="170126" y="434740"/>
                </a:cubicBezTo>
                <a:cubicBezTo>
                  <a:pt x="168583" y="433807"/>
                  <a:pt x="167354" y="432883"/>
                  <a:pt x="166430" y="431949"/>
                </a:cubicBezTo>
                <a:cubicBezTo>
                  <a:pt x="163659" y="438141"/>
                  <a:pt x="159334" y="442474"/>
                  <a:pt x="153486" y="444951"/>
                </a:cubicBezTo>
                <a:lnTo>
                  <a:pt x="172898" y="646062"/>
                </a:lnTo>
                <a:lnTo>
                  <a:pt x="115576" y="646062"/>
                </a:lnTo>
                <a:lnTo>
                  <a:pt x="134064" y="444484"/>
                </a:lnTo>
                <a:cubicBezTo>
                  <a:pt x="127597" y="441693"/>
                  <a:pt x="123272" y="436902"/>
                  <a:pt x="121120" y="430082"/>
                </a:cubicBezTo>
                <a:cubicBezTo>
                  <a:pt x="118958" y="431940"/>
                  <a:pt x="116957" y="433492"/>
                  <a:pt x="115109" y="434731"/>
                </a:cubicBezTo>
                <a:cubicBezTo>
                  <a:pt x="110175" y="438445"/>
                  <a:pt x="105242" y="441693"/>
                  <a:pt x="100317" y="444484"/>
                </a:cubicBezTo>
                <a:cubicBezTo>
                  <a:pt x="91068" y="450056"/>
                  <a:pt x="80743" y="454857"/>
                  <a:pt x="69342" y="458886"/>
                </a:cubicBezTo>
                <a:cubicBezTo>
                  <a:pt x="57941" y="462915"/>
                  <a:pt x="46844" y="465544"/>
                  <a:pt x="36062" y="466782"/>
                </a:cubicBezTo>
                <a:cubicBezTo>
                  <a:pt x="30518" y="467716"/>
                  <a:pt x="24660" y="468173"/>
                  <a:pt x="18497" y="468173"/>
                </a:cubicBezTo>
                <a:cubicBezTo>
                  <a:pt x="15097" y="468173"/>
                  <a:pt x="12030" y="468173"/>
                  <a:pt x="9249" y="468173"/>
                </a:cubicBezTo>
                <a:cubicBezTo>
                  <a:pt x="5553" y="467858"/>
                  <a:pt x="2467" y="467401"/>
                  <a:pt x="0" y="466782"/>
                </a:cubicBezTo>
                <a:cubicBezTo>
                  <a:pt x="1848" y="464611"/>
                  <a:pt x="4000" y="462448"/>
                  <a:pt x="6467" y="460277"/>
                </a:cubicBezTo>
                <a:cubicBezTo>
                  <a:pt x="8620" y="458419"/>
                  <a:pt x="11087" y="456409"/>
                  <a:pt x="13858" y="454238"/>
                </a:cubicBezTo>
                <a:cubicBezTo>
                  <a:pt x="18479" y="450828"/>
                  <a:pt x="23260" y="447580"/>
                  <a:pt x="28184" y="444484"/>
                </a:cubicBezTo>
                <a:cubicBezTo>
                  <a:pt x="37729" y="438912"/>
                  <a:pt x="48216" y="434111"/>
                  <a:pt x="59617" y="430082"/>
                </a:cubicBezTo>
                <a:cubicBezTo>
                  <a:pt x="70714" y="426368"/>
                  <a:pt x="81810" y="423739"/>
                  <a:pt x="92897" y="422186"/>
                </a:cubicBezTo>
                <a:cubicBezTo>
                  <a:pt x="98746" y="421253"/>
                  <a:pt x="104604" y="420795"/>
                  <a:pt x="110461" y="420795"/>
                </a:cubicBezTo>
                <a:cubicBezTo>
                  <a:pt x="113852" y="420795"/>
                  <a:pt x="116777" y="420795"/>
                  <a:pt x="119243" y="420795"/>
                </a:cubicBezTo>
                <a:lnTo>
                  <a:pt x="119710" y="420795"/>
                </a:lnTo>
                <a:cubicBezTo>
                  <a:pt x="120329" y="408413"/>
                  <a:pt x="126644" y="400822"/>
                  <a:pt x="138665" y="398040"/>
                </a:cubicBezTo>
                <a:cubicBezTo>
                  <a:pt x="137741" y="395869"/>
                  <a:pt x="137122" y="394011"/>
                  <a:pt x="136817" y="392468"/>
                </a:cubicBezTo>
                <a:cubicBezTo>
                  <a:pt x="134664" y="386277"/>
                  <a:pt x="133122" y="380543"/>
                  <a:pt x="132197" y="375285"/>
                </a:cubicBezTo>
                <a:cubicBezTo>
                  <a:pt x="131578" y="371256"/>
                  <a:pt x="130969" y="366617"/>
                  <a:pt x="130350" y="361350"/>
                </a:cubicBezTo>
                <a:cubicBezTo>
                  <a:pt x="139284" y="361036"/>
                  <a:pt x="148533" y="360416"/>
                  <a:pt x="158086" y="359493"/>
                </a:cubicBezTo>
                <a:cubicBezTo>
                  <a:pt x="157467" y="365065"/>
                  <a:pt x="156696" y="370332"/>
                  <a:pt x="155772" y="375285"/>
                </a:cubicBezTo>
                <a:cubicBezTo>
                  <a:pt x="154848" y="380857"/>
                  <a:pt x="153295" y="386591"/>
                  <a:pt x="151152" y="392468"/>
                </a:cubicBezTo>
                <a:cubicBezTo>
                  <a:pt x="150533" y="394640"/>
                  <a:pt x="149923" y="396497"/>
                  <a:pt x="149304" y="398040"/>
                </a:cubicBezTo>
                <a:cubicBezTo>
                  <a:pt x="161325" y="400831"/>
                  <a:pt x="167630" y="408413"/>
                  <a:pt x="168259" y="420795"/>
                </a:cubicBezTo>
                <a:cubicBezTo>
                  <a:pt x="171335" y="420795"/>
                  <a:pt x="173498" y="420795"/>
                  <a:pt x="174727" y="420795"/>
                </a:cubicBezTo>
                <a:cubicBezTo>
                  <a:pt x="180575" y="420795"/>
                  <a:pt x="186433" y="421262"/>
                  <a:pt x="192291" y="422186"/>
                </a:cubicBezTo>
                <a:cubicBezTo>
                  <a:pt x="203387" y="423739"/>
                  <a:pt x="214484" y="426368"/>
                  <a:pt x="225571" y="430082"/>
                </a:cubicBezTo>
                <a:cubicBezTo>
                  <a:pt x="236668" y="434111"/>
                  <a:pt x="247136" y="438902"/>
                  <a:pt x="257004" y="444484"/>
                </a:cubicBezTo>
                <a:cubicBezTo>
                  <a:pt x="261928" y="447275"/>
                  <a:pt x="264395" y="448666"/>
                  <a:pt x="264395" y="448666"/>
                </a:cubicBezTo>
                <a:cubicBezTo>
                  <a:pt x="264395" y="448666"/>
                  <a:pt x="266729" y="450523"/>
                  <a:pt x="271348" y="454247"/>
                </a:cubicBezTo>
                <a:close/>
                <a:moveTo>
                  <a:pt x="396621" y="284245"/>
                </a:moveTo>
                <a:cubicBezTo>
                  <a:pt x="391687" y="295085"/>
                  <a:pt x="383829" y="302828"/>
                  <a:pt x="373046" y="307467"/>
                </a:cubicBezTo>
                <a:lnTo>
                  <a:pt x="407718" y="666036"/>
                </a:lnTo>
                <a:lnTo>
                  <a:pt x="305552" y="666036"/>
                </a:lnTo>
                <a:lnTo>
                  <a:pt x="338833" y="306543"/>
                </a:lnTo>
                <a:cubicBezTo>
                  <a:pt x="327117" y="301590"/>
                  <a:pt x="319259" y="293075"/>
                  <a:pt x="315258" y="280997"/>
                </a:cubicBezTo>
                <a:cubicBezTo>
                  <a:pt x="312172" y="283474"/>
                  <a:pt x="308791" y="286264"/>
                  <a:pt x="305085" y="289360"/>
                </a:cubicBezTo>
                <a:cubicBezTo>
                  <a:pt x="296456" y="295866"/>
                  <a:pt x="287826" y="301590"/>
                  <a:pt x="279197" y="306543"/>
                </a:cubicBezTo>
                <a:cubicBezTo>
                  <a:pt x="262251" y="316449"/>
                  <a:pt x="243602" y="324964"/>
                  <a:pt x="223266" y="332089"/>
                </a:cubicBezTo>
                <a:cubicBezTo>
                  <a:pt x="203225" y="339214"/>
                  <a:pt x="183509" y="344014"/>
                  <a:pt x="164096" y="346491"/>
                </a:cubicBezTo>
                <a:cubicBezTo>
                  <a:pt x="153924" y="348044"/>
                  <a:pt x="143599" y="348815"/>
                  <a:pt x="133122" y="348815"/>
                </a:cubicBezTo>
                <a:cubicBezTo>
                  <a:pt x="126654" y="349129"/>
                  <a:pt x="121253" y="349129"/>
                  <a:pt x="116938" y="348815"/>
                </a:cubicBezTo>
                <a:cubicBezTo>
                  <a:pt x="110157" y="348196"/>
                  <a:pt x="104460" y="347424"/>
                  <a:pt x="99831" y="346491"/>
                </a:cubicBezTo>
                <a:cubicBezTo>
                  <a:pt x="103222" y="342776"/>
                  <a:pt x="107223" y="338747"/>
                  <a:pt x="111852" y="334413"/>
                </a:cubicBezTo>
                <a:cubicBezTo>
                  <a:pt x="115243" y="331318"/>
                  <a:pt x="119406" y="327908"/>
                  <a:pt x="124330" y="324193"/>
                </a:cubicBezTo>
                <a:cubicBezTo>
                  <a:pt x="132655" y="317687"/>
                  <a:pt x="141437" y="311810"/>
                  <a:pt x="150676" y="306543"/>
                </a:cubicBezTo>
                <a:cubicBezTo>
                  <a:pt x="167316" y="296942"/>
                  <a:pt x="185804" y="288588"/>
                  <a:pt x="206150" y="281464"/>
                </a:cubicBezTo>
                <a:cubicBezTo>
                  <a:pt x="226180" y="274339"/>
                  <a:pt x="245907" y="269386"/>
                  <a:pt x="265319" y="266605"/>
                </a:cubicBezTo>
                <a:cubicBezTo>
                  <a:pt x="275491" y="265367"/>
                  <a:pt x="285959" y="264595"/>
                  <a:pt x="296751" y="264281"/>
                </a:cubicBezTo>
                <a:cubicBezTo>
                  <a:pt x="303219" y="264281"/>
                  <a:pt x="308610" y="264433"/>
                  <a:pt x="312934" y="264747"/>
                </a:cubicBezTo>
                <a:cubicBezTo>
                  <a:pt x="313554" y="254841"/>
                  <a:pt x="317096" y="246012"/>
                  <a:pt x="323564" y="238277"/>
                </a:cubicBezTo>
                <a:cubicBezTo>
                  <a:pt x="329727" y="230848"/>
                  <a:pt x="337585" y="226047"/>
                  <a:pt x="347139" y="223876"/>
                </a:cubicBezTo>
                <a:cubicBezTo>
                  <a:pt x="345910" y="220466"/>
                  <a:pt x="344662" y="217065"/>
                  <a:pt x="343443" y="213655"/>
                </a:cubicBezTo>
                <a:cubicBezTo>
                  <a:pt x="340043" y="203435"/>
                  <a:pt x="337432" y="193215"/>
                  <a:pt x="335585" y="183004"/>
                </a:cubicBezTo>
                <a:cubicBezTo>
                  <a:pt x="331575" y="163497"/>
                  <a:pt x="329575" y="143218"/>
                  <a:pt x="329575" y="122158"/>
                </a:cubicBezTo>
                <a:cubicBezTo>
                  <a:pt x="329575" y="101098"/>
                  <a:pt x="331575" y="80667"/>
                  <a:pt x="335585" y="60846"/>
                </a:cubicBezTo>
                <a:cubicBezTo>
                  <a:pt x="337432" y="50625"/>
                  <a:pt x="340043" y="40567"/>
                  <a:pt x="343443" y="30651"/>
                </a:cubicBezTo>
                <a:cubicBezTo>
                  <a:pt x="345595" y="24146"/>
                  <a:pt x="347443" y="19040"/>
                  <a:pt x="348986" y="15326"/>
                </a:cubicBezTo>
                <a:cubicBezTo>
                  <a:pt x="351454" y="9134"/>
                  <a:pt x="353911" y="4020"/>
                  <a:pt x="356387" y="0"/>
                </a:cubicBezTo>
                <a:cubicBezTo>
                  <a:pt x="358854" y="3715"/>
                  <a:pt x="361312" y="8820"/>
                  <a:pt x="363778" y="15326"/>
                </a:cubicBezTo>
                <a:cubicBezTo>
                  <a:pt x="365627" y="19040"/>
                  <a:pt x="367627" y="24146"/>
                  <a:pt x="369789" y="30651"/>
                </a:cubicBezTo>
                <a:cubicBezTo>
                  <a:pt x="373180" y="40872"/>
                  <a:pt x="375799" y="50930"/>
                  <a:pt x="377647" y="60846"/>
                </a:cubicBezTo>
                <a:cubicBezTo>
                  <a:pt x="381343" y="80353"/>
                  <a:pt x="383191" y="100794"/>
                  <a:pt x="383191" y="122158"/>
                </a:cubicBezTo>
                <a:cubicBezTo>
                  <a:pt x="383191" y="143218"/>
                  <a:pt x="381343" y="163497"/>
                  <a:pt x="377647" y="183004"/>
                </a:cubicBezTo>
                <a:cubicBezTo>
                  <a:pt x="375485" y="193224"/>
                  <a:pt x="372866" y="203444"/>
                  <a:pt x="369789" y="213655"/>
                </a:cubicBezTo>
                <a:cubicBezTo>
                  <a:pt x="368246" y="217989"/>
                  <a:pt x="366856" y="221399"/>
                  <a:pt x="365627" y="223876"/>
                </a:cubicBezTo>
                <a:cubicBezTo>
                  <a:pt x="375171" y="226047"/>
                  <a:pt x="383191" y="230838"/>
                  <a:pt x="389668" y="238277"/>
                </a:cubicBezTo>
                <a:cubicBezTo>
                  <a:pt x="396135" y="246021"/>
                  <a:pt x="399526" y="254841"/>
                  <a:pt x="399840" y="264747"/>
                </a:cubicBezTo>
                <a:cubicBezTo>
                  <a:pt x="404460" y="264433"/>
                  <a:pt x="408318" y="264281"/>
                  <a:pt x="411394" y="264281"/>
                </a:cubicBezTo>
                <a:cubicBezTo>
                  <a:pt x="422177" y="264595"/>
                  <a:pt x="432654" y="265367"/>
                  <a:pt x="442826" y="266605"/>
                </a:cubicBezTo>
                <a:cubicBezTo>
                  <a:pt x="461934" y="269396"/>
                  <a:pt x="481660" y="274349"/>
                  <a:pt x="501996" y="281464"/>
                </a:cubicBezTo>
                <a:cubicBezTo>
                  <a:pt x="522027" y="288274"/>
                  <a:pt x="540515" y="296637"/>
                  <a:pt x="557469" y="306543"/>
                </a:cubicBezTo>
                <a:cubicBezTo>
                  <a:pt x="566404" y="311810"/>
                  <a:pt x="575034" y="317687"/>
                  <a:pt x="583359" y="324193"/>
                </a:cubicBezTo>
                <a:cubicBezTo>
                  <a:pt x="588283" y="327908"/>
                  <a:pt x="592445" y="331318"/>
                  <a:pt x="595836" y="334413"/>
                </a:cubicBezTo>
                <a:cubicBezTo>
                  <a:pt x="600760" y="338747"/>
                  <a:pt x="604771" y="342776"/>
                  <a:pt x="607857" y="346491"/>
                </a:cubicBezTo>
                <a:cubicBezTo>
                  <a:pt x="603237" y="347424"/>
                  <a:pt x="597684" y="348196"/>
                  <a:pt x="591217" y="348815"/>
                </a:cubicBezTo>
                <a:cubicBezTo>
                  <a:pt x="587207" y="349129"/>
                  <a:pt x="581816" y="349282"/>
                  <a:pt x="575034" y="349282"/>
                </a:cubicBezTo>
                <a:cubicBezTo>
                  <a:pt x="564242" y="348967"/>
                  <a:pt x="553774" y="348044"/>
                  <a:pt x="543601" y="346491"/>
                </a:cubicBezTo>
                <a:cubicBezTo>
                  <a:pt x="524189" y="344014"/>
                  <a:pt x="504463" y="339214"/>
                  <a:pt x="484432" y="332089"/>
                </a:cubicBezTo>
                <a:cubicBezTo>
                  <a:pt x="464391" y="324964"/>
                  <a:pt x="445903" y="316449"/>
                  <a:pt x="428958" y="306543"/>
                </a:cubicBezTo>
                <a:cubicBezTo>
                  <a:pt x="420014" y="301276"/>
                  <a:pt x="411232" y="295551"/>
                  <a:pt x="402612" y="289360"/>
                </a:cubicBezTo>
                <a:cubicBezTo>
                  <a:pt x="401069" y="288122"/>
                  <a:pt x="400298" y="287503"/>
                  <a:pt x="400298" y="287503"/>
                </a:cubicBezTo>
                <a:cubicBezTo>
                  <a:pt x="400298" y="287503"/>
                  <a:pt x="399088" y="286417"/>
                  <a:pt x="396621" y="284245"/>
                </a:cubicBezTo>
                <a:close/>
                <a:moveTo>
                  <a:pt x="152085" y="291684"/>
                </a:moveTo>
                <a:cubicBezTo>
                  <a:pt x="142217" y="296951"/>
                  <a:pt x="138217" y="299114"/>
                  <a:pt x="140065" y="298190"/>
                </a:cubicBezTo>
                <a:cubicBezTo>
                  <a:pt x="139141" y="298504"/>
                  <a:pt x="138055" y="299276"/>
                  <a:pt x="136827" y="300514"/>
                </a:cubicBezTo>
                <a:cubicBezTo>
                  <a:pt x="134978" y="301447"/>
                  <a:pt x="133740" y="302219"/>
                  <a:pt x="133131" y="302838"/>
                </a:cubicBezTo>
                <a:cubicBezTo>
                  <a:pt x="134674" y="296951"/>
                  <a:pt x="135903" y="292465"/>
                  <a:pt x="136827" y="289370"/>
                </a:cubicBezTo>
                <a:cubicBezTo>
                  <a:pt x="137750" y="286274"/>
                  <a:pt x="138827" y="283483"/>
                  <a:pt x="140065" y="281007"/>
                </a:cubicBezTo>
                <a:cubicBezTo>
                  <a:pt x="141294" y="277597"/>
                  <a:pt x="142675" y="274663"/>
                  <a:pt x="144227" y="272186"/>
                </a:cubicBezTo>
                <a:cubicBezTo>
                  <a:pt x="145456" y="274358"/>
                  <a:pt x="146837" y="277292"/>
                  <a:pt x="148390" y="281007"/>
                </a:cubicBezTo>
                <a:cubicBezTo>
                  <a:pt x="149314" y="283178"/>
                  <a:pt x="150390" y="285960"/>
                  <a:pt x="151629" y="289370"/>
                </a:cubicBezTo>
                <a:cubicBezTo>
                  <a:pt x="151629" y="289684"/>
                  <a:pt x="151629" y="290141"/>
                  <a:pt x="151629" y="290760"/>
                </a:cubicBezTo>
                <a:cubicBezTo>
                  <a:pt x="151924" y="291370"/>
                  <a:pt x="152085" y="291684"/>
                  <a:pt x="152085" y="291684"/>
                </a:cubicBezTo>
                <a:close/>
                <a:moveTo>
                  <a:pt x="144227" y="431483"/>
                </a:moveTo>
                <a:cubicBezTo>
                  <a:pt x="150390" y="431483"/>
                  <a:pt x="153476" y="428387"/>
                  <a:pt x="153476" y="422196"/>
                </a:cubicBezTo>
                <a:cubicBezTo>
                  <a:pt x="153476" y="416004"/>
                  <a:pt x="150390" y="412909"/>
                  <a:pt x="144227" y="412909"/>
                </a:cubicBezTo>
                <a:cubicBezTo>
                  <a:pt x="137760" y="412909"/>
                  <a:pt x="134521" y="416004"/>
                  <a:pt x="134521" y="422196"/>
                </a:cubicBezTo>
                <a:cubicBezTo>
                  <a:pt x="134521" y="428387"/>
                  <a:pt x="137760" y="431483"/>
                  <a:pt x="144227" y="431483"/>
                </a:cubicBezTo>
                <a:close/>
                <a:moveTo>
                  <a:pt x="356406" y="283788"/>
                </a:moveTo>
                <a:cubicBezTo>
                  <a:pt x="361026" y="283788"/>
                  <a:pt x="365027" y="282083"/>
                  <a:pt x="368427" y="278682"/>
                </a:cubicBezTo>
                <a:cubicBezTo>
                  <a:pt x="371818" y="275272"/>
                  <a:pt x="373513" y="271253"/>
                  <a:pt x="373513" y="266605"/>
                </a:cubicBezTo>
                <a:cubicBezTo>
                  <a:pt x="373513" y="261957"/>
                  <a:pt x="371818" y="258089"/>
                  <a:pt x="368427" y="254994"/>
                </a:cubicBezTo>
                <a:cubicBezTo>
                  <a:pt x="365027" y="251584"/>
                  <a:pt x="361036" y="249888"/>
                  <a:pt x="356406" y="249888"/>
                </a:cubicBezTo>
                <a:cubicBezTo>
                  <a:pt x="351787" y="249888"/>
                  <a:pt x="347929" y="251593"/>
                  <a:pt x="344852" y="254994"/>
                </a:cubicBezTo>
                <a:cubicBezTo>
                  <a:pt x="341452" y="258089"/>
                  <a:pt x="339766" y="261957"/>
                  <a:pt x="339766" y="266605"/>
                </a:cubicBezTo>
                <a:cubicBezTo>
                  <a:pt x="339766" y="271253"/>
                  <a:pt x="341452" y="275272"/>
                  <a:pt x="344852" y="278682"/>
                </a:cubicBezTo>
                <a:cubicBezTo>
                  <a:pt x="347919" y="282083"/>
                  <a:pt x="351787" y="283788"/>
                  <a:pt x="356406" y="283788"/>
                </a:cubicBezTo>
                <a:close/>
                <a:moveTo>
                  <a:pt x="692001" y="460277"/>
                </a:moveTo>
                <a:cubicBezTo>
                  <a:pt x="694772" y="462753"/>
                  <a:pt x="696925" y="464925"/>
                  <a:pt x="698468" y="466782"/>
                </a:cubicBezTo>
                <a:cubicBezTo>
                  <a:pt x="695697" y="467401"/>
                  <a:pt x="692610" y="467868"/>
                  <a:pt x="689220" y="468173"/>
                </a:cubicBezTo>
                <a:cubicBezTo>
                  <a:pt x="686743" y="468173"/>
                  <a:pt x="683676" y="468173"/>
                  <a:pt x="679971" y="468173"/>
                </a:cubicBezTo>
                <a:cubicBezTo>
                  <a:pt x="674113" y="468173"/>
                  <a:pt x="668255" y="467706"/>
                  <a:pt x="662407" y="466782"/>
                </a:cubicBezTo>
                <a:cubicBezTo>
                  <a:pt x="651615" y="465544"/>
                  <a:pt x="640518" y="462915"/>
                  <a:pt x="629126" y="458886"/>
                </a:cubicBezTo>
                <a:cubicBezTo>
                  <a:pt x="617725" y="454857"/>
                  <a:pt x="607400" y="450066"/>
                  <a:pt x="598151" y="444484"/>
                </a:cubicBezTo>
                <a:cubicBezTo>
                  <a:pt x="593217" y="441693"/>
                  <a:pt x="588283" y="438445"/>
                  <a:pt x="583359" y="434731"/>
                </a:cubicBezTo>
                <a:cubicBezTo>
                  <a:pt x="582130" y="433797"/>
                  <a:pt x="580882" y="432873"/>
                  <a:pt x="579663" y="431940"/>
                </a:cubicBezTo>
                <a:cubicBezTo>
                  <a:pt x="577186" y="438131"/>
                  <a:pt x="572881" y="442465"/>
                  <a:pt x="566718" y="444941"/>
                </a:cubicBezTo>
                <a:lnTo>
                  <a:pt x="586131" y="646052"/>
                </a:lnTo>
                <a:lnTo>
                  <a:pt x="528809" y="646052"/>
                </a:lnTo>
                <a:lnTo>
                  <a:pt x="547297" y="444475"/>
                </a:lnTo>
                <a:cubicBezTo>
                  <a:pt x="540829" y="441684"/>
                  <a:pt x="536505" y="436893"/>
                  <a:pt x="534352" y="430073"/>
                </a:cubicBezTo>
                <a:cubicBezTo>
                  <a:pt x="532505" y="431625"/>
                  <a:pt x="530495" y="433168"/>
                  <a:pt x="528342" y="434721"/>
                </a:cubicBezTo>
                <a:cubicBezTo>
                  <a:pt x="523723" y="438436"/>
                  <a:pt x="518941" y="441684"/>
                  <a:pt x="514016" y="444475"/>
                </a:cubicBezTo>
                <a:cubicBezTo>
                  <a:pt x="504463" y="450047"/>
                  <a:pt x="493976" y="454847"/>
                  <a:pt x="482584" y="458876"/>
                </a:cubicBezTo>
                <a:cubicBezTo>
                  <a:pt x="471182" y="462906"/>
                  <a:pt x="460086" y="465534"/>
                  <a:pt x="449303" y="466773"/>
                </a:cubicBezTo>
                <a:cubicBezTo>
                  <a:pt x="443760" y="467706"/>
                  <a:pt x="437902" y="468163"/>
                  <a:pt x="431739" y="468163"/>
                </a:cubicBezTo>
                <a:cubicBezTo>
                  <a:pt x="428339" y="468163"/>
                  <a:pt x="425425" y="468163"/>
                  <a:pt x="422957" y="468163"/>
                </a:cubicBezTo>
                <a:cubicBezTo>
                  <a:pt x="419262" y="467849"/>
                  <a:pt x="416023" y="467392"/>
                  <a:pt x="413252" y="466773"/>
                </a:cubicBezTo>
                <a:cubicBezTo>
                  <a:pt x="415099" y="464915"/>
                  <a:pt x="417414" y="462744"/>
                  <a:pt x="420186" y="460267"/>
                </a:cubicBezTo>
                <a:cubicBezTo>
                  <a:pt x="422034" y="458410"/>
                  <a:pt x="424348" y="456400"/>
                  <a:pt x="427120" y="454228"/>
                </a:cubicBezTo>
                <a:cubicBezTo>
                  <a:pt x="431739" y="450513"/>
                  <a:pt x="436664" y="447265"/>
                  <a:pt x="441912" y="444475"/>
                </a:cubicBezTo>
                <a:cubicBezTo>
                  <a:pt x="451456" y="438902"/>
                  <a:pt x="461791" y="434102"/>
                  <a:pt x="472887" y="430073"/>
                </a:cubicBezTo>
                <a:cubicBezTo>
                  <a:pt x="484279" y="426358"/>
                  <a:pt x="495376" y="423729"/>
                  <a:pt x="506168" y="422177"/>
                </a:cubicBezTo>
                <a:cubicBezTo>
                  <a:pt x="512016" y="421243"/>
                  <a:pt x="517874" y="420786"/>
                  <a:pt x="523732" y="420786"/>
                </a:cubicBezTo>
                <a:cubicBezTo>
                  <a:pt x="527123" y="420786"/>
                  <a:pt x="530200" y="420786"/>
                  <a:pt x="532981" y="420786"/>
                </a:cubicBezTo>
                <a:cubicBezTo>
                  <a:pt x="533600" y="408403"/>
                  <a:pt x="540068" y="400812"/>
                  <a:pt x="552392" y="398031"/>
                </a:cubicBezTo>
                <a:cubicBezTo>
                  <a:pt x="551469" y="395859"/>
                  <a:pt x="550697" y="394002"/>
                  <a:pt x="550078" y="392459"/>
                </a:cubicBezTo>
                <a:cubicBezTo>
                  <a:pt x="548231" y="386572"/>
                  <a:pt x="546678" y="380848"/>
                  <a:pt x="545459" y="375275"/>
                </a:cubicBezTo>
                <a:cubicBezTo>
                  <a:pt x="544535" y="370323"/>
                  <a:pt x="543916" y="365055"/>
                  <a:pt x="543610" y="359483"/>
                </a:cubicBezTo>
                <a:cubicBezTo>
                  <a:pt x="554078" y="360721"/>
                  <a:pt x="562860" y="361493"/>
                  <a:pt x="569957" y="361807"/>
                </a:cubicBezTo>
                <a:lnTo>
                  <a:pt x="571348" y="361807"/>
                </a:lnTo>
                <a:cubicBezTo>
                  <a:pt x="570423" y="367998"/>
                  <a:pt x="569652" y="372494"/>
                  <a:pt x="569033" y="375275"/>
                </a:cubicBezTo>
                <a:cubicBezTo>
                  <a:pt x="568109" y="381162"/>
                  <a:pt x="566718" y="386886"/>
                  <a:pt x="564870" y="392459"/>
                </a:cubicBezTo>
                <a:cubicBezTo>
                  <a:pt x="563946" y="394630"/>
                  <a:pt x="563175" y="396488"/>
                  <a:pt x="562556" y="398031"/>
                </a:cubicBezTo>
                <a:cubicBezTo>
                  <a:pt x="574872" y="400822"/>
                  <a:pt x="581349" y="408403"/>
                  <a:pt x="581968" y="420786"/>
                </a:cubicBezTo>
                <a:cubicBezTo>
                  <a:pt x="584740" y="420786"/>
                  <a:pt x="586750" y="420786"/>
                  <a:pt x="587978" y="420786"/>
                </a:cubicBezTo>
                <a:cubicBezTo>
                  <a:pt x="593827" y="420786"/>
                  <a:pt x="599684" y="421253"/>
                  <a:pt x="605542" y="422177"/>
                </a:cubicBezTo>
                <a:cubicBezTo>
                  <a:pt x="616639" y="423729"/>
                  <a:pt x="627736" y="426358"/>
                  <a:pt x="638823" y="430073"/>
                </a:cubicBezTo>
                <a:cubicBezTo>
                  <a:pt x="650214" y="434102"/>
                  <a:pt x="660702" y="438893"/>
                  <a:pt x="670255" y="444475"/>
                </a:cubicBezTo>
                <a:cubicBezTo>
                  <a:pt x="675180" y="447265"/>
                  <a:pt x="680113" y="450513"/>
                  <a:pt x="685047" y="454228"/>
                </a:cubicBezTo>
                <a:cubicBezTo>
                  <a:pt x="687514" y="456400"/>
                  <a:pt x="688743" y="457476"/>
                  <a:pt x="688743" y="457476"/>
                </a:cubicBezTo>
                <a:cubicBezTo>
                  <a:pt x="688743" y="457476"/>
                  <a:pt x="689848" y="458419"/>
                  <a:pt x="692001" y="460277"/>
                </a:cubicBezTo>
                <a:close/>
                <a:moveTo>
                  <a:pt x="557489" y="431483"/>
                </a:moveTo>
                <a:cubicBezTo>
                  <a:pt x="563651" y="431483"/>
                  <a:pt x="566738" y="428387"/>
                  <a:pt x="566738" y="422196"/>
                </a:cubicBezTo>
                <a:cubicBezTo>
                  <a:pt x="566738" y="416004"/>
                  <a:pt x="563651" y="412909"/>
                  <a:pt x="557489" y="412909"/>
                </a:cubicBezTo>
                <a:cubicBezTo>
                  <a:pt x="551021" y="412909"/>
                  <a:pt x="547783" y="416004"/>
                  <a:pt x="547783" y="422196"/>
                </a:cubicBezTo>
                <a:cubicBezTo>
                  <a:pt x="547783" y="428387"/>
                  <a:pt x="551012" y="431483"/>
                  <a:pt x="557489" y="431483"/>
                </a:cubicBezTo>
                <a:close/>
                <a:moveTo>
                  <a:pt x="569043" y="304686"/>
                </a:moveTo>
                <a:cubicBezTo>
                  <a:pt x="560098" y="299114"/>
                  <a:pt x="556565" y="296789"/>
                  <a:pt x="558412" y="297723"/>
                </a:cubicBezTo>
                <a:cubicBezTo>
                  <a:pt x="557184" y="297104"/>
                  <a:pt x="555641" y="296332"/>
                  <a:pt x="553793" y="295399"/>
                </a:cubicBezTo>
                <a:cubicBezTo>
                  <a:pt x="551640" y="294465"/>
                  <a:pt x="550097" y="293694"/>
                  <a:pt x="549173" y="293075"/>
                </a:cubicBezTo>
                <a:cubicBezTo>
                  <a:pt x="550097" y="289360"/>
                  <a:pt x="550402" y="288122"/>
                  <a:pt x="550097" y="289360"/>
                </a:cubicBezTo>
                <a:cubicBezTo>
                  <a:pt x="551326" y="286264"/>
                  <a:pt x="552412" y="283474"/>
                  <a:pt x="553335" y="280997"/>
                </a:cubicBezTo>
                <a:cubicBezTo>
                  <a:pt x="554564" y="277587"/>
                  <a:pt x="555946" y="274653"/>
                  <a:pt x="557498" y="272177"/>
                </a:cubicBezTo>
                <a:cubicBezTo>
                  <a:pt x="558727" y="274653"/>
                  <a:pt x="560108" y="277597"/>
                  <a:pt x="561661" y="280997"/>
                </a:cubicBezTo>
                <a:cubicBezTo>
                  <a:pt x="562584" y="283169"/>
                  <a:pt x="563661" y="285950"/>
                  <a:pt x="564899" y="289360"/>
                </a:cubicBezTo>
                <a:cubicBezTo>
                  <a:pt x="566423" y="294313"/>
                  <a:pt x="567814" y="299418"/>
                  <a:pt x="569043" y="304686"/>
                </a:cubicBezTo>
                <a:close/>
              </a:path>
            </a:pathLst>
          </a:custGeom>
          <a:solidFill>
            <a:srgbClr val="00B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724A180C-0D71-F222-9732-7F0AA327A40F}"/>
              </a:ext>
            </a:extLst>
          </p:cNvPr>
          <p:cNvSpPr/>
          <p:nvPr/>
        </p:nvSpPr>
        <p:spPr>
          <a:xfrm>
            <a:off x="1238619" y="1047675"/>
            <a:ext cx="998251" cy="961430"/>
          </a:xfrm>
          <a:custGeom>
            <a:avLst/>
            <a:gdLst>
              <a:gd name="connsiteX0" fmla="*/ 517732 w 691543"/>
              <a:gd name="connsiteY0" fmla="*/ 609371 h 666035"/>
              <a:gd name="connsiteX1" fmla="*/ 526056 w 691543"/>
              <a:gd name="connsiteY1" fmla="*/ 618192 h 666035"/>
              <a:gd name="connsiteX2" fmla="*/ 526056 w 691543"/>
              <a:gd name="connsiteY2" fmla="*/ 657673 h 666035"/>
              <a:gd name="connsiteX3" fmla="*/ 517732 w 691543"/>
              <a:gd name="connsiteY3" fmla="*/ 666036 h 666035"/>
              <a:gd name="connsiteX4" fmla="*/ 8325 w 691543"/>
              <a:gd name="connsiteY4" fmla="*/ 666036 h 666035"/>
              <a:gd name="connsiteX5" fmla="*/ 0 w 691543"/>
              <a:gd name="connsiteY5" fmla="*/ 657673 h 666035"/>
              <a:gd name="connsiteX6" fmla="*/ 0 w 691543"/>
              <a:gd name="connsiteY6" fmla="*/ 618192 h 666035"/>
              <a:gd name="connsiteX7" fmla="*/ 8325 w 691543"/>
              <a:gd name="connsiteY7" fmla="*/ 609371 h 666035"/>
              <a:gd name="connsiteX8" fmla="*/ 517732 w 691543"/>
              <a:gd name="connsiteY8" fmla="*/ 609371 h 666035"/>
              <a:gd name="connsiteX9" fmla="*/ 508950 w 691543"/>
              <a:gd name="connsiteY9" fmla="*/ 626564 h 666035"/>
              <a:gd name="connsiteX10" fmla="*/ 16640 w 691543"/>
              <a:gd name="connsiteY10" fmla="*/ 626564 h 666035"/>
              <a:gd name="connsiteX11" fmla="*/ 16640 w 691543"/>
              <a:gd name="connsiteY11" fmla="*/ 649319 h 666035"/>
              <a:gd name="connsiteX12" fmla="*/ 508950 w 691543"/>
              <a:gd name="connsiteY12" fmla="*/ 649319 h 666035"/>
              <a:gd name="connsiteX13" fmla="*/ 508950 w 691543"/>
              <a:gd name="connsiteY13" fmla="*/ 626564 h 666035"/>
              <a:gd name="connsiteX14" fmla="*/ 638842 w 691543"/>
              <a:gd name="connsiteY14" fmla="*/ 239192 h 666035"/>
              <a:gd name="connsiteX15" fmla="*/ 674437 w 691543"/>
              <a:gd name="connsiteY15" fmla="*/ 302819 h 666035"/>
              <a:gd name="connsiteX16" fmla="*/ 691544 w 691543"/>
              <a:gd name="connsiteY16" fmla="*/ 422186 h 666035"/>
              <a:gd name="connsiteX17" fmla="*/ 663350 w 691543"/>
              <a:gd name="connsiteY17" fmla="*/ 542944 h 666035"/>
              <a:gd name="connsiteX18" fmla="*/ 600485 w 691543"/>
              <a:gd name="connsiteY18" fmla="*/ 581492 h 666035"/>
              <a:gd name="connsiteX19" fmla="*/ 557499 w 691543"/>
              <a:gd name="connsiteY19" fmla="*/ 561985 h 666035"/>
              <a:gd name="connsiteX20" fmla="*/ 539935 w 691543"/>
              <a:gd name="connsiteY20" fmla="*/ 512750 h 666035"/>
              <a:gd name="connsiteX21" fmla="*/ 478917 w 691543"/>
              <a:gd name="connsiteY21" fmla="*/ 433330 h 666035"/>
              <a:gd name="connsiteX22" fmla="*/ 478917 w 691543"/>
              <a:gd name="connsiteY22" fmla="*/ 505320 h 666035"/>
              <a:gd name="connsiteX23" fmla="*/ 475222 w 691543"/>
              <a:gd name="connsiteY23" fmla="*/ 529009 h 666035"/>
              <a:gd name="connsiteX24" fmla="*/ 496948 w 691543"/>
              <a:gd name="connsiteY24" fmla="*/ 529009 h 666035"/>
              <a:gd name="connsiteX25" fmla="*/ 496948 w 691543"/>
              <a:gd name="connsiteY25" fmla="*/ 600532 h 666035"/>
              <a:gd name="connsiteX26" fmla="*/ 30528 w 691543"/>
              <a:gd name="connsiteY26" fmla="*/ 600532 h 666035"/>
              <a:gd name="connsiteX27" fmla="*/ 30528 w 691543"/>
              <a:gd name="connsiteY27" fmla="*/ 529009 h 666035"/>
              <a:gd name="connsiteX28" fmla="*/ 52254 w 691543"/>
              <a:gd name="connsiteY28" fmla="*/ 529009 h 666035"/>
              <a:gd name="connsiteX29" fmla="*/ 48559 w 691543"/>
              <a:gd name="connsiteY29" fmla="*/ 505320 h 666035"/>
              <a:gd name="connsiteX30" fmla="*/ 48559 w 691543"/>
              <a:gd name="connsiteY30" fmla="*/ 84525 h 666035"/>
              <a:gd name="connsiteX31" fmla="*/ 73057 w 691543"/>
              <a:gd name="connsiteY31" fmla="*/ 24613 h 666035"/>
              <a:gd name="connsiteX32" fmla="*/ 132684 w 691543"/>
              <a:gd name="connsiteY32" fmla="*/ 0 h 666035"/>
              <a:gd name="connsiteX33" fmla="*/ 394783 w 691543"/>
              <a:gd name="connsiteY33" fmla="*/ 0 h 666035"/>
              <a:gd name="connsiteX34" fmla="*/ 454409 w 691543"/>
              <a:gd name="connsiteY34" fmla="*/ 24613 h 666035"/>
              <a:gd name="connsiteX35" fmla="*/ 478908 w 691543"/>
              <a:gd name="connsiteY35" fmla="*/ 84525 h 666035"/>
              <a:gd name="connsiteX36" fmla="*/ 478908 w 691543"/>
              <a:gd name="connsiteY36" fmla="*/ 416157 h 666035"/>
              <a:gd name="connsiteX37" fmla="*/ 557032 w 691543"/>
              <a:gd name="connsiteY37" fmla="*/ 512769 h 666035"/>
              <a:gd name="connsiteX38" fmla="*/ 570433 w 691543"/>
              <a:gd name="connsiteY38" fmla="*/ 551783 h 666035"/>
              <a:gd name="connsiteX39" fmla="*/ 600485 w 691543"/>
              <a:gd name="connsiteY39" fmla="*/ 564785 h 666035"/>
              <a:gd name="connsiteX40" fmla="*/ 649024 w 691543"/>
              <a:gd name="connsiteY40" fmla="*/ 533667 h 666035"/>
              <a:gd name="connsiteX41" fmla="*/ 674913 w 691543"/>
              <a:gd name="connsiteY41" fmla="*/ 422196 h 666035"/>
              <a:gd name="connsiteX42" fmla="*/ 624993 w 691543"/>
              <a:gd name="connsiteY42" fmla="*/ 248945 h 666035"/>
              <a:gd name="connsiteX43" fmla="*/ 588007 w 691543"/>
              <a:gd name="connsiteY43" fmla="*/ 149552 h 666035"/>
              <a:gd name="connsiteX44" fmla="*/ 555650 w 691543"/>
              <a:gd name="connsiteY44" fmla="*/ 139332 h 666035"/>
              <a:gd name="connsiteX45" fmla="*/ 550107 w 691543"/>
              <a:gd name="connsiteY45" fmla="*/ 131902 h 666035"/>
              <a:gd name="connsiteX46" fmla="*/ 547335 w 691543"/>
              <a:gd name="connsiteY46" fmla="*/ 92421 h 666035"/>
              <a:gd name="connsiteX47" fmla="*/ 549183 w 691543"/>
              <a:gd name="connsiteY47" fmla="*/ 85916 h 666035"/>
              <a:gd name="connsiteX48" fmla="*/ 555650 w 691543"/>
              <a:gd name="connsiteY48" fmla="*/ 83125 h 666035"/>
              <a:gd name="connsiteX49" fmla="*/ 594484 w 691543"/>
              <a:gd name="connsiteY49" fmla="*/ 83125 h 666035"/>
              <a:gd name="connsiteX50" fmla="*/ 600028 w 691543"/>
              <a:gd name="connsiteY50" fmla="*/ 51073 h 666035"/>
              <a:gd name="connsiteX51" fmla="*/ 584311 w 691543"/>
              <a:gd name="connsiteY51" fmla="*/ 15773 h 666035"/>
              <a:gd name="connsiteX52" fmla="*/ 588007 w 691543"/>
              <a:gd name="connsiteY52" fmla="*/ 5086 h 666035"/>
              <a:gd name="connsiteX53" fmla="*/ 598637 w 691543"/>
              <a:gd name="connsiteY53" fmla="*/ 6944 h 666035"/>
              <a:gd name="connsiteX54" fmla="*/ 618973 w 691543"/>
              <a:gd name="connsiteY54" fmla="*/ 34347 h 666035"/>
              <a:gd name="connsiteX55" fmla="*/ 620821 w 691543"/>
              <a:gd name="connsiteY55" fmla="*/ 40386 h 666035"/>
              <a:gd name="connsiteX56" fmla="*/ 608800 w 691543"/>
              <a:gd name="connsiteY56" fmla="*/ 180651 h 666035"/>
              <a:gd name="connsiteX57" fmla="*/ 638842 w 691543"/>
              <a:gd name="connsiteY57" fmla="*/ 239192 h 666035"/>
              <a:gd name="connsiteX58" fmla="*/ 424815 w 691543"/>
              <a:gd name="connsiteY58" fmla="*/ 124006 h 666035"/>
              <a:gd name="connsiteX59" fmla="*/ 400317 w 691543"/>
              <a:gd name="connsiteY59" fmla="*/ 64094 h 666035"/>
              <a:gd name="connsiteX60" fmla="*/ 340690 w 691543"/>
              <a:gd name="connsiteY60" fmla="*/ 39481 h 666035"/>
              <a:gd name="connsiteX61" fmla="*/ 180747 w 691543"/>
              <a:gd name="connsiteY61" fmla="*/ 39481 h 666035"/>
              <a:gd name="connsiteX62" fmla="*/ 121120 w 691543"/>
              <a:gd name="connsiteY62" fmla="*/ 64094 h 666035"/>
              <a:gd name="connsiteX63" fmla="*/ 96155 w 691543"/>
              <a:gd name="connsiteY63" fmla="*/ 124006 h 666035"/>
              <a:gd name="connsiteX64" fmla="*/ 96155 w 691543"/>
              <a:gd name="connsiteY64" fmla="*/ 245697 h 666035"/>
              <a:gd name="connsiteX65" fmla="*/ 121120 w 691543"/>
              <a:gd name="connsiteY65" fmla="*/ 305610 h 666035"/>
              <a:gd name="connsiteX66" fmla="*/ 180747 w 691543"/>
              <a:gd name="connsiteY66" fmla="*/ 330222 h 666035"/>
              <a:gd name="connsiteX67" fmla="*/ 193224 w 691543"/>
              <a:gd name="connsiteY67" fmla="*/ 330222 h 666035"/>
              <a:gd name="connsiteX68" fmla="*/ 207550 w 691543"/>
              <a:gd name="connsiteY68" fmla="*/ 272167 h 666035"/>
              <a:gd name="connsiteX69" fmla="*/ 209865 w 691543"/>
              <a:gd name="connsiteY69" fmla="*/ 265662 h 666035"/>
              <a:gd name="connsiteX70" fmla="*/ 236211 w 691543"/>
              <a:gd name="connsiteY70" fmla="*/ 212246 h 666035"/>
              <a:gd name="connsiteX71" fmla="*/ 253775 w 691543"/>
              <a:gd name="connsiteY71" fmla="*/ 185776 h 666035"/>
              <a:gd name="connsiteX72" fmla="*/ 263481 w 691543"/>
              <a:gd name="connsiteY72" fmla="*/ 174165 h 666035"/>
              <a:gd name="connsiteX73" fmla="*/ 272263 w 691543"/>
              <a:gd name="connsiteY73" fmla="*/ 164411 h 666035"/>
              <a:gd name="connsiteX74" fmla="*/ 276883 w 691543"/>
              <a:gd name="connsiteY74" fmla="*/ 160696 h 666035"/>
              <a:gd name="connsiteX75" fmla="*/ 280578 w 691543"/>
              <a:gd name="connsiteY75" fmla="*/ 156982 h 666035"/>
              <a:gd name="connsiteX76" fmla="*/ 287513 w 691543"/>
              <a:gd name="connsiteY76" fmla="*/ 151876 h 666035"/>
              <a:gd name="connsiteX77" fmla="*/ 293523 w 691543"/>
              <a:gd name="connsiteY77" fmla="*/ 147695 h 666035"/>
              <a:gd name="connsiteX78" fmla="*/ 287055 w 691543"/>
              <a:gd name="connsiteY78" fmla="*/ 151409 h 666035"/>
              <a:gd name="connsiteX79" fmla="*/ 280121 w 691543"/>
              <a:gd name="connsiteY79" fmla="*/ 156058 h 666035"/>
              <a:gd name="connsiteX80" fmla="*/ 270872 w 691543"/>
              <a:gd name="connsiteY80" fmla="*/ 163020 h 666035"/>
              <a:gd name="connsiteX81" fmla="*/ 266252 w 691543"/>
              <a:gd name="connsiteY81" fmla="*/ 167202 h 666035"/>
              <a:gd name="connsiteX82" fmla="*/ 261166 w 691543"/>
              <a:gd name="connsiteY82" fmla="*/ 171850 h 666035"/>
              <a:gd name="connsiteX83" fmla="*/ 250536 w 691543"/>
              <a:gd name="connsiteY83" fmla="*/ 182537 h 666035"/>
              <a:gd name="connsiteX84" fmla="*/ 230657 w 691543"/>
              <a:gd name="connsiteY84" fmla="*/ 208550 h 666035"/>
              <a:gd name="connsiteX85" fmla="*/ 199225 w 691543"/>
              <a:gd name="connsiteY85" fmla="*/ 261033 h 666035"/>
              <a:gd name="connsiteX86" fmla="*/ 195063 w 691543"/>
              <a:gd name="connsiteY86" fmla="*/ 269396 h 666035"/>
              <a:gd name="connsiteX87" fmla="*/ 193215 w 691543"/>
              <a:gd name="connsiteY87" fmla="*/ 262890 h 666035"/>
              <a:gd name="connsiteX88" fmla="*/ 189519 w 691543"/>
              <a:gd name="connsiteY88" fmla="*/ 245240 h 666035"/>
              <a:gd name="connsiteX89" fmla="*/ 188129 w 691543"/>
              <a:gd name="connsiteY89" fmla="*/ 223876 h 666035"/>
              <a:gd name="connsiteX90" fmla="*/ 196911 w 691543"/>
              <a:gd name="connsiteY90" fmla="*/ 174641 h 666035"/>
              <a:gd name="connsiteX91" fmla="*/ 208465 w 691543"/>
              <a:gd name="connsiteY91" fmla="*/ 150028 h 666035"/>
              <a:gd name="connsiteX92" fmla="*/ 225105 w 691543"/>
              <a:gd name="connsiteY92" fmla="*/ 127273 h 666035"/>
              <a:gd name="connsiteX93" fmla="*/ 245440 w 691543"/>
              <a:gd name="connsiteY93" fmla="*/ 107299 h 666035"/>
              <a:gd name="connsiteX94" fmla="*/ 269015 w 691543"/>
              <a:gd name="connsiteY94" fmla="*/ 91507 h 666035"/>
              <a:gd name="connsiteX95" fmla="*/ 294904 w 691543"/>
              <a:gd name="connsiteY95" fmla="*/ 81286 h 666035"/>
              <a:gd name="connsiteX96" fmla="*/ 319869 w 691543"/>
              <a:gd name="connsiteY96" fmla="*/ 76638 h 666035"/>
              <a:gd name="connsiteX97" fmla="*/ 342519 w 691543"/>
              <a:gd name="connsiteY97" fmla="*/ 77105 h 666035"/>
              <a:gd name="connsiteX98" fmla="*/ 360550 w 691543"/>
              <a:gd name="connsiteY98" fmla="*/ 81286 h 666035"/>
              <a:gd name="connsiteX99" fmla="*/ 372104 w 691543"/>
              <a:gd name="connsiteY99" fmla="*/ 85935 h 666035"/>
              <a:gd name="connsiteX100" fmla="*/ 376267 w 691543"/>
              <a:gd name="connsiteY100" fmla="*/ 88259 h 666035"/>
              <a:gd name="connsiteX101" fmla="*/ 374876 w 691543"/>
              <a:gd name="connsiteY101" fmla="*/ 92440 h 666035"/>
              <a:gd name="connsiteX102" fmla="*/ 373028 w 691543"/>
              <a:gd name="connsiteY102" fmla="*/ 97546 h 666035"/>
              <a:gd name="connsiteX103" fmla="*/ 371180 w 691543"/>
              <a:gd name="connsiteY103" fmla="*/ 104051 h 666035"/>
              <a:gd name="connsiteX104" fmla="*/ 365636 w 691543"/>
              <a:gd name="connsiteY104" fmla="*/ 119844 h 666035"/>
              <a:gd name="connsiteX105" fmla="*/ 359169 w 691543"/>
              <a:gd name="connsiteY105" fmla="*/ 137493 h 666035"/>
              <a:gd name="connsiteX106" fmla="*/ 351311 w 691543"/>
              <a:gd name="connsiteY106" fmla="*/ 156077 h 666035"/>
              <a:gd name="connsiteX107" fmla="*/ 342529 w 691543"/>
              <a:gd name="connsiteY107" fmla="*/ 174660 h 666035"/>
              <a:gd name="connsiteX108" fmla="*/ 318954 w 691543"/>
              <a:gd name="connsiteY108" fmla="*/ 209026 h 666035"/>
              <a:gd name="connsiteX109" fmla="*/ 304162 w 691543"/>
              <a:gd name="connsiteY109" fmla="*/ 224352 h 666035"/>
              <a:gd name="connsiteX110" fmla="*/ 287055 w 691543"/>
              <a:gd name="connsiteY110" fmla="*/ 238287 h 666035"/>
              <a:gd name="connsiteX111" fmla="*/ 268567 w 691543"/>
              <a:gd name="connsiteY111" fmla="*/ 250831 h 666035"/>
              <a:gd name="connsiteX112" fmla="*/ 249613 w 691543"/>
              <a:gd name="connsiteY112" fmla="*/ 261052 h 666035"/>
              <a:gd name="connsiteX113" fmla="*/ 231124 w 691543"/>
              <a:gd name="connsiteY113" fmla="*/ 268948 h 666035"/>
              <a:gd name="connsiteX114" fmla="*/ 220028 w 691543"/>
              <a:gd name="connsiteY114" fmla="*/ 272663 h 666035"/>
              <a:gd name="connsiteX115" fmla="*/ 204769 w 691543"/>
              <a:gd name="connsiteY115" fmla="*/ 330260 h 666035"/>
              <a:gd name="connsiteX116" fmla="*/ 340672 w 691543"/>
              <a:gd name="connsiteY116" fmla="*/ 330260 h 666035"/>
              <a:gd name="connsiteX117" fmla="*/ 400298 w 691543"/>
              <a:gd name="connsiteY117" fmla="*/ 305648 h 666035"/>
              <a:gd name="connsiteX118" fmla="*/ 424796 w 691543"/>
              <a:gd name="connsiteY118" fmla="*/ 245735 h 666035"/>
              <a:gd name="connsiteX119" fmla="*/ 424796 w 691543"/>
              <a:gd name="connsiteY119" fmla="*/ 124006 h 666035"/>
              <a:gd name="connsiteX120" fmla="*/ 598627 w 691543"/>
              <a:gd name="connsiteY120" fmla="*/ 100317 h 666035"/>
              <a:gd name="connsiteX121" fmla="*/ 564423 w 691543"/>
              <a:gd name="connsiteY121" fmla="*/ 100317 h 666035"/>
              <a:gd name="connsiteX122" fmla="*/ 566271 w 691543"/>
              <a:gd name="connsiteY122" fmla="*/ 124930 h 666035"/>
              <a:gd name="connsiteX123" fmla="*/ 595856 w 691543"/>
              <a:gd name="connsiteY123" fmla="*/ 134217 h 666035"/>
              <a:gd name="connsiteX124" fmla="*/ 598627 w 691543"/>
              <a:gd name="connsiteY124" fmla="*/ 100317 h 666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691543" h="666035">
                <a:moveTo>
                  <a:pt x="517732" y="609371"/>
                </a:moveTo>
                <a:cubicBezTo>
                  <a:pt x="523275" y="609371"/>
                  <a:pt x="526056" y="612315"/>
                  <a:pt x="526056" y="618192"/>
                </a:cubicBezTo>
                <a:lnTo>
                  <a:pt x="526056" y="657673"/>
                </a:lnTo>
                <a:cubicBezTo>
                  <a:pt x="526056" y="663245"/>
                  <a:pt x="523285" y="666036"/>
                  <a:pt x="517732" y="666036"/>
                </a:cubicBezTo>
                <a:lnTo>
                  <a:pt x="8325" y="666036"/>
                </a:lnTo>
                <a:cubicBezTo>
                  <a:pt x="2782" y="666036"/>
                  <a:pt x="0" y="663245"/>
                  <a:pt x="0" y="657673"/>
                </a:cubicBezTo>
                <a:lnTo>
                  <a:pt x="0" y="618192"/>
                </a:lnTo>
                <a:cubicBezTo>
                  <a:pt x="0" y="612305"/>
                  <a:pt x="2772" y="609371"/>
                  <a:pt x="8325" y="609371"/>
                </a:cubicBezTo>
                <a:lnTo>
                  <a:pt x="517732" y="609371"/>
                </a:lnTo>
                <a:close/>
                <a:moveTo>
                  <a:pt x="508950" y="626564"/>
                </a:moveTo>
                <a:lnTo>
                  <a:pt x="16640" y="626564"/>
                </a:lnTo>
                <a:lnTo>
                  <a:pt x="16640" y="649319"/>
                </a:lnTo>
                <a:lnTo>
                  <a:pt x="508950" y="649319"/>
                </a:lnTo>
                <a:lnTo>
                  <a:pt x="508950" y="626564"/>
                </a:lnTo>
                <a:close/>
                <a:moveTo>
                  <a:pt x="638842" y="239192"/>
                </a:moveTo>
                <a:cubicBezTo>
                  <a:pt x="655787" y="263347"/>
                  <a:pt x="667655" y="284550"/>
                  <a:pt x="674437" y="302819"/>
                </a:cubicBezTo>
                <a:cubicBezTo>
                  <a:pt x="685829" y="334404"/>
                  <a:pt x="691544" y="374190"/>
                  <a:pt x="691544" y="422186"/>
                </a:cubicBezTo>
                <a:cubicBezTo>
                  <a:pt x="691544" y="473897"/>
                  <a:pt x="682143" y="514150"/>
                  <a:pt x="663350" y="542944"/>
                </a:cubicBezTo>
                <a:cubicBezTo>
                  <a:pt x="646405" y="568643"/>
                  <a:pt x="625440" y="581492"/>
                  <a:pt x="600485" y="581492"/>
                </a:cubicBezTo>
                <a:cubicBezTo>
                  <a:pt x="583225" y="581492"/>
                  <a:pt x="568890" y="574986"/>
                  <a:pt x="557499" y="561985"/>
                </a:cubicBezTo>
                <a:cubicBezTo>
                  <a:pt x="545783" y="548983"/>
                  <a:pt x="539935" y="532571"/>
                  <a:pt x="539935" y="512750"/>
                </a:cubicBezTo>
                <a:cubicBezTo>
                  <a:pt x="539935" y="470325"/>
                  <a:pt x="519599" y="443856"/>
                  <a:pt x="478917" y="433330"/>
                </a:cubicBezTo>
                <a:lnTo>
                  <a:pt x="478917" y="505320"/>
                </a:lnTo>
                <a:cubicBezTo>
                  <a:pt x="478917" y="512445"/>
                  <a:pt x="477688" y="520341"/>
                  <a:pt x="475222" y="529009"/>
                </a:cubicBezTo>
                <a:lnTo>
                  <a:pt x="496948" y="529009"/>
                </a:lnTo>
                <a:lnTo>
                  <a:pt x="496948" y="600532"/>
                </a:lnTo>
                <a:lnTo>
                  <a:pt x="30528" y="600532"/>
                </a:lnTo>
                <a:lnTo>
                  <a:pt x="30528" y="529009"/>
                </a:lnTo>
                <a:lnTo>
                  <a:pt x="52254" y="529009"/>
                </a:lnTo>
                <a:cubicBezTo>
                  <a:pt x="49788" y="520341"/>
                  <a:pt x="48559" y="512445"/>
                  <a:pt x="48559" y="505320"/>
                </a:cubicBezTo>
                <a:lnTo>
                  <a:pt x="48559" y="84525"/>
                </a:lnTo>
                <a:cubicBezTo>
                  <a:pt x="48559" y="61303"/>
                  <a:pt x="56722" y="41329"/>
                  <a:pt x="73057" y="24613"/>
                </a:cubicBezTo>
                <a:cubicBezTo>
                  <a:pt x="89697" y="8201"/>
                  <a:pt x="109576" y="0"/>
                  <a:pt x="132684" y="0"/>
                </a:cubicBezTo>
                <a:lnTo>
                  <a:pt x="394783" y="0"/>
                </a:lnTo>
                <a:cubicBezTo>
                  <a:pt x="417900" y="0"/>
                  <a:pt x="437769" y="8201"/>
                  <a:pt x="454409" y="24613"/>
                </a:cubicBezTo>
                <a:cubicBezTo>
                  <a:pt x="470745" y="41329"/>
                  <a:pt x="478908" y="61303"/>
                  <a:pt x="478908" y="84525"/>
                </a:cubicBezTo>
                <a:lnTo>
                  <a:pt x="478908" y="416157"/>
                </a:lnTo>
                <a:cubicBezTo>
                  <a:pt x="530981" y="428235"/>
                  <a:pt x="557032" y="460439"/>
                  <a:pt x="557032" y="512769"/>
                </a:cubicBezTo>
                <a:cubicBezTo>
                  <a:pt x="557032" y="528866"/>
                  <a:pt x="561499" y="541877"/>
                  <a:pt x="570433" y="551783"/>
                </a:cubicBezTo>
                <a:cubicBezTo>
                  <a:pt x="578758" y="560451"/>
                  <a:pt x="588759" y="564785"/>
                  <a:pt x="600485" y="564785"/>
                </a:cubicBezTo>
                <a:cubicBezTo>
                  <a:pt x="619278" y="564785"/>
                  <a:pt x="635461" y="554412"/>
                  <a:pt x="649024" y="533667"/>
                </a:cubicBezTo>
                <a:cubicBezTo>
                  <a:pt x="666284" y="507654"/>
                  <a:pt x="674913" y="470497"/>
                  <a:pt x="674913" y="422196"/>
                </a:cubicBezTo>
                <a:cubicBezTo>
                  <a:pt x="674913" y="353454"/>
                  <a:pt x="658273" y="295704"/>
                  <a:pt x="624993" y="248945"/>
                </a:cubicBezTo>
                <a:cubicBezTo>
                  <a:pt x="601256" y="215503"/>
                  <a:pt x="588941" y="182375"/>
                  <a:pt x="588007" y="149552"/>
                </a:cubicBezTo>
                <a:lnTo>
                  <a:pt x="555650" y="139332"/>
                </a:lnTo>
                <a:cubicBezTo>
                  <a:pt x="551955" y="138093"/>
                  <a:pt x="550107" y="135617"/>
                  <a:pt x="550107" y="131902"/>
                </a:cubicBezTo>
                <a:lnTo>
                  <a:pt x="547335" y="92421"/>
                </a:lnTo>
                <a:cubicBezTo>
                  <a:pt x="547031" y="89945"/>
                  <a:pt x="547640" y="87773"/>
                  <a:pt x="549183" y="85916"/>
                </a:cubicBezTo>
                <a:cubicBezTo>
                  <a:pt x="551031" y="84058"/>
                  <a:pt x="553184" y="83125"/>
                  <a:pt x="555650" y="83125"/>
                </a:cubicBezTo>
                <a:lnTo>
                  <a:pt x="594484" y="83125"/>
                </a:lnTo>
                <a:lnTo>
                  <a:pt x="600028" y="51073"/>
                </a:lnTo>
                <a:lnTo>
                  <a:pt x="584311" y="15773"/>
                </a:lnTo>
                <a:cubicBezTo>
                  <a:pt x="582463" y="11125"/>
                  <a:pt x="583692" y="7572"/>
                  <a:pt x="588007" y="5086"/>
                </a:cubicBezTo>
                <a:cubicBezTo>
                  <a:pt x="592322" y="2610"/>
                  <a:pt x="595865" y="3229"/>
                  <a:pt x="598637" y="6944"/>
                </a:cubicBezTo>
                <a:lnTo>
                  <a:pt x="618973" y="34347"/>
                </a:lnTo>
                <a:cubicBezTo>
                  <a:pt x="620516" y="36205"/>
                  <a:pt x="621125" y="38214"/>
                  <a:pt x="620821" y="40386"/>
                </a:cubicBezTo>
                <a:lnTo>
                  <a:pt x="608800" y="180651"/>
                </a:lnTo>
                <a:cubicBezTo>
                  <a:pt x="612496" y="197082"/>
                  <a:pt x="622507" y="216589"/>
                  <a:pt x="638842" y="239192"/>
                </a:cubicBezTo>
                <a:close/>
                <a:moveTo>
                  <a:pt x="424815" y="124006"/>
                </a:moveTo>
                <a:cubicBezTo>
                  <a:pt x="424815" y="100784"/>
                  <a:pt x="416652" y="80810"/>
                  <a:pt x="400317" y="64094"/>
                </a:cubicBezTo>
                <a:cubicBezTo>
                  <a:pt x="383677" y="47682"/>
                  <a:pt x="363798" y="39481"/>
                  <a:pt x="340690" y="39481"/>
                </a:cubicBezTo>
                <a:lnTo>
                  <a:pt x="180747" y="39481"/>
                </a:lnTo>
                <a:cubicBezTo>
                  <a:pt x="157325" y="39481"/>
                  <a:pt x="137446" y="47682"/>
                  <a:pt x="121120" y="64094"/>
                </a:cubicBezTo>
                <a:cubicBezTo>
                  <a:pt x="104480" y="80810"/>
                  <a:pt x="96155" y="100784"/>
                  <a:pt x="96155" y="124006"/>
                </a:cubicBezTo>
                <a:lnTo>
                  <a:pt x="96155" y="245697"/>
                </a:lnTo>
                <a:cubicBezTo>
                  <a:pt x="96155" y="268919"/>
                  <a:pt x="104480" y="288893"/>
                  <a:pt x="121120" y="305610"/>
                </a:cubicBezTo>
                <a:cubicBezTo>
                  <a:pt x="137456" y="322021"/>
                  <a:pt x="157334" y="330222"/>
                  <a:pt x="180747" y="330222"/>
                </a:cubicBezTo>
                <a:lnTo>
                  <a:pt x="193224" y="330222"/>
                </a:lnTo>
                <a:cubicBezTo>
                  <a:pt x="195377" y="308543"/>
                  <a:pt x="200159" y="289198"/>
                  <a:pt x="207550" y="272167"/>
                </a:cubicBezTo>
                <a:cubicBezTo>
                  <a:pt x="208169" y="270615"/>
                  <a:pt x="208941" y="268453"/>
                  <a:pt x="209865" y="265662"/>
                </a:cubicBezTo>
                <a:cubicBezTo>
                  <a:pt x="217875" y="246155"/>
                  <a:pt x="226657" y="228352"/>
                  <a:pt x="236211" y="212246"/>
                </a:cubicBezTo>
                <a:cubicBezTo>
                  <a:pt x="241449" y="203578"/>
                  <a:pt x="247308" y="194748"/>
                  <a:pt x="253775" y="185776"/>
                </a:cubicBezTo>
                <a:cubicBezTo>
                  <a:pt x="258699" y="179889"/>
                  <a:pt x="261938" y="176022"/>
                  <a:pt x="263481" y="174165"/>
                </a:cubicBezTo>
                <a:cubicBezTo>
                  <a:pt x="266252" y="171069"/>
                  <a:pt x="269186" y="167821"/>
                  <a:pt x="272263" y="164411"/>
                </a:cubicBezTo>
                <a:cubicBezTo>
                  <a:pt x="273491" y="163478"/>
                  <a:pt x="275034" y="162239"/>
                  <a:pt x="276883" y="160696"/>
                </a:cubicBezTo>
                <a:cubicBezTo>
                  <a:pt x="278730" y="158839"/>
                  <a:pt x="279959" y="157601"/>
                  <a:pt x="280578" y="156982"/>
                </a:cubicBezTo>
                <a:cubicBezTo>
                  <a:pt x="280883" y="156982"/>
                  <a:pt x="283188" y="155277"/>
                  <a:pt x="287513" y="151876"/>
                </a:cubicBezTo>
                <a:cubicBezTo>
                  <a:pt x="289979" y="150019"/>
                  <a:pt x="291970" y="148628"/>
                  <a:pt x="293523" y="147695"/>
                </a:cubicBezTo>
                <a:cubicBezTo>
                  <a:pt x="291980" y="148628"/>
                  <a:pt x="289827" y="149866"/>
                  <a:pt x="287055" y="151409"/>
                </a:cubicBezTo>
                <a:cubicBezTo>
                  <a:pt x="281807" y="155124"/>
                  <a:pt x="279502" y="156677"/>
                  <a:pt x="280121" y="156058"/>
                </a:cubicBezTo>
                <a:cubicBezTo>
                  <a:pt x="276111" y="159153"/>
                  <a:pt x="273025" y="161477"/>
                  <a:pt x="270872" y="163020"/>
                </a:cubicBezTo>
                <a:cubicBezTo>
                  <a:pt x="270253" y="163640"/>
                  <a:pt x="268720" y="165030"/>
                  <a:pt x="266252" y="167202"/>
                </a:cubicBezTo>
                <a:cubicBezTo>
                  <a:pt x="264090" y="169059"/>
                  <a:pt x="262395" y="170612"/>
                  <a:pt x="261166" y="171850"/>
                </a:cubicBezTo>
                <a:cubicBezTo>
                  <a:pt x="255308" y="177737"/>
                  <a:pt x="251765" y="181299"/>
                  <a:pt x="250536" y="182537"/>
                </a:cubicBezTo>
                <a:cubicBezTo>
                  <a:pt x="242831" y="191519"/>
                  <a:pt x="236211" y="200187"/>
                  <a:pt x="230657" y="208550"/>
                </a:cubicBezTo>
                <a:cubicBezTo>
                  <a:pt x="219561" y="224028"/>
                  <a:pt x="209084" y="241525"/>
                  <a:pt x="199225" y="261033"/>
                </a:cubicBezTo>
                <a:cubicBezTo>
                  <a:pt x="198301" y="263204"/>
                  <a:pt x="196911" y="265986"/>
                  <a:pt x="195063" y="269396"/>
                </a:cubicBezTo>
                <a:cubicBezTo>
                  <a:pt x="194139" y="266605"/>
                  <a:pt x="193520" y="264443"/>
                  <a:pt x="193215" y="262890"/>
                </a:cubicBezTo>
                <a:cubicBezTo>
                  <a:pt x="191367" y="254841"/>
                  <a:pt x="190129" y="248955"/>
                  <a:pt x="189519" y="245240"/>
                </a:cubicBezTo>
                <a:cubicBezTo>
                  <a:pt x="188595" y="238735"/>
                  <a:pt x="188129" y="231619"/>
                  <a:pt x="188129" y="223876"/>
                </a:cubicBezTo>
                <a:cubicBezTo>
                  <a:pt x="188433" y="206226"/>
                  <a:pt x="191367" y="189814"/>
                  <a:pt x="196911" y="174641"/>
                </a:cubicBezTo>
                <a:cubicBezTo>
                  <a:pt x="199683" y="166897"/>
                  <a:pt x="203540" y="158696"/>
                  <a:pt x="208465" y="150028"/>
                </a:cubicBezTo>
                <a:cubicBezTo>
                  <a:pt x="211855" y="144142"/>
                  <a:pt x="217399" y="136560"/>
                  <a:pt x="225105" y="127273"/>
                </a:cubicBezTo>
                <a:cubicBezTo>
                  <a:pt x="231267" y="120148"/>
                  <a:pt x="238049" y="113490"/>
                  <a:pt x="245440" y="107299"/>
                </a:cubicBezTo>
                <a:cubicBezTo>
                  <a:pt x="254375" y="100489"/>
                  <a:pt x="262233" y="95221"/>
                  <a:pt x="269015" y="91507"/>
                </a:cubicBezTo>
                <a:cubicBezTo>
                  <a:pt x="279797" y="86554"/>
                  <a:pt x="288427" y="83144"/>
                  <a:pt x="294904" y="81286"/>
                </a:cubicBezTo>
                <a:cubicBezTo>
                  <a:pt x="304448" y="78810"/>
                  <a:pt x="312773" y="77257"/>
                  <a:pt x="319869" y="76638"/>
                </a:cubicBezTo>
                <a:cubicBezTo>
                  <a:pt x="327879" y="76324"/>
                  <a:pt x="335423" y="76486"/>
                  <a:pt x="342519" y="77105"/>
                </a:cubicBezTo>
                <a:cubicBezTo>
                  <a:pt x="345596" y="77419"/>
                  <a:pt x="351606" y="78810"/>
                  <a:pt x="360550" y="81286"/>
                </a:cubicBezTo>
                <a:cubicBezTo>
                  <a:pt x="360855" y="81601"/>
                  <a:pt x="364713" y="83144"/>
                  <a:pt x="372104" y="85935"/>
                </a:cubicBezTo>
                <a:cubicBezTo>
                  <a:pt x="373952" y="86868"/>
                  <a:pt x="375342" y="87640"/>
                  <a:pt x="376267" y="88259"/>
                </a:cubicBezTo>
                <a:cubicBezTo>
                  <a:pt x="375961" y="89192"/>
                  <a:pt x="375495" y="90583"/>
                  <a:pt x="374876" y="92440"/>
                </a:cubicBezTo>
                <a:cubicBezTo>
                  <a:pt x="374571" y="93374"/>
                  <a:pt x="373952" y="95069"/>
                  <a:pt x="373028" y="97546"/>
                </a:cubicBezTo>
                <a:cubicBezTo>
                  <a:pt x="372409" y="100336"/>
                  <a:pt x="371799" y="102499"/>
                  <a:pt x="371180" y="104051"/>
                </a:cubicBezTo>
                <a:cubicBezTo>
                  <a:pt x="370561" y="105908"/>
                  <a:pt x="368704" y="111176"/>
                  <a:pt x="365636" y="119844"/>
                </a:cubicBezTo>
                <a:cubicBezTo>
                  <a:pt x="363484" y="126035"/>
                  <a:pt x="361312" y="131921"/>
                  <a:pt x="359169" y="137493"/>
                </a:cubicBezTo>
                <a:cubicBezTo>
                  <a:pt x="354845" y="148333"/>
                  <a:pt x="352235" y="154524"/>
                  <a:pt x="351311" y="156077"/>
                </a:cubicBezTo>
                <a:cubicBezTo>
                  <a:pt x="347301" y="165364"/>
                  <a:pt x="344377" y="171555"/>
                  <a:pt x="342529" y="174660"/>
                </a:cubicBezTo>
                <a:cubicBezTo>
                  <a:pt x="336061" y="186738"/>
                  <a:pt x="328203" y="198196"/>
                  <a:pt x="318954" y="209026"/>
                </a:cubicBezTo>
                <a:cubicBezTo>
                  <a:pt x="317107" y="211198"/>
                  <a:pt x="312173" y="216303"/>
                  <a:pt x="304162" y="224352"/>
                </a:cubicBezTo>
                <a:cubicBezTo>
                  <a:pt x="300762" y="227447"/>
                  <a:pt x="295075" y="232096"/>
                  <a:pt x="287055" y="238287"/>
                </a:cubicBezTo>
                <a:cubicBezTo>
                  <a:pt x="279664" y="243554"/>
                  <a:pt x="273491" y="247736"/>
                  <a:pt x="268567" y="250831"/>
                </a:cubicBezTo>
                <a:cubicBezTo>
                  <a:pt x="261166" y="255165"/>
                  <a:pt x="254851" y="258575"/>
                  <a:pt x="249613" y="261052"/>
                </a:cubicBezTo>
                <a:cubicBezTo>
                  <a:pt x="243440" y="263843"/>
                  <a:pt x="237287" y="266471"/>
                  <a:pt x="231124" y="268948"/>
                </a:cubicBezTo>
                <a:cubicBezTo>
                  <a:pt x="228038" y="270186"/>
                  <a:pt x="224343" y="271424"/>
                  <a:pt x="220028" y="272663"/>
                </a:cubicBezTo>
                <a:cubicBezTo>
                  <a:pt x="212008" y="289379"/>
                  <a:pt x="206921" y="308581"/>
                  <a:pt x="204769" y="330260"/>
                </a:cubicBezTo>
                <a:lnTo>
                  <a:pt x="340672" y="330260"/>
                </a:lnTo>
                <a:cubicBezTo>
                  <a:pt x="363789" y="330260"/>
                  <a:pt x="383658" y="322059"/>
                  <a:pt x="400298" y="305648"/>
                </a:cubicBezTo>
                <a:cubicBezTo>
                  <a:pt x="416633" y="288931"/>
                  <a:pt x="424796" y="268957"/>
                  <a:pt x="424796" y="245735"/>
                </a:cubicBezTo>
                <a:lnTo>
                  <a:pt x="424796" y="124006"/>
                </a:lnTo>
                <a:close/>
                <a:moveTo>
                  <a:pt x="598627" y="100317"/>
                </a:moveTo>
                <a:lnTo>
                  <a:pt x="564423" y="100317"/>
                </a:lnTo>
                <a:lnTo>
                  <a:pt x="566271" y="124930"/>
                </a:lnTo>
                <a:lnTo>
                  <a:pt x="595856" y="134217"/>
                </a:lnTo>
                <a:lnTo>
                  <a:pt x="598627" y="100317"/>
                </a:lnTo>
                <a:close/>
              </a:path>
            </a:pathLst>
          </a:custGeom>
          <a:solidFill>
            <a:srgbClr val="00B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FA9E1C94-4A27-5571-36C6-62EEDF1D875E}"/>
              </a:ext>
            </a:extLst>
          </p:cNvPr>
          <p:cNvSpPr/>
          <p:nvPr/>
        </p:nvSpPr>
        <p:spPr>
          <a:xfrm>
            <a:off x="10005869" y="1139579"/>
            <a:ext cx="855224" cy="937853"/>
          </a:xfrm>
          <a:custGeom>
            <a:avLst/>
            <a:gdLst>
              <a:gd name="connsiteX0" fmla="*/ 67046 w 592460"/>
              <a:gd name="connsiteY0" fmla="*/ 310353 h 649702"/>
              <a:gd name="connsiteX1" fmla="*/ 189376 w 592460"/>
              <a:gd name="connsiteY1" fmla="*/ 264138 h 649702"/>
              <a:gd name="connsiteX2" fmla="*/ 234686 w 592460"/>
              <a:gd name="connsiteY2" fmla="*/ 385105 h 649702"/>
              <a:gd name="connsiteX3" fmla="*/ 229705 w 592460"/>
              <a:gd name="connsiteY3" fmla="*/ 382838 h 649702"/>
              <a:gd name="connsiteX4" fmla="*/ 201158 w 592460"/>
              <a:gd name="connsiteY4" fmla="*/ 369246 h 649702"/>
              <a:gd name="connsiteX5" fmla="*/ 187566 w 592460"/>
              <a:gd name="connsiteY5" fmla="*/ 397335 h 649702"/>
              <a:gd name="connsiteX6" fmla="*/ 175336 w 592460"/>
              <a:gd name="connsiteY6" fmla="*/ 423158 h 649702"/>
              <a:gd name="connsiteX7" fmla="*/ 112814 w 592460"/>
              <a:gd name="connsiteY7" fmla="*/ 556812 h 649702"/>
              <a:gd name="connsiteX8" fmla="*/ 213398 w 592460"/>
              <a:gd name="connsiteY8" fmla="*/ 555450 h 649702"/>
              <a:gd name="connsiteX9" fmla="*/ 212940 w 592460"/>
              <a:gd name="connsiteY9" fmla="*/ 637908 h 649702"/>
              <a:gd name="connsiteX10" fmla="*/ 105108 w 592460"/>
              <a:gd name="connsiteY10" fmla="*/ 633374 h 649702"/>
              <a:gd name="connsiteX11" fmla="*/ 97402 w 592460"/>
              <a:gd name="connsiteY11" fmla="*/ 631565 h 649702"/>
              <a:gd name="connsiteX12" fmla="*/ 40319 w 592460"/>
              <a:gd name="connsiteY12" fmla="*/ 580825 h 649702"/>
              <a:gd name="connsiteX13" fmla="*/ 0 w 592460"/>
              <a:gd name="connsiteY13" fmla="*/ 544582 h 649702"/>
              <a:gd name="connsiteX14" fmla="*/ 66151 w 592460"/>
              <a:gd name="connsiteY14" fmla="*/ 404584 h 649702"/>
              <a:gd name="connsiteX15" fmla="*/ 77933 w 592460"/>
              <a:gd name="connsiteY15" fmla="*/ 378762 h 649702"/>
              <a:gd name="connsiteX16" fmla="*/ 89259 w 592460"/>
              <a:gd name="connsiteY16" fmla="*/ 355206 h 649702"/>
              <a:gd name="connsiteX17" fmla="*/ 102394 w 592460"/>
              <a:gd name="connsiteY17" fmla="*/ 327117 h 649702"/>
              <a:gd name="connsiteX18" fmla="*/ 67046 w 592460"/>
              <a:gd name="connsiteY18" fmla="*/ 310353 h 649702"/>
              <a:gd name="connsiteX19" fmla="*/ 372866 w 592460"/>
              <a:gd name="connsiteY19" fmla="*/ 283626 h 649702"/>
              <a:gd name="connsiteX20" fmla="*/ 377399 w 592460"/>
              <a:gd name="connsiteY20" fmla="*/ 280911 h 649702"/>
              <a:gd name="connsiteX21" fmla="*/ 405031 w 592460"/>
              <a:gd name="connsiteY21" fmla="*/ 265052 h 649702"/>
              <a:gd name="connsiteX22" fmla="*/ 301733 w 592460"/>
              <a:gd name="connsiteY22" fmla="*/ 85182 h 649702"/>
              <a:gd name="connsiteX23" fmla="*/ 244650 w 592460"/>
              <a:gd name="connsiteY23" fmla="*/ 169450 h 649702"/>
              <a:gd name="connsiteX24" fmla="*/ 177593 w 592460"/>
              <a:gd name="connsiteY24" fmla="*/ 121425 h 649702"/>
              <a:gd name="connsiteX25" fmla="*/ 242830 w 592460"/>
              <a:gd name="connsiteY25" fmla="*/ 35795 h 649702"/>
              <a:gd name="connsiteX26" fmla="*/ 249631 w 592460"/>
              <a:gd name="connsiteY26" fmla="*/ 29451 h 649702"/>
              <a:gd name="connsiteX27" fmla="*/ 323935 w 592460"/>
              <a:gd name="connsiteY27" fmla="*/ 11782 h 649702"/>
              <a:gd name="connsiteX28" fmla="*/ 376494 w 592460"/>
              <a:gd name="connsiteY28" fmla="*/ 0 h 649702"/>
              <a:gd name="connsiteX29" fmla="*/ 391449 w 592460"/>
              <a:gd name="connsiteY29" fmla="*/ 25375 h 649702"/>
              <a:gd name="connsiteX30" fmla="*/ 408661 w 592460"/>
              <a:gd name="connsiteY30" fmla="*/ 56178 h 649702"/>
              <a:gd name="connsiteX31" fmla="*/ 467563 w 592460"/>
              <a:gd name="connsiteY31" fmla="*/ 159020 h 649702"/>
              <a:gd name="connsiteX32" fmla="*/ 495652 w 592460"/>
              <a:gd name="connsiteY32" fmla="*/ 208407 h 649702"/>
              <a:gd name="connsiteX33" fmla="*/ 530085 w 592460"/>
              <a:gd name="connsiteY33" fmla="*/ 188928 h 649702"/>
              <a:gd name="connsiteX34" fmla="*/ 497462 w 592460"/>
              <a:gd name="connsiteY34" fmla="*/ 315782 h 649702"/>
              <a:gd name="connsiteX35" fmla="*/ 372866 w 592460"/>
              <a:gd name="connsiteY35" fmla="*/ 283626 h 649702"/>
              <a:gd name="connsiteX36" fmla="*/ 587616 w 592460"/>
              <a:gd name="connsiteY36" fmla="*/ 403688 h 649702"/>
              <a:gd name="connsiteX37" fmla="*/ 590788 w 592460"/>
              <a:gd name="connsiteY37" fmla="*/ 472554 h 649702"/>
              <a:gd name="connsiteX38" fmla="*/ 583082 w 592460"/>
              <a:gd name="connsiteY38" fmla="*/ 509254 h 649702"/>
              <a:gd name="connsiteX39" fmla="*/ 568128 w 592460"/>
              <a:gd name="connsiteY39" fmla="*/ 545049 h 649702"/>
              <a:gd name="connsiteX40" fmla="*/ 546830 w 592460"/>
              <a:gd name="connsiteY40" fmla="*/ 578120 h 649702"/>
              <a:gd name="connsiteX41" fmla="*/ 519198 w 592460"/>
              <a:gd name="connsiteY41" fmla="*/ 606666 h 649702"/>
              <a:gd name="connsiteX42" fmla="*/ 487937 w 592460"/>
              <a:gd name="connsiteY42" fmla="*/ 628412 h 649702"/>
              <a:gd name="connsiteX43" fmla="*/ 455314 w 592460"/>
              <a:gd name="connsiteY43" fmla="*/ 642909 h 649702"/>
              <a:gd name="connsiteX44" fmla="*/ 424510 w 592460"/>
              <a:gd name="connsiteY44" fmla="*/ 649253 h 649702"/>
              <a:gd name="connsiteX45" fmla="*/ 398688 w 592460"/>
              <a:gd name="connsiteY45" fmla="*/ 649253 h 649702"/>
              <a:gd name="connsiteX46" fmla="*/ 381924 w 592460"/>
              <a:gd name="connsiteY46" fmla="*/ 646538 h 649702"/>
              <a:gd name="connsiteX47" fmla="*/ 375580 w 592460"/>
              <a:gd name="connsiteY47" fmla="*/ 645176 h 649702"/>
              <a:gd name="connsiteX48" fmla="*/ 376037 w 592460"/>
              <a:gd name="connsiteY48" fmla="*/ 638384 h 649702"/>
              <a:gd name="connsiteX49" fmla="*/ 376494 w 592460"/>
              <a:gd name="connsiteY49" fmla="*/ 631136 h 649702"/>
              <a:gd name="connsiteX50" fmla="*/ 377857 w 592460"/>
              <a:gd name="connsiteY50" fmla="*/ 622078 h 649702"/>
              <a:gd name="connsiteX51" fmla="*/ 380123 w 592460"/>
              <a:gd name="connsiteY51" fmla="*/ 599427 h 649702"/>
              <a:gd name="connsiteX52" fmla="*/ 383295 w 592460"/>
              <a:gd name="connsiteY52" fmla="*/ 573148 h 649702"/>
              <a:gd name="connsiteX53" fmla="*/ 387829 w 592460"/>
              <a:gd name="connsiteY53" fmla="*/ 545964 h 649702"/>
              <a:gd name="connsiteX54" fmla="*/ 394173 w 592460"/>
              <a:gd name="connsiteY54" fmla="*/ 518322 h 649702"/>
              <a:gd name="connsiteX55" fmla="*/ 415471 w 592460"/>
              <a:gd name="connsiteY55" fmla="*/ 464858 h 649702"/>
              <a:gd name="connsiteX56" fmla="*/ 430873 w 592460"/>
              <a:gd name="connsiteY56" fmla="*/ 439036 h 649702"/>
              <a:gd name="connsiteX57" fmla="*/ 449446 w 592460"/>
              <a:gd name="connsiteY57" fmla="*/ 415023 h 649702"/>
              <a:gd name="connsiteX58" fmla="*/ 470287 w 592460"/>
              <a:gd name="connsiteY58" fmla="*/ 392821 h 649702"/>
              <a:gd name="connsiteX59" fmla="*/ 492937 w 592460"/>
              <a:gd name="connsiteY59" fmla="*/ 372885 h 649702"/>
              <a:gd name="connsiteX60" fmla="*/ 515588 w 592460"/>
              <a:gd name="connsiteY60" fmla="*/ 356578 h 649702"/>
              <a:gd name="connsiteX61" fmla="*/ 529637 w 592460"/>
              <a:gd name="connsiteY61" fmla="*/ 347520 h 649702"/>
              <a:gd name="connsiteX62" fmla="*/ 546402 w 592460"/>
              <a:gd name="connsiteY62" fmla="*/ 344348 h 649702"/>
              <a:gd name="connsiteX63" fmla="*/ 545039 w 592460"/>
              <a:gd name="connsiteY63" fmla="*/ 353863 h 649702"/>
              <a:gd name="connsiteX64" fmla="*/ 526009 w 592460"/>
              <a:gd name="connsiteY64" fmla="*/ 434511 h 649702"/>
              <a:gd name="connsiteX65" fmla="*/ 510607 w 592460"/>
              <a:gd name="connsiteY65" fmla="*/ 475736 h 649702"/>
              <a:gd name="connsiteX66" fmla="*/ 506073 w 592460"/>
              <a:gd name="connsiteY66" fmla="*/ 484794 h 649702"/>
              <a:gd name="connsiteX67" fmla="*/ 501539 w 592460"/>
              <a:gd name="connsiteY67" fmla="*/ 493852 h 649702"/>
              <a:gd name="connsiteX68" fmla="*/ 492023 w 592460"/>
              <a:gd name="connsiteY68" fmla="*/ 509711 h 649702"/>
              <a:gd name="connsiteX69" fmla="*/ 483412 w 592460"/>
              <a:gd name="connsiteY69" fmla="*/ 522399 h 649702"/>
              <a:gd name="connsiteX70" fmla="*/ 475707 w 592460"/>
              <a:gd name="connsiteY70" fmla="*/ 531457 h 649702"/>
              <a:gd name="connsiteX71" fmla="*/ 468916 w 592460"/>
              <a:gd name="connsiteY71" fmla="*/ 539163 h 649702"/>
              <a:gd name="connsiteX72" fmla="*/ 476164 w 592460"/>
              <a:gd name="connsiteY72" fmla="*/ 531914 h 649702"/>
              <a:gd name="connsiteX73" fmla="*/ 484774 w 592460"/>
              <a:gd name="connsiteY73" fmla="*/ 523304 h 649702"/>
              <a:gd name="connsiteX74" fmla="*/ 494738 w 592460"/>
              <a:gd name="connsiteY74" fmla="*/ 511521 h 649702"/>
              <a:gd name="connsiteX75" fmla="*/ 505158 w 592460"/>
              <a:gd name="connsiteY75" fmla="*/ 496119 h 649702"/>
              <a:gd name="connsiteX76" fmla="*/ 516036 w 592460"/>
              <a:gd name="connsiteY76" fmla="*/ 478450 h 649702"/>
              <a:gd name="connsiteX77" fmla="*/ 535067 w 592460"/>
              <a:gd name="connsiteY77" fmla="*/ 437674 h 649702"/>
              <a:gd name="connsiteX78" fmla="*/ 560889 w 592460"/>
              <a:gd name="connsiteY78" fmla="*/ 357026 h 649702"/>
              <a:gd name="connsiteX79" fmla="*/ 564061 w 592460"/>
              <a:gd name="connsiteY79" fmla="*/ 344795 h 649702"/>
              <a:gd name="connsiteX80" fmla="*/ 568594 w 592460"/>
              <a:gd name="connsiteY80" fmla="*/ 352501 h 649702"/>
              <a:gd name="connsiteX81" fmla="*/ 579015 w 592460"/>
              <a:gd name="connsiteY81" fmla="*/ 375152 h 649702"/>
              <a:gd name="connsiteX82" fmla="*/ 587616 w 592460"/>
              <a:gd name="connsiteY82" fmla="*/ 403688 h 649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592460" h="649702">
                <a:moveTo>
                  <a:pt x="67046" y="310353"/>
                </a:moveTo>
                <a:cubicBezTo>
                  <a:pt x="120805" y="290112"/>
                  <a:pt x="161582" y="274710"/>
                  <a:pt x="189376" y="264138"/>
                </a:cubicBezTo>
                <a:lnTo>
                  <a:pt x="234686" y="385105"/>
                </a:lnTo>
                <a:cubicBezTo>
                  <a:pt x="232572" y="383896"/>
                  <a:pt x="230905" y="383143"/>
                  <a:pt x="229705" y="382838"/>
                </a:cubicBezTo>
                <a:lnTo>
                  <a:pt x="201158" y="369246"/>
                </a:lnTo>
                <a:lnTo>
                  <a:pt x="187566" y="397335"/>
                </a:lnTo>
                <a:cubicBezTo>
                  <a:pt x="184242" y="404279"/>
                  <a:pt x="180156" y="412890"/>
                  <a:pt x="175336" y="423158"/>
                </a:cubicBezTo>
                <a:lnTo>
                  <a:pt x="112814" y="556812"/>
                </a:lnTo>
                <a:lnTo>
                  <a:pt x="213398" y="555450"/>
                </a:lnTo>
                <a:lnTo>
                  <a:pt x="212940" y="637908"/>
                </a:lnTo>
                <a:lnTo>
                  <a:pt x="105108" y="633374"/>
                </a:lnTo>
                <a:lnTo>
                  <a:pt x="97402" y="631565"/>
                </a:lnTo>
                <a:cubicBezTo>
                  <a:pt x="89849" y="625831"/>
                  <a:pt x="70818" y="608914"/>
                  <a:pt x="40319" y="580825"/>
                </a:cubicBezTo>
                <a:cubicBezTo>
                  <a:pt x="20678" y="563004"/>
                  <a:pt x="7248" y="550926"/>
                  <a:pt x="0" y="544582"/>
                </a:cubicBezTo>
                <a:cubicBezTo>
                  <a:pt x="21441" y="499272"/>
                  <a:pt x="43491" y="452609"/>
                  <a:pt x="66151" y="404584"/>
                </a:cubicBezTo>
                <a:lnTo>
                  <a:pt x="77933" y="378762"/>
                </a:lnTo>
                <a:cubicBezTo>
                  <a:pt x="82467" y="369399"/>
                  <a:pt x="86239" y="361550"/>
                  <a:pt x="89259" y="355206"/>
                </a:cubicBezTo>
                <a:lnTo>
                  <a:pt x="102394" y="327117"/>
                </a:lnTo>
                <a:lnTo>
                  <a:pt x="67046" y="310353"/>
                </a:lnTo>
                <a:close/>
                <a:moveTo>
                  <a:pt x="372866" y="283626"/>
                </a:moveTo>
                <a:cubicBezTo>
                  <a:pt x="374675" y="282416"/>
                  <a:pt x="376190" y="281511"/>
                  <a:pt x="377399" y="280911"/>
                </a:cubicBezTo>
                <a:lnTo>
                  <a:pt x="405031" y="265052"/>
                </a:lnTo>
                <a:lnTo>
                  <a:pt x="301733" y="85182"/>
                </a:lnTo>
                <a:lnTo>
                  <a:pt x="244650" y="169450"/>
                </a:lnTo>
                <a:lnTo>
                  <a:pt x="177593" y="121425"/>
                </a:lnTo>
                <a:lnTo>
                  <a:pt x="242830" y="35795"/>
                </a:lnTo>
                <a:lnTo>
                  <a:pt x="249631" y="29451"/>
                </a:lnTo>
                <a:cubicBezTo>
                  <a:pt x="258394" y="26737"/>
                  <a:pt x="283159" y="20841"/>
                  <a:pt x="323935" y="11782"/>
                </a:cubicBezTo>
                <a:cubicBezTo>
                  <a:pt x="350510" y="6039"/>
                  <a:pt x="368036" y="2115"/>
                  <a:pt x="376494" y="0"/>
                </a:cubicBezTo>
                <a:cubicBezTo>
                  <a:pt x="379209" y="4829"/>
                  <a:pt x="384200" y="13287"/>
                  <a:pt x="391449" y="25375"/>
                </a:cubicBezTo>
                <a:cubicBezTo>
                  <a:pt x="398993" y="38662"/>
                  <a:pt x="404736" y="48930"/>
                  <a:pt x="408661" y="56178"/>
                </a:cubicBezTo>
                <a:cubicBezTo>
                  <a:pt x="431016" y="95440"/>
                  <a:pt x="450637" y="129721"/>
                  <a:pt x="467563" y="159020"/>
                </a:cubicBezTo>
                <a:lnTo>
                  <a:pt x="495652" y="208407"/>
                </a:lnTo>
                <a:lnTo>
                  <a:pt x="530085" y="188928"/>
                </a:lnTo>
                <a:cubicBezTo>
                  <a:pt x="517093" y="240278"/>
                  <a:pt x="506225" y="282559"/>
                  <a:pt x="497462" y="315782"/>
                </a:cubicBezTo>
                <a:lnTo>
                  <a:pt x="372866" y="283626"/>
                </a:lnTo>
                <a:close/>
                <a:moveTo>
                  <a:pt x="587616" y="403688"/>
                </a:moveTo>
                <a:cubicBezTo>
                  <a:pt x="592750" y="427244"/>
                  <a:pt x="593798" y="450199"/>
                  <a:pt x="590788" y="472554"/>
                </a:cubicBezTo>
                <a:cubicBezTo>
                  <a:pt x="589578" y="484032"/>
                  <a:pt x="587007" y="496262"/>
                  <a:pt x="583082" y="509254"/>
                </a:cubicBezTo>
                <a:cubicBezTo>
                  <a:pt x="580368" y="518312"/>
                  <a:pt x="575377" y="530247"/>
                  <a:pt x="568128" y="545049"/>
                </a:cubicBezTo>
                <a:cubicBezTo>
                  <a:pt x="561784" y="556831"/>
                  <a:pt x="554688" y="567852"/>
                  <a:pt x="546830" y="578120"/>
                </a:cubicBezTo>
                <a:cubicBezTo>
                  <a:pt x="536562" y="590502"/>
                  <a:pt x="527352" y="600018"/>
                  <a:pt x="519198" y="606666"/>
                </a:cubicBezTo>
                <a:cubicBezTo>
                  <a:pt x="506206" y="617239"/>
                  <a:pt x="495785" y="624487"/>
                  <a:pt x="487937" y="628412"/>
                </a:cubicBezTo>
                <a:cubicBezTo>
                  <a:pt x="475249" y="635060"/>
                  <a:pt x="464382" y="639889"/>
                  <a:pt x="455314" y="642909"/>
                </a:cubicBezTo>
                <a:cubicBezTo>
                  <a:pt x="444436" y="645928"/>
                  <a:pt x="434168" y="648043"/>
                  <a:pt x="424510" y="649253"/>
                </a:cubicBezTo>
                <a:cubicBezTo>
                  <a:pt x="419976" y="649853"/>
                  <a:pt x="411375" y="649853"/>
                  <a:pt x="398688" y="649253"/>
                </a:cubicBezTo>
                <a:cubicBezTo>
                  <a:pt x="396878" y="649253"/>
                  <a:pt x="391277" y="648348"/>
                  <a:pt x="381924" y="646538"/>
                </a:cubicBezTo>
                <a:cubicBezTo>
                  <a:pt x="379209" y="646233"/>
                  <a:pt x="377094" y="645785"/>
                  <a:pt x="375580" y="645176"/>
                </a:cubicBezTo>
                <a:cubicBezTo>
                  <a:pt x="375580" y="643661"/>
                  <a:pt x="375732" y="641404"/>
                  <a:pt x="376037" y="638384"/>
                </a:cubicBezTo>
                <a:cubicBezTo>
                  <a:pt x="376332" y="637480"/>
                  <a:pt x="376494" y="635060"/>
                  <a:pt x="376494" y="631136"/>
                </a:cubicBezTo>
                <a:cubicBezTo>
                  <a:pt x="376790" y="627507"/>
                  <a:pt x="377247" y="624487"/>
                  <a:pt x="377857" y="622078"/>
                </a:cubicBezTo>
                <a:cubicBezTo>
                  <a:pt x="378457" y="616639"/>
                  <a:pt x="379219" y="609086"/>
                  <a:pt x="380123" y="599427"/>
                </a:cubicBezTo>
                <a:cubicBezTo>
                  <a:pt x="381029" y="590969"/>
                  <a:pt x="382085" y="582216"/>
                  <a:pt x="383295" y="573148"/>
                </a:cubicBezTo>
                <a:cubicBezTo>
                  <a:pt x="385715" y="557441"/>
                  <a:pt x="387219" y="548383"/>
                  <a:pt x="387829" y="545964"/>
                </a:cubicBezTo>
                <a:cubicBezTo>
                  <a:pt x="390839" y="531466"/>
                  <a:pt x="392963" y="522256"/>
                  <a:pt x="394173" y="518322"/>
                </a:cubicBezTo>
                <a:cubicBezTo>
                  <a:pt x="399002" y="499901"/>
                  <a:pt x="406108" y="482079"/>
                  <a:pt x="415471" y="464858"/>
                </a:cubicBezTo>
                <a:cubicBezTo>
                  <a:pt x="417280" y="460934"/>
                  <a:pt x="422414" y="452323"/>
                  <a:pt x="430873" y="439036"/>
                </a:cubicBezTo>
                <a:cubicBezTo>
                  <a:pt x="434797" y="432997"/>
                  <a:pt x="440988" y="424986"/>
                  <a:pt x="449446" y="415023"/>
                </a:cubicBezTo>
                <a:cubicBezTo>
                  <a:pt x="457600" y="405660"/>
                  <a:pt x="464553" y="398259"/>
                  <a:pt x="470287" y="392821"/>
                </a:cubicBezTo>
                <a:cubicBezTo>
                  <a:pt x="479955" y="383762"/>
                  <a:pt x="487499" y="377114"/>
                  <a:pt x="492937" y="372885"/>
                </a:cubicBezTo>
                <a:cubicBezTo>
                  <a:pt x="499576" y="367751"/>
                  <a:pt x="507130" y="362312"/>
                  <a:pt x="515588" y="356578"/>
                </a:cubicBezTo>
                <a:cubicBezTo>
                  <a:pt x="518912" y="354158"/>
                  <a:pt x="523589" y="351139"/>
                  <a:pt x="529637" y="347520"/>
                </a:cubicBezTo>
                <a:lnTo>
                  <a:pt x="546402" y="344348"/>
                </a:lnTo>
                <a:cubicBezTo>
                  <a:pt x="546402" y="346158"/>
                  <a:pt x="545944" y="349329"/>
                  <a:pt x="545039" y="353863"/>
                </a:cubicBezTo>
                <a:cubicBezTo>
                  <a:pt x="540505" y="382257"/>
                  <a:pt x="534162" y="409137"/>
                  <a:pt x="526009" y="434511"/>
                </a:cubicBezTo>
                <a:cubicBezTo>
                  <a:pt x="522084" y="447504"/>
                  <a:pt x="516950" y="461239"/>
                  <a:pt x="510607" y="475736"/>
                </a:cubicBezTo>
                <a:cubicBezTo>
                  <a:pt x="509397" y="477850"/>
                  <a:pt x="507892" y="480870"/>
                  <a:pt x="506073" y="484794"/>
                </a:cubicBezTo>
                <a:cubicBezTo>
                  <a:pt x="503958" y="489023"/>
                  <a:pt x="502444" y="492042"/>
                  <a:pt x="501539" y="493852"/>
                </a:cubicBezTo>
                <a:cubicBezTo>
                  <a:pt x="496709" y="502310"/>
                  <a:pt x="493538" y="507597"/>
                  <a:pt x="492023" y="509711"/>
                </a:cubicBezTo>
                <a:cubicBezTo>
                  <a:pt x="490814" y="511826"/>
                  <a:pt x="487946" y="516055"/>
                  <a:pt x="483412" y="522399"/>
                </a:cubicBezTo>
                <a:lnTo>
                  <a:pt x="475707" y="531457"/>
                </a:lnTo>
                <a:cubicBezTo>
                  <a:pt x="472687" y="534781"/>
                  <a:pt x="470421" y="537343"/>
                  <a:pt x="468916" y="539163"/>
                </a:cubicBezTo>
                <a:cubicBezTo>
                  <a:pt x="470725" y="537353"/>
                  <a:pt x="473144" y="534934"/>
                  <a:pt x="476164" y="531914"/>
                </a:cubicBezTo>
                <a:cubicBezTo>
                  <a:pt x="481898" y="525875"/>
                  <a:pt x="484774" y="523008"/>
                  <a:pt x="484774" y="523304"/>
                </a:cubicBezTo>
                <a:cubicBezTo>
                  <a:pt x="485975" y="521789"/>
                  <a:pt x="489309" y="517865"/>
                  <a:pt x="494738" y="511521"/>
                </a:cubicBezTo>
                <a:cubicBezTo>
                  <a:pt x="494128" y="512426"/>
                  <a:pt x="497605" y="507292"/>
                  <a:pt x="505158" y="496119"/>
                </a:cubicBezTo>
                <a:cubicBezTo>
                  <a:pt x="509987" y="488566"/>
                  <a:pt x="513607" y="482679"/>
                  <a:pt x="516036" y="478450"/>
                </a:cubicBezTo>
                <a:cubicBezTo>
                  <a:pt x="523580" y="463953"/>
                  <a:pt x="529923" y="450361"/>
                  <a:pt x="535067" y="437674"/>
                </a:cubicBezTo>
                <a:cubicBezTo>
                  <a:pt x="545335" y="412604"/>
                  <a:pt x="553935" y="385724"/>
                  <a:pt x="560889" y="357026"/>
                </a:cubicBezTo>
                <a:cubicBezTo>
                  <a:pt x="561794" y="354311"/>
                  <a:pt x="562851" y="350234"/>
                  <a:pt x="564061" y="344795"/>
                </a:cubicBezTo>
                <a:cubicBezTo>
                  <a:pt x="566166" y="347815"/>
                  <a:pt x="567690" y="350387"/>
                  <a:pt x="568594" y="352501"/>
                </a:cubicBezTo>
                <a:cubicBezTo>
                  <a:pt x="573728" y="362169"/>
                  <a:pt x="577205" y="369722"/>
                  <a:pt x="579015" y="375152"/>
                </a:cubicBezTo>
                <a:cubicBezTo>
                  <a:pt x="582330" y="383600"/>
                  <a:pt x="585197" y="393116"/>
                  <a:pt x="587616" y="403688"/>
                </a:cubicBezTo>
                <a:close/>
              </a:path>
            </a:pathLst>
          </a:custGeom>
          <a:solidFill>
            <a:srgbClr val="00B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E9318BDC-024A-72DA-4056-9C5733DB8562}"/>
              </a:ext>
            </a:extLst>
          </p:cNvPr>
          <p:cNvSpPr/>
          <p:nvPr/>
        </p:nvSpPr>
        <p:spPr>
          <a:xfrm>
            <a:off x="890741" y="2721490"/>
            <a:ext cx="1515216" cy="1089149"/>
          </a:xfrm>
          <a:custGeom>
            <a:avLst/>
            <a:gdLst>
              <a:gd name="connsiteX0" fmla="*/ 1049674 w 1049673"/>
              <a:gd name="connsiteY0" fmla="*/ 144171 h 754513"/>
              <a:gd name="connsiteX1" fmla="*/ 1049674 w 1049673"/>
              <a:gd name="connsiteY1" fmla="*/ 754514 h 754513"/>
              <a:gd name="connsiteX2" fmla="*/ 0 w 1049673"/>
              <a:gd name="connsiteY2" fmla="*/ 754514 h 754513"/>
              <a:gd name="connsiteX3" fmla="*/ 0 w 1049673"/>
              <a:gd name="connsiteY3" fmla="*/ 131016 h 754513"/>
              <a:gd name="connsiteX4" fmla="*/ 28937 w 1049673"/>
              <a:gd name="connsiteY4" fmla="*/ 131016 h 754513"/>
              <a:gd name="connsiteX5" fmla="*/ 28937 w 1049673"/>
              <a:gd name="connsiteY5" fmla="*/ 127330 h 754513"/>
              <a:gd name="connsiteX6" fmla="*/ 31042 w 1049673"/>
              <a:gd name="connsiteY6" fmla="*/ 127330 h 754513"/>
              <a:gd name="connsiteX7" fmla="*/ 31042 w 1049673"/>
              <a:gd name="connsiteY7" fmla="*/ 118910 h 754513"/>
              <a:gd name="connsiteX8" fmla="*/ 38938 w 1049673"/>
              <a:gd name="connsiteY8" fmla="*/ 114700 h 754513"/>
              <a:gd name="connsiteX9" fmla="*/ 383571 w 1049673"/>
              <a:gd name="connsiteY9" fmla="*/ 0 h 754513"/>
              <a:gd name="connsiteX10" fmla="*/ 525637 w 1049673"/>
              <a:gd name="connsiteY10" fmla="*/ 76819 h 754513"/>
              <a:gd name="connsiteX11" fmla="*/ 666121 w 1049673"/>
              <a:gd name="connsiteY11" fmla="*/ 3162 h 754513"/>
              <a:gd name="connsiteX12" fmla="*/ 1010755 w 1049673"/>
              <a:gd name="connsiteY12" fmla="*/ 117862 h 754513"/>
              <a:gd name="connsiteX13" fmla="*/ 1018118 w 1049673"/>
              <a:gd name="connsiteY13" fmla="*/ 122072 h 754513"/>
              <a:gd name="connsiteX14" fmla="*/ 1018118 w 1049673"/>
              <a:gd name="connsiteY14" fmla="*/ 130493 h 754513"/>
              <a:gd name="connsiteX15" fmla="*/ 1020746 w 1049673"/>
              <a:gd name="connsiteY15" fmla="*/ 130493 h 754513"/>
              <a:gd name="connsiteX16" fmla="*/ 1020746 w 1049673"/>
              <a:gd name="connsiteY16" fmla="*/ 144171 h 754513"/>
              <a:gd name="connsiteX17" fmla="*/ 1049674 w 1049673"/>
              <a:gd name="connsiteY17" fmla="*/ 144171 h 754513"/>
              <a:gd name="connsiteX18" fmla="*/ 56826 w 1049673"/>
              <a:gd name="connsiteY18" fmla="*/ 658216 h 754513"/>
              <a:gd name="connsiteX19" fmla="*/ 388829 w 1049673"/>
              <a:gd name="connsiteY19" fmla="*/ 536153 h 754513"/>
              <a:gd name="connsiteX20" fmla="*/ 470906 w 1049673"/>
              <a:gd name="connsiteY20" fmla="*/ 556670 h 754513"/>
              <a:gd name="connsiteX21" fmla="*/ 401984 w 1049673"/>
              <a:gd name="connsiteY21" fmla="*/ 441446 h 754513"/>
              <a:gd name="connsiteX22" fmla="*/ 406717 w 1049673"/>
              <a:gd name="connsiteY22" fmla="*/ 467230 h 754513"/>
              <a:gd name="connsiteX23" fmla="*/ 384619 w 1049673"/>
              <a:gd name="connsiteY23" fmla="*/ 469859 h 754513"/>
              <a:gd name="connsiteX24" fmla="*/ 252031 w 1049673"/>
              <a:gd name="connsiteY24" fmla="*/ 359893 h 754513"/>
              <a:gd name="connsiteX25" fmla="*/ 206254 w 1049673"/>
              <a:gd name="connsiteY25" fmla="*/ 242564 h 754513"/>
              <a:gd name="connsiteX26" fmla="*/ 200996 w 1049673"/>
              <a:gd name="connsiteY26" fmla="*/ 221514 h 754513"/>
              <a:gd name="connsiteX27" fmla="*/ 220466 w 1049673"/>
              <a:gd name="connsiteY27" fmla="*/ 221514 h 754513"/>
              <a:gd name="connsiteX28" fmla="*/ 438292 w 1049673"/>
              <a:gd name="connsiteY28" fmla="*/ 313592 h 754513"/>
              <a:gd name="connsiteX29" fmla="*/ 447237 w 1049673"/>
              <a:gd name="connsiteY29" fmla="*/ 453019 h 754513"/>
              <a:gd name="connsiteX30" fmla="*/ 510378 w 1049673"/>
              <a:gd name="connsiteY30" fmla="*/ 568243 h 754513"/>
              <a:gd name="connsiteX31" fmla="*/ 511426 w 1049673"/>
              <a:gd name="connsiteY31" fmla="*/ 114700 h 754513"/>
              <a:gd name="connsiteX32" fmla="*/ 383571 w 1049673"/>
              <a:gd name="connsiteY32" fmla="*/ 32623 h 754513"/>
              <a:gd name="connsiteX33" fmla="*/ 56826 w 1049673"/>
              <a:gd name="connsiteY33" fmla="*/ 139960 h 754513"/>
              <a:gd name="connsiteX34" fmla="*/ 56826 w 1049673"/>
              <a:gd name="connsiteY34" fmla="*/ 658216 h 754513"/>
              <a:gd name="connsiteX35" fmla="*/ 388829 w 1049673"/>
              <a:gd name="connsiteY35" fmla="*/ 568776 h 754513"/>
              <a:gd name="connsiteX36" fmla="*/ 56826 w 1049673"/>
              <a:gd name="connsiteY36" fmla="*/ 694001 h 754513"/>
              <a:gd name="connsiteX37" fmla="*/ 502482 w 1049673"/>
              <a:gd name="connsiteY37" fmla="*/ 694001 h 754513"/>
              <a:gd name="connsiteX38" fmla="*/ 483536 w 1049673"/>
              <a:gd name="connsiteY38" fmla="*/ 613496 h 754513"/>
              <a:gd name="connsiteX39" fmla="*/ 388829 w 1049673"/>
              <a:gd name="connsiteY39" fmla="*/ 568776 h 754513"/>
              <a:gd name="connsiteX40" fmla="*/ 397773 w 1049673"/>
              <a:gd name="connsiteY40" fmla="*/ 435655 h 754513"/>
              <a:gd name="connsiteX41" fmla="*/ 253603 w 1049673"/>
              <a:gd name="connsiteY41" fmla="*/ 290436 h 754513"/>
              <a:gd name="connsiteX42" fmla="*/ 397773 w 1049673"/>
              <a:gd name="connsiteY42" fmla="*/ 435655 h 754513"/>
              <a:gd name="connsiteX43" fmla="*/ 258346 w 1049673"/>
              <a:gd name="connsiteY43" fmla="*/ 256765 h 754513"/>
              <a:gd name="connsiteX44" fmla="*/ 424615 w 1049673"/>
              <a:gd name="connsiteY44" fmla="*/ 419871 h 754513"/>
              <a:gd name="connsiteX45" fmla="*/ 413042 w 1049673"/>
              <a:gd name="connsiteY45" fmla="*/ 330422 h 754513"/>
              <a:gd name="connsiteX46" fmla="*/ 258346 w 1049673"/>
              <a:gd name="connsiteY46" fmla="*/ 256765 h 754513"/>
              <a:gd name="connsiteX47" fmla="*/ 666112 w 1049673"/>
              <a:gd name="connsiteY47" fmla="*/ 35776 h 754513"/>
              <a:gd name="connsiteX48" fmla="*/ 538782 w 1049673"/>
              <a:gd name="connsiteY48" fmla="*/ 114700 h 754513"/>
              <a:gd name="connsiteX49" fmla="*/ 538782 w 1049673"/>
              <a:gd name="connsiteY49" fmla="*/ 561404 h 754513"/>
              <a:gd name="connsiteX50" fmla="*/ 602446 w 1049673"/>
              <a:gd name="connsiteY50" fmla="*/ 445646 h 754513"/>
              <a:gd name="connsiteX51" fmla="*/ 611914 w 1049673"/>
              <a:gd name="connsiteY51" fmla="*/ 305686 h 754513"/>
              <a:gd name="connsiteX52" fmla="*/ 829217 w 1049673"/>
              <a:gd name="connsiteY52" fmla="*/ 214132 h 754513"/>
              <a:gd name="connsiteX53" fmla="*/ 849210 w 1049673"/>
              <a:gd name="connsiteY53" fmla="*/ 213608 h 754513"/>
              <a:gd name="connsiteX54" fmla="*/ 843419 w 1049673"/>
              <a:gd name="connsiteY54" fmla="*/ 234658 h 754513"/>
              <a:gd name="connsiteX55" fmla="*/ 797642 w 1049673"/>
              <a:gd name="connsiteY55" fmla="*/ 351987 h 754513"/>
              <a:gd name="connsiteX56" fmla="*/ 665054 w 1049673"/>
              <a:gd name="connsiteY56" fmla="*/ 461953 h 754513"/>
              <a:gd name="connsiteX57" fmla="*/ 642956 w 1049673"/>
              <a:gd name="connsiteY57" fmla="*/ 459324 h 754513"/>
              <a:gd name="connsiteX58" fmla="*/ 647690 w 1049673"/>
              <a:gd name="connsiteY58" fmla="*/ 433540 h 754513"/>
              <a:gd name="connsiteX59" fmla="*/ 570871 w 1049673"/>
              <a:gd name="connsiteY59" fmla="*/ 564556 h 754513"/>
              <a:gd name="connsiteX60" fmla="*/ 660844 w 1049673"/>
              <a:gd name="connsiteY60" fmla="*/ 539305 h 754513"/>
              <a:gd name="connsiteX61" fmla="*/ 992324 w 1049673"/>
              <a:gd name="connsiteY61" fmla="*/ 661368 h 754513"/>
              <a:gd name="connsiteX62" fmla="*/ 992324 w 1049673"/>
              <a:gd name="connsiteY62" fmla="*/ 143113 h 754513"/>
              <a:gd name="connsiteX63" fmla="*/ 666112 w 1049673"/>
              <a:gd name="connsiteY63" fmla="*/ 35776 h 754513"/>
              <a:gd name="connsiteX64" fmla="*/ 992857 w 1049673"/>
              <a:gd name="connsiteY64" fmla="*/ 697154 h 754513"/>
              <a:gd name="connsiteX65" fmla="*/ 660854 w 1049673"/>
              <a:gd name="connsiteY65" fmla="*/ 571929 h 754513"/>
              <a:gd name="connsiteX66" fmla="*/ 566147 w 1049673"/>
              <a:gd name="connsiteY66" fmla="*/ 616649 h 754513"/>
              <a:gd name="connsiteX67" fmla="*/ 547202 w 1049673"/>
              <a:gd name="connsiteY67" fmla="*/ 697154 h 754513"/>
              <a:gd name="connsiteX68" fmla="*/ 992857 w 1049673"/>
              <a:gd name="connsiteY68" fmla="*/ 697154 h 754513"/>
              <a:gd name="connsiteX69" fmla="*/ 636651 w 1049673"/>
              <a:gd name="connsiteY69" fmla="*/ 323059 h 754513"/>
              <a:gd name="connsiteX70" fmla="*/ 625078 w 1049673"/>
              <a:gd name="connsiteY70" fmla="*/ 411975 h 754513"/>
              <a:gd name="connsiteX71" fmla="*/ 791870 w 1049673"/>
              <a:gd name="connsiteY71" fmla="*/ 248869 h 754513"/>
              <a:gd name="connsiteX72" fmla="*/ 636651 w 1049673"/>
              <a:gd name="connsiteY72" fmla="*/ 323059 h 754513"/>
              <a:gd name="connsiteX73" fmla="*/ 796071 w 1049673"/>
              <a:gd name="connsiteY73" fmla="*/ 283073 h 754513"/>
              <a:gd name="connsiteX74" fmla="*/ 651900 w 1049673"/>
              <a:gd name="connsiteY74" fmla="*/ 427768 h 754513"/>
              <a:gd name="connsiteX75" fmla="*/ 741350 w 1049673"/>
              <a:gd name="connsiteY75" fmla="*/ 384096 h 754513"/>
              <a:gd name="connsiteX76" fmla="*/ 796071 w 1049673"/>
              <a:gd name="connsiteY76" fmla="*/ 283073 h 754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1049673" h="754513">
                <a:moveTo>
                  <a:pt x="1049674" y="144171"/>
                </a:moveTo>
                <a:lnTo>
                  <a:pt x="1049674" y="754514"/>
                </a:lnTo>
                <a:lnTo>
                  <a:pt x="0" y="754514"/>
                </a:lnTo>
                <a:lnTo>
                  <a:pt x="0" y="131016"/>
                </a:lnTo>
                <a:lnTo>
                  <a:pt x="28937" y="131016"/>
                </a:lnTo>
                <a:lnTo>
                  <a:pt x="28937" y="127330"/>
                </a:lnTo>
                <a:lnTo>
                  <a:pt x="31042" y="127330"/>
                </a:lnTo>
                <a:lnTo>
                  <a:pt x="31042" y="118910"/>
                </a:lnTo>
                <a:lnTo>
                  <a:pt x="38938" y="114700"/>
                </a:lnTo>
                <a:cubicBezTo>
                  <a:pt x="171526" y="38233"/>
                  <a:pt x="286407" y="0"/>
                  <a:pt x="383571" y="0"/>
                </a:cubicBezTo>
                <a:cubicBezTo>
                  <a:pt x="453371" y="0"/>
                  <a:pt x="500719" y="25603"/>
                  <a:pt x="525637" y="76819"/>
                </a:cubicBezTo>
                <a:cubicBezTo>
                  <a:pt x="550888" y="27708"/>
                  <a:pt x="597722" y="3162"/>
                  <a:pt x="666121" y="3162"/>
                </a:cubicBezTo>
                <a:cubicBezTo>
                  <a:pt x="762581" y="3162"/>
                  <a:pt x="877452" y="41396"/>
                  <a:pt x="1010755" y="117862"/>
                </a:cubicBezTo>
                <a:lnTo>
                  <a:pt x="1018118" y="122072"/>
                </a:lnTo>
                <a:lnTo>
                  <a:pt x="1018118" y="130493"/>
                </a:lnTo>
                <a:lnTo>
                  <a:pt x="1020746" y="130493"/>
                </a:lnTo>
                <a:lnTo>
                  <a:pt x="1020746" y="144171"/>
                </a:lnTo>
                <a:lnTo>
                  <a:pt x="1049674" y="144171"/>
                </a:lnTo>
                <a:close/>
                <a:moveTo>
                  <a:pt x="56826" y="658216"/>
                </a:moveTo>
                <a:cubicBezTo>
                  <a:pt x="200282" y="576834"/>
                  <a:pt x="310962" y="536153"/>
                  <a:pt x="388829" y="536153"/>
                </a:cubicBezTo>
                <a:cubicBezTo>
                  <a:pt x="420395" y="536153"/>
                  <a:pt x="447760" y="542992"/>
                  <a:pt x="470906" y="556670"/>
                </a:cubicBezTo>
                <a:cubicBezTo>
                  <a:pt x="450209" y="515626"/>
                  <a:pt x="427234" y="477222"/>
                  <a:pt x="401984" y="441446"/>
                </a:cubicBezTo>
                <a:lnTo>
                  <a:pt x="406717" y="467230"/>
                </a:lnTo>
                <a:cubicBezTo>
                  <a:pt x="399355" y="468982"/>
                  <a:pt x="391982" y="469859"/>
                  <a:pt x="384619" y="469859"/>
                </a:cubicBezTo>
                <a:cubicBezTo>
                  <a:pt x="335156" y="469859"/>
                  <a:pt x="290960" y="433207"/>
                  <a:pt x="252031" y="359893"/>
                </a:cubicBezTo>
                <a:cubicBezTo>
                  <a:pt x="231686" y="321659"/>
                  <a:pt x="216427" y="282550"/>
                  <a:pt x="206254" y="242564"/>
                </a:cubicBezTo>
                <a:lnTo>
                  <a:pt x="200996" y="221514"/>
                </a:lnTo>
                <a:lnTo>
                  <a:pt x="220466" y="221514"/>
                </a:lnTo>
                <a:cubicBezTo>
                  <a:pt x="332355" y="223971"/>
                  <a:pt x="404965" y="254660"/>
                  <a:pt x="438292" y="313592"/>
                </a:cubicBezTo>
                <a:cubicBezTo>
                  <a:pt x="461096" y="353930"/>
                  <a:pt x="464077" y="400403"/>
                  <a:pt x="447237" y="453019"/>
                </a:cubicBezTo>
                <a:cubicBezTo>
                  <a:pt x="471440" y="490899"/>
                  <a:pt x="492490" y="529314"/>
                  <a:pt x="510378" y="568243"/>
                </a:cubicBezTo>
                <a:lnTo>
                  <a:pt x="511426" y="114700"/>
                </a:lnTo>
                <a:cubicBezTo>
                  <a:pt x="495642" y="59979"/>
                  <a:pt x="453018" y="32623"/>
                  <a:pt x="383571" y="32623"/>
                </a:cubicBezTo>
                <a:cubicBezTo>
                  <a:pt x="296570" y="32623"/>
                  <a:pt x="187661" y="68399"/>
                  <a:pt x="56826" y="139960"/>
                </a:cubicBezTo>
                <a:lnTo>
                  <a:pt x="56826" y="658216"/>
                </a:lnTo>
                <a:close/>
                <a:moveTo>
                  <a:pt x="388829" y="568776"/>
                </a:moveTo>
                <a:cubicBezTo>
                  <a:pt x="312715" y="568776"/>
                  <a:pt x="202044" y="610515"/>
                  <a:pt x="56826" y="694001"/>
                </a:cubicBezTo>
                <a:lnTo>
                  <a:pt x="502482" y="694001"/>
                </a:lnTo>
                <a:cubicBezTo>
                  <a:pt x="501082" y="658921"/>
                  <a:pt x="494766" y="632088"/>
                  <a:pt x="483536" y="613496"/>
                </a:cubicBezTo>
                <a:cubicBezTo>
                  <a:pt x="465648" y="583682"/>
                  <a:pt x="434083" y="568776"/>
                  <a:pt x="388829" y="568776"/>
                </a:cubicBezTo>
                <a:close/>
                <a:moveTo>
                  <a:pt x="397773" y="435655"/>
                </a:moveTo>
                <a:cubicBezTo>
                  <a:pt x="351815" y="371113"/>
                  <a:pt x="303771" y="322707"/>
                  <a:pt x="253603" y="290436"/>
                </a:cubicBezTo>
                <a:cubicBezTo>
                  <a:pt x="294989" y="397069"/>
                  <a:pt x="343052" y="445475"/>
                  <a:pt x="397773" y="435655"/>
                </a:cubicBezTo>
                <a:close/>
                <a:moveTo>
                  <a:pt x="258346" y="256765"/>
                </a:moveTo>
                <a:cubicBezTo>
                  <a:pt x="317620" y="292189"/>
                  <a:pt x="373046" y="346558"/>
                  <a:pt x="424615" y="419871"/>
                </a:cubicBezTo>
                <a:cubicBezTo>
                  <a:pt x="430930" y="384791"/>
                  <a:pt x="427063" y="354978"/>
                  <a:pt x="413042" y="330422"/>
                </a:cubicBezTo>
                <a:cubicBezTo>
                  <a:pt x="389172" y="288684"/>
                  <a:pt x="337613" y="264128"/>
                  <a:pt x="258346" y="256765"/>
                </a:cubicBezTo>
                <a:close/>
                <a:moveTo>
                  <a:pt x="666112" y="35776"/>
                </a:moveTo>
                <a:cubicBezTo>
                  <a:pt x="597712" y="35776"/>
                  <a:pt x="555269" y="62084"/>
                  <a:pt x="538782" y="114700"/>
                </a:cubicBezTo>
                <a:lnTo>
                  <a:pt x="538782" y="561404"/>
                </a:lnTo>
                <a:cubicBezTo>
                  <a:pt x="557726" y="521065"/>
                  <a:pt x="578948" y="482479"/>
                  <a:pt x="602446" y="445646"/>
                </a:cubicBezTo>
                <a:cubicBezTo>
                  <a:pt x="585949" y="392678"/>
                  <a:pt x="589112" y="346024"/>
                  <a:pt x="611914" y="305686"/>
                </a:cubicBezTo>
                <a:cubicBezTo>
                  <a:pt x="644880" y="246755"/>
                  <a:pt x="717318" y="216237"/>
                  <a:pt x="829217" y="214132"/>
                </a:cubicBezTo>
                <a:lnTo>
                  <a:pt x="849210" y="213608"/>
                </a:lnTo>
                <a:lnTo>
                  <a:pt x="843419" y="234658"/>
                </a:lnTo>
                <a:cubicBezTo>
                  <a:pt x="832895" y="275701"/>
                  <a:pt x="817636" y="314811"/>
                  <a:pt x="797642" y="351987"/>
                </a:cubicBezTo>
                <a:cubicBezTo>
                  <a:pt x="759047" y="425301"/>
                  <a:pt x="714851" y="461953"/>
                  <a:pt x="665054" y="461953"/>
                </a:cubicBezTo>
                <a:cubicBezTo>
                  <a:pt x="658034" y="461953"/>
                  <a:pt x="650662" y="461077"/>
                  <a:pt x="642956" y="459324"/>
                </a:cubicBezTo>
                <a:lnTo>
                  <a:pt x="647690" y="433540"/>
                </a:lnTo>
                <a:cubicBezTo>
                  <a:pt x="619620" y="473878"/>
                  <a:pt x="594027" y="517550"/>
                  <a:pt x="570871" y="564556"/>
                </a:cubicBezTo>
                <a:cubicBezTo>
                  <a:pt x="595074" y="547716"/>
                  <a:pt x="625068" y="539305"/>
                  <a:pt x="660844" y="539305"/>
                </a:cubicBezTo>
                <a:cubicBezTo>
                  <a:pt x="738711" y="539305"/>
                  <a:pt x="849210" y="579996"/>
                  <a:pt x="992324" y="661368"/>
                </a:cubicBezTo>
                <a:lnTo>
                  <a:pt x="992324" y="143113"/>
                </a:lnTo>
                <a:cubicBezTo>
                  <a:pt x="862183" y="71561"/>
                  <a:pt x="753456" y="35776"/>
                  <a:pt x="666112" y="35776"/>
                </a:cubicBezTo>
                <a:close/>
                <a:moveTo>
                  <a:pt x="992857" y="697154"/>
                </a:moveTo>
                <a:cubicBezTo>
                  <a:pt x="847639" y="613667"/>
                  <a:pt x="736968" y="571929"/>
                  <a:pt x="660854" y="571929"/>
                </a:cubicBezTo>
                <a:cubicBezTo>
                  <a:pt x="615600" y="571929"/>
                  <a:pt x="584035" y="586835"/>
                  <a:pt x="566147" y="616649"/>
                </a:cubicBezTo>
                <a:cubicBezTo>
                  <a:pt x="554917" y="635241"/>
                  <a:pt x="548601" y="662073"/>
                  <a:pt x="547202" y="697154"/>
                </a:cubicBezTo>
                <a:lnTo>
                  <a:pt x="992857" y="697154"/>
                </a:lnTo>
                <a:close/>
                <a:moveTo>
                  <a:pt x="636651" y="323059"/>
                </a:moveTo>
                <a:cubicBezTo>
                  <a:pt x="622620" y="347615"/>
                  <a:pt x="618763" y="377257"/>
                  <a:pt x="625078" y="411975"/>
                </a:cubicBezTo>
                <a:cubicBezTo>
                  <a:pt x="676637" y="339014"/>
                  <a:pt x="732234" y="284645"/>
                  <a:pt x="791870" y="248869"/>
                </a:cubicBezTo>
                <a:cubicBezTo>
                  <a:pt x="712232" y="256242"/>
                  <a:pt x="660502" y="280969"/>
                  <a:pt x="636651" y="323059"/>
                </a:cubicBezTo>
                <a:close/>
                <a:moveTo>
                  <a:pt x="796071" y="283073"/>
                </a:moveTo>
                <a:cubicBezTo>
                  <a:pt x="745903" y="315344"/>
                  <a:pt x="697859" y="363579"/>
                  <a:pt x="651900" y="427768"/>
                </a:cubicBezTo>
                <a:cubicBezTo>
                  <a:pt x="683123" y="433378"/>
                  <a:pt x="712937" y="418824"/>
                  <a:pt x="741350" y="384096"/>
                </a:cubicBezTo>
                <a:cubicBezTo>
                  <a:pt x="761343" y="359188"/>
                  <a:pt x="779583" y="325517"/>
                  <a:pt x="796071" y="283073"/>
                </a:cubicBezTo>
                <a:close/>
              </a:path>
            </a:pathLst>
          </a:custGeom>
          <a:solidFill>
            <a:srgbClr val="00B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6BA1644A-C673-C277-4CC9-AFE378035241}"/>
              </a:ext>
            </a:extLst>
          </p:cNvPr>
          <p:cNvSpPr/>
          <p:nvPr/>
        </p:nvSpPr>
        <p:spPr>
          <a:xfrm>
            <a:off x="2979709" y="2708451"/>
            <a:ext cx="1067091" cy="1089067"/>
          </a:xfrm>
          <a:custGeom>
            <a:avLst/>
            <a:gdLst>
              <a:gd name="connsiteX0" fmla="*/ 329375 w 739232"/>
              <a:gd name="connsiteY0" fmla="*/ 588255 h 754456"/>
              <a:gd name="connsiteX1" fmla="*/ 278864 w 739232"/>
              <a:gd name="connsiteY1" fmla="*/ 652967 h 754456"/>
              <a:gd name="connsiteX2" fmla="*/ 80506 w 739232"/>
              <a:gd name="connsiteY2" fmla="*/ 543001 h 754456"/>
              <a:gd name="connsiteX3" fmla="*/ 0 w 739232"/>
              <a:gd name="connsiteY3" fmla="*/ 328327 h 754456"/>
              <a:gd name="connsiteX4" fmla="*/ 3153 w 739232"/>
              <a:gd name="connsiteY4" fmla="*/ 284655 h 754456"/>
              <a:gd name="connsiteX5" fmla="*/ 28937 w 739232"/>
              <a:gd name="connsiteY5" fmla="*/ 194682 h 754456"/>
              <a:gd name="connsiteX6" fmla="*/ 51035 w 739232"/>
              <a:gd name="connsiteY6" fmla="*/ 153638 h 754456"/>
              <a:gd name="connsiteX7" fmla="*/ 61036 w 739232"/>
              <a:gd name="connsiteY7" fmla="*/ 138903 h 754456"/>
              <a:gd name="connsiteX8" fmla="*/ 136798 w 739232"/>
              <a:gd name="connsiteY8" fmla="*/ 62084 h 754456"/>
              <a:gd name="connsiteX9" fmla="*/ 136798 w 739232"/>
              <a:gd name="connsiteY9" fmla="*/ 58931 h 754456"/>
              <a:gd name="connsiteX10" fmla="*/ 141008 w 739232"/>
              <a:gd name="connsiteY10" fmla="*/ 58931 h 754456"/>
              <a:gd name="connsiteX11" fmla="*/ 328317 w 739232"/>
              <a:gd name="connsiteY11" fmla="*/ 0 h 754456"/>
              <a:gd name="connsiteX12" fmla="*/ 540354 w 739232"/>
              <a:gd name="connsiteY12" fmla="*/ 78924 h 754456"/>
              <a:gd name="connsiteX13" fmla="*/ 512464 w 739232"/>
              <a:gd name="connsiteY13" fmla="*/ 95231 h 754456"/>
              <a:gd name="connsiteX14" fmla="*/ 459848 w 739232"/>
              <a:gd name="connsiteY14" fmla="*/ 126273 h 754456"/>
              <a:gd name="connsiteX15" fmla="*/ 473002 w 739232"/>
              <a:gd name="connsiteY15" fmla="*/ 90497 h 754456"/>
              <a:gd name="connsiteX16" fmla="*/ 377771 w 739232"/>
              <a:gd name="connsiteY16" fmla="*/ 54197 h 754456"/>
              <a:gd name="connsiteX17" fmla="*/ 443017 w 739232"/>
              <a:gd name="connsiteY17" fmla="*/ 136808 h 754456"/>
              <a:gd name="connsiteX18" fmla="*/ 411452 w 739232"/>
              <a:gd name="connsiteY18" fmla="*/ 157324 h 754456"/>
              <a:gd name="connsiteX19" fmla="*/ 328317 w 739232"/>
              <a:gd name="connsiteY19" fmla="*/ 61560 h 754456"/>
              <a:gd name="connsiteX20" fmla="*/ 233610 w 739232"/>
              <a:gd name="connsiteY20" fmla="*/ 178889 h 754456"/>
              <a:gd name="connsiteX21" fmla="*/ 325164 w 739232"/>
              <a:gd name="connsiteY21" fmla="*/ 209931 h 754456"/>
              <a:gd name="connsiteX22" fmla="*/ 348844 w 739232"/>
              <a:gd name="connsiteY22" fmla="*/ 207826 h 754456"/>
              <a:gd name="connsiteX23" fmla="*/ 314116 w 739232"/>
              <a:gd name="connsiteY23" fmla="*/ 246764 h 754456"/>
              <a:gd name="connsiteX24" fmla="*/ 219409 w 739232"/>
              <a:gd name="connsiteY24" fmla="*/ 214665 h 754456"/>
              <a:gd name="connsiteX25" fmla="*/ 202045 w 739232"/>
              <a:gd name="connsiteY25" fmla="*/ 322002 h 754456"/>
              <a:gd name="connsiteX26" fmla="*/ 202568 w 739232"/>
              <a:gd name="connsiteY26" fmla="*/ 331470 h 754456"/>
              <a:gd name="connsiteX27" fmla="*/ 262024 w 739232"/>
              <a:gd name="connsiteY27" fmla="*/ 350939 h 754456"/>
              <a:gd name="connsiteX28" fmla="*/ 256766 w 739232"/>
              <a:gd name="connsiteY28" fmla="*/ 383039 h 754456"/>
              <a:gd name="connsiteX29" fmla="*/ 205207 w 739232"/>
              <a:gd name="connsiteY29" fmla="*/ 368303 h 754456"/>
              <a:gd name="connsiteX30" fmla="*/ 255194 w 739232"/>
              <a:gd name="connsiteY30" fmla="*/ 503520 h 754456"/>
              <a:gd name="connsiteX31" fmla="*/ 275711 w 739232"/>
              <a:gd name="connsiteY31" fmla="*/ 506673 h 754456"/>
              <a:gd name="connsiteX32" fmla="*/ 295180 w 739232"/>
              <a:gd name="connsiteY32" fmla="*/ 543506 h 754456"/>
              <a:gd name="connsiteX33" fmla="*/ 289922 w 739232"/>
              <a:gd name="connsiteY33" fmla="*/ 543506 h 754456"/>
              <a:gd name="connsiteX34" fmla="*/ 285188 w 739232"/>
              <a:gd name="connsiteY34" fmla="*/ 542982 h 754456"/>
              <a:gd name="connsiteX35" fmla="*/ 314125 w 739232"/>
              <a:gd name="connsiteY35" fmla="*/ 570338 h 754456"/>
              <a:gd name="connsiteX36" fmla="*/ 329375 w 739232"/>
              <a:gd name="connsiteY36" fmla="*/ 588255 h 754456"/>
              <a:gd name="connsiteX37" fmla="*/ 49463 w 739232"/>
              <a:gd name="connsiteY37" fmla="*/ 329384 h 754456"/>
              <a:gd name="connsiteX38" fmla="*/ 49463 w 739232"/>
              <a:gd name="connsiteY38" fmla="*/ 329908 h 754456"/>
              <a:gd name="connsiteX39" fmla="*/ 203102 w 739232"/>
              <a:gd name="connsiteY39" fmla="*/ 486175 h 754456"/>
              <a:gd name="connsiteX40" fmla="*/ 166268 w 739232"/>
              <a:gd name="connsiteY40" fmla="*/ 349901 h 754456"/>
              <a:gd name="connsiteX41" fmla="*/ 59989 w 739232"/>
              <a:gd name="connsiteY41" fmla="*/ 254137 h 754456"/>
              <a:gd name="connsiteX42" fmla="*/ 49463 w 739232"/>
              <a:gd name="connsiteY42" fmla="*/ 328327 h 754456"/>
              <a:gd name="connsiteX43" fmla="*/ 49463 w 739232"/>
              <a:gd name="connsiteY43" fmla="*/ 329384 h 754456"/>
              <a:gd name="connsiteX44" fmla="*/ 68409 w 739232"/>
              <a:gd name="connsiteY44" fmla="*/ 429349 h 754456"/>
              <a:gd name="connsiteX45" fmla="*/ 155753 w 739232"/>
              <a:gd name="connsiteY45" fmla="*/ 547211 h 754456"/>
              <a:gd name="connsiteX46" fmla="*/ 292551 w 739232"/>
              <a:gd name="connsiteY46" fmla="*/ 605085 h 754456"/>
              <a:gd name="connsiteX47" fmla="*/ 295180 w 739232"/>
              <a:gd name="connsiteY47" fmla="*/ 603504 h 754456"/>
              <a:gd name="connsiteX48" fmla="*/ 298333 w 739232"/>
              <a:gd name="connsiteY48" fmla="*/ 601923 h 754456"/>
              <a:gd name="connsiteX49" fmla="*/ 290970 w 739232"/>
              <a:gd name="connsiteY49" fmla="*/ 599818 h 754456"/>
              <a:gd name="connsiteX50" fmla="*/ 229934 w 739232"/>
              <a:gd name="connsiteY50" fmla="*/ 531943 h 754456"/>
              <a:gd name="connsiteX51" fmla="*/ 68409 w 739232"/>
              <a:gd name="connsiteY51" fmla="*/ 429349 h 754456"/>
              <a:gd name="connsiteX52" fmla="*/ 146275 w 739232"/>
              <a:gd name="connsiteY52" fmla="*/ 117872 h 754456"/>
              <a:gd name="connsiteX53" fmla="*/ 74190 w 739232"/>
              <a:gd name="connsiteY53" fmla="*/ 214684 h 754456"/>
              <a:gd name="connsiteX54" fmla="*/ 165211 w 739232"/>
              <a:gd name="connsiteY54" fmla="*/ 311496 h 754456"/>
              <a:gd name="connsiteX55" fmla="*/ 188890 w 739232"/>
              <a:gd name="connsiteY55" fmla="*/ 188900 h 754456"/>
              <a:gd name="connsiteX56" fmla="*/ 146275 w 739232"/>
              <a:gd name="connsiteY56" fmla="*/ 117872 h 754456"/>
              <a:gd name="connsiteX57" fmla="*/ 279397 w 739232"/>
              <a:gd name="connsiteY57" fmla="*/ 54207 h 754456"/>
              <a:gd name="connsiteX58" fmla="*/ 178375 w 739232"/>
              <a:gd name="connsiteY58" fmla="*/ 93669 h 754456"/>
              <a:gd name="connsiteX59" fmla="*/ 205730 w 739232"/>
              <a:gd name="connsiteY59" fmla="*/ 151543 h 754456"/>
              <a:gd name="connsiteX60" fmla="*/ 279397 w 739232"/>
              <a:gd name="connsiteY60" fmla="*/ 54207 h 754456"/>
              <a:gd name="connsiteX61" fmla="*/ 620344 w 739232"/>
              <a:gd name="connsiteY61" fmla="*/ 55255 h 754456"/>
              <a:gd name="connsiteX62" fmla="*/ 625602 w 739232"/>
              <a:gd name="connsiteY62" fmla="*/ 53673 h 754456"/>
              <a:gd name="connsiteX63" fmla="*/ 642966 w 739232"/>
              <a:gd name="connsiteY63" fmla="*/ 83134 h 754456"/>
              <a:gd name="connsiteX64" fmla="*/ 694001 w 739232"/>
              <a:gd name="connsiteY64" fmla="*/ 205197 h 754456"/>
              <a:gd name="connsiteX65" fmla="*/ 724519 w 739232"/>
              <a:gd name="connsiteY65" fmla="*/ 504577 h 754456"/>
              <a:gd name="connsiteX66" fmla="*/ 588245 w 739232"/>
              <a:gd name="connsiteY66" fmla="*/ 617696 h 754456"/>
              <a:gd name="connsiteX67" fmla="*/ 433026 w 739232"/>
              <a:gd name="connsiteY67" fmla="*/ 605066 h 754456"/>
              <a:gd name="connsiteX68" fmla="*/ 451971 w 739232"/>
              <a:gd name="connsiteY68" fmla="*/ 568233 h 754456"/>
              <a:gd name="connsiteX69" fmla="*/ 471964 w 739232"/>
              <a:gd name="connsiteY69" fmla="*/ 527190 h 754456"/>
              <a:gd name="connsiteX70" fmla="*/ 559832 w 739232"/>
              <a:gd name="connsiteY70" fmla="*/ 509302 h 754456"/>
              <a:gd name="connsiteX71" fmla="*/ 590350 w 739232"/>
              <a:gd name="connsiteY71" fmla="*/ 497196 h 754456"/>
              <a:gd name="connsiteX72" fmla="*/ 615077 w 739232"/>
              <a:gd name="connsiteY72" fmla="*/ 483518 h 754456"/>
              <a:gd name="connsiteX73" fmla="*/ 623497 w 739232"/>
              <a:gd name="connsiteY73" fmla="*/ 476679 h 754456"/>
              <a:gd name="connsiteX74" fmla="*/ 629812 w 739232"/>
              <a:gd name="connsiteY74" fmla="*/ 470364 h 754456"/>
              <a:gd name="connsiteX75" fmla="*/ 633499 w 739232"/>
              <a:gd name="connsiteY75" fmla="*/ 464049 h 754456"/>
              <a:gd name="connsiteX76" fmla="*/ 628765 w 739232"/>
              <a:gd name="connsiteY76" fmla="*/ 469307 h 754456"/>
              <a:gd name="connsiteX77" fmla="*/ 622449 w 739232"/>
              <a:gd name="connsiteY77" fmla="*/ 475098 h 754456"/>
              <a:gd name="connsiteX78" fmla="*/ 612982 w 739232"/>
              <a:gd name="connsiteY78" fmla="*/ 480889 h 754456"/>
              <a:gd name="connsiteX79" fmla="*/ 587731 w 739232"/>
              <a:gd name="connsiteY79" fmla="*/ 491414 h 754456"/>
              <a:gd name="connsiteX80" fmla="*/ 557213 w 739232"/>
              <a:gd name="connsiteY80" fmla="*/ 499310 h 754456"/>
              <a:gd name="connsiteX81" fmla="*/ 498806 w 739232"/>
              <a:gd name="connsiteY81" fmla="*/ 507206 h 754456"/>
              <a:gd name="connsiteX82" fmla="*/ 481442 w 739232"/>
              <a:gd name="connsiteY82" fmla="*/ 508254 h 754456"/>
              <a:gd name="connsiteX83" fmla="*/ 497748 w 739232"/>
              <a:gd name="connsiteY83" fmla="*/ 471945 h 754456"/>
              <a:gd name="connsiteX84" fmla="*/ 514588 w 739232"/>
              <a:gd name="connsiteY84" fmla="*/ 435645 h 754456"/>
              <a:gd name="connsiteX85" fmla="*/ 587197 w 739232"/>
              <a:gd name="connsiteY85" fmla="*/ 417757 h 754456"/>
              <a:gd name="connsiteX86" fmla="*/ 613506 w 739232"/>
              <a:gd name="connsiteY86" fmla="*/ 407756 h 754456"/>
              <a:gd name="connsiteX87" fmla="*/ 634555 w 739232"/>
              <a:gd name="connsiteY87" fmla="*/ 395650 h 754456"/>
              <a:gd name="connsiteX88" fmla="*/ 642452 w 739232"/>
              <a:gd name="connsiteY88" fmla="*/ 389334 h 754456"/>
              <a:gd name="connsiteX89" fmla="*/ 647710 w 739232"/>
              <a:gd name="connsiteY89" fmla="*/ 384077 h 754456"/>
              <a:gd name="connsiteX90" fmla="*/ 651396 w 739232"/>
              <a:gd name="connsiteY90" fmla="*/ 378286 h 754456"/>
              <a:gd name="connsiteX91" fmla="*/ 647186 w 739232"/>
              <a:gd name="connsiteY91" fmla="*/ 383543 h 754456"/>
              <a:gd name="connsiteX92" fmla="*/ 641395 w 739232"/>
              <a:gd name="connsiteY92" fmla="*/ 388277 h 754456"/>
              <a:gd name="connsiteX93" fmla="*/ 633499 w 739232"/>
              <a:gd name="connsiteY93" fmla="*/ 393535 h 754456"/>
              <a:gd name="connsiteX94" fmla="*/ 611401 w 739232"/>
              <a:gd name="connsiteY94" fmla="*/ 402479 h 754456"/>
              <a:gd name="connsiteX95" fmla="*/ 584568 w 739232"/>
              <a:gd name="connsiteY95" fmla="*/ 409318 h 754456"/>
              <a:gd name="connsiteX96" fmla="*/ 533534 w 739232"/>
              <a:gd name="connsiteY96" fmla="*/ 416157 h 754456"/>
              <a:gd name="connsiteX97" fmla="*/ 521961 w 739232"/>
              <a:gd name="connsiteY97" fmla="*/ 417205 h 754456"/>
              <a:gd name="connsiteX98" fmla="*/ 551422 w 739232"/>
              <a:gd name="connsiteY98" fmla="*/ 343015 h 754456"/>
              <a:gd name="connsiteX99" fmla="*/ 551422 w 739232"/>
              <a:gd name="connsiteY99" fmla="*/ 344596 h 754456"/>
              <a:gd name="connsiteX100" fmla="*/ 609295 w 739232"/>
              <a:gd name="connsiteY100" fmla="*/ 330918 h 754456"/>
              <a:gd name="connsiteX101" fmla="*/ 629812 w 739232"/>
              <a:gd name="connsiteY101" fmla="*/ 323022 h 754456"/>
              <a:gd name="connsiteX102" fmla="*/ 646652 w 739232"/>
              <a:gd name="connsiteY102" fmla="*/ 313554 h 754456"/>
              <a:gd name="connsiteX103" fmla="*/ 652443 w 739232"/>
              <a:gd name="connsiteY103" fmla="*/ 308820 h 754456"/>
              <a:gd name="connsiteX104" fmla="*/ 656654 w 739232"/>
              <a:gd name="connsiteY104" fmla="*/ 304086 h 754456"/>
              <a:gd name="connsiteX105" fmla="*/ 659282 w 739232"/>
              <a:gd name="connsiteY105" fmla="*/ 299876 h 754456"/>
              <a:gd name="connsiteX106" fmla="*/ 656130 w 739232"/>
              <a:gd name="connsiteY106" fmla="*/ 304086 h 754456"/>
              <a:gd name="connsiteX107" fmla="*/ 651920 w 739232"/>
              <a:gd name="connsiteY107" fmla="*/ 307772 h 754456"/>
              <a:gd name="connsiteX108" fmla="*/ 645605 w 739232"/>
              <a:gd name="connsiteY108" fmla="*/ 311458 h 754456"/>
              <a:gd name="connsiteX109" fmla="*/ 628241 w 739232"/>
              <a:gd name="connsiteY109" fmla="*/ 318821 h 754456"/>
              <a:gd name="connsiteX110" fmla="*/ 607724 w 739232"/>
              <a:gd name="connsiteY110" fmla="*/ 324079 h 754456"/>
              <a:gd name="connsiteX111" fmla="*/ 568262 w 739232"/>
              <a:gd name="connsiteY111" fmla="*/ 329337 h 754456"/>
              <a:gd name="connsiteX112" fmla="*/ 556156 w 739232"/>
              <a:gd name="connsiteY112" fmla="*/ 330384 h 754456"/>
              <a:gd name="connsiteX113" fmla="*/ 563518 w 739232"/>
              <a:gd name="connsiteY113" fmla="*/ 302495 h 754456"/>
              <a:gd name="connsiteX114" fmla="*/ 550364 w 739232"/>
              <a:gd name="connsiteY114" fmla="*/ 331956 h 754456"/>
              <a:gd name="connsiteX115" fmla="*/ 549840 w 739232"/>
              <a:gd name="connsiteY115" fmla="*/ 332480 h 754456"/>
              <a:gd name="connsiteX116" fmla="*/ 538792 w 739232"/>
              <a:gd name="connsiteY116" fmla="*/ 324060 h 754456"/>
              <a:gd name="connsiteX117" fmla="*/ 511436 w 739232"/>
              <a:gd name="connsiteY117" fmla="*/ 300381 h 754456"/>
              <a:gd name="connsiteX118" fmla="*/ 498281 w 739232"/>
              <a:gd name="connsiteY118" fmla="*/ 286179 h 754456"/>
              <a:gd name="connsiteX119" fmla="*/ 488814 w 739232"/>
              <a:gd name="connsiteY119" fmla="*/ 272501 h 754456"/>
              <a:gd name="connsiteX120" fmla="*/ 486185 w 739232"/>
              <a:gd name="connsiteY120" fmla="*/ 266710 h 754456"/>
              <a:gd name="connsiteX121" fmla="*/ 484604 w 739232"/>
              <a:gd name="connsiteY121" fmla="*/ 261452 h 754456"/>
              <a:gd name="connsiteX122" fmla="*/ 484080 w 739232"/>
              <a:gd name="connsiteY122" fmla="*/ 257242 h 754456"/>
              <a:gd name="connsiteX123" fmla="*/ 484080 w 739232"/>
              <a:gd name="connsiteY123" fmla="*/ 261452 h 754456"/>
              <a:gd name="connsiteX124" fmla="*/ 485127 w 739232"/>
              <a:gd name="connsiteY124" fmla="*/ 266710 h 754456"/>
              <a:gd name="connsiteX125" fmla="*/ 487232 w 739232"/>
              <a:gd name="connsiteY125" fmla="*/ 273549 h 754456"/>
              <a:gd name="connsiteX126" fmla="*/ 495129 w 739232"/>
              <a:gd name="connsiteY126" fmla="*/ 288808 h 754456"/>
              <a:gd name="connsiteX127" fmla="*/ 506702 w 739232"/>
              <a:gd name="connsiteY127" fmla="*/ 304591 h 754456"/>
              <a:gd name="connsiteX128" fmla="*/ 544059 w 739232"/>
              <a:gd name="connsiteY128" fmla="*/ 344053 h 754456"/>
              <a:gd name="connsiteX129" fmla="*/ 545640 w 739232"/>
              <a:gd name="connsiteY129" fmla="*/ 341948 h 754456"/>
              <a:gd name="connsiteX130" fmla="*/ 505654 w 739232"/>
              <a:gd name="connsiteY130" fmla="*/ 425082 h 754456"/>
              <a:gd name="connsiteX131" fmla="*/ 491976 w 739232"/>
              <a:gd name="connsiteY131" fmla="*/ 414557 h 754456"/>
              <a:gd name="connsiteX132" fmla="*/ 457771 w 739232"/>
              <a:gd name="connsiteY132" fmla="*/ 385096 h 754456"/>
              <a:gd name="connsiteX133" fmla="*/ 441465 w 739232"/>
              <a:gd name="connsiteY133" fmla="*/ 367208 h 754456"/>
              <a:gd name="connsiteX134" fmla="*/ 429368 w 739232"/>
              <a:gd name="connsiteY134" fmla="*/ 350368 h 754456"/>
              <a:gd name="connsiteX135" fmla="*/ 425682 w 739232"/>
              <a:gd name="connsiteY135" fmla="*/ 342472 h 754456"/>
              <a:gd name="connsiteX136" fmla="*/ 424101 w 739232"/>
              <a:gd name="connsiteY136" fmla="*/ 336157 h 754456"/>
              <a:gd name="connsiteX137" fmla="*/ 423053 w 739232"/>
              <a:gd name="connsiteY137" fmla="*/ 330365 h 754456"/>
              <a:gd name="connsiteX138" fmla="*/ 423053 w 739232"/>
              <a:gd name="connsiteY138" fmla="*/ 336157 h 754456"/>
              <a:gd name="connsiteX139" fmla="*/ 424101 w 739232"/>
              <a:gd name="connsiteY139" fmla="*/ 342995 h 754456"/>
              <a:gd name="connsiteX140" fmla="*/ 427254 w 739232"/>
              <a:gd name="connsiteY140" fmla="*/ 350892 h 754456"/>
              <a:gd name="connsiteX141" fmla="*/ 437255 w 739232"/>
              <a:gd name="connsiteY141" fmla="*/ 370361 h 754456"/>
              <a:gd name="connsiteX142" fmla="*/ 451457 w 739232"/>
              <a:gd name="connsiteY142" fmla="*/ 390354 h 754456"/>
              <a:gd name="connsiteX143" fmla="*/ 498281 w 739232"/>
              <a:gd name="connsiteY143" fmla="*/ 439284 h 754456"/>
              <a:gd name="connsiteX144" fmla="*/ 498806 w 739232"/>
              <a:gd name="connsiteY144" fmla="*/ 438760 h 754456"/>
              <a:gd name="connsiteX145" fmla="*/ 460924 w 739232"/>
              <a:gd name="connsiteY145" fmla="*/ 508740 h 754456"/>
              <a:gd name="connsiteX146" fmla="*/ 442513 w 739232"/>
              <a:gd name="connsiteY146" fmla="*/ 494538 h 754456"/>
              <a:gd name="connsiteX147" fmla="*/ 397793 w 739232"/>
              <a:gd name="connsiteY147" fmla="*/ 456133 h 754456"/>
              <a:gd name="connsiteX148" fmla="*/ 376218 w 739232"/>
              <a:gd name="connsiteY148" fmla="*/ 432978 h 754456"/>
              <a:gd name="connsiteX149" fmla="*/ 360436 w 739232"/>
              <a:gd name="connsiteY149" fmla="*/ 410356 h 754456"/>
              <a:gd name="connsiteX150" fmla="*/ 356225 w 739232"/>
              <a:gd name="connsiteY150" fmla="*/ 400355 h 754456"/>
              <a:gd name="connsiteX151" fmla="*/ 353596 w 739232"/>
              <a:gd name="connsiteY151" fmla="*/ 392459 h 754456"/>
              <a:gd name="connsiteX152" fmla="*/ 352549 w 739232"/>
              <a:gd name="connsiteY152" fmla="*/ 385096 h 754456"/>
              <a:gd name="connsiteX153" fmla="*/ 352549 w 739232"/>
              <a:gd name="connsiteY153" fmla="*/ 392459 h 754456"/>
              <a:gd name="connsiteX154" fmla="*/ 354130 w 739232"/>
              <a:gd name="connsiteY154" fmla="*/ 400879 h 754456"/>
              <a:gd name="connsiteX155" fmla="*/ 357817 w 739232"/>
              <a:gd name="connsiteY155" fmla="*/ 411928 h 754456"/>
              <a:gd name="connsiteX156" fmla="*/ 370970 w 739232"/>
              <a:gd name="connsiteY156" fmla="*/ 436655 h 754456"/>
              <a:gd name="connsiteX157" fmla="*/ 389916 w 739232"/>
              <a:gd name="connsiteY157" fmla="*/ 462963 h 754456"/>
              <a:gd name="connsiteX158" fmla="*/ 450952 w 739232"/>
              <a:gd name="connsiteY158" fmla="*/ 526628 h 754456"/>
              <a:gd name="connsiteX159" fmla="*/ 317306 w 739232"/>
              <a:gd name="connsiteY159" fmla="*/ 754456 h 754456"/>
              <a:gd name="connsiteX160" fmla="*/ 245745 w 739232"/>
              <a:gd name="connsiteY160" fmla="*/ 740255 h 754456"/>
              <a:gd name="connsiteX161" fmla="*/ 254165 w 739232"/>
              <a:gd name="connsiteY161" fmla="*/ 737102 h 754456"/>
              <a:gd name="connsiteX162" fmla="*/ 272577 w 739232"/>
              <a:gd name="connsiteY162" fmla="*/ 727100 h 754456"/>
              <a:gd name="connsiteX163" fmla="*/ 387277 w 739232"/>
              <a:gd name="connsiteY163" fmla="*/ 582406 h 754456"/>
              <a:gd name="connsiteX164" fmla="*/ 303095 w 739232"/>
              <a:gd name="connsiteY164" fmla="*/ 478755 h 754456"/>
              <a:gd name="connsiteX165" fmla="*/ 306248 w 739232"/>
              <a:gd name="connsiteY165" fmla="*/ 324069 h 754456"/>
              <a:gd name="connsiteX166" fmla="*/ 488823 w 739232"/>
              <a:gd name="connsiteY166" fmla="*/ 153600 h 754456"/>
              <a:gd name="connsiteX167" fmla="*/ 582483 w 739232"/>
              <a:gd name="connsiteY167" fmla="*/ 98355 h 754456"/>
              <a:gd name="connsiteX168" fmla="*/ 621945 w 739232"/>
              <a:gd name="connsiteY168" fmla="*/ 72047 h 754456"/>
              <a:gd name="connsiteX169" fmla="*/ 620344 w 739232"/>
              <a:gd name="connsiteY169" fmla="*/ 55255 h 754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</a:cxnLst>
            <a:rect l="l" t="t" r="r" b="b"/>
            <a:pathLst>
              <a:path w="739232" h="754456">
                <a:moveTo>
                  <a:pt x="329375" y="588255"/>
                </a:moveTo>
                <a:cubicBezTo>
                  <a:pt x="309029" y="615963"/>
                  <a:pt x="292189" y="637537"/>
                  <a:pt x="278864" y="652967"/>
                </a:cubicBezTo>
                <a:cubicBezTo>
                  <a:pt x="199587" y="640690"/>
                  <a:pt x="133465" y="604038"/>
                  <a:pt x="80506" y="543001"/>
                </a:cubicBezTo>
                <a:cubicBezTo>
                  <a:pt x="26841" y="481613"/>
                  <a:pt x="0" y="410061"/>
                  <a:pt x="0" y="328327"/>
                </a:cubicBezTo>
                <a:cubicBezTo>
                  <a:pt x="0" y="315697"/>
                  <a:pt x="1048" y="301143"/>
                  <a:pt x="3153" y="284655"/>
                </a:cubicBezTo>
                <a:cubicBezTo>
                  <a:pt x="7706" y="253089"/>
                  <a:pt x="16307" y="223095"/>
                  <a:pt x="28937" y="194682"/>
                </a:cubicBezTo>
                <a:cubicBezTo>
                  <a:pt x="35252" y="180299"/>
                  <a:pt x="42615" y="166621"/>
                  <a:pt x="51035" y="153638"/>
                </a:cubicBezTo>
                <a:cubicBezTo>
                  <a:pt x="54893" y="147676"/>
                  <a:pt x="58217" y="142761"/>
                  <a:pt x="61036" y="138903"/>
                </a:cubicBezTo>
                <a:cubicBezTo>
                  <a:pt x="81734" y="109442"/>
                  <a:pt x="106985" y="83830"/>
                  <a:pt x="136798" y="62084"/>
                </a:cubicBezTo>
                <a:cubicBezTo>
                  <a:pt x="136798" y="60331"/>
                  <a:pt x="136798" y="59274"/>
                  <a:pt x="136798" y="58931"/>
                </a:cubicBezTo>
                <a:lnTo>
                  <a:pt x="141008" y="58931"/>
                </a:lnTo>
                <a:cubicBezTo>
                  <a:pt x="197482" y="19641"/>
                  <a:pt x="259918" y="0"/>
                  <a:pt x="328317" y="0"/>
                </a:cubicBezTo>
                <a:cubicBezTo>
                  <a:pt x="408289" y="0"/>
                  <a:pt x="478974" y="26308"/>
                  <a:pt x="540354" y="78924"/>
                </a:cubicBezTo>
                <a:cubicBezTo>
                  <a:pt x="532276" y="83839"/>
                  <a:pt x="522990" y="89268"/>
                  <a:pt x="512464" y="95231"/>
                </a:cubicBezTo>
                <a:cubicBezTo>
                  <a:pt x="492814" y="106452"/>
                  <a:pt x="475279" y="116805"/>
                  <a:pt x="459848" y="126273"/>
                </a:cubicBezTo>
                <a:cubicBezTo>
                  <a:pt x="466163" y="113643"/>
                  <a:pt x="470545" y="101718"/>
                  <a:pt x="473002" y="90497"/>
                </a:cubicBezTo>
                <a:cubicBezTo>
                  <a:pt x="443542" y="72257"/>
                  <a:pt x="411785" y="60160"/>
                  <a:pt x="377771" y="54197"/>
                </a:cubicBezTo>
                <a:cubicBezTo>
                  <a:pt x="403022" y="77353"/>
                  <a:pt x="424777" y="104880"/>
                  <a:pt x="443017" y="136808"/>
                </a:cubicBezTo>
                <a:cubicBezTo>
                  <a:pt x="430730" y="144523"/>
                  <a:pt x="420214" y="151362"/>
                  <a:pt x="411452" y="157324"/>
                </a:cubicBezTo>
                <a:cubicBezTo>
                  <a:pt x="389354" y="118034"/>
                  <a:pt x="361645" y="86116"/>
                  <a:pt x="328317" y="61560"/>
                </a:cubicBezTo>
                <a:cubicBezTo>
                  <a:pt x="287617" y="91726"/>
                  <a:pt x="256051" y="130836"/>
                  <a:pt x="233610" y="178889"/>
                </a:cubicBezTo>
                <a:cubicBezTo>
                  <a:pt x="260623" y="199587"/>
                  <a:pt x="291132" y="209931"/>
                  <a:pt x="325164" y="209931"/>
                </a:cubicBezTo>
                <a:cubicBezTo>
                  <a:pt x="332527" y="209931"/>
                  <a:pt x="340423" y="209226"/>
                  <a:pt x="348844" y="207826"/>
                </a:cubicBezTo>
                <a:cubicBezTo>
                  <a:pt x="337614" y="218704"/>
                  <a:pt x="326041" y="231677"/>
                  <a:pt x="314116" y="246764"/>
                </a:cubicBezTo>
                <a:cubicBezTo>
                  <a:pt x="279035" y="244659"/>
                  <a:pt x="247469" y="233963"/>
                  <a:pt x="219409" y="214665"/>
                </a:cubicBezTo>
                <a:cubicBezTo>
                  <a:pt x="207836" y="249393"/>
                  <a:pt x="202045" y="285169"/>
                  <a:pt x="202045" y="322002"/>
                </a:cubicBezTo>
                <a:cubicBezTo>
                  <a:pt x="202045" y="322355"/>
                  <a:pt x="202216" y="325507"/>
                  <a:pt x="202568" y="331470"/>
                </a:cubicBezTo>
                <a:cubicBezTo>
                  <a:pt x="221514" y="339890"/>
                  <a:pt x="241316" y="346377"/>
                  <a:pt x="262024" y="350939"/>
                </a:cubicBezTo>
                <a:cubicBezTo>
                  <a:pt x="259566" y="361112"/>
                  <a:pt x="257813" y="371808"/>
                  <a:pt x="256766" y="383039"/>
                </a:cubicBezTo>
                <a:cubicBezTo>
                  <a:pt x="238163" y="379181"/>
                  <a:pt x="220989" y="374266"/>
                  <a:pt x="205207" y="368303"/>
                </a:cubicBezTo>
                <a:cubicBezTo>
                  <a:pt x="211865" y="417757"/>
                  <a:pt x="228534" y="462839"/>
                  <a:pt x="255194" y="503520"/>
                </a:cubicBezTo>
                <a:cubicBezTo>
                  <a:pt x="256947" y="503873"/>
                  <a:pt x="263786" y="504920"/>
                  <a:pt x="275711" y="506673"/>
                </a:cubicBezTo>
                <a:cubicBezTo>
                  <a:pt x="281311" y="519656"/>
                  <a:pt x="287817" y="531924"/>
                  <a:pt x="295180" y="543506"/>
                </a:cubicBezTo>
                <a:cubicBezTo>
                  <a:pt x="294132" y="543506"/>
                  <a:pt x="292370" y="543506"/>
                  <a:pt x="289922" y="543506"/>
                </a:cubicBezTo>
                <a:cubicBezTo>
                  <a:pt x="287817" y="543506"/>
                  <a:pt x="286236" y="543335"/>
                  <a:pt x="285188" y="542982"/>
                </a:cubicBezTo>
                <a:cubicBezTo>
                  <a:pt x="293256" y="551755"/>
                  <a:pt x="302895" y="560870"/>
                  <a:pt x="314125" y="570338"/>
                </a:cubicBezTo>
                <a:cubicBezTo>
                  <a:pt x="319383" y="577025"/>
                  <a:pt x="324460" y="582987"/>
                  <a:pt x="329375" y="588255"/>
                </a:cubicBezTo>
                <a:close/>
                <a:moveTo>
                  <a:pt x="49463" y="329384"/>
                </a:moveTo>
                <a:lnTo>
                  <a:pt x="49463" y="329908"/>
                </a:lnTo>
                <a:cubicBezTo>
                  <a:pt x="75772" y="401812"/>
                  <a:pt x="126988" y="453905"/>
                  <a:pt x="203102" y="486175"/>
                </a:cubicBezTo>
                <a:cubicBezTo>
                  <a:pt x="182052" y="443732"/>
                  <a:pt x="169774" y="398307"/>
                  <a:pt x="166268" y="349901"/>
                </a:cubicBezTo>
                <a:cubicBezTo>
                  <a:pt x="122073" y="325698"/>
                  <a:pt x="86639" y="293780"/>
                  <a:pt x="59989" y="254137"/>
                </a:cubicBezTo>
                <a:cubicBezTo>
                  <a:pt x="52969" y="279045"/>
                  <a:pt x="49463" y="303771"/>
                  <a:pt x="49463" y="328327"/>
                </a:cubicBezTo>
                <a:lnTo>
                  <a:pt x="49463" y="329384"/>
                </a:lnTo>
                <a:close/>
                <a:moveTo>
                  <a:pt x="68409" y="429349"/>
                </a:moveTo>
                <a:cubicBezTo>
                  <a:pt x="87002" y="476355"/>
                  <a:pt x="116110" y="515636"/>
                  <a:pt x="155753" y="547211"/>
                </a:cubicBezTo>
                <a:cubicBezTo>
                  <a:pt x="196082" y="579130"/>
                  <a:pt x="241688" y="598427"/>
                  <a:pt x="292551" y="605085"/>
                </a:cubicBezTo>
                <a:cubicBezTo>
                  <a:pt x="293256" y="604733"/>
                  <a:pt x="294132" y="604209"/>
                  <a:pt x="295180" y="603504"/>
                </a:cubicBezTo>
                <a:cubicBezTo>
                  <a:pt x="296580" y="602799"/>
                  <a:pt x="297628" y="602275"/>
                  <a:pt x="298333" y="601923"/>
                </a:cubicBezTo>
                <a:cubicBezTo>
                  <a:pt x="294827" y="600875"/>
                  <a:pt x="292361" y="600170"/>
                  <a:pt x="290970" y="599818"/>
                </a:cubicBezTo>
                <a:cubicBezTo>
                  <a:pt x="267814" y="580177"/>
                  <a:pt x="247479" y="557546"/>
                  <a:pt x="229934" y="531943"/>
                </a:cubicBezTo>
                <a:cubicBezTo>
                  <a:pt x="164688" y="513712"/>
                  <a:pt x="110843" y="479508"/>
                  <a:pt x="68409" y="429349"/>
                </a:cubicBezTo>
                <a:close/>
                <a:moveTo>
                  <a:pt x="146275" y="117872"/>
                </a:moveTo>
                <a:cubicBezTo>
                  <a:pt x="115053" y="144885"/>
                  <a:pt x="91030" y="177155"/>
                  <a:pt x="74190" y="214684"/>
                </a:cubicBezTo>
                <a:cubicBezTo>
                  <a:pt x="95241" y="253622"/>
                  <a:pt x="125569" y="285893"/>
                  <a:pt x="165211" y="311496"/>
                </a:cubicBezTo>
                <a:cubicBezTo>
                  <a:pt x="166259" y="269053"/>
                  <a:pt x="174155" y="228190"/>
                  <a:pt x="188890" y="188900"/>
                </a:cubicBezTo>
                <a:cubicBezTo>
                  <a:pt x="169240" y="168202"/>
                  <a:pt x="155039" y="144523"/>
                  <a:pt x="146275" y="117872"/>
                </a:cubicBezTo>
                <a:close/>
                <a:moveTo>
                  <a:pt x="279397" y="54207"/>
                </a:moveTo>
                <a:cubicBezTo>
                  <a:pt x="242907" y="60874"/>
                  <a:pt x="209236" y="74028"/>
                  <a:pt x="178375" y="93669"/>
                </a:cubicBezTo>
                <a:cubicBezTo>
                  <a:pt x="183290" y="114719"/>
                  <a:pt x="192396" y="134007"/>
                  <a:pt x="205730" y="151543"/>
                </a:cubicBezTo>
                <a:cubicBezTo>
                  <a:pt x="224676" y="114357"/>
                  <a:pt x="249222" y="81915"/>
                  <a:pt x="279397" y="54207"/>
                </a:cubicBezTo>
                <a:close/>
                <a:moveTo>
                  <a:pt x="620344" y="55255"/>
                </a:moveTo>
                <a:cubicBezTo>
                  <a:pt x="619640" y="48939"/>
                  <a:pt x="621392" y="48416"/>
                  <a:pt x="625602" y="53673"/>
                </a:cubicBezTo>
                <a:cubicBezTo>
                  <a:pt x="629812" y="58931"/>
                  <a:pt x="635604" y="68761"/>
                  <a:pt x="642966" y="83134"/>
                </a:cubicBezTo>
                <a:cubicBezTo>
                  <a:pt x="660854" y="117510"/>
                  <a:pt x="677866" y="158201"/>
                  <a:pt x="694001" y="205197"/>
                </a:cubicBezTo>
                <a:cubicBezTo>
                  <a:pt x="741359" y="341643"/>
                  <a:pt x="751523" y="441436"/>
                  <a:pt x="724519" y="504577"/>
                </a:cubicBezTo>
                <a:cubicBezTo>
                  <a:pt x="697859" y="566309"/>
                  <a:pt x="652434" y="604018"/>
                  <a:pt x="588245" y="617696"/>
                </a:cubicBezTo>
                <a:cubicBezTo>
                  <a:pt x="538439" y="628574"/>
                  <a:pt x="486699" y="624364"/>
                  <a:pt x="433026" y="605066"/>
                </a:cubicBezTo>
                <a:cubicBezTo>
                  <a:pt x="435836" y="598046"/>
                  <a:pt x="442141" y="585778"/>
                  <a:pt x="451971" y="568233"/>
                </a:cubicBezTo>
                <a:cubicBezTo>
                  <a:pt x="461439" y="550345"/>
                  <a:pt x="468097" y="536667"/>
                  <a:pt x="471964" y="527190"/>
                </a:cubicBezTo>
                <a:cubicBezTo>
                  <a:pt x="516865" y="519827"/>
                  <a:pt x="546154" y="513864"/>
                  <a:pt x="559832" y="509302"/>
                </a:cubicBezTo>
                <a:cubicBezTo>
                  <a:pt x="572110" y="505092"/>
                  <a:pt x="582273" y="501063"/>
                  <a:pt x="590350" y="497196"/>
                </a:cubicBezTo>
                <a:cubicBezTo>
                  <a:pt x="601218" y="492281"/>
                  <a:pt x="609467" y="487728"/>
                  <a:pt x="615077" y="483518"/>
                </a:cubicBezTo>
                <a:cubicBezTo>
                  <a:pt x="619287" y="480365"/>
                  <a:pt x="622097" y="478079"/>
                  <a:pt x="623497" y="476679"/>
                </a:cubicBezTo>
                <a:cubicBezTo>
                  <a:pt x="627355" y="472469"/>
                  <a:pt x="629460" y="470364"/>
                  <a:pt x="629812" y="470364"/>
                </a:cubicBezTo>
                <a:cubicBezTo>
                  <a:pt x="631565" y="467554"/>
                  <a:pt x="632784" y="465449"/>
                  <a:pt x="633499" y="464049"/>
                </a:cubicBezTo>
                <a:cubicBezTo>
                  <a:pt x="632450" y="465449"/>
                  <a:pt x="630870" y="467201"/>
                  <a:pt x="628765" y="469307"/>
                </a:cubicBezTo>
                <a:cubicBezTo>
                  <a:pt x="628765" y="470011"/>
                  <a:pt x="626659" y="471935"/>
                  <a:pt x="622449" y="475098"/>
                </a:cubicBezTo>
                <a:cubicBezTo>
                  <a:pt x="620687" y="476498"/>
                  <a:pt x="617534" y="478431"/>
                  <a:pt x="612982" y="480889"/>
                </a:cubicBezTo>
                <a:cubicBezTo>
                  <a:pt x="607371" y="484394"/>
                  <a:pt x="598951" y="487909"/>
                  <a:pt x="587731" y="491414"/>
                </a:cubicBezTo>
                <a:cubicBezTo>
                  <a:pt x="580016" y="493871"/>
                  <a:pt x="569843" y="496500"/>
                  <a:pt x="557213" y="499310"/>
                </a:cubicBezTo>
                <a:cubicBezTo>
                  <a:pt x="539668" y="502815"/>
                  <a:pt x="520198" y="505444"/>
                  <a:pt x="498806" y="507206"/>
                </a:cubicBezTo>
                <a:cubicBezTo>
                  <a:pt x="500910" y="507206"/>
                  <a:pt x="495119" y="507559"/>
                  <a:pt x="481442" y="508254"/>
                </a:cubicBezTo>
                <a:cubicBezTo>
                  <a:pt x="484594" y="500186"/>
                  <a:pt x="490033" y="488090"/>
                  <a:pt x="497748" y="471945"/>
                </a:cubicBezTo>
                <a:cubicBezTo>
                  <a:pt x="505816" y="455809"/>
                  <a:pt x="511426" y="443713"/>
                  <a:pt x="514588" y="435645"/>
                </a:cubicBezTo>
                <a:cubicBezTo>
                  <a:pt x="539839" y="431435"/>
                  <a:pt x="564052" y="425472"/>
                  <a:pt x="587197" y="417757"/>
                </a:cubicBezTo>
                <a:cubicBezTo>
                  <a:pt x="598065" y="413899"/>
                  <a:pt x="606838" y="410566"/>
                  <a:pt x="613506" y="407756"/>
                </a:cubicBezTo>
                <a:cubicBezTo>
                  <a:pt x="622631" y="403546"/>
                  <a:pt x="629631" y="399517"/>
                  <a:pt x="634555" y="395650"/>
                </a:cubicBezTo>
                <a:cubicBezTo>
                  <a:pt x="638413" y="392840"/>
                  <a:pt x="641042" y="390735"/>
                  <a:pt x="642452" y="389334"/>
                </a:cubicBezTo>
                <a:lnTo>
                  <a:pt x="647710" y="384077"/>
                </a:lnTo>
                <a:cubicBezTo>
                  <a:pt x="649110" y="381619"/>
                  <a:pt x="650339" y="379695"/>
                  <a:pt x="651396" y="378286"/>
                </a:cubicBezTo>
                <a:cubicBezTo>
                  <a:pt x="650348" y="379686"/>
                  <a:pt x="648938" y="381438"/>
                  <a:pt x="647186" y="383543"/>
                </a:cubicBezTo>
                <a:cubicBezTo>
                  <a:pt x="646833" y="383543"/>
                  <a:pt x="644900" y="385124"/>
                  <a:pt x="641395" y="388277"/>
                </a:cubicBezTo>
                <a:cubicBezTo>
                  <a:pt x="639633" y="389677"/>
                  <a:pt x="637004" y="391430"/>
                  <a:pt x="633499" y="393535"/>
                </a:cubicBezTo>
                <a:cubicBezTo>
                  <a:pt x="627888" y="396345"/>
                  <a:pt x="620516" y="399326"/>
                  <a:pt x="611401" y="402479"/>
                </a:cubicBezTo>
                <a:cubicBezTo>
                  <a:pt x="604038" y="404936"/>
                  <a:pt x="595093" y="407213"/>
                  <a:pt x="584568" y="409318"/>
                </a:cubicBezTo>
                <a:cubicBezTo>
                  <a:pt x="569129" y="412471"/>
                  <a:pt x="552126" y="414757"/>
                  <a:pt x="533534" y="416157"/>
                </a:cubicBezTo>
                <a:cubicBezTo>
                  <a:pt x="528618" y="416862"/>
                  <a:pt x="524761" y="417205"/>
                  <a:pt x="521961" y="417205"/>
                </a:cubicBezTo>
                <a:cubicBezTo>
                  <a:pt x="540906" y="369846"/>
                  <a:pt x="550716" y="345119"/>
                  <a:pt x="551422" y="343015"/>
                </a:cubicBezTo>
                <a:lnTo>
                  <a:pt x="551422" y="344596"/>
                </a:lnTo>
                <a:cubicBezTo>
                  <a:pt x="571415" y="341443"/>
                  <a:pt x="590702" y="336880"/>
                  <a:pt x="609295" y="330918"/>
                </a:cubicBezTo>
                <a:cubicBezTo>
                  <a:pt x="617363" y="328108"/>
                  <a:pt x="624202" y="325479"/>
                  <a:pt x="629812" y="323022"/>
                </a:cubicBezTo>
                <a:cubicBezTo>
                  <a:pt x="636832" y="319869"/>
                  <a:pt x="642442" y="316706"/>
                  <a:pt x="646652" y="313554"/>
                </a:cubicBezTo>
                <a:cubicBezTo>
                  <a:pt x="649462" y="311448"/>
                  <a:pt x="651386" y="309867"/>
                  <a:pt x="652443" y="308820"/>
                </a:cubicBezTo>
                <a:cubicBezTo>
                  <a:pt x="654891" y="306362"/>
                  <a:pt x="656301" y="304791"/>
                  <a:pt x="656654" y="304086"/>
                </a:cubicBezTo>
                <a:cubicBezTo>
                  <a:pt x="657701" y="302333"/>
                  <a:pt x="658578" y="300933"/>
                  <a:pt x="659282" y="299876"/>
                </a:cubicBezTo>
                <a:cubicBezTo>
                  <a:pt x="658578" y="300924"/>
                  <a:pt x="657520" y="302333"/>
                  <a:pt x="656130" y="304086"/>
                </a:cubicBezTo>
                <a:lnTo>
                  <a:pt x="651920" y="307772"/>
                </a:lnTo>
                <a:cubicBezTo>
                  <a:pt x="650520" y="308820"/>
                  <a:pt x="648415" y="310049"/>
                  <a:pt x="645605" y="311458"/>
                </a:cubicBezTo>
                <a:cubicBezTo>
                  <a:pt x="641738" y="313915"/>
                  <a:pt x="635956" y="316373"/>
                  <a:pt x="628241" y="318821"/>
                </a:cubicBezTo>
                <a:cubicBezTo>
                  <a:pt x="622983" y="320573"/>
                  <a:pt x="616144" y="322326"/>
                  <a:pt x="607724" y="324079"/>
                </a:cubicBezTo>
                <a:cubicBezTo>
                  <a:pt x="595799" y="326536"/>
                  <a:pt x="582645" y="328289"/>
                  <a:pt x="568262" y="329337"/>
                </a:cubicBezTo>
                <a:cubicBezTo>
                  <a:pt x="565804" y="329689"/>
                  <a:pt x="561766" y="330041"/>
                  <a:pt x="556156" y="330384"/>
                </a:cubicBezTo>
                <a:cubicBezTo>
                  <a:pt x="593684" y="236382"/>
                  <a:pt x="596142" y="227086"/>
                  <a:pt x="563518" y="302495"/>
                </a:cubicBezTo>
                <a:cubicBezTo>
                  <a:pt x="560708" y="308810"/>
                  <a:pt x="556327" y="318631"/>
                  <a:pt x="550364" y="331956"/>
                </a:cubicBezTo>
                <a:cubicBezTo>
                  <a:pt x="550364" y="332308"/>
                  <a:pt x="550183" y="332480"/>
                  <a:pt x="549840" y="332480"/>
                </a:cubicBezTo>
                <a:cubicBezTo>
                  <a:pt x="544230" y="328270"/>
                  <a:pt x="540544" y="325460"/>
                  <a:pt x="538792" y="324060"/>
                </a:cubicBezTo>
                <a:cubicBezTo>
                  <a:pt x="527914" y="315639"/>
                  <a:pt x="518799" y="307753"/>
                  <a:pt x="511436" y="300381"/>
                </a:cubicBezTo>
                <a:cubicBezTo>
                  <a:pt x="506521" y="295466"/>
                  <a:pt x="502139" y="290732"/>
                  <a:pt x="498281" y="286179"/>
                </a:cubicBezTo>
                <a:cubicBezTo>
                  <a:pt x="494072" y="280921"/>
                  <a:pt x="490919" y="276358"/>
                  <a:pt x="488814" y="272501"/>
                </a:cubicBezTo>
                <a:cubicBezTo>
                  <a:pt x="487413" y="270043"/>
                  <a:pt x="486528" y="268119"/>
                  <a:pt x="486185" y="266710"/>
                </a:cubicBezTo>
                <a:cubicBezTo>
                  <a:pt x="485137" y="263557"/>
                  <a:pt x="484604" y="261795"/>
                  <a:pt x="484604" y="261452"/>
                </a:cubicBezTo>
                <a:cubicBezTo>
                  <a:pt x="484251" y="259699"/>
                  <a:pt x="484080" y="258299"/>
                  <a:pt x="484080" y="257242"/>
                </a:cubicBezTo>
                <a:lnTo>
                  <a:pt x="484080" y="261452"/>
                </a:lnTo>
                <a:cubicBezTo>
                  <a:pt x="484080" y="261804"/>
                  <a:pt x="484423" y="263557"/>
                  <a:pt x="485127" y="266710"/>
                </a:cubicBezTo>
                <a:cubicBezTo>
                  <a:pt x="485127" y="268110"/>
                  <a:pt x="485833" y="270396"/>
                  <a:pt x="487232" y="273549"/>
                </a:cubicBezTo>
                <a:cubicBezTo>
                  <a:pt x="488632" y="277759"/>
                  <a:pt x="491261" y="282845"/>
                  <a:pt x="495129" y="288808"/>
                </a:cubicBezTo>
                <a:cubicBezTo>
                  <a:pt x="498624" y="294065"/>
                  <a:pt x="502491" y="299333"/>
                  <a:pt x="506702" y="304591"/>
                </a:cubicBezTo>
                <a:cubicBezTo>
                  <a:pt x="518274" y="318621"/>
                  <a:pt x="530723" y="331775"/>
                  <a:pt x="544059" y="344053"/>
                </a:cubicBezTo>
                <a:lnTo>
                  <a:pt x="545640" y="341948"/>
                </a:lnTo>
                <a:cubicBezTo>
                  <a:pt x="532305" y="371065"/>
                  <a:pt x="518979" y="398774"/>
                  <a:pt x="505654" y="425082"/>
                </a:cubicBezTo>
                <a:cubicBezTo>
                  <a:pt x="498634" y="419824"/>
                  <a:pt x="494081" y="416309"/>
                  <a:pt x="491976" y="414557"/>
                </a:cubicBezTo>
                <a:cubicBezTo>
                  <a:pt x="478993" y="404384"/>
                  <a:pt x="467592" y="394564"/>
                  <a:pt x="457771" y="385096"/>
                </a:cubicBezTo>
                <a:cubicBezTo>
                  <a:pt x="450752" y="378076"/>
                  <a:pt x="445322" y="372113"/>
                  <a:pt x="441465" y="367208"/>
                </a:cubicBezTo>
                <a:cubicBezTo>
                  <a:pt x="435855" y="360893"/>
                  <a:pt x="431816" y="355283"/>
                  <a:pt x="429368" y="350368"/>
                </a:cubicBezTo>
                <a:cubicBezTo>
                  <a:pt x="427263" y="346510"/>
                  <a:pt x="426025" y="343881"/>
                  <a:pt x="425682" y="342472"/>
                </a:cubicBezTo>
                <a:cubicBezTo>
                  <a:pt x="424634" y="338614"/>
                  <a:pt x="424101" y="336509"/>
                  <a:pt x="424101" y="336157"/>
                </a:cubicBezTo>
                <a:cubicBezTo>
                  <a:pt x="423749" y="333699"/>
                  <a:pt x="423396" y="331775"/>
                  <a:pt x="423053" y="330365"/>
                </a:cubicBezTo>
                <a:cubicBezTo>
                  <a:pt x="423053" y="331766"/>
                  <a:pt x="423053" y="333699"/>
                  <a:pt x="423053" y="336157"/>
                </a:cubicBezTo>
                <a:cubicBezTo>
                  <a:pt x="423053" y="336509"/>
                  <a:pt x="423396" y="338785"/>
                  <a:pt x="424101" y="342995"/>
                </a:cubicBezTo>
                <a:cubicBezTo>
                  <a:pt x="424444" y="344396"/>
                  <a:pt x="425501" y="347024"/>
                  <a:pt x="427254" y="350892"/>
                </a:cubicBezTo>
                <a:cubicBezTo>
                  <a:pt x="429006" y="355806"/>
                  <a:pt x="432331" y="362293"/>
                  <a:pt x="437255" y="370361"/>
                </a:cubicBezTo>
                <a:cubicBezTo>
                  <a:pt x="440407" y="375619"/>
                  <a:pt x="445151" y="382286"/>
                  <a:pt x="451457" y="390354"/>
                </a:cubicBezTo>
                <a:cubicBezTo>
                  <a:pt x="465840" y="407889"/>
                  <a:pt x="481451" y="424206"/>
                  <a:pt x="498281" y="439284"/>
                </a:cubicBezTo>
                <a:lnTo>
                  <a:pt x="498806" y="438760"/>
                </a:lnTo>
                <a:cubicBezTo>
                  <a:pt x="486175" y="462963"/>
                  <a:pt x="473555" y="486290"/>
                  <a:pt x="460924" y="508740"/>
                </a:cubicBezTo>
                <a:cubicBezTo>
                  <a:pt x="454257" y="503825"/>
                  <a:pt x="448113" y="499091"/>
                  <a:pt x="442513" y="494538"/>
                </a:cubicBezTo>
                <a:cubicBezTo>
                  <a:pt x="426015" y="481908"/>
                  <a:pt x="411118" y="469106"/>
                  <a:pt x="397793" y="456133"/>
                </a:cubicBezTo>
                <a:cubicBezTo>
                  <a:pt x="388668" y="447018"/>
                  <a:pt x="381486" y="439293"/>
                  <a:pt x="376218" y="432978"/>
                </a:cubicBezTo>
                <a:cubicBezTo>
                  <a:pt x="369198" y="424206"/>
                  <a:pt x="363931" y="416671"/>
                  <a:pt x="360436" y="410356"/>
                </a:cubicBezTo>
                <a:cubicBezTo>
                  <a:pt x="357978" y="405794"/>
                  <a:pt x="356568" y="402460"/>
                  <a:pt x="356225" y="400355"/>
                </a:cubicBezTo>
                <a:cubicBezTo>
                  <a:pt x="354463" y="395440"/>
                  <a:pt x="353596" y="392811"/>
                  <a:pt x="353596" y="392459"/>
                </a:cubicBezTo>
                <a:cubicBezTo>
                  <a:pt x="353244" y="389306"/>
                  <a:pt x="352892" y="386848"/>
                  <a:pt x="352549" y="385096"/>
                </a:cubicBezTo>
                <a:cubicBezTo>
                  <a:pt x="352549" y="386848"/>
                  <a:pt x="352549" y="389306"/>
                  <a:pt x="352549" y="392459"/>
                </a:cubicBezTo>
                <a:cubicBezTo>
                  <a:pt x="352549" y="392811"/>
                  <a:pt x="353073" y="395612"/>
                  <a:pt x="354130" y="400879"/>
                </a:cubicBezTo>
                <a:cubicBezTo>
                  <a:pt x="354473" y="403336"/>
                  <a:pt x="355711" y="407013"/>
                  <a:pt x="357817" y="411928"/>
                </a:cubicBezTo>
                <a:cubicBezTo>
                  <a:pt x="360264" y="418243"/>
                  <a:pt x="364655" y="426482"/>
                  <a:pt x="370970" y="436655"/>
                </a:cubicBezTo>
                <a:cubicBezTo>
                  <a:pt x="375181" y="443675"/>
                  <a:pt x="381495" y="452438"/>
                  <a:pt x="389916" y="462963"/>
                </a:cubicBezTo>
                <a:cubicBezTo>
                  <a:pt x="405346" y="482251"/>
                  <a:pt x="425691" y="503472"/>
                  <a:pt x="450952" y="526628"/>
                </a:cubicBezTo>
                <a:cubicBezTo>
                  <a:pt x="442532" y="541011"/>
                  <a:pt x="397983" y="616953"/>
                  <a:pt x="317306" y="754456"/>
                </a:cubicBezTo>
                <a:lnTo>
                  <a:pt x="245745" y="740255"/>
                </a:lnTo>
                <a:cubicBezTo>
                  <a:pt x="246793" y="738854"/>
                  <a:pt x="249603" y="737797"/>
                  <a:pt x="254165" y="737102"/>
                </a:cubicBezTo>
                <a:cubicBezTo>
                  <a:pt x="259423" y="736054"/>
                  <a:pt x="265557" y="732720"/>
                  <a:pt x="272577" y="727100"/>
                </a:cubicBezTo>
                <a:cubicBezTo>
                  <a:pt x="296428" y="707460"/>
                  <a:pt x="334661" y="659225"/>
                  <a:pt x="387277" y="582406"/>
                </a:cubicBezTo>
                <a:cubicBezTo>
                  <a:pt x="348339" y="555050"/>
                  <a:pt x="320269" y="520494"/>
                  <a:pt x="303095" y="478755"/>
                </a:cubicBezTo>
                <a:cubicBezTo>
                  <a:pt x="282388" y="428244"/>
                  <a:pt x="283445" y="376685"/>
                  <a:pt x="306248" y="324069"/>
                </a:cubicBezTo>
                <a:cubicBezTo>
                  <a:pt x="330098" y="268643"/>
                  <a:pt x="390963" y="211827"/>
                  <a:pt x="488823" y="153600"/>
                </a:cubicBezTo>
                <a:cubicBezTo>
                  <a:pt x="551612" y="116415"/>
                  <a:pt x="582826" y="98003"/>
                  <a:pt x="582483" y="98355"/>
                </a:cubicBezTo>
                <a:cubicBezTo>
                  <a:pt x="608791" y="80820"/>
                  <a:pt x="621945" y="72047"/>
                  <a:pt x="621945" y="72047"/>
                </a:cubicBezTo>
                <a:cubicBezTo>
                  <a:pt x="621945" y="72047"/>
                  <a:pt x="621392" y="66485"/>
                  <a:pt x="620344" y="55255"/>
                </a:cubicBezTo>
                <a:close/>
              </a:path>
            </a:pathLst>
          </a:custGeom>
          <a:solidFill>
            <a:srgbClr val="00B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9C6AFB00-67E4-B20D-4BBF-5B9C3CCFE9AF}"/>
              </a:ext>
            </a:extLst>
          </p:cNvPr>
          <p:cNvSpPr/>
          <p:nvPr/>
        </p:nvSpPr>
        <p:spPr>
          <a:xfrm>
            <a:off x="4778315" y="1047675"/>
            <a:ext cx="948115" cy="991724"/>
          </a:xfrm>
          <a:custGeom>
            <a:avLst/>
            <a:gdLst>
              <a:gd name="connsiteX0" fmla="*/ 73038 w 636736"/>
              <a:gd name="connsiteY0" fmla="*/ 519739 h 666023"/>
              <a:gd name="connsiteX1" fmla="*/ 53159 w 636736"/>
              <a:gd name="connsiteY1" fmla="*/ 514167 h 666023"/>
              <a:gd name="connsiteX2" fmla="*/ 34204 w 636736"/>
              <a:gd name="connsiteY2" fmla="*/ 522063 h 666023"/>
              <a:gd name="connsiteX3" fmla="*/ 0 w 636736"/>
              <a:gd name="connsiteY3" fmla="*/ 396190 h 666023"/>
              <a:gd name="connsiteX4" fmla="*/ 26813 w 636736"/>
              <a:gd name="connsiteY4" fmla="*/ 283786 h 666023"/>
              <a:gd name="connsiteX5" fmla="*/ 97536 w 636736"/>
              <a:gd name="connsiteY5" fmla="*/ 197860 h 666023"/>
              <a:gd name="connsiteX6" fmla="*/ 141913 w 636736"/>
              <a:gd name="connsiteY6" fmla="*/ 223406 h 666023"/>
              <a:gd name="connsiteX7" fmla="*/ 174736 w 636736"/>
              <a:gd name="connsiteY7" fmla="*/ 229445 h 666023"/>
              <a:gd name="connsiteX8" fmla="*/ 160401 w 636736"/>
              <a:gd name="connsiteY8" fmla="*/ 313513 h 666023"/>
              <a:gd name="connsiteX9" fmla="*/ 101698 w 636736"/>
              <a:gd name="connsiteY9" fmla="*/ 384579 h 666023"/>
              <a:gd name="connsiteX10" fmla="*/ 125273 w 636736"/>
              <a:gd name="connsiteY10" fmla="*/ 427775 h 666023"/>
              <a:gd name="connsiteX11" fmla="*/ 220037 w 636736"/>
              <a:gd name="connsiteY11" fmla="*/ 465865 h 666023"/>
              <a:gd name="connsiteX12" fmla="*/ 237144 w 636736"/>
              <a:gd name="connsiteY12" fmla="*/ 516957 h 666023"/>
              <a:gd name="connsiteX13" fmla="*/ 183985 w 636736"/>
              <a:gd name="connsiteY13" fmla="*/ 567583 h 666023"/>
              <a:gd name="connsiteX14" fmla="*/ 250089 w 636736"/>
              <a:gd name="connsiteY14" fmla="*/ 589881 h 666023"/>
              <a:gd name="connsiteX15" fmla="*/ 276902 w 636736"/>
              <a:gd name="connsiteY15" fmla="*/ 546218 h 666023"/>
              <a:gd name="connsiteX16" fmla="*/ 365189 w 636736"/>
              <a:gd name="connsiteY16" fmla="*/ 499774 h 666023"/>
              <a:gd name="connsiteX17" fmla="*/ 409566 w 636736"/>
              <a:gd name="connsiteY17" fmla="*/ 492345 h 666023"/>
              <a:gd name="connsiteX18" fmla="*/ 421586 w 636736"/>
              <a:gd name="connsiteY18" fmla="*/ 538789 h 666023"/>
              <a:gd name="connsiteX19" fmla="*/ 413261 w 636736"/>
              <a:gd name="connsiteY19" fmla="*/ 543437 h 666023"/>
              <a:gd name="connsiteX20" fmla="*/ 391535 w 636736"/>
              <a:gd name="connsiteY20" fmla="*/ 555981 h 666023"/>
              <a:gd name="connsiteX21" fmla="*/ 356864 w 636736"/>
              <a:gd name="connsiteY21" fmla="*/ 571774 h 666023"/>
              <a:gd name="connsiteX22" fmla="*/ 333290 w 636736"/>
              <a:gd name="connsiteY22" fmla="*/ 579670 h 666023"/>
              <a:gd name="connsiteX23" fmla="*/ 320812 w 636736"/>
              <a:gd name="connsiteY23" fmla="*/ 583852 h 666023"/>
              <a:gd name="connsiteX24" fmla="*/ 305553 w 636736"/>
              <a:gd name="connsiteY24" fmla="*/ 587100 h 666023"/>
              <a:gd name="connsiteX25" fmla="*/ 281054 w 636736"/>
              <a:gd name="connsiteY25" fmla="*/ 590814 h 666023"/>
              <a:gd name="connsiteX26" fmla="*/ 259795 w 636736"/>
              <a:gd name="connsiteY26" fmla="*/ 592672 h 666023"/>
              <a:gd name="connsiteX27" fmla="*/ 257023 w 636736"/>
              <a:gd name="connsiteY27" fmla="*/ 593138 h 666023"/>
              <a:gd name="connsiteX28" fmla="*/ 248698 w 636736"/>
              <a:gd name="connsiteY28" fmla="*/ 592672 h 666023"/>
              <a:gd name="connsiteX29" fmla="*/ 241307 w 636736"/>
              <a:gd name="connsiteY29" fmla="*/ 592205 h 666023"/>
              <a:gd name="connsiteX30" fmla="*/ 232058 w 636736"/>
              <a:gd name="connsiteY30" fmla="*/ 591738 h 666023"/>
              <a:gd name="connsiteX31" fmla="*/ 221885 w 636736"/>
              <a:gd name="connsiteY31" fmla="*/ 591272 h 666023"/>
              <a:gd name="connsiteX32" fmla="*/ 199701 w 636736"/>
              <a:gd name="connsiteY32" fmla="*/ 586623 h 666023"/>
              <a:gd name="connsiteX33" fmla="*/ 175660 w 636736"/>
              <a:gd name="connsiteY33" fmla="*/ 579661 h 666023"/>
              <a:gd name="connsiteX34" fmla="*/ 164564 w 636736"/>
              <a:gd name="connsiteY34" fmla="*/ 575946 h 666023"/>
              <a:gd name="connsiteX35" fmla="*/ 135903 w 636736"/>
              <a:gd name="connsiteY35" fmla="*/ 562477 h 666023"/>
              <a:gd name="connsiteX36" fmla="*/ 124349 w 636736"/>
              <a:gd name="connsiteY36" fmla="*/ 556439 h 666023"/>
              <a:gd name="connsiteX37" fmla="*/ 110947 w 636736"/>
              <a:gd name="connsiteY37" fmla="*/ 548076 h 666023"/>
              <a:gd name="connsiteX38" fmla="*/ 73038 w 636736"/>
              <a:gd name="connsiteY38" fmla="*/ 519739 h 666023"/>
              <a:gd name="connsiteX39" fmla="*/ 27270 w 636736"/>
              <a:gd name="connsiteY39" fmla="*/ 127728 h 666023"/>
              <a:gd name="connsiteX40" fmla="*/ 13868 w 636736"/>
              <a:gd name="connsiteY40" fmla="*/ 103572 h 666023"/>
              <a:gd name="connsiteX41" fmla="*/ 27737 w 636736"/>
              <a:gd name="connsiteY41" fmla="*/ 79884 h 666023"/>
              <a:gd name="connsiteX42" fmla="*/ 158096 w 636736"/>
              <a:gd name="connsiteY42" fmla="*/ 4179 h 666023"/>
              <a:gd name="connsiteX43" fmla="*/ 185833 w 636736"/>
              <a:gd name="connsiteY43" fmla="*/ 4179 h 666023"/>
              <a:gd name="connsiteX44" fmla="*/ 199701 w 636736"/>
              <a:gd name="connsiteY44" fmla="*/ 27868 h 666023"/>
              <a:gd name="connsiteX45" fmla="*/ 199701 w 636736"/>
              <a:gd name="connsiteY45" fmla="*/ 66415 h 666023"/>
              <a:gd name="connsiteX46" fmla="*/ 251470 w 636736"/>
              <a:gd name="connsiteY46" fmla="*/ 83599 h 666023"/>
              <a:gd name="connsiteX47" fmla="*/ 289836 w 636736"/>
              <a:gd name="connsiteY47" fmla="*/ 100782 h 666023"/>
              <a:gd name="connsiteX48" fmla="*/ 330518 w 636736"/>
              <a:gd name="connsiteY48" fmla="*/ 123537 h 666023"/>
              <a:gd name="connsiteX49" fmla="*/ 371656 w 636736"/>
              <a:gd name="connsiteY49" fmla="*/ 152331 h 666023"/>
              <a:gd name="connsiteX50" fmla="*/ 409099 w 636736"/>
              <a:gd name="connsiteY50" fmla="*/ 188097 h 666023"/>
              <a:gd name="connsiteX51" fmla="*/ 426206 w 636736"/>
              <a:gd name="connsiteY51" fmla="*/ 207605 h 666023"/>
              <a:gd name="connsiteX52" fmla="*/ 440998 w 636736"/>
              <a:gd name="connsiteY52" fmla="*/ 228969 h 666023"/>
              <a:gd name="connsiteX53" fmla="*/ 454400 w 636736"/>
              <a:gd name="connsiteY53" fmla="*/ 250334 h 666023"/>
              <a:gd name="connsiteX54" fmla="*/ 465030 w 636736"/>
              <a:gd name="connsiteY54" fmla="*/ 272632 h 666023"/>
              <a:gd name="connsiteX55" fmla="*/ 480289 w 636736"/>
              <a:gd name="connsiteY55" fmla="*/ 315828 h 666023"/>
              <a:gd name="connsiteX56" fmla="*/ 488614 w 636736"/>
              <a:gd name="connsiteY56" fmla="*/ 355309 h 666023"/>
              <a:gd name="connsiteX57" fmla="*/ 492776 w 636736"/>
              <a:gd name="connsiteY57" fmla="*/ 389218 h 666023"/>
              <a:gd name="connsiteX58" fmla="*/ 492776 w 636736"/>
              <a:gd name="connsiteY58" fmla="*/ 403153 h 666023"/>
              <a:gd name="connsiteX59" fmla="*/ 492310 w 636736"/>
              <a:gd name="connsiteY59" fmla="*/ 415230 h 666023"/>
              <a:gd name="connsiteX60" fmla="*/ 492310 w 636736"/>
              <a:gd name="connsiteY60" fmla="*/ 437986 h 666023"/>
              <a:gd name="connsiteX61" fmla="*/ 485375 w 636736"/>
              <a:gd name="connsiteY61" fmla="*/ 444948 h 666023"/>
              <a:gd name="connsiteX62" fmla="*/ 478441 w 636736"/>
              <a:gd name="connsiteY62" fmla="*/ 438910 h 666023"/>
              <a:gd name="connsiteX63" fmla="*/ 478441 w 636736"/>
              <a:gd name="connsiteY63" fmla="*/ 437976 h 666023"/>
              <a:gd name="connsiteX64" fmla="*/ 475202 w 636736"/>
              <a:gd name="connsiteY64" fmla="*/ 416145 h 666023"/>
              <a:gd name="connsiteX65" fmla="*/ 471507 w 636736"/>
              <a:gd name="connsiteY65" fmla="*/ 391990 h 666023"/>
              <a:gd name="connsiteX66" fmla="*/ 463648 w 636736"/>
              <a:gd name="connsiteY66" fmla="*/ 361338 h 666023"/>
              <a:gd name="connsiteX67" fmla="*/ 450704 w 636736"/>
              <a:gd name="connsiteY67" fmla="*/ 326505 h 666023"/>
              <a:gd name="connsiteX68" fmla="*/ 431292 w 636736"/>
              <a:gd name="connsiteY68" fmla="*/ 290739 h 666023"/>
              <a:gd name="connsiteX69" fmla="*/ 419738 w 636736"/>
              <a:gd name="connsiteY69" fmla="*/ 273089 h 666023"/>
              <a:gd name="connsiteX70" fmla="*/ 405412 w 636736"/>
              <a:gd name="connsiteY70" fmla="*/ 256373 h 666023"/>
              <a:gd name="connsiteX71" fmla="*/ 390154 w 636736"/>
              <a:gd name="connsiteY71" fmla="*/ 240580 h 666023"/>
              <a:gd name="connsiteX72" fmla="*/ 373513 w 636736"/>
              <a:gd name="connsiteY72" fmla="*/ 226178 h 666023"/>
              <a:gd name="connsiteX73" fmla="*/ 355949 w 636736"/>
              <a:gd name="connsiteY73" fmla="*/ 213177 h 666023"/>
              <a:gd name="connsiteX74" fmla="*/ 337461 w 636736"/>
              <a:gd name="connsiteY74" fmla="*/ 201099 h 666023"/>
              <a:gd name="connsiteX75" fmla="*/ 299552 w 636736"/>
              <a:gd name="connsiteY75" fmla="*/ 182058 h 666023"/>
              <a:gd name="connsiteX76" fmla="*/ 262109 w 636736"/>
              <a:gd name="connsiteY76" fmla="*/ 168123 h 666023"/>
              <a:gd name="connsiteX77" fmla="*/ 227905 w 636736"/>
              <a:gd name="connsiteY77" fmla="*/ 158837 h 666023"/>
              <a:gd name="connsiteX78" fmla="*/ 199711 w 636736"/>
              <a:gd name="connsiteY78" fmla="*/ 153264 h 666023"/>
              <a:gd name="connsiteX79" fmla="*/ 199711 w 636736"/>
              <a:gd name="connsiteY79" fmla="*/ 179734 h 666023"/>
              <a:gd name="connsiteX80" fmla="*/ 185843 w 636736"/>
              <a:gd name="connsiteY80" fmla="*/ 203423 h 666023"/>
              <a:gd name="connsiteX81" fmla="*/ 158105 w 636736"/>
              <a:gd name="connsiteY81" fmla="*/ 203423 h 666023"/>
              <a:gd name="connsiteX82" fmla="*/ 27270 w 636736"/>
              <a:gd name="connsiteY82" fmla="*/ 127728 h 666023"/>
              <a:gd name="connsiteX83" fmla="*/ 628669 w 636736"/>
              <a:gd name="connsiteY83" fmla="*/ 444958 h 666023"/>
              <a:gd name="connsiteX84" fmla="*/ 635604 w 636736"/>
              <a:gd name="connsiteY84" fmla="*/ 471895 h 666023"/>
              <a:gd name="connsiteX85" fmla="*/ 596313 w 636736"/>
              <a:gd name="connsiteY85" fmla="*/ 618199 h 666023"/>
              <a:gd name="connsiteX86" fmla="*/ 576901 w 636736"/>
              <a:gd name="connsiteY86" fmla="*/ 637706 h 666023"/>
              <a:gd name="connsiteX87" fmla="*/ 550555 w 636736"/>
              <a:gd name="connsiteY87" fmla="*/ 630743 h 666023"/>
              <a:gd name="connsiteX88" fmla="*/ 523284 w 636736"/>
              <a:gd name="connsiteY88" fmla="*/ 603340 h 666023"/>
              <a:gd name="connsiteX89" fmla="*/ 474745 w 636736"/>
              <a:gd name="connsiteY89" fmla="*/ 627952 h 666023"/>
              <a:gd name="connsiteX90" fmla="*/ 435455 w 636736"/>
              <a:gd name="connsiteY90" fmla="*/ 642811 h 666023"/>
              <a:gd name="connsiteX91" fmla="*/ 390611 w 636736"/>
              <a:gd name="connsiteY91" fmla="*/ 655813 h 666023"/>
              <a:gd name="connsiteX92" fmla="*/ 341148 w 636736"/>
              <a:gd name="connsiteY92" fmla="*/ 664633 h 666023"/>
              <a:gd name="connsiteX93" fmla="*/ 289379 w 636736"/>
              <a:gd name="connsiteY93" fmla="*/ 666024 h 666023"/>
              <a:gd name="connsiteX94" fmla="*/ 263490 w 636736"/>
              <a:gd name="connsiteY94" fmla="*/ 664166 h 666023"/>
              <a:gd name="connsiteX95" fmla="*/ 238525 w 636736"/>
              <a:gd name="connsiteY95" fmla="*/ 659985 h 666023"/>
              <a:gd name="connsiteX96" fmla="*/ 214027 w 636736"/>
              <a:gd name="connsiteY96" fmla="*/ 654413 h 666023"/>
              <a:gd name="connsiteX97" fmla="*/ 190910 w 636736"/>
              <a:gd name="connsiteY97" fmla="*/ 646050 h 666023"/>
              <a:gd name="connsiteX98" fmla="*/ 149305 w 636736"/>
              <a:gd name="connsiteY98" fmla="*/ 626543 h 666023"/>
              <a:gd name="connsiteX99" fmla="*/ 115557 w 636736"/>
              <a:gd name="connsiteY99" fmla="*/ 604711 h 666023"/>
              <a:gd name="connsiteX100" fmla="*/ 88745 w 636736"/>
              <a:gd name="connsiteY100" fmla="*/ 583347 h 666023"/>
              <a:gd name="connsiteX101" fmla="*/ 79039 w 636736"/>
              <a:gd name="connsiteY101" fmla="*/ 573126 h 666023"/>
              <a:gd name="connsiteX102" fmla="*/ 70714 w 636736"/>
              <a:gd name="connsiteY102" fmla="*/ 564764 h 666023"/>
              <a:gd name="connsiteX103" fmla="*/ 54998 w 636736"/>
              <a:gd name="connsiteY103" fmla="*/ 548971 h 666023"/>
              <a:gd name="connsiteX104" fmla="*/ 54998 w 636736"/>
              <a:gd name="connsiteY104" fmla="*/ 538751 h 666023"/>
              <a:gd name="connsiteX105" fmla="*/ 64246 w 636736"/>
              <a:gd name="connsiteY105" fmla="*/ 538284 h 666023"/>
              <a:gd name="connsiteX106" fmla="*/ 64713 w 636736"/>
              <a:gd name="connsiteY106" fmla="*/ 538751 h 666023"/>
              <a:gd name="connsiteX107" fmla="*/ 82277 w 636736"/>
              <a:gd name="connsiteY107" fmla="*/ 551752 h 666023"/>
              <a:gd name="connsiteX108" fmla="*/ 101689 w 636736"/>
              <a:gd name="connsiteY108" fmla="*/ 566611 h 666023"/>
              <a:gd name="connsiteX109" fmla="*/ 129426 w 636736"/>
              <a:gd name="connsiteY109" fmla="*/ 582404 h 666023"/>
              <a:gd name="connsiteX110" fmla="*/ 162706 w 636736"/>
              <a:gd name="connsiteY110" fmla="*/ 598196 h 666023"/>
              <a:gd name="connsiteX111" fmla="*/ 201539 w 636736"/>
              <a:gd name="connsiteY111" fmla="*/ 609807 h 666023"/>
              <a:gd name="connsiteX112" fmla="*/ 222342 w 636736"/>
              <a:gd name="connsiteY112" fmla="*/ 613522 h 666023"/>
              <a:gd name="connsiteX113" fmla="*/ 244069 w 636736"/>
              <a:gd name="connsiteY113" fmla="*/ 615379 h 666023"/>
              <a:gd name="connsiteX114" fmla="*/ 265795 w 636736"/>
              <a:gd name="connsiteY114" fmla="*/ 615846 h 666023"/>
              <a:gd name="connsiteX115" fmla="*/ 287979 w 636736"/>
              <a:gd name="connsiteY115" fmla="*/ 613989 h 666023"/>
              <a:gd name="connsiteX116" fmla="*/ 309706 w 636736"/>
              <a:gd name="connsiteY116" fmla="*/ 610741 h 666023"/>
              <a:gd name="connsiteX117" fmla="*/ 330965 w 636736"/>
              <a:gd name="connsiteY117" fmla="*/ 606092 h 666023"/>
              <a:gd name="connsiteX118" fmla="*/ 371180 w 636736"/>
              <a:gd name="connsiteY118" fmla="*/ 592624 h 666023"/>
              <a:gd name="connsiteX119" fmla="*/ 407232 w 636736"/>
              <a:gd name="connsiteY119" fmla="*/ 575908 h 666023"/>
              <a:gd name="connsiteX120" fmla="*/ 438665 w 636736"/>
              <a:gd name="connsiteY120" fmla="*/ 558258 h 666023"/>
              <a:gd name="connsiteX121" fmla="*/ 462239 w 636736"/>
              <a:gd name="connsiteY121" fmla="*/ 541999 h 666023"/>
              <a:gd name="connsiteX122" fmla="*/ 443751 w 636736"/>
              <a:gd name="connsiteY122" fmla="*/ 523415 h 666023"/>
              <a:gd name="connsiteX123" fmla="*/ 436817 w 636736"/>
              <a:gd name="connsiteY123" fmla="*/ 496479 h 666023"/>
              <a:gd name="connsiteX124" fmla="*/ 456229 w 636736"/>
              <a:gd name="connsiteY124" fmla="*/ 476972 h 666023"/>
              <a:gd name="connsiteX125" fmla="*/ 601837 w 636736"/>
              <a:gd name="connsiteY125" fmla="*/ 437957 h 666023"/>
              <a:gd name="connsiteX126" fmla="*/ 628669 w 636736"/>
              <a:gd name="connsiteY126" fmla="*/ 444958 h 666023"/>
              <a:gd name="connsiteX127" fmla="*/ 287064 w 636736"/>
              <a:gd name="connsiteY127" fmla="*/ 263821 h 666023"/>
              <a:gd name="connsiteX128" fmla="*/ 336528 w 636736"/>
              <a:gd name="connsiteY128" fmla="*/ 290291 h 666023"/>
              <a:gd name="connsiteX129" fmla="*/ 360569 w 636736"/>
              <a:gd name="connsiteY129" fmla="*/ 302369 h 666023"/>
              <a:gd name="connsiteX130" fmla="*/ 374895 w 636736"/>
              <a:gd name="connsiteY130" fmla="*/ 292148 h 666023"/>
              <a:gd name="connsiteX131" fmla="*/ 374428 w 636736"/>
              <a:gd name="connsiteY131" fmla="*/ 262421 h 666023"/>
              <a:gd name="connsiteX132" fmla="*/ 376276 w 636736"/>
              <a:gd name="connsiteY132" fmla="*/ 264278 h 666023"/>
              <a:gd name="connsiteX133" fmla="*/ 378123 w 636736"/>
              <a:gd name="connsiteY133" fmla="*/ 266136 h 666023"/>
              <a:gd name="connsiteX134" fmla="*/ 382744 w 636736"/>
              <a:gd name="connsiteY134" fmla="*/ 271241 h 666023"/>
              <a:gd name="connsiteX135" fmla="*/ 389211 w 636736"/>
              <a:gd name="connsiteY135" fmla="*/ 278204 h 666023"/>
              <a:gd name="connsiteX136" fmla="*/ 395678 w 636736"/>
              <a:gd name="connsiteY136" fmla="*/ 285633 h 666023"/>
              <a:gd name="connsiteX137" fmla="*/ 408623 w 636736"/>
              <a:gd name="connsiteY137" fmla="*/ 304674 h 666023"/>
              <a:gd name="connsiteX138" fmla="*/ 420644 w 636736"/>
              <a:gd name="connsiteY138" fmla="*/ 326972 h 666023"/>
              <a:gd name="connsiteX139" fmla="*/ 425730 w 636736"/>
              <a:gd name="connsiteY139" fmla="*/ 337659 h 666023"/>
              <a:gd name="connsiteX140" fmla="*/ 436359 w 636736"/>
              <a:gd name="connsiteY140" fmla="*/ 366920 h 666023"/>
              <a:gd name="connsiteX141" fmla="*/ 440055 w 636736"/>
              <a:gd name="connsiteY141" fmla="*/ 379921 h 666023"/>
              <a:gd name="connsiteX142" fmla="*/ 441903 w 636736"/>
              <a:gd name="connsiteY142" fmla="*/ 385960 h 666023"/>
              <a:gd name="connsiteX143" fmla="*/ 342519 w 636736"/>
              <a:gd name="connsiteY143" fmla="*/ 414754 h 666023"/>
              <a:gd name="connsiteX144" fmla="*/ 307848 w 636736"/>
              <a:gd name="connsiteY144" fmla="*/ 427756 h 666023"/>
              <a:gd name="connsiteX145" fmla="*/ 248221 w 636736"/>
              <a:gd name="connsiteY145" fmla="*/ 396171 h 666023"/>
              <a:gd name="connsiteX146" fmla="*/ 247298 w 636736"/>
              <a:gd name="connsiteY146" fmla="*/ 308855 h 666023"/>
              <a:gd name="connsiteX147" fmla="*/ 267177 w 636736"/>
              <a:gd name="connsiteY147" fmla="*/ 277270 h 666023"/>
              <a:gd name="connsiteX148" fmla="*/ 287064 w 636736"/>
              <a:gd name="connsiteY148" fmla="*/ 263821 h 666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</a:cxnLst>
            <a:rect l="l" t="t" r="r" b="b"/>
            <a:pathLst>
              <a:path w="636736" h="666023">
                <a:moveTo>
                  <a:pt x="73038" y="519739"/>
                </a:moveTo>
                <a:cubicBezTo>
                  <a:pt x="67494" y="515405"/>
                  <a:pt x="60856" y="513548"/>
                  <a:pt x="53159" y="514167"/>
                </a:cubicBezTo>
                <a:cubicBezTo>
                  <a:pt x="45758" y="514481"/>
                  <a:pt x="39443" y="517110"/>
                  <a:pt x="34204" y="522063"/>
                </a:cubicBezTo>
                <a:cubicBezTo>
                  <a:pt x="11392" y="483048"/>
                  <a:pt x="0" y="441091"/>
                  <a:pt x="0" y="396190"/>
                </a:cubicBezTo>
                <a:cubicBezTo>
                  <a:pt x="0" y="356242"/>
                  <a:pt x="8934" y="318780"/>
                  <a:pt x="26813" y="283786"/>
                </a:cubicBezTo>
                <a:cubicBezTo>
                  <a:pt x="43758" y="249724"/>
                  <a:pt x="67333" y="221082"/>
                  <a:pt x="97536" y="197860"/>
                </a:cubicBezTo>
                <a:lnTo>
                  <a:pt x="141913" y="223406"/>
                </a:lnTo>
                <a:cubicBezTo>
                  <a:pt x="151457" y="228979"/>
                  <a:pt x="162411" y="230988"/>
                  <a:pt x="174736" y="229445"/>
                </a:cubicBezTo>
                <a:cubicBezTo>
                  <a:pt x="189529" y="258859"/>
                  <a:pt x="184747" y="286881"/>
                  <a:pt x="160401" y="313513"/>
                </a:cubicBezTo>
                <a:cubicBezTo>
                  <a:pt x="126492" y="350670"/>
                  <a:pt x="106937" y="374359"/>
                  <a:pt x="101698" y="384579"/>
                </a:cubicBezTo>
                <a:cubicBezTo>
                  <a:pt x="91221" y="405639"/>
                  <a:pt x="99079" y="420031"/>
                  <a:pt x="125273" y="427775"/>
                </a:cubicBezTo>
                <a:cubicBezTo>
                  <a:pt x="167488" y="440472"/>
                  <a:pt x="199073" y="453169"/>
                  <a:pt x="220037" y="465865"/>
                </a:cubicBezTo>
                <a:cubicBezTo>
                  <a:pt x="250850" y="484134"/>
                  <a:pt x="256556" y="501165"/>
                  <a:pt x="237144" y="516957"/>
                </a:cubicBezTo>
                <a:cubicBezTo>
                  <a:pt x="216808" y="533055"/>
                  <a:pt x="199082" y="549933"/>
                  <a:pt x="183985" y="567583"/>
                </a:cubicBezTo>
                <a:cubicBezTo>
                  <a:pt x="204321" y="578727"/>
                  <a:pt x="226352" y="586166"/>
                  <a:pt x="250089" y="589881"/>
                </a:cubicBezTo>
                <a:cubicBezTo>
                  <a:pt x="244230" y="579661"/>
                  <a:pt x="253165" y="565106"/>
                  <a:pt x="276902" y="546218"/>
                </a:cubicBezTo>
                <a:cubicBezTo>
                  <a:pt x="301238" y="526711"/>
                  <a:pt x="330680" y="511233"/>
                  <a:pt x="365189" y="499774"/>
                </a:cubicBezTo>
                <a:cubicBezTo>
                  <a:pt x="382448" y="493888"/>
                  <a:pt x="397240" y="491411"/>
                  <a:pt x="409566" y="492345"/>
                </a:cubicBezTo>
                <a:cubicBezTo>
                  <a:pt x="405242" y="509995"/>
                  <a:pt x="409261" y="525473"/>
                  <a:pt x="421586" y="538789"/>
                </a:cubicBezTo>
                <a:lnTo>
                  <a:pt x="413261" y="543437"/>
                </a:lnTo>
                <a:cubicBezTo>
                  <a:pt x="404317" y="549009"/>
                  <a:pt x="397078" y="553191"/>
                  <a:pt x="391535" y="555981"/>
                </a:cubicBezTo>
                <a:cubicBezTo>
                  <a:pt x="382591" y="560630"/>
                  <a:pt x="371037" y="565887"/>
                  <a:pt x="356864" y="571774"/>
                </a:cubicBezTo>
                <a:cubicBezTo>
                  <a:pt x="352540" y="573631"/>
                  <a:pt x="344681" y="576260"/>
                  <a:pt x="333290" y="579670"/>
                </a:cubicBezTo>
                <a:cubicBezTo>
                  <a:pt x="328041" y="581223"/>
                  <a:pt x="323888" y="582613"/>
                  <a:pt x="320812" y="583852"/>
                </a:cubicBezTo>
                <a:cubicBezTo>
                  <a:pt x="317411" y="584471"/>
                  <a:pt x="312334" y="585557"/>
                  <a:pt x="305553" y="587100"/>
                </a:cubicBezTo>
                <a:cubicBezTo>
                  <a:pt x="295075" y="589576"/>
                  <a:pt x="286903" y="590814"/>
                  <a:pt x="281054" y="590814"/>
                </a:cubicBezTo>
                <a:lnTo>
                  <a:pt x="259795" y="592672"/>
                </a:lnTo>
                <a:lnTo>
                  <a:pt x="257023" y="593138"/>
                </a:lnTo>
                <a:cubicBezTo>
                  <a:pt x="256404" y="593138"/>
                  <a:pt x="253622" y="592986"/>
                  <a:pt x="248698" y="592672"/>
                </a:cubicBezTo>
                <a:cubicBezTo>
                  <a:pt x="244688" y="592357"/>
                  <a:pt x="242231" y="592205"/>
                  <a:pt x="241307" y="592205"/>
                </a:cubicBezTo>
                <a:cubicBezTo>
                  <a:pt x="239144" y="592205"/>
                  <a:pt x="236058" y="592053"/>
                  <a:pt x="232058" y="591738"/>
                </a:cubicBezTo>
                <a:cubicBezTo>
                  <a:pt x="227438" y="591738"/>
                  <a:pt x="224037" y="591586"/>
                  <a:pt x="221885" y="591272"/>
                </a:cubicBezTo>
                <a:lnTo>
                  <a:pt x="199701" y="586623"/>
                </a:lnTo>
                <a:cubicBezTo>
                  <a:pt x="194453" y="586004"/>
                  <a:pt x="186452" y="583680"/>
                  <a:pt x="175660" y="579661"/>
                </a:cubicBezTo>
                <a:cubicBezTo>
                  <a:pt x="170412" y="577803"/>
                  <a:pt x="166716" y="576565"/>
                  <a:pt x="164564" y="575946"/>
                </a:cubicBezTo>
                <a:cubicBezTo>
                  <a:pt x="157782" y="574088"/>
                  <a:pt x="148228" y="569602"/>
                  <a:pt x="135903" y="562477"/>
                </a:cubicBezTo>
                <a:cubicBezTo>
                  <a:pt x="132826" y="560620"/>
                  <a:pt x="128969" y="558610"/>
                  <a:pt x="124349" y="556439"/>
                </a:cubicBezTo>
                <a:cubicBezTo>
                  <a:pt x="117567" y="552724"/>
                  <a:pt x="113091" y="549933"/>
                  <a:pt x="110947" y="548076"/>
                </a:cubicBezTo>
                <a:lnTo>
                  <a:pt x="73038" y="519739"/>
                </a:lnTo>
                <a:close/>
                <a:moveTo>
                  <a:pt x="27270" y="127728"/>
                </a:moveTo>
                <a:cubicBezTo>
                  <a:pt x="18326" y="122461"/>
                  <a:pt x="13868" y="114412"/>
                  <a:pt x="13868" y="103572"/>
                </a:cubicBezTo>
                <a:cubicBezTo>
                  <a:pt x="13868" y="93047"/>
                  <a:pt x="18488" y="85151"/>
                  <a:pt x="27737" y="79884"/>
                </a:cubicBezTo>
                <a:lnTo>
                  <a:pt x="158096" y="4179"/>
                </a:lnTo>
                <a:cubicBezTo>
                  <a:pt x="167345" y="-1393"/>
                  <a:pt x="176584" y="-1393"/>
                  <a:pt x="185833" y="4179"/>
                </a:cubicBezTo>
                <a:cubicBezTo>
                  <a:pt x="195082" y="9446"/>
                  <a:pt x="199701" y="17343"/>
                  <a:pt x="199701" y="27868"/>
                </a:cubicBezTo>
                <a:lnTo>
                  <a:pt x="199701" y="66415"/>
                </a:lnTo>
                <a:cubicBezTo>
                  <a:pt x="215722" y="71064"/>
                  <a:pt x="232982" y="76788"/>
                  <a:pt x="251470" y="83599"/>
                </a:cubicBezTo>
                <a:cubicBezTo>
                  <a:pt x="273654" y="93505"/>
                  <a:pt x="286445" y="99239"/>
                  <a:pt x="289836" y="100782"/>
                </a:cubicBezTo>
                <a:cubicBezTo>
                  <a:pt x="301543" y="106354"/>
                  <a:pt x="315096" y="113945"/>
                  <a:pt x="330518" y="123537"/>
                </a:cubicBezTo>
                <a:cubicBezTo>
                  <a:pt x="333290" y="125394"/>
                  <a:pt x="346996" y="134995"/>
                  <a:pt x="371656" y="152331"/>
                </a:cubicBezTo>
                <a:cubicBezTo>
                  <a:pt x="396621" y="176486"/>
                  <a:pt x="409099" y="188402"/>
                  <a:pt x="409099" y="188097"/>
                </a:cubicBezTo>
                <a:lnTo>
                  <a:pt x="426206" y="207605"/>
                </a:lnTo>
                <a:lnTo>
                  <a:pt x="440998" y="228969"/>
                </a:lnTo>
                <a:cubicBezTo>
                  <a:pt x="449932" y="243523"/>
                  <a:pt x="454400" y="250648"/>
                  <a:pt x="454400" y="250334"/>
                </a:cubicBezTo>
                <a:cubicBezTo>
                  <a:pt x="455629" y="253125"/>
                  <a:pt x="459172" y="260554"/>
                  <a:pt x="465030" y="272632"/>
                </a:cubicBezTo>
                <a:cubicBezTo>
                  <a:pt x="467802" y="277585"/>
                  <a:pt x="472888" y="291987"/>
                  <a:pt x="480289" y="315828"/>
                </a:cubicBezTo>
                <a:cubicBezTo>
                  <a:pt x="483680" y="324810"/>
                  <a:pt x="486452" y="337964"/>
                  <a:pt x="488614" y="355309"/>
                </a:cubicBezTo>
                <a:cubicBezTo>
                  <a:pt x="491385" y="378531"/>
                  <a:pt x="492776" y="389837"/>
                  <a:pt x="492776" y="389218"/>
                </a:cubicBezTo>
                <a:cubicBezTo>
                  <a:pt x="492776" y="392932"/>
                  <a:pt x="492776" y="397581"/>
                  <a:pt x="492776" y="403153"/>
                </a:cubicBezTo>
                <a:cubicBezTo>
                  <a:pt x="492776" y="409344"/>
                  <a:pt x="492614" y="413373"/>
                  <a:pt x="492310" y="415230"/>
                </a:cubicBezTo>
                <a:cubicBezTo>
                  <a:pt x="492310" y="424832"/>
                  <a:pt x="492310" y="432414"/>
                  <a:pt x="492310" y="437986"/>
                </a:cubicBezTo>
                <a:cubicBezTo>
                  <a:pt x="492310" y="442634"/>
                  <a:pt x="489995" y="444948"/>
                  <a:pt x="485375" y="444948"/>
                </a:cubicBezTo>
                <a:cubicBezTo>
                  <a:pt x="481365" y="444948"/>
                  <a:pt x="479060" y="442939"/>
                  <a:pt x="478441" y="438910"/>
                </a:cubicBezTo>
                <a:lnTo>
                  <a:pt x="478441" y="437976"/>
                </a:lnTo>
                <a:cubicBezTo>
                  <a:pt x="477517" y="432709"/>
                  <a:pt x="476431" y="425432"/>
                  <a:pt x="475202" y="416145"/>
                </a:cubicBezTo>
                <a:cubicBezTo>
                  <a:pt x="473974" y="408096"/>
                  <a:pt x="472726" y="400048"/>
                  <a:pt x="471507" y="391990"/>
                </a:cubicBezTo>
                <a:cubicBezTo>
                  <a:pt x="471811" y="392609"/>
                  <a:pt x="469192" y="382388"/>
                  <a:pt x="463648" y="361338"/>
                </a:cubicBezTo>
                <a:cubicBezTo>
                  <a:pt x="459324" y="345860"/>
                  <a:pt x="455019" y="334249"/>
                  <a:pt x="450704" y="326505"/>
                </a:cubicBezTo>
                <a:cubicBezTo>
                  <a:pt x="440531" y="306064"/>
                  <a:pt x="434064" y="294149"/>
                  <a:pt x="431292" y="290739"/>
                </a:cubicBezTo>
                <a:cubicBezTo>
                  <a:pt x="429749" y="288262"/>
                  <a:pt x="425901" y="282376"/>
                  <a:pt x="419738" y="273089"/>
                </a:cubicBezTo>
                <a:cubicBezTo>
                  <a:pt x="420662" y="274327"/>
                  <a:pt x="415881" y="268755"/>
                  <a:pt x="405412" y="256373"/>
                </a:cubicBezTo>
                <a:cubicBezTo>
                  <a:pt x="394621" y="244914"/>
                  <a:pt x="389534" y="239656"/>
                  <a:pt x="390154" y="240580"/>
                </a:cubicBezTo>
                <a:lnTo>
                  <a:pt x="373513" y="226178"/>
                </a:lnTo>
                <a:cubicBezTo>
                  <a:pt x="369189" y="222149"/>
                  <a:pt x="363341" y="217815"/>
                  <a:pt x="355949" y="213177"/>
                </a:cubicBezTo>
                <a:cubicBezTo>
                  <a:pt x="345472" y="206366"/>
                  <a:pt x="339310" y="202337"/>
                  <a:pt x="337461" y="201099"/>
                </a:cubicBezTo>
                <a:cubicBezTo>
                  <a:pt x="311877" y="188402"/>
                  <a:pt x="299247" y="182058"/>
                  <a:pt x="299552" y="182058"/>
                </a:cubicBezTo>
                <a:cubicBezTo>
                  <a:pt x="284759" y="175867"/>
                  <a:pt x="272282" y="171219"/>
                  <a:pt x="262109" y="168123"/>
                </a:cubicBezTo>
                <a:cubicBezTo>
                  <a:pt x="259947" y="167190"/>
                  <a:pt x="248545" y="164094"/>
                  <a:pt x="227905" y="158837"/>
                </a:cubicBezTo>
                <a:cubicBezTo>
                  <a:pt x="217732" y="156360"/>
                  <a:pt x="208331" y="154503"/>
                  <a:pt x="199711" y="153264"/>
                </a:cubicBezTo>
                <a:lnTo>
                  <a:pt x="199711" y="179734"/>
                </a:lnTo>
                <a:cubicBezTo>
                  <a:pt x="199711" y="190260"/>
                  <a:pt x="195091" y="198156"/>
                  <a:pt x="185843" y="203423"/>
                </a:cubicBezTo>
                <a:cubicBezTo>
                  <a:pt x="176594" y="208995"/>
                  <a:pt x="167354" y="208995"/>
                  <a:pt x="158105" y="203423"/>
                </a:cubicBezTo>
                <a:lnTo>
                  <a:pt x="27270" y="127728"/>
                </a:lnTo>
                <a:close/>
                <a:moveTo>
                  <a:pt x="628669" y="444958"/>
                </a:moveTo>
                <a:cubicBezTo>
                  <a:pt x="636061" y="452702"/>
                  <a:pt x="638375" y="461674"/>
                  <a:pt x="635604" y="471895"/>
                </a:cubicBezTo>
                <a:lnTo>
                  <a:pt x="596313" y="618199"/>
                </a:lnTo>
                <a:cubicBezTo>
                  <a:pt x="593836" y="628419"/>
                  <a:pt x="587369" y="634915"/>
                  <a:pt x="576901" y="637706"/>
                </a:cubicBezTo>
                <a:cubicBezTo>
                  <a:pt x="566728" y="640497"/>
                  <a:pt x="557946" y="638173"/>
                  <a:pt x="550555" y="630743"/>
                </a:cubicBezTo>
                <a:lnTo>
                  <a:pt x="523284" y="603340"/>
                </a:lnTo>
                <a:cubicBezTo>
                  <a:pt x="509416" y="611388"/>
                  <a:pt x="493233" y="619599"/>
                  <a:pt x="474745" y="627952"/>
                </a:cubicBezTo>
                <a:cubicBezTo>
                  <a:pt x="452552" y="636620"/>
                  <a:pt x="439455" y="641573"/>
                  <a:pt x="435455" y="642811"/>
                </a:cubicBezTo>
                <a:cubicBezTo>
                  <a:pt x="423434" y="647460"/>
                  <a:pt x="408480" y="651793"/>
                  <a:pt x="390611" y="655813"/>
                </a:cubicBezTo>
                <a:cubicBezTo>
                  <a:pt x="387525" y="656746"/>
                  <a:pt x="371037" y="659680"/>
                  <a:pt x="341148" y="664633"/>
                </a:cubicBezTo>
                <a:cubicBezTo>
                  <a:pt x="306019" y="665567"/>
                  <a:pt x="288750" y="666024"/>
                  <a:pt x="289379" y="666024"/>
                </a:cubicBezTo>
                <a:lnTo>
                  <a:pt x="263490" y="664166"/>
                </a:lnTo>
                <a:cubicBezTo>
                  <a:pt x="262871" y="664166"/>
                  <a:pt x="254546" y="662776"/>
                  <a:pt x="238525" y="659985"/>
                </a:cubicBezTo>
                <a:cubicBezTo>
                  <a:pt x="221885" y="656270"/>
                  <a:pt x="213722" y="654413"/>
                  <a:pt x="214027" y="654413"/>
                </a:cubicBezTo>
                <a:cubicBezTo>
                  <a:pt x="204778" y="651003"/>
                  <a:pt x="197082" y="648222"/>
                  <a:pt x="190910" y="646050"/>
                </a:cubicBezTo>
                <a:cubicBezTo>
                  <a:pt x="185052" y="644497"/>
                  <a:pt x="171184" y="638001"/>
                  <a:pt x="149305" y="626543"/>
                </a:cubicBezTo>
                <a:cubicBezTo>
                  <a:pt x="140361" y="622514"/>
                  <a:pt x="129121" y="615236"/>
                  <a:pt x="115557" y="604711"/>
                </a:cubicBezTo>
                <a:cubicBezTo>
                  <a:pt x="97365" y="590157"/>
                  <a:pt x="88440" y="583032"/>
                  <a:pt x="88745" y="583347"/>
                </a:cubicBezTo>
                <a:cubicBezTo>
                  <a:pt x="86268" y="580556"/>
                  <a:pt x="83039" y="577155"/>
                  <a:pt x="79039" y="573126"/>
                </a:cubicBezTo>
                <a:cubicBezTo>
                  <a:pt x="74419" y="568793"/>
                  <a:pt x="71647" y="566002"/>
                  <a:pt x="70714" y="564764"/>
                </a:cubicBezTo>
                <a:cubicBezTo>
                  <a:pt x="63932" y="557953"/>
                  <a:pt x="58694" y="552686"/>
                  <a:pt x="54998" y="548971"/>
                </a:cubicBezTo>
                <a:cubicBezTo>
                  <a:pt x="51597" y="545561"/>
                  <a:pt x="51597" y="542161"/>
                  <a:pt x="54998" y="538751"/>
                </a:cubicBezTo>
                <a:cubicBezTo>
                  <a:pt x="57769" y="535960"/>
                  <a:pt x="60846" y="535807"/>
                  <a:pt x="64246" y="538284"/>
                </a:cubicBezTo>
                <a:lnTo>
                  <a:pt x="64713" y="538751"/>
                </a:lnTo>
                <a:cubicBezTo>
                  <a:pt x="69028" y="541846"/>
                  <a:pt x="74886" y="546180"/>
                  <a:pt x="82277" y="551752"/>
                </a:cubicBezTo>
                <a:cubicBezTo>
                  <a:pt x="89668" y="557324"/>
                  <a:pt x="96145" y="562277"/>
                  <a:pt x="101689" y="566611"/>
                </a:cubicBezTo>
                <a:cubicBezTo>
                  <a:pt x="101070" y="565992"/>
                  <a:pt x="110309" y="571260"/>
                  <a:pt x="129426" y="582404"/>
                </a:cubicBezTo>
                <a:cubicBezTo>
                  <a:pt x="143294" y="590452"/>
                  <a:pt x="154391" y="595720"/>
                  <a:pt x="162706" y="598196"/>
                </a:cubicBezTo>
                <a:cubicBezTo>
                  <a:pt x="184585" y="605321"/>
                  <a:pt x="197530" y="609188"/>
                  <a:pt x="201539" y="609807"/>
                </a:cubicBezTo>
                <a:cubicBezTo>
                  <a:pt x="208007" y="611045"/>
                  <a:pt x="214942" y="612284"/>
                  <a:pt x="222342" y="613522"/>
                </a:cubicBezTo>
                <a:cubicBezTo>
                  <a:pt x="221418" y="613522"/>
                  <a:pt x="228658" y="614141"/>
                  <a:pt x="244069" y="615379"/>
                </a:cubicBezTo>
                <a:cubicBezTo>
                  <a:pt x="259480" y="615694"/>
                  <a:pt x="266719" y="615846"/>
                  <a:pt x="265795" y="615846"/>
                </a:cubicBezTo>
                <a:lnTo>
                  <a:pt x="287979" y="613989"/>
                </a:lnTo>
                <a:cubicBezTo>
                  <a:pt x="293523" y="613674"/>
                  <a:pt x="300761" y="612598"/>
                  <a:pt x="309706" y="610741"/>
                </a:cubicBezTo>
                <a:cubicBezTo>
                  <a:pt x="322031" y="607950"/>
                  <a:pt x="329118" y="606407"/>
                  <a:pt x="330965" y="606092"/>
                </a:cubicBezTo>
                <a:cubicBezTo>
                  <a:pt x="357464" y="597110"/>
                  <a:pt x="370875" y="592624"/>
                  <a:pt x="371180" y="592624"/>
                </a:cubicBezTo>
                <a:cubicBezTo>
                  <a:pt x="385972" y="586738"/>
                  <a:pt x="397993" y="581166"/>
                  <a:pt x="407232" y="575908"/>
                </a:cubicBezTo>
                <a:cubicBezTo>
                  <a:pt x="409385" y="574974"/>
                  <a:pt x="419871" y="569097"/>
                  <a:pt x="438665" y="558258"/>
                </a:cubicBezTo>
                <a:cubicBezTo>
                  <a:pt x="446990" y="552686"/>
                  <a:pt x="454847" y="547266"/>
                  <a:pt x="462239" y="541999"/>
                </a:cubicBezTo>
                <a:lnTo>
                  <a:pt x="443751" y="523415"/>
                </a:lnTo>
                <a:cubicBezTo>
                  <a:pt x="436359" y="515672"/>
                  <a:pt x="434045" y="506699"/>
                  <a:pt x="436817" y="496479"/>
                </a:cubicBezTo>
                <a:cubicBezTo>
                  <a:pt x="439284" y="486258"/>
                  <a:pt x="445751" y="479762"/>
                  <a:pt x="456229" y="476972"/>
                </a:cubicBezTo>
                <a:lnTo>
                  <a:pt x="601837" y="437957"/>
                </a:lnTo>
                <a:cubicBezTo>
                  <a:pt x="612029" y="435204"/>
                  <a:pt x="620963" y="437529"/>
                  <a:pt x="628669" y="444958"/>
                </a:cubicBezTo>
                <a:close/>
                <a:moveTo>
                  <a:pt x="287064" y="263821"/>
                </a:moveTo>
                <a:cubicBezTo>
                  <a:pt x="292303" y="263202"/>
                  <a:pt x="308791" y="272022"/>
                  <a:pt x="336528" y="290291"/>
                </a:cubicBezTo>
                <a:cubicBezTo>
                  <a:pt x="346996" y="297416"/>
                  <a:pt x="355016" y="301435"/>
                  <a:pt x="360569" y="302369"/>
                </a:cubicBezTo>
                <a:cubicBezTo>
                  <a:pt x="367961" y="303607"/>
                  <a:pt x="372742" y="300197"/>
                  <a:pt x="374895" y="292148"/>
                </a:cubicBezTo>
                <a:cubicBezTo>
                  <a:pt x="376124" y="286262"/>
                  <a:pt x="375971" y="276356"/>
                  <a:pt x="374428" y="262421"/>
                </a:cubicBezTo>
                <a:cubicBezTo>
                  <a:pt x="374733" y="262735"/>
                  <a:pt x="375352" y="263354"/>
                  <a:pt x="376276" y="264278"/>
                </a:cubicBezTo>
                <a:cubicBezTo>
                  <a:pt x="377200" y="264897"/>
                  <a:pt x="377819" y="265517"/>
                  <a:pt x="378123" y="266136"/>
                </a:cubicBezTo>
                <a:cubicBezTo>
                  <a:pt x="380591" y="268926"/>
                  <a:pt x="382124" y="270622"/>
                  <a:pt x="382744" y="271241"/>
                </a:cubicBezTo>
                <a:cubicBezTo>
                  <a:pt x="384591" y="273098"/>
                  <a:pt x="386744" y="275423"/>
                  <a:pt x="389211" y="278204"/>
                </a:cubicBezTo>
                <a:cubicBezTo>
                  <a:pt x="392602" y="281614"/>
                  <a:pt x="394754" y="284090"/>
                  <a:pt x="395678" y="285633"/>
                </a:cubicBezTo>
                <a:lnTo>
                  <a:pt x="408623" y="304674"/>
                </a:lnTo>
                <a:cubicBezTo>
                  <a:pt x="411699" y="309008"/>
                  <a:pt x="415710" y="316437"/>
                  <a:pt x="420644" y="326972"/>
                </a:cubicBezTo>
                <a:cubicBezTo>
                  <a:pt x="422796" y="331306"/>
                  <a:pt x="424492" y="334868"/>
                  <a:pt x="425730" y="337659"/>
                </a:cubicBezTo>
                <a:cubicBezTo>
                  <a:pt x="429120" y="343545"/>
                  <a:pt x="432664" y="353299"/>
                  <a:pt x="436359" y="366920"/>
                </a:cubicBezTo>
                <a:cubicBezTo>
                  <a:pt x="437283" y="370330"/>
                  <a:pt x="438512" y="374664"/>
                  <a:pt x="440055" y="379921"/>
                </a:cubicBezTo>
                <a:cubicBezTo>
                  <a:pt x="440979" y="382093"/>
                  <a:pt x="441598" y="384103"/>
                  <a:pt x="441903" y="385960"/>
                </a:cubicBezTo>
                <a:cubicBezTo>
                  <a:pt x="423415" y="383169"/>
                  <a:pt x="390287" y="392771"/>
                  <a:pt x="342519" y="414754"/>
                </a:cubicBezTo>
                <a:cubicBezTo>
                  <a:pt x="332347" y="421565"/>
                  <a:pt x="320793" y="425898"/>
                  <a:pt x="307848" y="427756"/>
                </a:cubicBezTo>
                <a:cubicBezTo>
                  <a:pt x="281959" y="431166"/>
                  <a:pt x="262081" y="420631"/>
                  <a:pt x="248221" y="396171"/>
                </a:cubicBezTo>
                <a:cubicBezTo>
                  <a:pt x="233429" y="369853"/>
                  <a:pt x="233125" y="340745"/>
                  <a:pt x="247298" y="308855"/>
                </a:cubicBezTo>
                <a:cubicBezTo>
                  <a:pt x="252536" y="296473"/>
                  <a:pt x="259156" y="285938"/>
                  <a:pt x="267177" y="277270"/>
                </a:cubicBezTo>
                <a:cubicBezTo>
                  <a:pt x="274882" y="268926"/>
                  <a:pt x="281511" y="264440"/>
                  <a:pt x="287064" y="263821"/>
                </a:cubicBezTo>
                <a:close/>
              </a:path>
            </a:pathLst>
          </a:custGeom>
          <a:solidFill>
            <a:srgbClr val="00B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02D6EEA8-3605-4E91-62DB-DAE286935F02}"/>
              </a:ext>
            </a:extLst>
          </p:cNvPr>
          <p:cNvSpPr/>
          <p:nvPr/>
        </p:nvSpPr>
        <p:spPr>
          <a:xfrm>
            <a:off x="6597533" y="1071958"/>
            <a:ext cx="636176" cy="967441"/>
          </a:xfrm>
          <a:custGeom>
            <a:avLst/>
            <a:gdLst>
              <a:gd name="connsiteX0" fmla="*/ 410928 w 427244"/>
              <a:gd name="connsiteY0" fmla="*/ 568163 h 649715"/>
              <a:gd name="connsiteX1" fmla="*/ 422710 w 427244"/>
              <a:gd name="connsiteY1" fmla="*/ 574506 h 649715"/>
              <a:gd name="connsiteX2" fmla="*/ 427244 w 427244"/>
              <a:gd name="connsiteY2" fmla="*/ 589460 h 649715"/>
              <a:gd name="connsiteX3" fmla="*/ 422710 w 427244"/>
              <a:gd name="connsiteY3" fmla="*/ 604862 h 649715"/>
              <a:gd name="connsiteX4" fmla="*/ 410928 w 427244"/>
              <a:gd name="connsiteY4" fmla="*/ 611206 h 649715"/>
              <a:gd name="connsiteX5" fmla="*/ 352025 w 427244"/>
              <a:gd name="connsiteY5" fmla="*/ 611206 h 649715"/>
              <a:gd name="connsiteX6" fmla="*/ 351120 w 427244"/>
              <a:gd name="connsiteY6" fmla="*/ 620264 h 649715"/>
              <a:gd name="connsiteX7" fmla="*/ 340700 w 427244"/>
              <a:gd name="connsiteY7" fmla="*/ 641105 h 649715"/>
              <a:gd name="connsiteX8" fmla="*/ 314878 w 427244"/>
              <a:gd name="connsiteY8" fmla="*/ 649716 h 649715"/>
              <a:gd name="connsiteX9" fmla="*/ 58446 w 427244"/>
              <a:gd name="connsiteY9" fmla="*/ 649716 h 649715"/>
              <a:gd name="connsiteX10" fmla="*/ 32624 w 427244"/>
              <a:gd name="connsiteY10" fmla="*/ 641105 h 649715"/>
              <a:gd name="connsiteX11" fmla="*/ 21746 w 427244"/>
              <a:gd name="connsiteY11" fmla="*/ 620264 h 649715"/>
              <a:gd name="connsiteX12" fmla="*/ 0 w 427244"/>
              <a:gd name="connsiteY12" fmla="*/ 210699 h 649715"/>
              <a:gd name="connsiteX13" fmla="*/ 36700 w 427244"/>
              <a:gd name="connsiteY13" fmla="*/ 192125 h 649715"/>
              <a:gd name="connsiteX14" fmla="*/ 343881 w 427244"/>
              <a:gd name="connsiteY14" fmla="*/ 192125 h 649715"/>
              <a:gd name="connsiteX15" fmla="*/ 369704 w 427244"/>
              <a:gd name="connsiteY15" fmla="*/ 195297 h 649715"/>
              <a:gd name="connsiteX16" fmla="*/ 380581 w 427244"/>
              <a:gd name="connsiteY16" fmla="*/ 210699 h 649715"/>
              <a:gd name="connsiteX17" fmla="*/ 354759 w 427244"/>
              <a:gd name="connsiteY17" fmla="*/ 568163 h 649715"/>
              <a:gd name="connsiteX18" fmla="*/ 410928 w 427244"/>
              <a:gd name="connsiteY18" fmla="*/ 568163 h 649715"/>
              <a:gd name="connsiteX19" fmla="*/ 39872 w 427244"/>
              <a:gd name="connsiteY19" fmla="*/ 153615 h 649715"/>
              <a:gd name="connsiteX20" fmla="*/ 22203 w 427244"/>
              <a:gd name="connsiteY20" fmla="*/ 152711 h 649715"/>
              <a:gd name="connsiteX21" fmla="*/ 10420 w 427244"/>
              <a:gd name="connsiteY21" fmla="*/ 139118 h 649715"/>
              <a:gd name="connsiteX22" fmla="*/ 11325 w 427244"/>
              <a:gd name="connsiteY22" fmla="*/ 120992 h 649715"/>
              <a:gd name="connsiteX23" fmla="*/ 24918 w 427244"/>
              <a:gd name="connsiteY23" fmla="*/ 109210 h 649715"/>
              <a:gd name="connsiteX24" fmla="*/ 107823 w 427244"/>
              <a:gd name="connsiteY24" fmla="*/ 81121 h 649715"/>
              <a:gd name="connsiteX25" fmla="*/ 109185 w 427244"/>
              <a:gd name="connsiteY25" fmla="*/ 61185 h 649715"/>
              <a:gd name="connsiteX26" fmla="*/ 123683 w 427244"/>
              <a:gd name="connsiteY26" fmla="*/ 48050 h 649715"/>
              <a:gd name="connsiteX27" fmla="*/ 224714 w 427244"/>
              <a:gd name="connsiteY27" fmla="*/ 13617 h 649715"/>
              <a:gd name="connsiteX28" fmla="*/ 244193 w 427244"/>
              <a:gd name="connsiteY28" fmla="*/ 14979 h 649715"/>
              <a:gd name="connsiteX29" fmla="*/ 257327 w 427244"/>
              <a:gd name="connsiteY29" fmla="*/ 29476 h 649715"/>
              <a:gd name="connsiteX30" fmla="*/ 340243 w 427244"/>
              <a:gd name="connsiteY30" fmla="*/ 1387 h 649715"/>
              <a:gd name="connsiteX31" fmla="*/ 358369 w 427244"/>
              <a:gd name="connsiteY31" fmla="*/ 2292 h 649715"/>
              <a:gd name="connsiteX32" fmla="*/ 370151 w 427244"/>
              <a:gd name="connsiteY32" fmla="*/ 15884 h 649715"/>
              <a:gd name="connsiteX33" fmla="*/ 369246 w 427244"/>
              <a:gd name="connsiteY33" fmla="*/ 34010 h 649715"/>
              <a:gd name="connsiteX34" fmla="*/ 355654 w 427244"/>
              <a:gd name="connsiteY34" fmla="*/ 45792 h 649715"/>
              <a:gd name="connsiteX35" fmla="*/ 39872 w 427244"/>
              <a:gd name="connsiteY35" fmla="*/ 153615 h 649715"/>
              <a:gd name="connsiteX36" fmla="*/ 110547 w 427244"/>
              <a:gd name="connsiteY36" fmla="*/ 591727 h 649715"/>
              <a:gd name="connsiteX37" fmla="*/ 123234 w 427244"/>
              <a:gd name="connsiteY37" fmla="*/ 584936 h 649715"/>
              <a:gd name="connsiteX38" fmla="*/ 127311 w 427244"/>
              <a:gd name="connsiteY38" fmla="*/ 570887 h 649715"/>
              <a:gd name="connsiteX39" fmla="*/ 96955 w 427244"/>
              <a:gd name="connsiteY39" fmla="*/ 266877 h 649715"/>
              <a:gd name="connsiteX40" fmla="*/ 90611 w 427244"/>
              <a:gd name="connsiteY40" fmla="*/ 254647 h 649715"/>
              <a:gd name="connsiteX41" fmla="*/ 76571 w 427244"/>
              <a:gd name="connsiteY41" fmla="*/ 250113 h 649715"/>
              <a:gd name="connsiteX42" fmla="*/ 63884 w 427244"/>
              <a:gd name="connsiteY42" fmla="*/ 256905 h 649715"/>
              <a:gd name="connsiteX43" fmla="*/ 59807 w 427244"/>
              <a:gd name="connsiteY43" fmla="*/ 270954 h 649715"/>
              <a:gd name="connsiteX44" fmla="*/ 90164 w 427244"/>
              <a:gd name="connsiteY44" fmla="*/ 574963 h 649715"/>
              <a:gd name="connsiteX45" fmla="*/ 96507 w 427244"/>
              <a:gd name="connsiteY45" fmla="*/ 587193 h 649715"/>
              <a:gd name="connsiteX46" fmla="*/ 110547 w 427244"/>
              <a:gd name="connsiteY46" fmla="*/ 591727 h 649715"/>
              <a:gd name="connsiteX47" fmla="*/ 208865 w 427244"/>
              <a:gd name="connsiteY47" fmla="*/ 268239 h 649715"/>
              <a:gd name="connsiteX48" fmla="*/ 203425 w 427244"/>
              <a:gd name="connsiteY48" fmla="*/ 255104 h 649715"/>
              <a:gd name="connsiteX49" fmla="*/ 190291 w 427244"/>
              <a:gd name="connsiteY49" fmla="*/ 249666 h 649715"/>
              <a:gd name="connsiteX50" fmla="*/ 177155 w 427244"/>
              <a:gd name="connsiteY50" fmla="*/ 255104 h 649715"/>
              <a:gd name="connsiteX51" fmla="*/ 171717 w 427244"/>
              <a:gd name="connsiteY51" fmla="*/ 268239 h 649715"/>
              <a:gd name="connsiteX52" fmla="*/ 171717 w 427244"/>
              <a:gd name="connsiteY52" fmla="*/ 573601 h 649715"/>
              <a:gd name="connsiteX53" fmla="*/ 177155 w 427244"/>
              <a:gd name="connsiteY53" fmla="*/ 586736 h 649715"/>
              <a:gd name="connsiteX54" fmla="*/ 190291 w 427244"/>
              <a:gd name="connsiteY54" fmla="*/ 592175 h 649715"/>
              <a:gd name="connsiteX55" fmla="*/ 203425 w 427244"/>
              <a:gd name="connsiteY55" fmla="*/ 586736 h 649715"/>
              <a:gd name="connsiteX56" fmla="*/ 208865 w 427244"/>
              <a:gd name="connsiteY56" fmla="*/ 573601 h 649715"/>
              <a:gd name="connsiteX57" fmla="*/ 208865 w 427244"/>
              <a:gd name="connsiteY57" fmla="*/ 268239 h 649715"/>
              <a:gd name="connsiteX58" fmla="*/ 320317 w 427244"/>
              <a:gd name="connsiteY58" fmla="*/ 270954 h 649715"/>
              <a:gd name="connsiteX59" fmla="*/ 316239 w 427244"/>
              <a:gd name="connsiteY59" fmla="*/ 256905 h 649715"/>
              <a:gd name="connsiteX60" fmla="*/ 303552 w 427244"/>
              <a:gd name="connsiteY60" fmla="*/ 250113 h 649715"/>
              <a:gd name="connsiteX61" fmla="*/ 289960 w 427244"/>
              <a:gd name="connsiteY61" fmla="*/ 254647 h 649715"/>
              <a:gd name="connsiteX62" fmla="*/ 283159 w 427244"/>
              <a:gd name="connsiteY62" fmla="*/ 266877 h 649715"/>
              <a:gd name="connsiteX63" fmla="*/ 253260 w 427244"/>
              <a:gd name="connsiteY63" fmla="*/ 570887 h 649715"/>
              <a:gd name="connsiteX64" fmla="*/ 257337 w 427244"/>
              <a:gd name="connsiteY64" fmla="*/ 584936 h 649715"/>
              <a:gd name="connsiteX65" fmla="*/ 270024 w 427244"/>
              <a:gd name="connsiteY65" fmla="*/ 591727 h 649715"/>
              <a:gd name="connsiteX66" fmla="*/ 283616 w 427244"/>
              <a:gd name="connsiteY66" fmla="*/ 587193 h 649715"/>
              <a:gd name="connsiteX67" fmla="*/ 290417 w 427244"/>
              <a:gd name="connsiteY67" fmla="*/ 574963 h 649715"/>
              <a:gd name="connsiteX68" fmla="*/ 320317 w 427244"/>
              <a:gd name="connsiteY68" fmla="*/ 270954 h 649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427244" h="649715">
                <a:moveTo>
                  <a:pt x="410928" y="568163"/>
                </a:moveTo>
                <a:cubicBezTo>
                  <a:pt x="415462" y="568163"/>
                  <a:pt x="419376" y="570277"/>
                  <a:pt x="422710" y="574506"/>
                </a:cubicBezTo>
                <a:cubicBezTo>
                  <a:pt x="425720" y="578735"/>
                  <a:pt x="427244" y="583717"/>
                  <a:pt x="427244" y="589460"/>
                </a:cubicBezTo>
                <a:cubicBezTo>
                  <a:pt x="427244" y="595499"/>
                  <a:pt x="425730" y="600633"/>
                  <a:pt x="422710" y="604862"/>
                </a:cubicBezTo>
                <a:cubicBezTo>
                  <a:pt x="419386" y="609091"/>
                  <a:pt x="415462" y="611206"/>
                  <a:pt x="410928" y="611206"/>
                </a:cubicBezTo>
                <a:lnTo>
                  <a:pt x="352025" y="611206"/>
                </a:lnTo>
                <a:lnTo>
                  <a:pt x="351120" y="620264"/>
                </a:lnTo>
                <a:cubicBezTo>
                  <a:pt x="351120" y="628418"/>
                  <a:pt x="347644" y="635371"/>
                  <a:pt x="340700" y="641105"/>
                </a:cubicBezTo>
                <a:cubicBezTo>
                  <a:pt x="333451" y="646839"/>
                  <a:pt x="324841" y="649716"/>
                  <a:pt x="314878" y="649716"/>
                </a:cubicBezTo>
                <a:lnTo>
                  <a:pt x="58446" y="649716"/>
                </a:lnTo>
                <a:cubicBezTo>
                  <a:pt x="48483" y="649716"/>
                  <a:pt x="39872" y="646849"/>
                  <a:pt x="32624" y="641105"/>
                </a:cubicBezTo>
                <a:cubicBezTo>
                  <a:pt x="25375" y="635361"/>
                  <a:pt x="21746" y="628418"/>
                  <a:pt x="21746" y="620264"/>
                </a:cubicBezTo>
                <a:lnTo>
                  <a:pt x="0" y="210699"/>
                </a:lnTo>
                <a:cubicBezTo>
                  <a:pt x="0" y="198316"/>
                  <a:pt x="12230" y="192125"/>
                  <a:pt x="36700" y="192125"/>
                </a:cubicBezTo>
                <a:lnTo>
                  <a:pt x="343881" y="192125"/>
                </a:lnTo>
                <a:cubicBezTo>
                  <a:pt x="355664" y="192125"/>
                  <a:pt x="364274" y="193182"/>
                  <a:pt x="369704" y="195297"/>
                </a:cubicBezTo>
                <a:cubicBezTo>
                  <a:pt x="376952" y="198012"/>
                  <a:pt x="380581" y="203145"/>
                  <a:pt x="380581" y="210699"/>
                </a:cubicBezTo>
                <a:lnTo>
                  <a:pt x="354759" y="568163"/>
                </a:lnTo>
                <a:lnTo>
                  <a:pt x="410928" y="568163"/>
                </a:lnTo>
                <a:close/>
                <a:moveTo>
                  <a:pt x="39872" y="153615"/>
                </a:moveTo>
                <a:cubicBezTo>
                  <a:pt x="33824" y="155730"/>
                  <a:pt x="27937" y="155425"/>
                  <a:pt x="22203" y="152711"/>
                </a:cubicBezTo>
                <a:cubicBezTo>
                  <a:pt x="16459" y="149691"/>
                  <a:pt x="12535" y="145157"/>
                  <a:pt x="10420" y="139118"/>
                </a:cubicBezTo>
                <a:cubicBezTo>
                  <a:pt x="8306" y="133080"/>
                  <a:pt x="8611" y="127041"/>
                  <a:pt x="11325" y="120992"/>
                </a:cubicBezTo>
                <a:cubicBezTo>
                  <a:pt x="14335" y="115249"/>
                  <a:pt x="18869" y="111324"/>
                  <a:pt x="24918" y="109210"/>
                </a:cubicBezTo>
                <a:lnTo>
                  <a:pt x="107823" y="81121"/>
                </a:lnTo>
                <a:cubicBezTo>
                  <a:pt x="105404" y="74177"/>
                  <a:pt x="105852" y="67529"/>
                  <a:pt x="109185" y="61185"/>
                </a:cubicBezTo>
                <a:cubicBezTo>
                  <a:pt x="112195" y="54841"/>
                  <a:pt x="117043" y="50460"/>
                  <a:pt x="123683" y="48050"/>
                </a:cubicBezTo>
                <a:lnTo>
                  <a:pt x="224714" y="13617"/>
                </a:lnTo>
                <a:cubicBezTo>
                  <a:pt x="231353" y="11198"/>
                  <a:pt x="237849" y="11655"/>
                  <a:pt x="244193" y="14979"/>
                </a:cubicBezTo>
                <a:cubicBezTo>
                  <a:pt x="250832" y="17999"/>
                  <a:pt x="255213" y="22828"/>
                  <a:pt x="257327" y="29476"/>
                </a:cubicBezTo>
                <a:lnTo>
                  <a:pt x="340243" y="1387"/>
                </a:lnTo>
                <a:cubicBezTo>
                  <a:pt x="346586" y="-728"/>
                  <a:pt x="352625" y="-423"/>
                  <a:pt x="358369" y="2292"/>
                </a:cubicBezTo>
                <a:cubicBezTo>
                  <a:pt x="364103" y="5311"/>
                  <a:pt x="368037" y="9845"/>
                  <a:pt x="370151" y="15884"/>
                </a:cubicBezTo>
                <a:cubicBezTo>
                  <a:pt x="372256" y="21923"/>
                  <a:pt x="371961" y="27962"/>
                  <a:pt x="369246" y="34010"/>
                </a:cubicBezTo>
                <a:cubicBezTo>
                  <a:pt x="366227" y="39744"/>
                  <a:pt x="361693" y="43678"/>
                  <a:pt x="355654" y="45792"/>
                </a:cubicBezTo>
                <a:lnTo>
                  <a:pt x="39872" y="153615"/>
                </a:lnTo>
                <a:close/>
                <a:moveTo>
                  <a:pt x="110547" y="591727"/>
                </a:moveTo>
                <a:cubicBezTo>
                  <a:pt x="115681" y="591127"/>
                  <a:pt x="119901" y="588860"/>
                  <a:pt x="123234" y="584936"/>
                </a:cubicBezTo>
                <a:cubicBezTo>
                  <a:pt x="126245" y="580707"/>
                  <a:pt x="127607" y="576030"/>
                  <a:pt x="127311" y="570887"/>
                </a:cubicBezTo>
                <a:lnTo>
                  <a:pt x="96955" y="266877"/>
                </a:lnTo>
                <a:cubicBezTo>
                  <a:pt x="96650" y="261743"/>
                  <a:pt x="94536" y="257666"/>
                  <a:pt x="90611" y="254647"/>
                </a:cubicBezTo>
                <a:cubicBezTo>
                  <a:pt x="86373" y="251323"/>
                  <a:pt x="81705" y="249818"/>
                  <a:pt x="76571" y="250113"/>
                </a:cubicBezTo>
                <a:cubicBezTo>
                  <a:pt x="71428" y="250713"/>
                  <a:pt x="67209" y="252980"/>
                  <a:pt x="63884" y="256905"/>
                </a:cubicBezTo>
                <a:cubicBezTo>
                  <a:pt x="60865" y="260829"/>
                  <a:pt x="59503" y="265515"/>
                  <a:pt x="59807" y="270954"/>
                </a:cubicBezTo>
                <a:lnTo>
                  <a:pt x="90164" y="574963"/>
                </a:lnTo>
                <a:cubicBezTo>
                  <a:pt x="90459" y="580097"/>
                  <a:pt x="92583" y="584174"/>
                  <a:pt x="96507" y="587193"/>
                </a:cubicBezTo>
                <a:cubicBezTo>
                  <a:pt x="100736" y="590518"/>
                  <a:pt x="105413" y="592023"/>
                  <a:pt x="110547" y="591727"/>
                </a:cubicBezTo>
                <a:close/>
                <a:moveTo>
                  <a:pt x="208865" y="268239"/>
                </a:moveTo>
                <a:cubicBezTo>
                  <a:pt x="208865" y="263105"/>
                  <a:pt x="207055" y="258724"/>
                  <a:pt x="203425" y="255104"/>
                </a:cubicBezTo>
                <a:cubicBezTo>
                  <a:pt x="199806" y="251475"/>
                  <a:pt x="195425" y="249666"/>
                  <a:pt x="190291" y="249666"/>
                </a:cubicBezTo>
                <a:cubicBezTo>
                  <a:pt x="185147" y="249666"/>
                  <a:pt x="180775" y="251475"/>
                  <a:pt x="177155" y="255104"/>
                </a:cubicBezTo>
                <a:cubicBezTo>
                  <a:pt x="173527" y="258733"/>
                  <a:pt x="171717" y="263105"/>
                  <a:pt x="171717" y="268239"/>
                </a:cubicBezTo>
                <a:lnTo>
                  <a:pt x="171717" y="573601"/>
                </a:lnTo>
                <a:cubicBezTo>
                  <a:pt x="171717" y="578735"/>
                  <a:pt x="173527" y="583117"/>
                  <a:pt x="177155" y="586736"/>
                </a:cubicBezTo>
                <a:cubicBezTo>
                  <a:pt x="180775" y="590365"/>
                  <a:pt x="185157" y="592175"/>
                  <a:pt x="190291" y="592175"/>
                </a:cubicBezTo>
                <a:cubicBezTo>
                  <a:pt x="195425" y="592175"/>
                  <a:pt x="199806" y="590365"/>
                  <a:pt x="203425" y="586736"/>
                </a:cubicBezTo>
                <a:cubicBezTo>
                  <a:pt x="207055" y="583107"/>
                  <a:pt x="208865" y="578735"/>
                  <a:pt x="208865" y="573601"/>
                </a:cubicBezTo>
                <a:lnTo>
                  <a:pt x="208865" y="268239"/>
                </a:lnTo>
                <a:close/>
                <a:moveTo>
                  <a:pt x="320317" y="270954"/>
                </a:moveTo>
                <a:cubicBezTo>
                  <a:pt x="320916" y="265515"/>
                  <a:pt x="319564" y="260838"/>
                  <a:pt x="316239" y="256905"/>
                </a:cubicBezTo>
                <a:cubicBezTo>
                  <a:pt x="312915" y="252980"/>
                  <a:pt x="308686" y="250713"/>
                  <a:pt x="303552" y="250113"/>
                </a:cubicBezTo>
                <a:cubicBezTo>
                  <a:pt x="298409" y="249808"/>
                  <a:pt x="293884" y="251323"/>
                  <a:pt x="289960" y="254647"/>
                </a:cubicBezTo>
                <a:cubicBezTo>
                  <a:pt x="286036" y="257666"/>
                  <a:pt x="283769" y="261743"/>
                  <a:pt x="283159" y="266877"/>
                </a:cubicBezTo>
                <a:lnTo>
                  <a:pt x="253260" y="570887"/>
                </a:lnTo>
                <a:cubicBezTo>
                  <a:pt x="252651" y="576021"/>
                  <a:pt x="254013" y="580707"/>
                  <a:pt x="257337" y="584936"/>
                </a:cubicBezTo>
                <a:cubicBezTo>
                  <a:pt x="260661" y="588860"/>
                  <a:pt x="264881" y="591127"/>
                  <a:pt x="270024" y="591727"/>
                </a:cubicBezTo>
                <a:cubicBezTo>
                  <a:pt x="275158" y="592032"/>
                  <a:pt x="279692" y="590518"/>
                  <a:pt x="283616" y="587193"/>
                </a:cubicBezTo>
                <a:cubicBezTo>
                  <a:pt x="287541" y="584174"/>
                  <a:pt x="289799" y="580097"/>
                  <a:pt x="290417" y="574963"/>
                </a:cubicBezTo>
                <a:lnTo>
                  <a:pt x="320317" y="270954"/>
                </a:lnTo>
                <a:close/>
              </a:path>
            </a:pathLst>
          </a:custGeom>
          <a:solidFill>
            <a:srgbClr val="00B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778FE572-64B3-89A9-DA87-3BF003CBFAB0}"/>
              </a:ext>
            </a:extLst>
          </p:cNvPr>
          <p:cNvSpPr>
            <a:spLocks noEditPoints="1"/>
          </p:cNvSpPr>
          <p:nvPr/>
        </p:nvSpPr>
        <p:spPr bwMode="auto">
          <a:xfrm>
            <a:off x="6568684" y="2745337"/>
            <a:ext cx="805111" cy="1078439"/>
          </a:xfrm>
          <a:custGeom>
            <a:avLst/>
            <a:gdLst>
              <a:gd name="T0" fmla="*/ 43 w 346"/>
              <a:gd name="T1" fmla="*/ 36 h 463"/>
              <a:gd name="T2" fmla="*/ 186 w 346"/>
              <a:gd name="T3" fmla="*/ 30 h 463"/>
              <a:gd name="T4" fmla="*/ 138 w 346"/>
              <a:gd name="T5" fmla="*/ 51 h 463"/>
              <a:gd name="T6" fmla="*/ 118 w 346"/>
              <a:gd name="T7" fmla="*/ 95 h 463"/>
              <a:gd name="T8" fmla="*/ 154 w 346"/>
              <a:gd name="T9" fmla="*/ 268 h 463"/>
              <a:gd name="T10" fmla="*/ 118 w 346"/>
              <a:gd name="T11" fmla="*/ 95 h 463"/>
              <a:gd name="T12" fmla="*/ 55 w 346"/>
              <a:gd name="T13" fmla="*/ 39 h 463"/>
              <a:gd name="T14" fmla="*/ 23 w 346"/>
              <a:gd name="T15" fmla="*/ 219 h 463"/>
              <a:gd name="T16" fmla="*/ 41 w 346"/>
              <a:gd name="T17" fmla="*/ 330 h 463"/>
              <a:gd name="T18" fmla="*/ 58 w 346"/>
              <a:gd name="T19" fmla="*/ 367 h 463"/>
              <a:gd name="T20" fmla="*/ 41 w 346"/>
              <a:gd name="T21" fmla="*/ 330 h 463"/>
              <a:gd name="T22" fmla="*/ 90 w 346"/>
              <a:gd name="T23" fmla="*/ 367 h 463"/>
              <a:gd name="T24" fmla="*/ 108 w 346"/>
              <a:gd name="T25" fmla="*/ 330 h 463"/>
              <a:gd name="T26" fmla="*/ 139 w 346"/>
              <a:gd name="T27" fmla="*/ 330 h 463"/>
              <a:gd name="T28" fmla="*/ 157 w 346"/>
              <a:gd name="T29" fmla="*/ 367 h 463"/>
              <a:gd name="T30" fmla="*/ 139 w 346"/>
              <a:gd name="T31" fmla="*/ 330 h 463"/>
              <a:gd name="T32" fmla="*/ 189 w 346"/>
              <a:gd name="T33" fmla="*/ 367 h 463"/>
              <a:gd name="T34" fmla="*/ 207 w 346"/>
              <a:gd name="T35" fmla="*/ 330 h 463"/>
              <a:gd name="T36" fmla="*/ 238 w 346"/>
              <a:gd name="T37" fmla="*/ 330 h 463"/>
              <a:gd name="T38" fmla="*/ 256 w 346"/>
              <a:gd name="T39" fmla="*/ 367 h 463"/>
              <a:gd name="T40" fmla="*/ 238 w 346"/>
              <a:gd name="T41" fmla="*/ 330 h 463"/>
              <a:gd name="T42" fmla="*/ 288 w 346"/>
              <a:gd name="T43" fmla="*/ 367 h 463"/>
              <a:gd name="T44" fmla="*/ 306 w 346"/>
              <a:gd name="T45" fmla="*/ 330 h 463"/>
              <a:gd name="T46" fmla="*/ 41 w 346"/>
              <a:gd name="T47" fmla="*/ 397 h 463"/>
              <a:gd name="T48" fmla="*/ 58 w 346"/>
              <a:gd name="T49" fmla="*/ 434 h 463"/>
              <a:gd name="T50" fmla="*/ 41 w 346"/>
              <a:gd name="T51" fmla="*/ 397 h 463"/>
              <a:gd name="T52" fmla="*/ 90 w 346"/>
              <a:gd name="T53" fmla="*/ 434 h 463"/>
              <a:gd name="T54" fmla="*/ 108 w 346"/>
              <a:gd name="T55" fmla="*/ 397 h 463"/>
              <a:gd name="T56" fmla="*/ 238 w 346"/>
              <a:gd name="T57" fmla="*/ 397 h 463"/>
              <a:gd name="T58" fmla="*/ 256 w 346"/>
              <a:gd name="T59" fmla="*/ 434 h 463"/>
              <a:gd name="T60" fmla="*/ 238 w 346"/>
              <a:gd name="T61" fmla="*/ 397 h 463"/>
              <a:gd name="T62" fmla="*/ 288 w 346"/>
              <a:gd name="T63" fmla="*/ 434 h 463"/>
              <a:gd name="T64" fmla="*/ 306 w 346"/>
              <a:gd name="T65" fmla="*/ 397 h 463"/>
              <a:gd name="T66" fmla="*/ 173 w 346"/>
              <a:gd name="T67" fmla="*/ 202 h 463"/>
              <a:gd name="T68" fmla="*/ 260 w 346"/>
              <a:gd name="T69" fmla="*/ 202 h 463"/>
              <a:gd name="T70" fmla="*/ 346 w 346"/>
              <a:gd name="T71" fmla="*/ 463 h 463"/>
              <a:gd name="T72" fmla="*/ 197 w 346"/>
              <a:gd name="T73" fmla="*/ 397 h 463"/>
              <a:gd name="T74" fmla="*/ 149 w 346"/>
              <a:gd name="T75" fmla="*/ 463 h 463"/>
              <a:gd name="T76" fmla="*/ 0 w 346"/>
              <a:gd name="T77" fmla="*/ 202 h 463"/>
              <a:gd name="T78" fmla="*/ 87 w 346"/>
              <a:gd name="T79" fmla="*/ 202 h 463"/>
              <a:gd name="T80" fmla="*/ 173 w 346"/>
              <a:gd name="T81" fmla="*/ 202 h 463"/>
              <a:gd name="T82" fmla="*/ 129 w 346"/>
              <a:gd name="T83" fmla="*/ 92 h 463"/>
              <a:gd name="T84" fmla="*/ 273 w 346"/>
              <a:gd name="T85" fmla="*/ 87 h 463"/>
              <a:gd name="T86" fmla="*/ 224 w 346"/>
              <a:gd name="T87" fmla="*/ 107 h 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46" h="463">
                <a:moveTo>
                  <a:pt x="91" y="26"/>
                </a:moveTo>
                <a:cubicBezTo>
                  <a:pt x="75" y="18"/>
                  <a:pt x="49" y="13"/>
                  <a:pt x="43" y="36"/>
                </a:cubicBezTo>
                <a:cubicBezTo>
                  <a:pt x="41" y="17"/>
                  <a:pt x="67" y="0"/>
                  <a:pt x="99" y="13"/>
                </a:cubicBezTo>
                <a:cubicBezTo>
                  <a:pt x="125" y="23"/>
                  <a:pt x="161" y="56"/>
                  <a:pt x="186" y="30"/>
                </a:cubicBezTo>
                <a:cubicBezTo>
                  <a:pt x="185" y="37"/>
                  <a:pt x="182" y="42"/>
                  <a:pt x="177" y="45"/>
                </a:cubicBezTo>
                <a:cubicBezTo>
                  <a:pt x="166" y="55"/>
                  <a:pt x="150" y="55"/>
                  <a:pt x="138" y="51"/>
                </a:cubicBezTo>
                <a:cubicBezTo>
                  <a:pt x="121" y="45"/>
                  <a:pt x="107" y="34"/>
                  <a:pt x="91" y="26"/>
                </a:cubicBezTo>
                <a:close/>
                <a:moveTo>
                  <a:pt x="118" y="95"/>
                </a:moveTo>
                <a:cubicBezTo>
                  <a:pt x="142" y="95"/>
                  <a:pt x="142" y="95"/>
                  <a:pt x="142" y="95"/>
                </a:cubicBezTo>
                <a:cubicBezTo>
                  <a:pt x="154" y="268"/>
                  <a:pt x="154" y="268"/>
                  <a:pt x="154" y="268"/>
                </a:cubicBezTo>
                <a:cubicBezTo>
                  <a:pt x="109" y="219"/>
                  <a:pt x="109" y="219"/>
                  <a:pt x="109" y="219"/>
                </a:cubicBezTo>
                <a:cubicBezTo>
                  <a:pt x="118" y="95"/>
                  <a:pt x="118" y="95"/>
                  <a:pt x="118" y="95"/>
                </a:cubicBezTo>
                <a:close/>
                <a:moveTo>
                  <a:pt x="31" y="39"/>
                </a:moveTo>
                <a:cubicBezTo>
                  <a:pt x="55" y="39"/>
                  <a:pt x="55" y="39"/>
                  <a:pt x="55" y="39"/>
                </a:cubicBezTo>
                <a:cubicBezTo>
                  <a:pt x="67" y="268"/>
                  <a:pt x="67" y="268"/>
                  <a:pt x="67" y="268"/>
                </a:cubicBezTo>
                <a:cubicBezTo>
                  <a:pt x="23" y="219"/>
                  <a:pt x="23" y="219"/>
                  <a:pt x="23" y="219"/>
                </a:cubicBezTo>
                <a:cubicBezTo>
                  <a:pt x="31" y="39"/>
                  <a:pt x="31" y="39"/>
                  <a:pt x="31" y="39"/>
                </a:cubicBezTo>
                <a:close/>
                <a:moveTo>
                  <a:pt x="41" y="330"/>
                </a:moveTo>
                <a:cubicBezTo>
                  <a:pt x="41" y="367"/>
                  <a:pt x="41" y="367"/>
                  <a:pt x="41" y="367"/>
                </a:cubicBezTo>
                <a:cubicBezTo>
                  <a:pt x="58" y="367"/>
                  <a:pt x="58" y="367"/>
                  <a:pt x="58" y="367"/>
                </a:cubicBezTo>
                <a:cubicBezTo>
                  <a:pt x="58" y="330"/>
                  <a:pt x="58" y="330"/>
                  <a:pt x="58" y="330"/>
                </a:cubicBezTo>
                <a:cubicBezTo>
                  <a:pt x="41" y="330"/>
                  <a:pt x="41" y="330"/>
                  <a:pt x="41" y="330"/>
                </a:cubicBezTo>
                <a:close/>
                <a:moveTo>
                  <a:pt x="90" y="330"/>
                </a:moveTo>
                <a:cubicBezTo>
                  <a:pt x="90" y="367"/>
                  <a:pt x="90" y="367"/>
                  <a:pt x="90" y="367"/>
                </a:cubicBezTo>
                <a:cubicBezTo>
                  <a:pt x="108" y="367"/>
                  <a:pt x="108" y="367"/>
                  <a:pt x="108" y="367"/>
                </a:cubicBezTo>
                <a:cubicBezTo>
                  <a:pt x="108" y="330"/>
                  <a:pt x="108" y="330"/>
                  <a:pt x="108" y="330"/>
                </a:cubicBezTo>
                <a:cubicBezTo>
                  <a:pt x="90" y="330"/>
                  <a:pt x="90" y="330"/>
                  <a:pt x="90" y="330"/>
                </a:cubicBezTo>
                <a:close/>
                <a:moveTo>
                  <a:pt x="139" y="330"/>
                </a:moveTo>
                <a:cubicBezTo>
                  <a:pt x="139" y="367"/>
                  <a:pt x="139" y="367"/>
                  <a:pt x="139" y="367"/>
                </a:cubicBezTo>
                <a:cubicBezTo>
                  <a:pt x="157" y="367"/>
                  <a:pt x="157" y="367"/>
                  <a:pt x="157" y="367"/>
                </a:cubicBezTo>
                <a:cubicBezTo>
                  <a:pt x="157" y="330"/>
                  <a:pt x="157" y="330"/>
                  <a:pt x="157" y="330"/>
                </a:cubicBezTo>
                <a:cubicBezTo>
                  <a:pt x="139" y="330"/>
                  <a:pt x="139" y="330"/>
                  <a:pt x="139" y="330"/>
                </a:cubicBezTo>
                <a:close/>
                <a:moveTo>
                  <a:pt x="189" y="330"/>
                </a:moveTo>
                <a:cubicBezTo>
                  <a:pt x="189" y="367"/>
                  <a:pt x="189" y="367"/>
                  <a:pt x="189" y="367"/>
                </a:cubicBezTo>
                <a:cubicBezTo>
                  <a:pt x="207" y="367"/>
                  <a:pt x="207" y="367"/>
                  <a:pt x="207" y="367"/>
                </a:cubicBezTo>
                <a:cubicBezTo>
                  <a:pt x="207" y="330"/>
                  <a:pt x="207" y="330"/>
                  <a:pt x="207" y="330"/>
                </a:cubicBezTo>
                <a:cubicBezTo>
                  <a:pt x="189" y="330"/>
                  <a:pt x="189" y="330"/>
                  <a:pt x="189" y="330"/>
                </a:cubicBezTo>
                <a:close/>
                <a:moveTo>
                  <a:pt x="238" y="330"/>
                </a:moveTo>
                <a:cubicBezTo>
                  <a:pt x="238" y="367"/>
                  <a:pt x="238" y="367"/>
                  <a:pt x="238" y="367"/>
                </a:cubicBezTo>
                <a:cubicBezTo>
                  <a:pt x="256" y="367"/>
                  <a:pt x="256" y="367"/>
                  <a:pt x="256" y="367"/>
                </a:cubicBezTo>
                <a:cubicBezTo>
                  <a:pt x="256" y="330"/>
                  <a:pt x="256" y="330"/>
                  <a:pt x="256" y="330"/>
                </a:cubicBezTo>
                <a:cubicBezTo>
                  <a:pt x="238" y="330"/>
                  <a:pt x="238" y="330"/>
                  <a:pt x="238" y="330"/>
                </a:cubicBezTo>
                <a:close/>
                <a:moveTo>
                  <a:pt x="288" y="330"/>
                </a:moveTo>
                <a:cubicBezTo>
                  <a:pt x="288" y="367"/>
                  <a:pt x="288" y="367"/>
                  <a:pt x="288" y="367"/>
                </a:cubicBezTo>
                <a:cubicBezTo>
                  <a:pt x="306" y="367"/>
                  <a:pt x="306" y="367"/>
                  <a:pt x="306" y="367"/>
                </a:cubicBezTo>
                <a:cubicBezTo>
                  <a:pt x="306" y="330"/>
                  <a:pt x="306" y="330"/>
                  <a:pt x="306" y="330"/>
                </a:cubicBezTo>
                <a:cubicBezTo>
                  <a:pt x="288" y="330"/>
                  <a:pt x="288" y="330"/>
                  <a:pt x="288" y="330"/>
                </a:cubicBezTo>
                <a:close/>
                <a:moveTo>
                  <a:pt x="41" y="397"/>
                </a:moveTo>
                <a:cubicBezTo>
                  <a:pt x="41" y="434"/>
                  <a:pt x="41" y="434"/>
                  <a:pt x="41" y="434"/>
                </a:cubicBezTo>
                <a:cubicBezTo>
                  <a:pt x="58" y="434"/>
                  <a:pt x="58" y="434"/>
                  <a:pt x="58" y="434"/>
                </a:cubicBezTo>
                <a:cubicBezTo>
                  <a:pt x="58" y="397"/>
                  <a:pt x="58" y="397"/>
                  <a:pt x="58" y="397"/>
                </a:cubicBezTo>
                <a:cubicBezTo>
                  <a:pt x="41" y="397"/>
                  <a:pt x="41" y="397"/>
                  <a:pt x="41" y="397"/>
                </a:cubicBezTo>
                <a:close/>
                <a:moveTo>
                  <a:pt x="90" y="397"/>
                </a:moveTo>
                <a:cubicBezTo>
                  <a:pt x="90" y="434"/>
                  <a:pt x="90" y="434"/>
                  <a:pt x="90" y="434"/>
                </a:cubicBezTo>
                <a:cubicBezTo>
                  <a:pt x="108" y="434"/>
                  <a:pt x="108" y="434"/>
                  <a:pt x="108" y="434"/>
                </a:cubicBezTo>
                <a:cubicBezTo>
                  <a:pt x="108" y="397"/>
                  <a:pt x="108" y="397"/>
                  <a:pt x="108" y="397"/>
                </a:cubicBezTo>
                <a:cubicBezTo>
                  <a:pt x="90" y="397"/>
                  <a:pt x="90" y="397"/>
                  <a:pt x="90" y="397"/>
                </a:cubicBezTo>
                <a:close/>
                <a:moveTo>
                  <a:pt x="238" y="397"/>
                </a:moveTo>
                <a:cubicBezTo>
                  <a:pt x="238" y="434"/>
                  <a:pt x="238" y="434"/>
                  <a:pt x="238" y="434"/>
                </a:cubicBezTo>
                <a:cubicBezTo>
                  <a:pt x="256" y="434"/>
                  <a:pt x="256" y="434"/>
                  <a:pt x="256" y="434"/>
                </a:cubicBezTo>
                <a:cubicBezTo>
                  <a:pt x="256" y="397"/>
                  <a:pt x="256" y="397"/>
                  <a:pt x="256" y="397"/>
                </a:cubicBezTo>
                <a:cubicBezTo>
                  <a:pt x="238" y="397"/>
                  <a:pt x="238" y="397"/>
                  <a:pt x="238" y="397"/>
                </a:cubicBezTo>
                <a:close/>
                <a:moveTo>
                  <a:pt x="288" y="397"/>
                </a:moveTo>
                <a:cubicBezTo>
                  <a:pt x="288" y="434"/>
                  <a:pt x="288" y="434"/>
                  <a:pt x="288" y="434"/>
                </a:cubicBezTo>
                <a:cubicBezTo>
                  <a:pt x="306" y="434"/>
                  <a:pt x="306" y="434"/>
                  <a:pt x="306" y="434"/>
                </a:cubicBezTo>
                <a:cubicBezTo>
                  <a:pt x="306" y="397"/>
                  <a:pt x="306" y="397"/>
                  <a:pt x="306" y="397"/>
                </a:cubicBezTo>
                <a:cubicBezTo>
                  <a:pt x="288" y="397"/>
                  <a:pt x="288" y="397"/>
                  <a:pt x="288" y="397"/>
                </a:cubicBezTo>
                <a:close/>
                <a:moveTo>
                  <a:pt x="173" y="202"/>
                </a:moveTo>
                <a:cubicBezTo>
                  <a:pt x="260" y="296"/>
                  <a:pt x="260" y="296"/>
                  <a:pt x="260" y="296"/>
                </a:cubicBezTo>
                <a:cubicBezTo>
                  <a:pt x="260" y="202"/>
                  <a:pt x="260" y="202"/>
                  <a:pt x="260" y="202"/>
                </a:cubicBezTo>
                <a:cubicBezTo>
                  <a:pt x="346" y="296"/>
                  <a:pt x="346" y="296"/>
                  <a:pt x="346" y="296"/>
                </a:cubicBezTo>
                <a:cubicBezTo>
                  <a:pt x="346" y="463"/>
                  <a:pt x="346" y="463"/>
                  <a:pt x="346" y="463"/>
                </a:cubicBezTo>
                <a:cubicBezTo>
                  <a:pt x="197" y="463"/>
                  <a:pt x="197" y="463"/>
                  <a:pt x="197" y="463"/>
                </a:cubicBezTo>
                <a:cubicBezTo>
                  <a:pt x="197" y="397"/>
                  <a:pt x="197" y="397"/>
                  <a:pt x="197" y="397"/>
                </a:cubicBezTo>
                <a:cubicBezTo>
                  <a:pt x="149" y="397"/>
                  <a:pt x="149" y="397"/>
                  <a:pt x="149" y="397"/>
                </a:cubicBezTo>
                <a:cubicBezTo>
                  <a:pt x="149" y="463"/>
                  <a:pt x="149" y="463"/>
                  <a:pt x="149" y="463"/>
                </a:cubicBezTo>
                <a:cubicBezTo>
                  <a:pt x="0" y="463"/>
                  <a:pt x="0" y="463"/>
                  <a:pt x="0" y="463"/>
                </a:cubicBezTo>
                <a:cubicBezTo>
                  <a:pt x="0" y="202"/>
                  <a:pt x="0" y="202"/>
                  <a:pt x="0" y="202"/>
                </a:cubicBezTo>
                <a:cubicBezTo>
                  <a:pt x="87" y="296"/>
                  <a:pt x="87" y="296"/>
                  <a:pt x="87" y="296"/>
                </a:cubicBezTo>
                <a:cubicBezTo>
                  <a:pt x="87" y="202"/>
                  <a:pt x="87" y="202"/>
                  <a:pt x="87" y="202"/>
                </a:cubicBezTo>
                <a:cubicBezTo>
                  <a:pt x="173" y="296"/>
                  <a:pt x="173" y="296"/>
                  <a:pt x="173" y="296"/>
                </a:cubicBezTo>
                <a:cubicBezTo>
                  <a:pt x="173" y="202"/>
                  <a:pt x="173" y="202"/>
                  <a:pt x="173" y="202"/>
                </a:cubicBezTo>
                <a:close/>
                <a:moveTo>
                  <a:pt x="177" y="83"/>
                </a:moveTo>
                <a:cubicBezTo>
                  <a:pt x="161" y="75"/>
                  <a:pt x="135" y="70"/>
                  <a:pt x="129" y="92"/>
                </a:cubicBezTo>
                <a:cubicBezTo>
                  <a:pt x="127" y="74"/>
                  <a:pt x="153" y="57"/>
                  <a:pt x="185" y="69"/>
                </a:cubicBezTo>
                <a:cubicBezTo>
                  <a:pt x="211" y="79"/>
                  <a:pt x="247" y="113"/>
                  <a:pt x="273" y="87"/>
                </a:cubicBezTo>
                <a:cubicBezTo>
                  <a:pt x="271" y="93"/>
                  <a:pt x="268" y="98"/>
                  <a:pt x="263" y="102"/>
                </a:cubicBezTo>
                <a:cubicBezTo>
                  <a:pt x="252" y="111"/>
                  <a:pt x="236" y="111"/>
                  <a:pt x="224" y="107"/>
                </a:cubicBezTo>
                <a:cubicBezTo>
                  <a:pt x="207" y="101"/>
                  <a:pt x="193" y="91"/>
                  <a:pt x="177" y="83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>
            <a:extLst>
              <a:ext uri="{FF2B5EF4-FFF2-40B4-BE49-F238E27FC236}">
                <a16:creationId xmlns:a16="http://schemas.microsoft.com/office/drawing/2014/main" id="{057667A0-D08B-B5A5-9147-E26023C9738D}"/>
              </a:ext>
            </a:extLst>
          </p:cNvPr>
          <p:cNvSpPr>
            <a:spLocks noEditPoints="1"/>
          </p:cNvSpPr>
          <p:nvPr/>
        </p:nvSpPr>
        <p:spPr bwMode="auto">
          <a:xfrm>
            <a:off x="4881426" y="2901543"/>
            <a:ext cx="741892" cy="1139799"/>
          </a:xfrm>
          <a:custGeom>
            <a:avLst/>
            <a:gdLst>
              <a:gd name="T0" fmla="*/ 76 w 319"/>
              <a:gd name="T1" fmla="*/ 26 h 490"/>
              <a:gd name="T2" fmla="*/ 218 w 319"/>
              <a:gd name="T3" fmla="*/ 0 h 490"/>
              <a:gd name="T4" fmla="*/ 244 w 319"/>
              <a:gd name="T5" fmla="*/ 81 h 490"/>
              <a:gd name="T6" fmla="*/ 218 w 319"/>
              <a:gd name="T7" fmla="*/ 26 h 490"/>
              <a:gd name="T8" fmla="*/ 101 w 319"/>
              <a:gd name="T9" fmla="*/ 81 h 490"/>
              <a:gd name="T10" fmla="*/ 319 w 319"/>
              <a:gd name="T11" fmla="*/ 95 h 490"/>
              <a:gd name="T12" fmla="*/ 286 w 319"/>
              <a:gd name="T13" fmla="*/ 490 h 490"/>
              <a:gd name="T14" fmla="*/ 0 w 319"/>
              <a:gd name="T15" fmla="*/ 456 h 490"/>
              <a:gd name="T16" fmla="*/ 319 w 319"/>
              <a:gd name="T17" fmla="*/ 95 h 490"/>
              <a:gd name="T18" fmla="*/ 160 w 319"/>
              <a:gd name="T19" fmla="*/ 396 h 490"/>
              <a:gd name="T20" fmla="*/ 160 w 319"/>
              <a:gd name="T21" fmla="*/ 181 h 490"/>
              <a:gd name="T22" fmla="*/ 187 w 319"/>
              <a:gd name="T23" fmla="*/ 316 h 490"/>
              <a:gd name="T24" fmla="*/ 243 w 319"/>
              <a:gd name="T25" fmla="*/ 306 h 490"/>
              <a:gd name="T26" fmla="*/ 207 w 319"/>
              <a:gd name="T27" fmla="*/ 355 h 490"/>
              <a:gd name="T28" fmla="*/ 187 w 319"/>
              <a:gd name="T29" fmla="*/ 370 h 490"/>
              <a:gd name="T30" fmla="*/ 187 w 319"/>
              <a:gd name="T31" fmla="*/ 302 h 490"/>
              <a:gd name="T32" fmla="*/ 240 w 319"/>
              <a:gd name="T33" fmla="*/ 304 h 490"/>
              <a:gd name="T34" fmla="*/ 208 w 319"/>
              <a:gd name="T35" fmla="*/ 312 h 490"/>
              <a:gd name="T36" fmla="*/ 222 w 319"/>
              <a:gd name="T37" fmla="*/ 259 h 490"/>
              <a:gd name="T38" fmla="*/ 240 w 319"/>
              <a:gd name="T39" fmla="*/ 304 h 490"/>
              <a:gd name="T40" fmla="*/ 125 w 319"/>
              <a:gd name="T41" fmla="*/ 214 h 490"/>
              <a:gd name="T42" fmla="*/ 185 w 319"/>
              <a:gd name="T43" fmla="*/ 207 h 490"/>
              <a:gd name="T44" fmla="*/ 138 w 319"/>
              <a:gd name="T45" fmla="*/ 269 h 490"/>
              <a:gd name="T46" fmla="*/ 198 w 319"/>
              <a:gd name="T47" fmla="*/ 219 h 490"/>
              <a:gd name="T48" fmla="*/ 218 w 319"/>
              <a:gd name="T49" fmla="*/ 224 h 490"/>
              <a:gd name="T50" fmla="*/ 159 w 319"/>
              <a:gd name="T51" fmla="*/ 258 h 490"/>
              <a:gd name="T52" fmla="*/ 163 w 319"/>
              <a:gd name="T53" fmla="*/ 235 h 490"/>
              <a:gd name="T54" fmla="*/ 185 w 319"/>
              <a:gd name="T55" fmla="*/ 211 h 490"/>
              <a:gd name="T56" fmla="*/ 107 w 319"/>
              <a:gd name="T57" fmla="*/ 348 h 490"/>
              <a:gd name="T58" fmla="*/ 116 w 319"/>
              <a:gd name="T59" fmla="*/ 317 h 490"/>
              <a:gd name="T60" fmla="*/ 155 w 319"/>
              <a:gd name="T61" fmla="*/ 356 h 490"/>
              <a:gd name="T62" fmla="*/ 107 w 319"/>
              <a:gd name="T63" fmla="*/ 348 h 490"/>
              <a:gd name="T64" fmla="*/ 103 w 319"/>
              <a:gd name="T65" fmla="*/ 330 h 490"/>
              <a:gd name="T66" fmla="*/ 79 w 319"/>
              <a:gd name="T67" fmla="*/ 308 h 490"/>
              <a:gd name="T68" fmla="*/ 89 w 319"/>
              <a:gd name="T69" fmla="*/ 277 h 490"/>
              <a:gd name="T70" fmla="*/ 116 w 319"/>
              <a:gd name="T71" fmla="*/ 270 h 490"/>
              <a:gd name="T72" fmla="*/ 123 w 319"/>
              <a:gd name="T73" fmla="*/ 297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19" h="490">
                <a:moveTo>
                  <a:pt x="76" y="81"/>
                </a:moveTo>
                <a:cubicBezTo>
                  <a:pt x="76" y="26"/>
                  <a:pt x="76" y="26"/>
                  <a:pt x="76" y="26"/>
                </a:cubicBezTo>
                <a:cubicBezTo>
                  <a:pt x="102" y="0"/>
                  <a:pt x="102" y="0"/>
                  <a:pt x="102" y="0"/>
                </a:cubicBezTo>
                <a:cubicBezTo>
                  <a:pt x="218" y="0"/>
                  <a:pt x="218" y="0"/>
                  <a:pt x="218" y="0"/>
                </a:cubicBezTo>
                <a:cubicBezTo>
                  <a:pt x="244" y="26"/>
                  <a:pt x="244" y="26"/>
                  <a:pt x="244" y="26"/>
                </a:cubicBezTo>
                <a:cubicBezTo>
                  <a:pt x="244" y="81"/>
                  <a:pt x="244" y="81"/>
                  <a:pt x="244" y="81"/>
                </a:cubicBezTo>
                <a:cubicBezTo>
                  <a:pt x="218" y="81"/>
                  <a:pt x="218" y="81"/>
                  <a:pt x="218" y="81"/>
                </a:cubicBezTo>
                <a:cubicBezTo>
                  <a:pt x="218" y="26"/>
                  <a:pt x="218" y="26"/>
                  <a:pt x="218" y="26"/>
                </a:cubicBezTo>
                <a:cubicBezTo>
                  <a:pt x="101" y="26"/>
                  <a:pt x="101" y="26"/>
                  <a:pt x="101" y="26"/>
                </a:cubicBezTo>
                <a:cubicBezTo>
                  <a:pt x="101" y="81"/>
                  <a:pt x="101" y="81"/>
                  <a:pt x="101" y="81"/>
                </a:cubicBezTo>
                <a:cubicBezTo>
                  <a:pt x="76" y="81"/>
                  <a:pt x="76" y="81"/>
                  <a:pt x="76" y="81"/>
                </a:cubicBezTo>
                <a:close/>
                <a:moveTo>
                  <a:pt x="319" y="95"/>
                </a:moveTo>
                <a:cubicBezTo>
                  <a:pt x="319" y="456"/>
                  <a:pt x="319" y="456"/>
                  <a:pt x="319" y="456"/>
                </a:cubicBezTo>
                <a:cubicBezTo>
                  <a:pt x="319" y="475"/>
                  <a:pt x="304" y="490"/>
                  <a:pt x="286" y="490"/>
                </a:cubicBezTo>
                <a:cubicBezTo>
                  <a:pt x="34" y="490"/>
                  <a:pt x="34" y="490"/>
                  <a:pt x="34" y="490"/>
                </a:cubicBezTo>
                <a:cubicBezTo>
                  <a:pt x="15" y="490"/>
                  <a:pt x="0" y="475"/>
                  <a:pt x="0" y="456"/>
                </a:cubicBezTo>
                <a:cubicBezTo>
                  <a:pt x="0" y="95"/>
                  <a:pt x="0" y="95"/>
                  <a:pt x="0" y="95"/>
                </a:cubicBezTo>
                <a:cubicBezTo>
                  <a:pt x="319" y="95"/>
                  <a:pt x="319" y="95"/>
                  <a:pt x="319" y="95"/>
                </a:cubicBezTo>
                <a:close/>
                <a:moveTo>
                  <a:pt x="52" y="289"/>
                </a:moveTo>
                <a:cubicBezTo>
                  <a:pt x="52" y="348"/>
                  <a:pt x="100" y="396"/>
                  <a:pt x="160" y="396"/>
                </a:cubicBezTo>
                <a:cubicBezTo>
                  <a:pt x="219" y="396"/>
                  <a:pt x="267" y="348"/>
                  <a:pt x="267" y="289"/>
                </a:cubicBezTo>
                <a:cubicBezTo>
                  <a:pt x="267" y="229"/>
                  <a:pt x="219" y="181"/>
                  <a:pt x="160" y="181"/>
                </a:cubicBezTo>
                <a:cubicBezTo>
                  <a:pt x="100" y="181"/>
                  <a:pt x="52" y="229"/>
                  <a:pt x="52" y="289"/>
                </a:cubicBezTo>
                <a:close/>
                <a:moveTo>
                  <a:pt x="187" y="316"/>
                </a:moveTo>
                <a:cubicBezTo>
                  <a:pt x="226" y="316"/>
                  <a:pt x="226" y="316"/>
                  <a:pt x="226" y="316"/>
                </a:cubicBezTo>
                <a:cubicBezTo>
                  <a:pt x="233" y="316"/>
                  <a:pt x="240" y="313"/>
                  <a:pt x="243" y="306"/>
                </a:cubicBezTo>
                <a:cubicBezTo>
                  <a:pt x="219" y="348"/>
                  <a:pt x="219" y="348"/>
                  <a:pt x="219" y="348"/>
                </a:cubicBezTo>
                <a:cubicBezTo>
                  <a:pt x="216" y="353"/>
                  <a:pt x="212" y="355"/>
                  <a:pt x="207" y="355"/>
                </a:cubicBezTo>
                <a:cubicBezTo>
                  <a:pt x="187" y="355"/>
                  <a:pt x="187" y="355"/>
                  <a:pt x="187" y="355"/>
                </a:cubicBezTo>
                <a:cubicBezTo>
                  <a:pt x="187" y="370"/>
                  <a:pt x="187" y="370"/>
                  <a:pt x="187" y="370"/>
                </a:cubicBezTo>
                <a:cubicBezTo>
                  <a:pt x="168" y="336"/>
                  <a:pt x="168" y="336"/>
                  <a:pt x="168" y="336"/>
                </a:cubicBezTo>
                <a:cubicBezTo>
                  <a:pt x="187" y="302"/>
                  <a:pt x="187" y="302"/>
                  <a:pt x="187" y="302"/>
                </a:cubicBezTo>
                <a:cubicBezTo>
                  <a:pt x="187" y="316"/>
                  <a:pt x="187" y="316"/>
                  <a:pt x="187" y="316"/>
                </a:cubicBezTo>
                <a:close/>
                <a:moveTo>
                  <a:pt x="240" y="304"/>
                </a:moveTo>
                <a:cubicBezTo>
                  <a:pt x="237" y="309"/>
                  <a:pt x="232" y="312"/>
                  <a:pt x="226" y="312"/>
                </a:cubicBezTo>
                <a:cubicBezTo>
                  <a:pt x="208" y="312"/>
                  <a:pt x="208" y="312"/>
                  <a:pt x="208" y="312"/>
                </a:cubicBezTo>
                <a:cubicBezTo>
                  <a:pt x="189" y="278"/>
                  <a:pt x="189" y="278"/>
                  <a:pt x="189" y="278"/>
                </a:cubicBezTo>
                <a:cubicBezTo>
                  <a:pt x="222" y="259"/>
                  <a:pt x="222" y="259"/>
                  <a:pt x="222" y="259"/>
                </a:cubicBezTo>
                <a:cubicBezTo>
                  <a:pt x="240" y="289"/>
                  <a:pt x="240" y="289"/>
                  <a:pt x="240" y="289"/>
                </a:cubicBezTo>
                <a:cubicBezTo>
                  <a:pt x="243" y="294"/>
                  <a:pt x="243" y="300"/>
                  <a:pt x="240" y="304"/>
                </a:cubicBezTo>
                <a:close/>
                <a:moveTo>
                  <a:pt x="104" y="250"/>
                </a:moveTo>
                <a:cubicBezTo>
                  <a:pt x="104" y="250"/>
                  <a:pt x="121" y="221"/>
                  <a:pt x="125" y="214"/>
                </a:cubicBezTo>
                <a:cubicBezTo>
                  <a:pt x="127" y="210"/>
                  <a:pt x="132" y="207"/>
                  <a:pt x="137" y="207"/>
                </a:cubicBezTo>
                <a:cubicBezTo>
                  <a:pt x="185" y="207"/>
                  <a:pt x="185" y="207"/>
                  <a:pt x="185" y="207"/>
                </a:cubicBezTo>
                <a:cubicBezTo>
                  <a:pt x="178" y="207"/>
                  <a:pt x="172" y="211"/>
                  <a:pt x="168" y="217"/>
                </a:cubicBezTo>
                <a:cubicBezTo>
                  <a:pt x="138" y="269"/>
                  <a:pt x="138" y="269"/>
                  <a:pt x="138" y="269"/>
                </a:cubicBezTo>
                <a:cubicBezTo>
                  <a:pt x="104" y="250"/>
                  <a:pt x="104" y="250"/>
                  <a:pt x="104" y="250"/>
                </a:cubicBezTo>
                <a:close/>
                <a:moveTo>
                  <a:pt x="198" y="219"/>
                </a:moveTo>
                <a:cubicBezTo>
                  <a:pt x="205" y="231"/>
                  <a:pt x="205" y="231"/>
                  <a:pt x="205" y="231"/>
                </a:cubicBezTo>
                <a:cubicBezTo>
                  <a:pt x="218" y="224"/>
                  <a:pt x="218" y="224"/>
                  <a:pt x="218" y="224"/>
                </a:cubicBezTo>
                <a:cubicBezTo>
                  <a:pt x="198" y="258"/>
                  <a:pt x="198" y="258"/>
                  <a:pt x="198" y="258"/>
                </a:cubicBezTo>
                <a:cubicBezTo>
                  <a:pt x="159" y="258"/>
                  <a:pt x="159" y="258"/>
                  <a:pt x="159" y="258"/>
                </a:cubicBezTo>
                <a:cubicBezTo>
                  <a:pt x="172" y="251"/>
                  <a:pt x="172" y="251"/>
                  <a:pt x="172" y="251"/>
                </a:cubicBezTo>
                <a:cubicBezTo>
                  <a:pt x="163" y="235"/>
                  <a:pt x="163" y="235"/>
                  <a:pt x="163" y="235"/>
                </a:cubicBezTo>
                <a:cubicBezTo>
                  <a:pt x="172" y="219"/>
                  <a:pt x="172" y="219"/>
                  <a:pt x="172" y="219"/>
                </a:cubicBezTo>
                <a:cubicBezTo>
                  <a:pt x="174" y="214"/>
                  <a:pt x="180" y="211"/>
                  <a:pt x="185" y="211"/>
                </a:cubicBezTo>
                <a:cubicBezTo>
                  <a:pt x="191" y="211"/>
                  <a:pt x="196" y="214"/>
                  <a:pt x="198" y="219"/>
                </a:cubicBezTo>
                <a:close/>
                <a:moveTo>
                  <a:pt x="107" y="348"/>
                </a:moveTo>
                <a:cubicBezTo>
                  <a:pt x="104" y="343"/>
                  <a:pt x="104" y="337"/>
                  <a:pt x="107" y="332"/>
                </a:cubicBezTo>
                <a:cubicBezTo>
                  <a:pt x="116" y="317"/>
                  <a:pt x="116" y="317"/>
                  <a:pt x="116" y="317"/>
                </a:cubicBezTo>
                <a:cubicBezTo>
                  <a:pt x="155" y="317"/>
                  <a:pt x="155" y="317"/>
                  <a:pt x="155" y="317"/>
                </a:cubicBezTo>
                <a:cubicBezTo>
                  <a:pt x="155" y="356"/>
                  <a:pt x="155" y="356"/>
                  <a:pt x="155" y="356"/>
                </a:cubicBezTo>
                <a:cubicBezTo>
                  <a:pt x="120" y="356"/>
                  <a:pt x="120" y="356"/>
                  <a:pt x="120" y="356"/>
                </a:cubicBezTo>
                <a:cubicBezTo>
                  <a:pt x="115" y="356"/>
                  <a:pt x="109" y="353"/>
                  <a:pt x="107" y="348"/>
                </a:cubicBezTo>
                <a:close/>
                <a:moveTo>
                  <a:pt x="123" y="297"/>
                </a:moveTo>
                <a:cubicBezTo>
                  <a:pt x="103" y="330"/>
                  <a:pt x="103" y="330"/>
                  <a:pt x="103" y="330"/>
                </a:cubicBezTo>
                <a:cubicBezTo>
                  <a:pt x="100" y="336"/>
                  <a:pt x="100" y="344"/>
                  <a:pt x="103" y="350"/>
                </a:cubicBezTo>
                <a:cubicBezTo>
                  <a:pt x="79" y="308"/>
                  <a:pt x="79" y="308"/>
                  <a:pt x="79" y="308"/>
                </a:cubicBezTo>
                <a:cubicBezTo>
                  <a:pt x="77" y="303"/>
                  <a:pt x="77" y="298"/>
                  <a:pt x="79" y="294"/>
                </a:cubicBezTo>
                <a:cubicBezTo>
                  <a:pt x="89" y="277"/>
                  <a:pt x="89" y="277"/>
                  <a:pt x="89" y="277"/>
                </a:cubicBezTo>
                <a:cubicBezTo>
                  <a:pt x="76" y="270"/>
                  <a:pt x="76" y="270"/>
                  <a:pt x="76" y="270"/>
                </a:cubicBezTo>
                <a:cubicBezTo>
                  <a:pt x="116" y="270"/>
                  <a:pt x="116" y="270"/>
                  <a:pt x="116" y="270"/>
                </a:cubicBezTo>
                <a:cubicBezTo>
                  <a:pt x="135" y="304"/>
                  <a:pt x="135" y="304"/>
                  <a:pt x="135" y="304"/>
                </a:cubicBezTo>
                <a:cubicBezTo>
                  <a:pt x="123" y="297"/>
                  <a:pt x="123" y="297"/>
                  <a:pt x="123" y="297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24">
            <a:extLst>
              <a:ext uri="{FF2B5EF4-FFF2-40B4-BE49-F238E27FC236}">
                <a16:creationId xmlns:a16="http://schemas.microsoft.com/office/drawing/2014/main" id="{A82DB219-A1F2-82B5-8ACB-AE48B4BC2751}"/>
              </a:ext>
            </a:extLst>
          </p:cNvPr>
          <p:cNvSpPr>
            <a:spLocks noEditPoints="1"/>
          </p:cNvSpPr>
          <p:nvPr/>
        </p:nvSpPr>
        <p:spPr bwMode="auto">
          <a:xfrm>
            <a:off x="8098787" y="3171135"/>
            <a:ext cx="953861" cy="714001"/>
          </a:xfrm>
          <a:custGeom>
            <a:avLst/>
            <a:gdLst>
              <a:gd name="T0" fmla="*/ 410 w 410"/>
              <a:gd name="T1" fmla="*/ 20 h 307"/>
              <a:gd name="T2" fmla="*/ 358 w 410"/>
              <a:gd name="T3" fmla="*/ 307 h 307"/>
              <a:gd name="T4" fmla="*/ 58 w 410"/>
              <a:gd name="T5" fmla="*/ 307 h 307"/>
              <a:gd name="T6" fmla="*/ 0 w 410"/>
              <a:gd name="T7" fmla="*/ 0 h 307"/>
              <a:gd name="T8" fmla="*/ 358 w 410"/>
              <a:gd name="T9" fmla="*/ 20 h 307"/>
              <a:gd name="T10" fmla="*/ 348 w 410"/>
              <a:gd name="T11" fmla="*/ 9 h 307"/>
              <a:gd name="T12" fmla="*/ 9 w 410"/>
              <a:gd name="T13" fmla="*/ 249 h 307"/>
              <a:gd name="T14" fmla="*/ 348 w 410"/>
              <a:gd name="T15" fmla="*/ 298 h 307"/>
              <a:gd name="T16" fmla="*/ 321 w 410"/>
              <a:gd name="T17" fmla="*/ 36 h 307"/>
              <a:gd name="T18" fmla="*/ 36 w 410"/>
              <a:gd name="T19" fmla="*/ 76 h 307"/>
              <a:gd name="T20" fmla="*/ 196 w 410"/>
              <a:gd name="T21" fmla="*/ 249 h 307"/>
              <a:gd name="T22" fmla="*/ 321 w 410"/>
              <a:gd name="T23" fmla="*/ 264 h 307"/>
              <a:gd name="T24" fmla="*/ 196 w 410"/>
              <a:gd name="T25" fmla="*/ 249 h 307"/>
              <a:gd name="T26" fmla="*/ 120 w 410"/>
              <a:gd name="T27" fmla="*/ 101 h 307"/>
              <a:gd name="T28" fmla="*/ 36 w 410"/>
              <a:gd name="T29" fmla="*/ 117 h 307"/>
              <a:gd name="T30" fmla="*/ 36 w 410"/>
              <a:gd name="T31" fmla="*/ 128 h 307"/>
              <a:gd name="T32" fmla="*/ 162 w 410"/>
              <a:gd name="T33" fmla="*/ 144 h 307"/>
              <a:gd name="T34" fmla="*/ 36 w 410"/>
              <a:gd name="T35" fmla="*/ 128 h 307"/>
              <a:gd name="T36" fmla="*/ 162 w 410"/>
              <a:gd name="T37" fmla="*/ 155 h 307"/>
              <a:gd name="T38" fmla="*/ 36 w 410"/>
              <a:gd name="T39" fmla="*/ 170 h 307"/>
              <a:gd name="T40" fmla="*/ 36 w 410"/>
              <a:gd name="T41" fmla="*/ 195 h 307"/>
              <a:gd name="T42" fmla="*/ 120 w 410"/>
              <a:gd name="T43" fmla="*/ 211 h 307"/>
              <a:gd name="T44" fmla="*/ 36 w 410"/>
              <a:gd name="T45" fmla="*/ 195 h 307"/>
              <a:gd name="T46" fmla="*/ 162 w 410"/>
              <a:gd name="T47" fmla="*/ 222 h 307"/>
              <a:gd name="T48" fmla="*/ 36 w 410"/>
              <a:gd name="T49" fmla="*/ 238 h 307"/>
              <a:gd name="T50" fmla="*/ 36 w 410"/>
              <a:gd name="T51" fmla="*/ 249 h 307"/>
              <a:gd name="T52" fmla="*/ 136 w 410"/>
              <a:gd name="T53" fmla="*/ 264 h 307"/>
              <a:gd name="T54" fmla="*/ 36 w 410"/>
              <a:gd name="T55" fmla="*/ 249 h 307"/>
              <a:gd name="T56" fmla="*/ 296 w 410"/>
              <a:gd name="T57" fmla="*/ 101 h 307"/>
              <a:gd name="T58" fmla="*/ 196 w 410"/>
              <a:gd name="T59" fmla="*/ 117 h 307"/>
              <a:gd name="T60" fmla="*/ 196 w 410"/>
              <a:gd name="T61" fmla="*/ 128 h 307"/>
              <a:gd name="T62" fmla="*/ 321 w 410"/>
              <a:gd name="T63" fmla="*/ 144 h 307"/>
              <a:gd name="T64" fmla="*/ 196 w 410"/>
              <a:gd name="T65" fmla="*/ 128 h 307"/>
              <a:gd name="T66" fmla="*/ 279 w 410"/>
              <a:gd name="T67" fmla="*/ 155 h 307"/>
              <a:gd name="T68" fmla="*/ 196 w 410"/>
              <a:gd name="T69" fmla="*/ 170 h 307"/>
              <a:gd name="T70" fmla="*/ 196 w 410"/>
              <a:gd name="T71" fmla="*/ 195 h 307"/>
              <a:gd name="T72" fmla="*/ 279 w 410"/>
              <a:gd name="T73" fmla="*/ 211 h 307"/>
              <a:gd name="T74" fmla="*/ 196 w 410"/>
              <a:gd name="T75" fmla="*/ 195 h 307"/>
              <a:gd name="T76" fmla="*/ 296 w 410"/>
              <a:gd name="T77" fmla="*/ 222 h 307"/>
              <a:gd name="T78" fmla="*/ 196 w 410"/>
              <a:gd name="T79" fmla="*/ 238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10" h="307">
                <a:moveTo>
                  <a:pt x="358" y="20"/>
                </a:moveTo>
                <a:cubicBezTo>
                  <a:pt x="410" y="20"/>
                  <a:pt x="410" y="20"/>
                  <a:pt x="410" y="20"/>
                </a:cubicBezTo>
                <a:cubicBezTo>
                  <a:pt x="410" y="249"/>
                  <a:pt x="410" y="249"/>
                  <a:pt x="410" y="249"/>
                </a:cubicBezTo>
                <a:cubicBezTo>
                  <a:pt x="410" y="279"/>
                  <a:pt x="387" y="304"/>
                  <a:pt x="358" y="307"/>
                </a:cubicBezTo>
                <a:cubicBezTo>
                  <a:pt x="352" y="307"/>
                  <a:pt x="352" y="307"/>
                  <a:pt x="352" y="307"/>
                </a:cubicBezTo>
                <a:cubicBezTo>
                  <a:pt x="58" y="307"/>
                  <a:pt x="58" y="307"/>
                  <a:pt x="58" y="307"/>
                </a:cubicBezTo>
                <a:cubicBezTo>
                  <a:pt x="25" y="307"/>
                  <a:pt x="0" y="281"/>
                  <a:pt x="0" y="249"/>
                </a:cubicBezTo>
                <a:cubicBezTo>
                  <a:pt x="0" y="0"/>
                  <a:pt x="0" y="0"/>
                  <a:pt x="0" y="0"/>
                </a:cubicBezTo>
                <a:cubicBezTo>
                  <a:pt x="358" y="0"/>
                  <a:pt x="358" y="0"/>
                  <a:pt x="358" y="0"/>
                </a:cubicBezTo>
                <a:cubicBezTo>
                  <a:pt x="358" y="20"/>
                  <a:pt x="358" y="20"/>
                  <a:pt x="358" y="20"/>
                </a:cubicBezTo>
                <a:close/>
                <a:moveTo>
                  <a:pt x="348" y="298"/>
                </a:moveTo>
                <a:cubicBezTo>
                  <a:pt x="348" y="9"/>
                  <a:pt x="348" y="9"/>
                  <a:pt x="348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249"/>
                  <a:pt x="9" y="249"/>
                  <a:pt x="9" y="249"/>
                </a:cubicBezTo>
                <a:cubicBezTo>
                  <a:pt x="9" y="276"/>
                  <a:pt x="31" y="298"/>
                  <a:pt x="58" y="298"/>
                </a:cubicBezTo>
                <a:cubicBezTo>
                  <a:pt x="348" y="298"/>
                  <a:pt x="348" y="298"/>
                  <a:pt x="348" y="298"/>
                </a:cubicBezTo>
                <a:close/>
                <a:moveTo>
                  <a:pt x="36" y="36"/>
                </a:moveTo>
                <a:cubicBezTo>
                  <a:pt x="321" y="36"/>
                  <a:pt x="321" y="36"/>
                  <a:pt x="321" y="36"/>
                </a:cubicBezTo>
                <a:cubicBezTo>
                  <a:pt x="321" y="76"/>
                  <a:pt x="321" y="76"/>
                  <a:pt x="321" y="76"/>
                </a:cubicBezTo>
                <a:cubicBezTo>
                  <a:pt x="36" y="76"/>
                  <a:pt x="36" y="76"/>
                  <a:pt x="36" y="76"/>
                </a:cubicBezTo>
                <a:cubicBezTo>
                  <a:pt x="36" y="36"/>
                  <a:pt x="36" y="36"/>
                  <a:pt x="36" y="36"/>
                </a:cubicBezTo>
                <a:close/>
                <a:moveTo>
                  <a:pt x="196" y="249"/>
                </a:moveTo>
                <a:cubicBezTo>
                  <a:pt x="321" y="249"/>
                  <a:pt x="321" y="249"/>
                  <a:pt x="321" y="249"/>
                </a:cubicBezTo>
                <a:cubicBezTo>
                  <a:pt x="321" y="264"/>
                  <a:pt x="321" y="264"/>
                  <a:pt x="321" y="264"/>
                </a:cubicBezTo>
                <a:cubicBezTo>
                  <a:pt x="196" y="264"/>
                  <a:pt x="196" y="264"/>
                  <a:pt x="196" y="264"/>
                </a:cubicBezTo>
                <a:cubicBezTo>
                  <a:pt x="196" y="249"/>
                  <a:pt x="196" y="249"/>
                  <a:pt x="196" y="249"/>
                </a:cubicBezTo>
                <a:close/>
                <a:moveTo>
                  <a:pt x="36" y="101"/>
                </a:moveTo>
                <a:cubicBezTo>
                  <a:pt x="120" y="101"/>
                  <a:pt x="120" y="101"/>
                  <a:pt x="120" y="101"/>
                </a:cubicBezTo>
                <a:cubicBezTo>
                  <a:pt x="120" y="117"/>
                  <a:pt x="120" y="117"/>
                  <a:pt x="120" y="117"/>
                </a:cubicBezTo>
                <a:cubicBezTo>
                  <a:pt x="36" y="117"/>
                  <a:pt x="36" y="117"/>
                  <a:pt x="36" y="117"/>
                </a:cubicBezTo>
                <a:cubicBezTo>
                  <a:pt x="36" y="101"/>
                  <a:pt x="36" y="101"/>
                  <a:pt x="36" y="101"/>
                </a:cubicBezTo>
                <a:close/>
                <a:moveTo>
                  <a:pt x="36" y="128"/>
                </a:moveTo>
                <a:cubicBezTo>
                  <a:pt x="162" y="128"/>
                  <a:pt x="162" y="128"/>
                  <a:pt x="162" y="128"/>
                </a:cubicBezTo>
                <a:cubicBezTo>
                  <a:pt x="162" y="144"/>
                  <a:pt x="162" y="144"/>
                  <a:pt x="162" y="144"/>
                </a:cubicBezTo>
                <a:cubicBezTo>
                  <a:pt x="36" y="144"/>
                  <a:pt x="36" y="144"/>
                  <a:pt x="36" y="144"/>
                </a:cubicBezTo>
                <a:cubicBezTo>
                  <a:pt x="36" y="128"/>
                  <a:pt x="36" y="128"/>
                  <a:pt x="36" y="128"/>
                </a:cubicBezTo>
                <a:close/>
                <a:moveTo>
                  <a:pt x="36" y="155"/>
                </a:moveTo>
                <a:cubicBezTo>
                  <a:pt x="162" y="155"/>
                  <a:pt x="162" y="155"/>
                  <a:pt x="162" y="155"/>
                </a:cubicBezTo>
                <a:cubicBezTo>
                  <a:pt x="162" y="170"/>
                  <a:pt x="162" y="170"/>
                  <a:pt x="162" y="170"/>
                </a:cubicBezTo>
                <a:cubicBezTo>
                  <a:pt x="36" y="170"/>
                  <a:pt x="36" y="170"/>
                  <a:pt x="36" y="170"/>
                </a:cubicBezTo>
                <a:cubicBezTo>
                  <a:pt x="36" y="155"/>
                  <a:pt x="36" y="155"/>
                  <a:pt x="36" y="155"/>
                </a:cubicBezTo>
                <a:close/>
                <a:moveTo>
                  <a:pt x="36" y="195"/>
                </a:moveTo>
                <a:cubicBezTo>
                  <a:pt x="120" y="195"/>
                  <a:pt x="120" y="195"/>
                  <a:pt x="120" y="195"/>
                </a:cubicBezTo>
                <a:cubicBezTo>
                  <a:pt x="120" y="211"/>
                  <a:pt x="120" y="211"/>
                  <a:pt x="120" y="211"/>
                </a:cubicBezTo>
                <a:cubicBezTo>
                  <a:pt x="36" y="211"/>
                  <a:pt x="36" y="211"/>
                  <a:pt x="36" y="211"/>
                </a:cubicBezTo>
                <a:cubicBezTo>
                  <a:pt x="36" y="195"/>
                  <a:pt x="36" y="195"/>
                  <a:pt x="36" y="195"/>
                </a:cubicBezTo>
                <a:close/>
                <a:moveTo>
                  <a:pt x="36" y="222"/>
                </a:moveTo>
                <a:cubicBezTo>
                  <a:pt x="162" y="222"/>
                  <a:pt x="162" y="222"/>
                  <a:pt x="162" y="222"/>
                </a:cubicBezTo>
                <a:cubicBezTo>
                  <a:pt x="162" y="238"/>
                  <a:pt x="162" y="238"/>
                  <a:pt x="162" y="238"/>
                </a:cubicBezTo>
                <a:cubicBezTo>
                  <a:pt x="36" y="238"/>
                  <a:pt x="36" y="238"/>
                  <a:pt x="36" y="238"/>
                </a:cubicBezTo>
                <a:cubicBezTo>
                  <a:pt x="36" y="222"/>
                  <a:pt x="36" y="222"/>
                  <a:pt x="36" y="222"/>
                </a:cubicBezTo>
                <a:close/>
                <a:moveTo>
                  <a:pt x="36" y="249"/>
                </a:moveTo>
                <a:cubicBezTo>
                  <a:pt x="136" y="249"/>
                  <a:pt x="136" y="249"/>
                  <a:pt x="136" y="249"/>
                </a:cubicBezTo>
                <a:cubicBezTo>
                  <a:pt x="136" y="264"/>
                  <a:pt x="136" y="264"/>
                  <a:pt x="136" y="264"/>
                </a:cubicBezTo>
                <a:cubicBezTo>
                  <a:pt x="36" y="264"/>
                  <a:pt x="36" y="264"/>
                  <a:pt x="36" y="264"/>
                </a:cubicBezTo>
                <a:cubicBezTo>
                  <a:pt x="36" y="249"/>
                  <a:pt x="36" y="249"/>
                  <a:pt x="36" y="249"/>
                </a:cubicBezTo>
                <a:close/>
                <a:moveTo>
                  <a:pt x="196" y="101"/>
                </a:moveTo>
                <a:cubicBezTo>
                  <a:pt x="296" y="101"/>
                  <a:pt x="296" y="101"/>
                  <a:pt x="296" y="101"/>
                </a:cubicBezTo>
                <a:cubicBezTo>
                  <a:pt x="296" y="117"/>
                  <a:pt x="296" y="117"/>
                  <a:pt x="296" y="117"/>
                </a:cubicBezTo>
                <a:cubicBezTo>
                  <a:pt x="196" y="117"/>
                  <a:pt x="196" y="117"/>
                  <a:pt x="196" y="117"/>
                </a:cubicBezTo>
                <a:cubicBezTo>
                  <a:pt x="196" y="101"/>
                  <a:pt x="196" y="101"/>
                  <a:pt x="196" y="101"/>
                </a:cubicBezTo>
                <a:close/>
                <a:moveTo>
                  <a:pt x="196" y="128"/>
                </a:moveTo>
                <a:cubicBezTo>
                  <a:pt x="321" y="128"/>
                  <a:pt x="321" y="128"/>
                  <a:pt x="321" y="128"/>
                </a:cubicBezTo>
                <a:cubicBezTo>
                  <a:pt x="321" y="144"/>
                  <a:pt x="321" y="144"/>
                  <a:pt x="321" y="144"/>
                </a:cubicBezTo>
                <a:cubicBezTo>
                  <a:pt x="196" y="144"/>
                  <a:pt x="196" y="144"/>
                  <a:pt x="196" y="144"/>
                </a:cubicBezTo>
                <a:cubicBezTo>
                  <a:pt x="196" y="128"/>
                  <a:pt x="196" y="128"/>
                  <a:pt x="196" y="128"/>
                </a:cubicBezTo>
                <a:close/>
                <a:moveTo>
                  <a:pt x="196" y="155"/>
                </a:moveTo>
                <a:cubicBezTo>
                  <a:pt x="279" y="155"/>
                  <a:pt x="279" y="155"/>
                  <a:pt x="279" y="155"/>
                </a:cubicBezTo>
                <a:cubicBezTo>
                  <a:pt x="279" y="170"/>
                  <a:pt x="279" y="170"/>
                  <a:pt x="279" y="170"/>
                </a:cubicBezTo>
                <a:cubicBezTo>
                  <a:pt x="196" y="170"/>
                  <a:pt x="196" y="170"/>
                  <a:pt x="196" y="170"/>
                </a:cubicBezTo>
                <a:cubicBezTo>
                  <a:pt x="196" y="155"/>
                  <a:pt x="196" y="155"/>
                  <a:pt x="196" y="155"/>
                </a:cubicBezTo>
                <a:close/>
                <a:moveTo>
                  <a:pt x="196" y="195"/>
                </a:moveTo>
                <a:cubicBezTo>
                  <a:pt x="279" y="195"/>
                  <a:pt x="279" y="195"/>
                  <a:pt x="279" y="195"/>
                </a:cubicBezTo>
                <a:cubicBezTo>
                  <a:pt x="279" y="211"/>
                  <a:pt x="279" y="211"/>
                  <a:pt x="279" y="211"/>
                </a:cubicBezTo>
                <a:cubicBezTo>
                  <a:pt x="196" y="211"/>
                  <a:pt x="196" y="211"/>
                  <a:pt x="196" y="211"/>
                </a:cubicBezTo>
                <a:cubicBezTo>
                  <a:pt x="196" y="195"/>
                  <a:pt x="196" y="195"/>
                  <a:pt x="196" y="195"/>
                </a:cubicBezTo>
                <a:close/>
                <a:moveTo>
                  <a:pt x="196" y="222"/>
                </a:moveTo>
                <a:cubicBezTo>
                  <a:pt x="296" y="222"/>
                  <a:pt x="296" y="222"/>
                  <a:pt x="296" y="222"/>
                </a:cubicBezTo>
                <a:cubicBezTo>
                  <a:pt x="296" y="238"/>
                  <a:pt x="296" y="238"/>
                  <a:pt x="296" y="238"/>
                </a:cubicBezTo>
                <a:cubicBezTo>
                  <a:pt x="196" y="238"/>
                  <a:pt x="196" y="238"/>
                  <a:pt x="196" y="238"/>
                </a:cubicBezTo>
                <a:cubicBezTo>
                  <a:pt x="196" y="222"/>
                  <a:pt x="196" y="222"/>
                  <a:pt x="196" y="222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30">
            <a:extLst>
              <a:ext uri="{FF2B5EF4-FFF2-40B4-BE49-F238E27FC236}">
                <a16:creationId xmlns:a16="http://schemas.microsoft.com/office/drawing/2014/main" id="{1F717A58-71DB-71CB-934F-C6CF4460F36A}"/>
              </a:ext>
            </a:extLst>
          </p:cNvPr>
          <p:cNvSpPr>
            <a:spLocks noEditPoints="1"/>
          </p:cNvSpPr>
          <p:nvPr/>
        </p:nvSpPr>
        <p:spPr bwMode="auto">
          <a:xfrm>
            <a:off x="3042736" y="4523024"/>
            <a:ext cx="1004064" cy="1004064"/>
          </a:xfrm>
          <a:custGeom>
            <a:avLst/>
            <a:gdLst>
              <a:gd name="T0" fmla="*/ 216 w 432"/>
              <a:gd name="T1" fmla="*/ 0 h 432"/>
              <a:gd name="T2" fmla="*/ 432 w 432"/>
              <a:gd name="T3" fmla="*/ 216 h 432"/>
              <a:gd name="T4" fmla="*/ 216 w 432"/>
              <a:gd name="T5" fmla="*/ 432 h 432"/>
              <a:gd name="T6" fmla="*/ 0 w 432"/>
              <a:gd name="T7" fmla="*/ 216 h 432"/>
              <a:gd name="T8" fmla="*/ 216 w 432"/>
              <a:gd name="T9" fmla="*/ 0 h 432"/>
              <a:gd name="T10" fmla="*/ 216 w 432"/>
              <a:gd name="T11" fmla="*/ 23 h 432"/>
              <a:gd name="T12" fmla="*/ 22 w 432"/>
              <a:gd name="T13" fmla="*/ 216 h 432"/>
              <a:gd name="T14" fmla="*/ 216 w 432"/>
              <a:gd name="T15" fmla="*/ 409 h 432"/>
              <a:gd name="T16" fmla="*/ 409 w 432"/>
              <a:gd name="T17" fmla="*/ 216 h 432"/>
              <a:gd name="T18" fmla="*/ 216 w 432"/>
              <a:gd name="T19" fmla="*/ 23 h 432"/>
              <a:gd name="T20" fmla="*/ 43 w 432"/>
              <a:gd name="T21" fmla="*/ 216 h 432"/>
              <a:gd name="T22" fmla="*/ 216 w 432"/>
              <a:gd name="T23" fmla="*/ 43 h 432"/>
              <a:gd name="T24" fmla="*/ 388 w 432"/>
              <a:gd name="T25" fmla="*/ 216 h 432"/>
              <a:gd name="T26" fmla="*/ 216 w 432"/>
              <a:gd name="T27" fmla="*/ 389 h 432"/>
              <a:gd name="T28" fmla="*/ 43 w 432"/>
              <a:gd name="T29" fmla="*/ 216 h 432"/>
              <a:gd name="T30" fmla="*/ 165 w 432"/>
              <a:gd name="T31" fmla="*/ 280 h 432"/>
              <a:gd name="T32" fmla="*/ 216 w 432"/>
              <a:gd name="T33" fmla="*/ 349 h 432"/>
              <a:gd name="T34" fmla="*/ 267 w 432"/>
              <a:gd name="T35" fmla="*/ 280 h 432"/>
              <a:gd name="T36" fmla="*/ 248 w 432"/>
              <a:gd name="T37" fmla="*/ 227 h 432"/>
              <a:gd name="T38" fmla="*/ 185 w 432"/>
              <a:gd name="T39" fmla="*/ 225 h 432"/>
              <a:gd name="T40" fmla="*/ 165 w 432"/>
              <a:gd name="T41" fmla="*/ 280 h 432"/>
              <a:gd name="T42" fmla="*/ 242 w 432"/>
              <a:gd name="T43" fmla="*/ 205 h 432"/>
              <a:gd name="T44" fmla="*/ 260 w 432"/>
              <a:gd name="T45" fmla="*/ 136 h 432"/>
              <a:gd name="T46" fmla="*/ 241 w 432"/>
              <a:gd name="T47" fmla="*/ 90 h 432"/>
              <a:gd name="T48" fmla="*/ 178 w 432"/>
              <a:gd name="T49" fmla="*/ 103 h 432"/>
              <a:gd name="T50" fmla="*/ 171 w 432"/>
              <a:gd name="T51" fmla="*/ 133 h 432"/>
              <a:gd name="T52" fmla="*/ 194 w 432"/>
              <a:gd name="T53" fmla="*/ 210 h 432"/>
              <a:gd name="T54" fmla="*/ 203 w 432"/>
              <a:gd name="T55" fmla="*/ 221 h 432"/>
              <a:gd name="T56" fmla="*/ 238 w 432"/>
              <a:gd name="T57" fmla="*/ 214 h 432"/>
              <a:gd name="T58" fmla="*/ 242 w 432"/>
              <a:gd name="T59" fmla="*/ 205 h 432"/>
              <a:gd name="T60" fmla="*/ 204 w 432"/>
              <a:gd name="T61" fmla="*/ 171 h 432"/>
              <a:gd name="T62" fmla="*/ 194 w 432"/>
              <a:gd name="T63" fmla="*/ 131 h 432"/>
              <a:gd name="T64" fmla="*/ 197 w 432"/>
              <a:gd name="T65" fmla="*/ 115 h 432"/>
              <a:gd name="T66" fmla="*/ 228 w 432"/>
              <a:gd name="T67" fmla="*/ 109 h 432"/>
              <a:gd name="T68" fmla="*/ 238 w 432"/>
              <a:gd name="T69" fmla="*/ 130 h 432"/>
              <a:gd name="T70" fmla="*/ 231 w 432"/>
              <a:gd name="T71" fmla="*/ 169 h 432"/>
              <a:gd name="T72" fmla="*/ 228 w 432"/>
              <a:gd name="T73" fmla="*/ 175 h 432"/>
              <a:gd name="T74" fmla="*/ 209 w 432"/>
              <a:gd name="T75" fmla="*/ 179 h 432"/>
              <a:gd name="T76" fmla="*/ 204 w 432"/>
              <a:gd name="T77" fmla="*/ 171 h 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32" h="432">
                <a:moveTo>
                  <a:pt x="216" y="0"/>
                </a:moveTo>
                <a:cubicBezTo>
                  <a:pt x="335" y="0"/>
                  <a:pt x="432" y="97"/>
                  <a:pt x="432" y="216"/>
                </a:cubicBezTo>
                <a:cubicBezTo>
                  <a:pt x="432" y="335"/>
                  <a:pt x="335" y="432"/>
                  <a:pt x="216" y="432"/>
                </a:cubicBezTo>
                <a:cubicBezTo>
                  <a:pt x="96" y="432"/>
                  <a:pt x="0" y="335"/>
                  <a:pt x="0" y="216"/>
                </a:cubicBezTo>
                <a:cubicBezTo>
                  <a:pt x="0" y="97"/>
                  <a:pt x="96" y="0"/>
                  <a:pt x="216" y="0"/>
                </a:cubicBezTo>
                <a:close/>
                <a:moveTo>
                  <a:pt x="216" y="23"/>
                </a:moveTo>
                <a:cubicBezTo>
                  <a:pt x="109" y="23"/>
                  <a:pt x="22" y="109"/>
                  <a:pt x="22" y="216"/>
                </a:cubicBezTo>
                <a:cubicBezTo>
                  <a:pt x="22" y="323"/>
                  <a:pt x="109" y="409"/>
                  <a:pt x="216" y="409"/>
                </a:cubicBezTo>
                <a:cubicBezTo>
                  <a:pt x="322" y="409"/>
                  <a:pt x="409" y="323"/>
                  <a:pt x="409" y="216"/>
                </a:cubicBezTo>
                <a:cubicBezTo>
                  <a:pt x="409" y="109"/>
                  <a:pt x="322" y="23"/>
                  <a:pt x="216" y="23"/>
                </a:cubicBezTo>
                <a:close/>
                <a:moveTo>
                  <a:pt x="43" y="216"/>
                </a:moveTo>
                <a:cubicBezTo>
                  <a:pt x="43" y="121"/>
                  <a:pt x="120" y="43"/>
                  <a:pt x="216" y="43"/>
                </a:cubicBezTo>
                <a:cubicBezTo>
                  <a:pt x="311" y="43"/>
                  <a:pt x="388" y="121"/>
                  <a:pt x="388" y="216"/>
                </a:cubicBezTo>
                <a:cubicBezTo>
                  <a:pt x="388" y="311"/>
                  <a:pt x="311" y="389"/>
                  <a:pt x="216" y="389"/>
                </a:cubicBezTo>
                <a:cubicBezTo>
                  <a:pt x="120" y="389"/>
                  <a:pt x="43" y="311"/>
                  <a:pt x="43" y="216"/>
                </a:cubicBezTo>
                <a:close/>
                <a:moveTo>
                  <a:pt x="165" y="280"/>
                </a:moveTo>
                <a:cubicBezTo>
                  <a:pt x="165" y="318"/>
                  <a:pt x="187" y="349"/>
                  <a:pt x="216" y="349"/>
                </a:cubicBezTo>
                <a:cubicBezTo>
                  <a:pt x="244" y="349"/>
                  <a:pt x="267" y="318"/>
                  <a:pt x="267" y="280"/>
                </a:cubicBezTo>
                <a:cubicBezTo>
                  <a:pt x="267" y="259"/>
                  <a:pt x="259" y="240"/>
                  <a:pt x="248" y="227"/>
                </a:cubicBezTo>
                <a:cubicBezTo>
                  <a:pt x="232" y="251"/>
                  <a:pt x="199" y="247"/>
                  <a:pt x="185" y="225"/>
                </a:cubicBezTo>
                <a:cubicBezTo>
                  <a:pt x="173" y="238"/>
                  <a:pt x="165" y="258"/>
                  <a:pt x="165" y="280"/>
                </a:cubicBezTo>
                <a:close/>
                <a:moveTo>
                  <a:pt x="242" y="205"/>
                </a:moveTo>
                <a:cubicBezTo>
                  <a:pt x="260" y="136"/>
                  <a:pt x="260" y="136"/>
                  <a:pt x="260" y="136"/>
                </a:cubicBezTo>
                <a:cubicBezTo>
                  <a:pt x="263" y="119"/>
                  <a:pt x="256" y="101"/>
                  <a:pt x="241" y="90"/>
                </a:cubicBezTo>
                <a:cubicBezTo>
                  <a:pt x="220" y="76"/>
                  <a:pt x="192" y="82"/>
                  <a:pt x="178" y="103"/>
                </a:cubicBezTo>
                <a:cubicBezTo>
                  <a:pt x="172" y="112"/>
                  <a:pt x="170" y="123"/>
                  <a:pt x="171" y="133"/>
                </a:cubicBezTo>
                <a:cubicBezTo>
                  <a:pt x="194" y="210"/>
                  <a:pt x="194" y="210"/>
                  <a:pt x="194" y="210"/>
                </a:cubicBezTo>
                <a:cubicBezTo>
                  <a:pt x="196" y="214"/>
                  <a:pt x="199" y="218"/>
                  <a:pt x="203" y="221"/>
                </a:cubicBezTo>
                <a:cubicBezTo>
                  <a:pt x="215" y="229"/>
                  <a:pt x="231" y="226"/>
                  <a:pt x="238" y="214"/>
                </a:cubicBezTo>
                <a:cubicBezTo>
                  <a:pt x="240" y="211"/>
                  <a:pt x="242" y="208"/>
                  <a:pt x="242" y="205"/>
                </a:cubicBezTo>
                <a:close/>
                <a:moveTo>
                  <a:pt x="204" y="171"/>
                </a:moveTo>
                <a:cubicBezTo>
                  <a:pt x="194" y="131"/>
                  <a:pt x="194" y="131"/>
                  <a:pt x="194" y="131"/>
                </a:cubicBezTo>
                <a:cubicBezTo>
                  <a:pt x="193" y="126"/>
                  <a:pt x="194" y="120"/>
                  <a:pt x="197" y="115"/>
                </a:cubicBezTo>
                <a:cubicBezTo>
                  <a:pt x="204" y="105"/>
                  <a:pt x="218" y="102"/>
                  <a:pt x="228" y="109"/>
                </a:cubicBezTo>
                <a:cubicBezTo>
                  <a:pt x="235" y="114"/>
                  <a:pt x="239" y="122"/>
                  <a:pt x="238" y="130"/>
                </a:cubicBezTo>
                <a:cubicBezTo>
                  <a:pt x="231" y="169"/>
                  <a:pt x="231" y="169"/>
                  <a:pt x="231" y="169"/>
                </a:cubicBezTo>
                <a:cubicBezTo>
                  <a:pt x="230" y="171"/>
                  <a:pt x="230" y="173"/>
                  <a:pt x="228" y="175"/>
                </a:cubicBezTo>
                <a:cubicBezTo>
                  <a:pt x="224" y="181"/>
                  <a:pt x="216" y="183"/>
                  <a:pt x="209" y="179"/>
                </a:cubicBezTo>
                <a:cubicBezTo>
                  <a:pt x="206" y="177"/>
                  <a:pt x="204" y="174"/>
                  <a:pt x="204" y="171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42">
            <a:extLst>
              <a:ext uri="{FF2B5EF4-FFF2-40B4-BE49-F238E27FC236}">
                <a16:creationId xmlns:a16="http://schemas.microsoft.com/office/drawing/2014/main" id="{F1951E88-8C86-DD22-E95D-1767AFED25A1}"/>
              </a:ext>
            </a:extLst>
          </p:cNvPr>
          <p:cNvSpPr>
            <a:spLocks noEditPoints="1"/>
          </p:cNvSpPr>
          <p:nvPr/>
        </p:nvSpPr>
        <p:spPr bwMode="auto">
          <a:xfrm>
            <a:off x="10029021" y="3096778"/>
            <a:ext cx="805111" cy="944564"/>
          </a:xfrm>
          <a:custGeom>
            <a:avLst/>
            <a:gdLst>
              <a:gd name="T0" fmla="*/ 54 w 346"/>
              <a:gd name="T1" fmla="*/ 301 h 406"/>
              <a:gd name="T2" fmla="*/ 94 w 346"/>
              <a:gd name="T3" fmla="*/ 291 h 406"/>
              <a:gd name="T4" fmla="*/ 54 w 346"/>
              <a:gd name="T5" fmla="*/ 291 h 406"/>
              <a:gd name="T6" fmla="*/ 142 w 346"/>
              <a:gd name="T7" fmla="*/ 301 h 406"/>
              <a:gd name="T8" fmla="*/ 143 w 346"/>
              <a:gd name="T9" fmla="*/ 353 h 406"/>
              <a:gd name="T10" fmla="*/ 45 w 346"/>
              <a:gd name="T11" fmla="*/ 177 h 406"/>
              <a:gd name="T12" fmla="*/ 142 w 346"/>
              <a:gd name="T13" fmla="*/ 291 h 406"/>
              <a:gd name="T14" fmla="*/ 103 w 346"/>
              <a:gd name="T15" fmla="*/ 291 h 406"/>
              <a:gd name="T16" fmla="*/ 195 w 346"/>
              <a:gd name="T17" fmla="*/ 301 h 406"/>
              <a:gd name="T18" fmla="*/ 195 w 346"/>
              <a:gd name="T19" fmla="*/ 353 h 406"/>
              <a:gd name="T20" fmla="*/ 41 w 346"/>
              <a:gd name="T21" fmla="*/ 115 h 406"/>
              <a:gd name="T22" fmla="*/ 141 w 346"/>
              <a:gd name="T23" fmla="*/ 229 h 406"/>
              <a:gd name="T24" fmla="*/ 99 w 346"/>
              <a:gd name="T25" fmla="*/ 229 h 406"/>
              <a:gd name="T26" fmla="*/ 204 w 346"/>
              <a:gd name="T27" fmla="*/ 301 h 406"/>
              <a:gd name="T28" fmla="*/ 244 w 346"/>
              <a:gd name="T29" fmla="*/ 301 h 406"/>
              <a:gd name="T30" fmla="*/ 151 w 346"/>
              <a:gd name="T31" fmla="*/ 291 h 406"/>
              <a:gd name="T32" fmla="*/ 84 w 346"/>
              <a:gd name="T33" fmla="*/ 104 h 406"/>
              <a:gd name="T34" fmla="*/ 41 w 346"/>
              <a:gd name="T35" fmla="*/ 104 h 406"/>
              <a:gd name="T36" fmla="*/ 139 w 346"/>
              <a:gd name="T37" fmla="*/ 115 h 406"/>
              <a:gd name="T38" fmla="*/ 140 w 346"/>
              <a:gd name="T39" fmla="*/ 166 h 406"/>
              <a:gd name="T40" fmla="*/ 251 w 346"/>
              <a:gd name="T41" fmla="*/ 353 h 406"/>
              <a:gd name="T42" fmla="*/ 198 w 346"/>
              <a:gd name="T43" fmla="*/ 177 h 406"/>
              <a:gd name="T44" fmla="*/ 197 w 346"/>
              <a:gd name="T45" fmla="*/ 229 h 406"/>
              <a:gd name="T46" fmla="*/ 206 w 346"/>
              <a:gd name="T47" fmla="*/ 239 h 406"/>
              <a:gd name="T48" fmla="*/ 247 w 346"/>
              <a:gd name="T49" fmla="*/ 239 h 406"/>
              <a:gd name="T50" fmla="*/ 91 w 346"/>
              <a:gd name="T51" fmla="*/ 52 h 406"/>
              <a:gd name="T52" fmla="*/ 199 w 346"/>
              <a:gd name="T53" fmla="*/ 115 h 406"/>
              <a:gd name="T54" fmla="*/ 198 w 346"/>
              <a:gd name="T55" fmla="*/ 166 h 406"/>
              <a:gd name="T56" fmla="*/ 256 w 346"/>
              <a:gd name="T57" fmla="*/ 239 h 406"/>
              <a:gd name="T58" fmla="*/ 296 w 346"/>
              <a:gd name="T59" fmla="*/ 239 h 406"/>
              <a:gd name="T60" fmla="*/ 206 w 346"/>
              <a:gd name="T61" fmla="*/ 229 h 406"/>
              <a:gd name="T62" fmla="*/ 200 w 346"/>
              <a:gd name="T63" fmla="*/ 52 h 406"/>
              <a:gd name="T64" fmla="*/ 199 w 346"/>
              <a:gd name="T65" fmla="*/ 104 h 406"/>
              <a:gd name="T66" fmla="*/ 259 w 346"/>
              <a:gd name="T67" fmla="*/ 177 h 406"/>
              <a:gd name="T68" fmla="*/ 300 w 346"/>
              <a:gd name="T69" fmla="*/ 177 h 406"/>
              <a:gd name="T70" fmla="*/ 207 w 346"/>
              <a:gd name="T71" fmla="*/ 166 h 406"/>
              <a:gd name="T72" fmla="*/ 305 w 346"/>
              <a:gd name="T73" fmla="*/ 115 h 406"/>
              <a:gd name="T74" fmla="*/ 301 w 346"/>
              <a:gd name="T75" fmla="*/ 166 h 406"/>
              <a:gd name="T76" fmla="*/ 208 w 346"/>
              <a:gd name="T77" fmla="*/ 52 h 406"/>
              <a:gd name="T78" fmla="*/ 256 w 346"/>
              <a:gd name="T79" fmla="*/ 52 h 406"/>
              <a:gd name="T80" fmla="*/ 262 w 346"/>
              <a:gd name="T81" fmla="*/ 104 h 406"/>
              <a:gd name="T82" fmla="*/ 319 w 346"/>
              <a:gd name="T83" fmla="*/ 42 h 406"/>
              <a:gd name="T84" fmla="*/ 27 w 346"/>
              <a:gd name="T85" fmla="*/ 42 h 406"/>
              <a:gd name="T86" fmla="*/ 15 w 346"/>
              <a:gd name="T87" fmla="*/ 0 h 406"/>
              <a:gd name="T88" fmla="*/ 332 w 346"/>
              <a:gd name="T89" fmla="*/ 31 h 406"/>
              <a:gd name="T90" fmla="*/ 0 w 346"/>
              <a:gd name="T91" fmla="*/ 15 h 406"/>
              <a:gd name="T92" fmla="*/ 306 w 346"/>
              <a:gd name="T93" fmla="*/ 375 h 406"/>
              <a:gd name="T94" fmla="*/ 40 w 346"/>
              <a:gd name="T95" fmla="*/ 406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46" h="406">
                <a:moveTo>
                  <a:pt x="97" y="353"/>
                </a:moveTo>
                <a:cubicBezTo>
                  <a:pt x="94" y="301"/>
                  <a:pt x="94" y="301"/>
                  <a:pt x="94" y="301"/>
                </a:cubicBezTo>
                <a:cubicBezTo>
                  <a:pt x="54" y="301"/>
                  <a:pt x="54" y="301"/>
                  <a:pt x="54" y="301"/>
                </a:cubicBezTo>
                <a:cubicBezTo>
                  <a:pt x="58" y="353"/>
                  <a:pt x="58" y="353"/>
                  <a:pt x="58" y="353"/>
                </a:cubicBezTo>
                <a:cubicBezTo>
                  <a:pt x="97" y="353"/>
                  <a:pt x="97" y="353"/>
                  <a:pt x="97" y="353"/>
                </a:cubicBezTo>
                <a:close/>
                <a:moveTo>
                  <a:pt x="94" y="291"/>
                </a:moveTo>
                <a:cubicBezTo>
                  <a:pt x="91" y="239"/>
                  <a:pt x="91" y="239"/>
                  <a:pt x="91" y="239"/>
                </a:cubicBezTo>
                <a:cubicBezTo>
                  <a:pt x="50" y="239"/>
                  <a:pt x="50" y="239"/>
                  <a:pt x="50" y="239"/>
                </a:cubicBezTo>
                <a:cubicBezTo>
                  <a:pt x="54" y="291"/>
                  <a:pt x="54" y="291"/>
                  <a:pt x="54" y="291"/>
                </a:cubicBezTo>
                <a:cubicBezTo>
                  <a:pt x="94" y="291"/>
                  <a:pt x="94" y="291"/>
                  <a:pt x="94" y="291"/>
                </a:cubicBezTo>
                <a:close/>
                <a:moveTo>
                  <a:pt x="143" y="353"/>
                </a:moveTo>
                <a:cubicBezTo>
                  <a:pt x="142" y="301"/>
                  <a:pt x="142" y="301"/>
                  <a:pt x="142" y="301"/>
                </a:cubicBezTo>
                <a:cubicBezTo>
                  <a:pt x="103" y="301"/>
                  <a:pt x="103" y="301"/>
                  <a:pt x="103" y="301"/>
                </a:cubicBezTo>
                <a:cubicBezTo>
                  <a:pt x="106" y="353"/>
                  <a:pt x="106" y="353"/>
                  <a:pt x="106" y="353"/>
                </a:cubicBezTo>
                <a:cubicBezTo>
                  <a:pt x="143" y="353"/>
                  <a:pt x="143" y="353"/>
                  <a:pt x="143" y="353"/>
                </a:cubicBezTo>
                <a:close/>
                <a:moveTo>
                  <a:pt x="91" y="229"/>
                </a:moveTo>
                <a:cubicBezTo>
                  <a:pt x="88" y="177"/>
                  <a:pt x="88" y="177"/>
                  <a:pt x="88" y="177"/>
                </a:cubicBezTo>
                <a:cubicBezTo>
                  <a:pt x="45" y="177"/>
                  <a:pt x="45" y="177"/>
                  <a:pt x="45" y="177"/>
                </a:cubicBezTo>
                <a:cubicBezTo>
                  <a:pt x="50" y="229"/>
                  <a:pt x="50" y="229"/>
                  <a:pt x="50" y="229"/>
                </a:cubicBezTo>
                <a:cubicBezTo>
                  <a:pt x="91" y="229"/>
                  <a:pt x="91" y="229"/>
                  <a:pt x="91" y="229"/>
                </a:cubicBezTo>
                <a:close/>
                <a:moveTo>
                  <a:pt x="142" y="291"/>
                </a:moveTo>
                <a:cubicBezTo>
                  <a:pt x="141" y="239"/>
                  <a:pt x="141" y="239"/>
                  <a:pt x="141" y="239"/>
                </a:cubicBezTo>
                <a:cubicBezTo>
                  <a:pt x="100" y="239"/>
                  <a:pt x="100" y="239"/>
                  <a:pt x="100" y="239"/>
                </a:cubicBezTo>
                <a:cubicBezTo>
                  <a:pt x="103" y="291"/>
                  <a:pt x="103" y="291"/>
                  <a:pt x="103" y="291"/>
                </a:cubicBezTo>
                <a:cubicBezTo>
                  <a:pt x="142" y="291"/>
                  <a:pt x="142" y="291"/>
                  <a:pt x="142" y="291"/>
                </a:cubicBezTo>
                <a:close/>
                <a:moveTo>
                  <a:pt x="195" y="353"/>
                </a:moveTo>
                <a:cubicBezTo>
                  <a:pt x="195" y="301"/>
                  <a:pt x="195" y="301"/>
                  <a:pt x="195" y="301"/>
                </a:cubicBezTo>
                <a:cubicBezTo>
                  <a:pt x="151" y="301"/>
                  <a:pt x="151" y="301"/>
                  <a:pt x="151" y="301"/>
                </a:cubicBezTo>
                <a:cubicBezTo>
                  <a:pt x="152" y="353"/>
                  <a:pt x="152" y="353"/>
                  <a:pt x="152" y="353"/>
                </a:cubicBezTo>
                <a:cubicBezTo>
                  <a:pt x="195" y="353"/>
                  <a:pt x="195" y="353"/>
                  <a:pt x="195" y="353"/>
                </a:cubicBezTo>
                <a:close/>
                <a:moveTo>
                  <a:pt x="88" y="166"/>
                </a:moveTo>
                <a:cubicBezTo>
                  <a:pt x="85" y="115"/>
                  <a:pt x="85" y="115"/>
                  <a:pt x="85" y="115"/>
                </a:cubicBezTo>
                <a:cubicBezTo>
                  <a:pt x="41" y="115"/>
                  <a:pt x="41" y="115"/>
                  <a:pt x="41" y="115"/>
                </a:cubicBezTo>
                <a:cubicBezTo>
                  <a:pt x="45" y="166"/>
                  <a:pt x="45" y="166"/>
                  <a:pt x="45" y="166"/>
                </a:cubicBezTo>
                <a:cubicBezTo>
                  <a:pt x="88" y="166"/>
                  <a:pt x="88" y="166"/>
                  <a:pt x="88" y="166"/>
                </a:cubicBezTo>
                <a:close/>
                <a:moveTo>
                  <a:pt x="141" y="229"/>
                </a:moveTo>
                <a:cubicBezTo>
                  <a:pt x="140" y="177"/>
                  <a:pt x="140" y="177"/>
                  <a:pt x="140" y="177"/>
                </a:cubicBezTo>
                <a:cubicBezTo>
                  <a:pt x="97" y="177"/>
                  <a:pt x="97" y="177"/>
                  <a:pt x="97" y="177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141" y="229"/>
                  <a:pt x="141" y="229"/>
                  <a:pt x="141" y="229"/>
                </a:cubicBezTo>
                <a:close/>
                <a:moveTo>
                  <a:pt x="244" y="301"/>
                </a:moveTo>
                <a:cubicBezTo>
                  <a:pt x="204" y="301"/>
                  <a:pt x="204" y="301"/>
                  <a:pt x="204" y="301"/>
                </a:cubicBezTo>
                <a:cubicBezTo>
                  <a:pt x="203" y="353"/>
                  <a:pt x="203" y="353"/>
                  <a:pt x="203" y="353"/>
                </a:cubicBezTo>
                <a:cubicBezTo>
                  <a:pt x="242" y="353"/>
                  <a:pt x="242" y="353"/>
                  <a:pt x="242" y="353"/>
                </a:cubicBezTo>
                <a:cubicBezTo>
                  <a:pt x="244" y="301"/>
                  <a:pt x="244" y="301"/>
                  <a:pt x="244" y="301"/>
                </a:cubicBezTo>
                <a:close/>
                <a:moveTo>
                  <a:pt x="197" y="239"/>
                </a:moveTo>
                <a:cubicBezTo>
                  <a:pt x="150" y="239"/>
                  <a:pt x="150" y="239"/>
                  <a:pt x="150" y="239"/>
                </a:cubicBezTo>
                <a:cubicBezTo>
                  <a:pt x="151" y="291"/>
                  <a:pt x="151" y="291"/>
                  <a:pt x="151" y="291"/>
                </a:cubicBezTo>
                <a:cubicBezTo>
                  <a:pt x="195" y="291"/>
                  <a:pt x="195" y="291"/>
                  <a:pt x="195" y="291"/>
                </a:cubicBezTo>
                <a:cubicBezTo>
                  <a:pt x="197" y="239"/>
                  <a:pt x="197" y="239"/>
                  <a:pt x="197" y="239"/>
                </a:cubicBezTo>
                <a:close/>
                <a:moveTo>
                  <a:pt x="84" y="104"/>
                </a:moveTo>
                <a:cubicBezTo>
                  <a:pt x="82" y="52"/>
                  <a:pt x="82" y="52"/>
                  <a:pt x="82" y="52"/>
                </a:cubicBezTo>
                <a:cubicBezTo>
                  <a:pt x="37" y="52"/>
                  <a:pt x="37" y="52"/>
                  <a:pt x="37" y="52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84" y="104"/>
                  <a:pt x="84" y="104"/>
                  <a:pt x="84" y="104"/>
                </a:cubicBezTo>
                <a:close/>
                <a:moveTo>
                  <a:pt x="140" y="166"/>
                </a:moveTo>
                <a:cubicBezTo>
                  <a:pt x="139" y="115"/>
                  <a:pt x="139" y="115"/>
                  <a:pt x="139" y="115"/>
                </a:cubicBezTo>
                <a:cubicBezTo>
                  <a:pt x="94" y="115"/>
                  <a:pt x="94" y="115"/>
                  <a:pt x="94" y="115"/>
                </a:cubicBezTo>
                <a:cubicBezTo>
                  <a:pt x="96" y="166"/>
                  <a:pt x="96" y="166"/>
                  <a:pt x="96" y="166"/>
                </a:cubicBezTo>
                <a:cubicBezTo>
                  <a:pt x="140" y="166"/>
                  <a:pt x="140" y="166"/>
                  <a:pt x="140" y="166"/>
                </a:cubicBezTo>
                <a:close/>
                <a:moveTo>
                  <a:pt x="292" y="301"/>
                </a:moveTo>
                <a:cubicBezTo>
                  <a:pt x="253" y="301"/>
                  <a:pt x="253" y="301"/>
                  <a:pt x="253" y="301"/>
                </a:cubicBezTo>
                <a:cubicBezTo>
                  <a:pt x="251" y="353"/>
                  <a:pt x="251" y="353"/>
                  <a:pt x="251" y="353"/>
                </a:cubicBezTo>
                <a:cubicBezTo>
                  <a:pt x="288" y="353"/>
                  <a:pt x="288" y="353"/>
                  <a:pt x="288" y="353"/>
                </a:cubicBezTo>
                <a:cubicBezTo>
                  <a:pt x="292" y="301"/>
                  <a:pt x="292" y="301"/>
                  <a:pt x="292" y="301"/>
                </a:cubicBezTo>
                <a:close/>
                <a:moveTo>
                  <a:pt x="198" y="177"/>
                </a:moveTo>
                <a:cubicBezTo>
                  <a:pt x="149" y="177"/>
                  <a:pt x="149" y="177"/>
                  <a:pt x="149" y="177"/>
                </a:cubicBezTo>
                <a:cubicBezTo>
                  <a:pt x="150" y="229"/>
                  <a:pt x="150" y="229"/>
                  <a:pt x="150" y="229"/>
                </a:cubicBezTo>
                <a:cubicBezTo>
                  <a:pt x="197" y="229"/>
                  <a:pt x="197" y="229"/>
                  <a:pt x="197" y="229"/>
                </a:cubicBezTo>
                <a:cubicBezTo>
                  <a:pt x="198" y="177"/>
                  <a:pt x="198" y="177"/>
                  <a:pt x="198" y="177"/>
                </a:cubicBezTo>
                <a:close/>
                <a:moveTo>
                  <a:pt x="247" y="239"/>
                </a:moveTo>
                <a:cubicBezTo>
                  <a:pt x="206" y="239"/>
                  <a:pt x="206" y="239"/>
                  <a:pt x="206" y="239"/>
                </a:cubicBezTo>
                <a:cubicBezTo>
                  <a:pt x="204" y="291"/>
                  <a:pt x="204" y="291"/>
                  <a:pt x="204" y="291"/>
                </a:cubicBezTo>
                <a:cubicBezTo>
                  <a:pt x="245" y="291"/>
                  <a:pt x="245" y="291"/>
                  <a:pt x="245" y="291"/>
                </a:cubicBezTo>
                <a:cubicBezTo>
                  <a:pt x="247" y="239"/>
                  <a:pt x="247" y="239"/>
                  <a:pt x="247" y="239"/>
                </a:cubicBezTo>
                <a:close/>
                <a:moveTo>
                  <a:pt x="139" y="104"/>
                </a:moveTo>
                <a:cubicBezTo>
                  <a:pt x="138" y="52"/>
                  <a:pt x="138" y="52"/>
                  <a:pt x="138" y="52"/>
                </a:cubicBezTo>
                <a:cubicBezTo>
                  <a:pt x="91" y="52"/>
                  <a:pt x="91" y="52"/>
                  <a:pt x="91" y="52"/>
                </a:cubicBezTo>
                <a:cubicBezTo>
                  <a:pt x="93" y="104"/>
                  <a:pt x="93" y="104"/>
                  <a:pt x="93" y="104"/>
                </a:cubicBezTo>
                <a:cubicBezTo>
                  <a:pt x="139" y="104"/>
                  <a:pt x="139" y="104"/>
                  <a:pt x="139" y="104"/>
                </a:cubicBezTo>
                <a:close/>
                <a:moveTo>
                  <a:pt x="199" y="115"/>
                </a:moveTo>
                <a:cubicBezTo>
                  <a:pt x="148" y="115"/>
                  <a:pt x="148" y="115"/>
                  <a:pt x="148" y="115"/>
                </a:cubicBezTo>
                <a:cubicBezTo>
                  <a:pt x="149" y="166"/>
                  <a:pt x="149" y="166"/>
                  <a:pt x="149" y="166"/>
                </a:cubicBezTo>
                <a:cubicBezTo>
                  <a:pt x="198" y="166"/>
                  <a:pt x="198" y="166"/>
                  <a:pt x="198" y="166"/>
                </a:cubicBezTo>
                <a:cubicBezTo>
                  <a:pt x="199" y="115"/>
                  <a:pt x="199" y="115"/>
                  <a:pt x="199" y="115"/>
                </a:cubicBezTo>
                <a:close/>
                <a:moveTo>
                  <a:pt x="296" y="239"/>
                </a:moveTo>
                <a:cubicBezTo>
                  <a:pt x="256" y="239"/>
                  <a:pt x="256" y="239"/>
                  <a:pt x="256" y="239"/>
                </a:cubicBezTo>
                <a:cubicBezTo>
                  <a:pt x="254" y="291"/>
                  <a:pt x="254" y="291"/>
                  <a:pt x="254" y="291"/>
                </a:cubicBezTo>
                <a:cubicBezTo>
                  <a:pt x="292" y="291"/>
                  <a:pt x="292" y="291"/>
                  <a:pt x="292" y="291"/>
                </a:cubicBezTo>
                <a:cubicBezTo>
                  <a:pt x="296" y="239"/>
                  <a:pt x="296" y="239"/>
                  <a:pt x="296" y="239"/>
                </a:cubicBezTo>
                <a:close/>
                <a:moveTo>
                  <a:pt x="250" y="177"/>
                </a:moveTo>
                <a:cubicBezTo>
                  <a:pt x="206" y="177"/>
                  <a:pt x="206" y="177"/>
                  <a:pt x="206" y="177"/>
                </a:cubicBezTo>
                <a:cubicBezTo>
                  <a:pt x="206" y="229"/>
                  <a:pt x="206" y="229"/>
                  <a:pt x="206" y="229"/>
                </a:cubicBezTo>
                <a:cubicBezTo>
                  <a:pt x="248" y="229"/>
                  <a:pt x="248" y="229"/>
                  <a:pt x="248" y="229"/>
                </a:cubicBezTo>
                <a:cubicBezTo>
                  <a:pt x="250" y="177"/>
                  <a:pt x="250" y="177"/>
                  <a:pt x="250" y="177"/>
                </a:cubicBezTo>
                <a:close/>
                <a:moveTo>
                  <a:pt x="200" y="52"/>
                </a:moveTo>
                <a:cubicBezTo>
                  <a:pt x="147" y="52"/>
                  <a:pt x="147" y="52"/>
                  <a:pt x="147" y="52"/>
                </a:cubicBezTo>
                <a:cubicBezTo>
                  <a:pt x="148" y="104"/>
                  <a:pt x="148" y="104"/>
                  <a:pt x="148" y="104"/>
                </a:cubicBezTo>
                <a:cubicBezTo>
                  <a:pt x="199" y="104"/>
                  <a:pt x="199" y="104"/>
                  <a:pt x="199" y="104"/>
                </a:cubicBezTo>
                <a:cubicBezTo>
                  <a:pt x="200" y="52"/>
                  <a:pt x="200" y="52"/>
                  <a:pt x="200" y="52"/>
                </a:cubicBezTo>
                <a:close/>
                <a:moveTo>
                  <a:pt x="300" y="177"/>
                </a:moveTo>
                <a:cubicBezTo>
                  <a:pt x="259" y="177"/>
                  <a:pt x="259" y="177"/>
                  <a:pt x="259" y="177"/>
                </a:cubicBezTo>
                <a:cubicBezTo>
                  <a:pt x="257" y="229"/>
                  <a:pt x="257" y="229"/>
                  <a:pt x="257" y="229"/>
                </a:cubicBezTo>
                <a:cubicBezTo>
                  <a:pt x="297" y="229"/>
                  <a:pt x="297" y="229"/>
                  <a:pt x="297" y="229"/>
                </a:cubicBezTo>
                <a:cubicBezTo>
                  <a:pt x="300" y="177"/>
                  <a:pt x="300" y="177"/>
                  <a:pt x="300" y="177"/>
                </a:cubicBezTo>
                <a:close/>
                <a:moveTo>
                  <a:pt x="253" y="115"/>
                </a:moveTo>
                <a:cubicBezTo>
                  <a:pt x="208" y="115"/>
                  <a:pt x="208" y="115"/>
                  <a:pt x="208" y="115"/>
                </a:cubicBezTo>
                <a:cubicBezTo>
                  <a:pt x="207" y="166"/>
                  <a:pt x="207" y="166"/>
                  <a:pt x="207" y="166"/>
                </a:cubicBezTo>
                <a:cubicBezTo>
                  <a:pt x="251" y="166"/>
                  <a:pt x="251" y="166"/>
                  <a:pt x="251" y="166"/>
                </a:cubicBezTo>
                <a:cubicBezTo>
                  <a:pt x="253" y="115"/>
                  <a:pt x="253" y="115"/>
                  <a:pt x="253" y="115"/>
                </a:cubicBezTo>
                <a:close/>
                <a:moveTo>
                  <a:pt x="305" y="115"/>
                </a:moveTo>
                <a:cubicBezTo>
                  <a:pt x="262" y="115"/>
                  <a:pt x="262" y="115"/>
                  <a:pt x="262" y="115"/>
                </a:cubicBezTo>
                <a:cubicBezTo>
                  <a:pt x="259" y="166"/>
                  <a:pt x="259" y="166"/>
                  <a:pt x="259" y="166"/>
                </a:cubicBezTo>
                <a:cubicBezTo>
                  <a:pt x="301" y="166"/>
                  <a:pt x="301" y="166"/>
                  <a:pt x="301" y="166"/>
                </a:cubicBezTo>
                <a:cubicBezTo>
                  <a:pt x="305" y="115"/>
                  <a:pt x="305" y="115"/>
                  <a:pt x="305" y="115"/>
                </a:cubicBezTo>
                <a:close/>
                <a:moveTo>
                  <a:pt x="256" y="52"/>
                </a:moveTo>
                <a:cubicBezTo>
                  <a:pt x="208" y="52"/>
                  <a:pt x="208" y="52"/>
                  <a:pt x="208" y="52"/>
                </a:cubicBezTo>
                <a:cubicBezTo>
                  <a:pt x="208" y="104"/>
                  <a:pt x="208" y="104"/>
                  <a:pt x="208" y="104"/>
                </a:cubicBezTo>
                <a:cubicBezTo>
                  <a:pt x="254" y="104"/>
                  <a:pt x="254" y="104"/>
                  <a:pt x="254" y="104"/>
                </a:cubicBezTo>
                <a:cubicBezTo>
                  <a:pt x="256" y="52"/>
                  <a:pt x="256" y="52"/>
                  <a:pt x="256" y="52"/>
                </a:cubicBezTo>
                <a:close/>
                <a:moveTo>
                  <a:pt x="309" y="52"/>
                </a:moveTo>
                <a:cubicBezTo>
                  <a:pt x="264" y="52"/>
                  <a:pt x="264" y="52"/>
                  <a:pt x="264" y="52"/>
                </a:cubicBezTo>
                <a:cubicBezTo>
                  <a:pt x="262" y="104"/>
                  <a:pt x="262" y="104"/>
                  <a:pt x="262" y="104"/>
                </a:cubicBezTo>
                <a:cubicBezTo>
                  <a:pt x="305" y="104"/>
                  <a:pt x="305" y="104"/>
                  <a:pt x="305" y="104"/>
                </a:cubicBezTo>
                <a:cubicBezTo>
                  <a:pt x="309" y="52"/>
                  <a:pt x="309" y="52"/>
                  <a:pt x="309" y="52"/>
                </a:cubicBezTo>
                <a:close/>
                <a:moveTo>
                  <a:pt x="319" y="42"/>
                </a:moveTo>
                <a:cubicBezTo>
                  <a:pt x="297" y="364"/>
                  <a:pt x="297" y="364"/>
                  <a:pt x="297" y="364"/>
                </a:cubicBezTo>
                <a:cubicBezTo>
                  <a:pt x="50" y="364"/>
                  <a:pt x="50" y="364"/>
                  <a:pt x="50" y="364"/>
                </a:cubicBezTo>
                <a:cubicBezTo>
                  <a:pt x="27" y="42"/>
                  <a:pt x="27" y="42"/>
                  <a:pt x="27" y="42"/>
                </a:cubicBezTo>
                <a:cubicBezTo>
                  <a:pt x="319" y="42"/>
                  <a:pt x="319" y="42"/>
                  <a:pt x="319" y="42"/>
                </a:cubicBezTo>
                <a:close/>
                <a:moveTo>
                  <a:pt x="0" y="15"/>
                </a:moveTo>
                <a:cubicBezTo>
                  <a:pt x="0" y="7"/>
                  <a:pt x="7" y="0"/>
                  <a:pt x="15" y="0"/>
                </a:cubicBezTo>
                <a:cubicBezTo>
                  <a:pt x="332" y="0"/>
                  <a:pt x="332" y="0"/>
                  <a:pt x="332" y="0"/>
                </a:cubicBezTo>
                <a:cubicBezTo>
                  <a:pt x="340" y="0"/>
                  <a:pt x="346" y="7"/>
                  <a:pt x="346" y="15"/>
                </a:cubicBezTo>
                <a:cubicBezTo>
                  <a:pt x="346" y="25"/>
                  <a:pt x="340" y="31"/>
                  <a:pt x="332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7" y="31"/>
                  <a:pt x="0" y="25"/>
                  <a:pt x="0" y="17"/>
                </a:cubicBezTo>
                <a:cubicBezTo>
                  <a:pt x="0" y="15"/>
                  <a:pt x="0" y="15"/>
                  <a:pt x="0" y="15"/>
                </a:cubicBezTo>
                <a:close/>
                <a:moveTo>
                  <a:pt x="26" y="389"/>
                </a:moveTo>
                <a:cubicBezTo>
                  <a:pt x="26" y="381"/>
                  <a:pt x="32" y="375"/>
                  <a:pt x="40" y="375"/>
                </a:cubicBezTo>
                <a:cubicBezTo>
                  <a:pt x="306" y="375"/>
                  <a:pt x="306" y="375"/>
                  <a:pt x="306" y="375"/>
                </a:cubicBezTo>
                <a:cubicBezTo>
                  <a:pt x="314" y="375"/>
                  <a:pt x="321" y="381"/>
                  <a:pt x="321" y="389"/>
                </a:cubicBezTo>
                <a:cubicBezTo>
                  <a:pt x="321" y="399"/>
                  <a:pt x="314" y="406"/>
                  <a:pt x="306" y="406"/>
                </a:cubicBezTo>
                <a:cubicBezTo>
                  <a:pt x="40" y="406"/>
                  <a:pt x="40" y="406"/>
                  <a:pt x="40" y="406"/>
                </a:cubicBezTo>
                <a:cubicBezTo>
                  <a:pt x="32" y="406"/>
                  <a:pt x="26" y="399"/>
                  <a:pt x="26" y="391"/>
                </a:cubicBezTo>
                <a:cubicBezTo>
                  <a:pt x="26" y="389"/>
                  <a:pt x="26" y="389"/>
                  <a:pt x="26" y="389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44">
            <a:extLst>
              <a:ext uri="{FF2B5EF4-FFF2-40B4-BE49-F238E27FC236}">
                <a16:creationId xmlns:a16="http://schemas.microsoft.com/office/drawing/2014/main" id="{ED99AEEB-6161-57FC-B658-E6DC491998EC}"/>
              </a:ext>
            </a:extLst>
          </p:cNvPr>
          <p:cNvSpPr>
            <a:spLocks noEditPoints="1"/>
          </p:cNvSpPr>
          <p:nvPr/>
        </p:nvSpPr>
        <p:spPr bwMode="auto">
          <a:xfrm>
            <a:off x="1418860" y="4374274"/>
            <a:ext cx="637767" cy="1152814"/>
          </a:xfrm>
          <a:custGeom>
            <a:avLst/>
            <a:gdLst>
              <a:gd name="T0" fmla="*/ 158 w 274"/>
              <a:gd name="T1" fmla="*/ 141 h 495"/>
              <a:gd name="T2" fmla="*/ 174 w 274"/>
              <a:gd name="T3" fmla="*/ 84 h 495"/>
              <a:gd name="T4" fmla="*/ 157 w 274"/>
              <a:gd name="T5" fmla="*/ 88 h 495"/>
              <a:gd name="T6" fmla="*/ 162 w 274"/>
              <a:gd name="T7" fmla="*/ 72 h 495"/>
              <a:gd name="T8" fmla="*/ 178 w 274"/>
              <a:gd name="T9" fmla="*/ 65 h 495"/>
              <a:gd name="T10" fmla="*/ 193 w 274"/>
              <a:gd name="T11" fmla="*/ 74 h 495"/>
              <a:gd name="T12" fmla="*/ 179 w 274"/>
              <a:gd name="T13" fmla="*/ 82 h 495"/>
              <a:gd name="T14" fmla="*/ 230 w 274"/>
              <a:gd name="T15" fmla="*/ 111 h 495"/>
              <a:gd name="T16" fmla="*/ 232 w 274"/>
              <a:gd name="T17" fmla="*/ 116 h 495"/>
              <a:gd name="T18" fmla="*/ 159 w 274"/>
              <a:gd name="T19" fmla="*/ 146 h 495"/>
              <a:gd name="T20" fmla="*/ 49 w 274"/>
              <a:gd name="T21" fmla="*/ 5 h 495"/>
              <a:gd name="T22" fmla="*/ 146 w 274"/>
              <a:gd name="T23" fmla="*/ 0 h 495"/>
              <a:gd name="T24" fmla="*/ 151 w 274"/>
              <a:gd name="T25" fmla="*/ 7 h 495"/>
              <a:gd name="T26" fmla="*/ 54 w 274"/>
              <a:gd name="T27" fmla="*/ 12 h 495"/>
              <a:gd name="T28" fmla="*/ 49 w 274"/>
              <a:gd name="T29" fmla="*/ 5 h 495"/>
              <a:gd name="T30" fmla="*/ 59 w 274"/>
              <a:gd name="T31" fmla="*/ 159 h 495"/>
              <a:gd name="T32" fmla="*/ 59 w 274"/>
              <a:gd name="T33" fmla="*/ 140 h 495"/>
              <a:gd name="T34" fmla="*/ 39 w 274"/>
              <a:gd name="T35" fmla="*/ 149 h 495"/>
              <a:gd name="T36" fmla="*/ 80 w 274"/>
              <a:gd name="T37" fmla="*/ 149 h 495"/>
              <a:gd name="T38" fmla="*/ 39 w 274"/>
              <a:gd name="T39" fmla="*/ 149 h 495"/>
              <a:gd name="T40" fmla="*/ 274 w 274"/>
              <a:gd name="T41" fmla="*/ 331 h 495"/>
              <a:gd name="T42" fmla="*/ 259 w 274"/>
              <a:gd name="T43" fmla="*/ 495 h 495"/>
              <a:gd name="T44" fmla="*/ 168 w 274"/>
              <a:gd name="T45" fmla="*/ 449 h 495"/>
              <a:gd name="T46" fmla="*/ 106 w 274"/>
              <a:gd name="T47" fmla="*/ 449 h 495"/>
              <a:gd name="T48" fmla="*/ 15 w 274"/>
              <a:gd name="T49" fmla="*/ 495 h 495"/>
              <a:gd name="T50" fmla="*/ 0 w 274"/>
              <a:gd name="T51" fmla="*/ 331 h 495"/>
              <a:gd name="T52" fmla="*/ 62 w 274"/>
              <a:gd name="T53" fmla="*/ 264 h 495"/>
              <a:gd name="T54" fmla="*/ 96 w 274"/>
              <a:gd name="T55" fmla="*/ 234 h 495"/>
              <a:gd name="T56" fmla="*/ 178 w 274"/>
              <a:gd name="T57" fmla="*/ 264 h 495"/>
              <a:gd name="T58" fmla="*/ 212 w 274"/>
              <a:gd name="T59" fmla="*/ 234 h 495"/>
              <a:gd name="T60" fmla="*/ 243 w 274"/>
              <a:gd name="T61" fmla="*/ 264 h 495"/>
              <a:gd name="T62" fmla="*/ 71 w 274"/>
              <a:gd name="T63" fmla="*/ 427 h 495"/>
              <a:gd name="T64" fmla="*/ 46 w 274"/>
              <a:gd name="T65" fmla="*/ 460 h 495"/>
              <a:gd name="T66" fmla="*/ 71 w 274"/>
              <a:gd name="T67" fmla="*/ 389 h 495"/>
              <a:gd name="T68" fmla="*/ 46 w 274"/>
              <a:gd name="T69" fmla="*/ 356 h 495"/>
              <a:gd name="T70" fmla="*/ 71 w 274"/>
              <a:gd name="T71" fmla="*/ 389 h 495"/>
              <a:gd name="T72" fmla="*/ 150 w 274"/>
              <a:gd name="T73" fmla="*/ 356 h 495"/>
              <a:gd name="T74" fmla="*/ 124 w 274"/>
              <a:gd name="T75" fmla="*/ 389 h 495"/>
              <a:gd name="T76" fmla="*/ 228 w 274"/>
              <a:gd name="T77" fmla="*/ 460 h 495"/>
              <a:gd name="T78" fmla="*/ 203 w 274"/>
              <a:gd name="T79" fmla="*/ 427 h 495"/>
              <a:gd name="T80" fmla="*/ 228 w 274"/>
              <a:gd name="T81" fmla="*/ 460 h 495"/>
              <a:gd name="T82" fmla="*/ 228 w 274"/>
              <a:gd name="T83" fmla="*/ 356 h 495"/>
              <a:gd name="T84" fmla="*/ 203 w 274"/>
              <a:gd name="T85" fmla="*/ 389 h 495"/>
              <a:gd name="T86" fmla="*/ 258 w 274"/>
              <a:gd name="T87" fmla="*/ 182 h 495"/>
              <a:gd name="T88" fmla="*/ 263 w 274"/>
              <a:gd name="T89" fmla="*/ 275 h 495"/>
              <a:gd name="T90" fmla="*/ 243 w 274"/>
              <a:gd name="T91" fmla="*/ 197 h 495"/>
              <a:gd name="T92" fmla="*/ 236 w 274"/>
              <a:gd name="T93" fmla="*/ 174 h 495"/>
              <a:gd name="T94" fmla="*/ 258 w 274"/>
              <a:gd name="T95" fmla="*/ 182 h 495"/>
              <a:gd name="T96" fmla="*/ 145 w 274"/>
              <a:gd name="T97" fmla="*/ 17 h 495"/>
              <a:gd name="T98" fmla="*/ 131 w 274"/>
              <a:gd name="T99" fmla="*/ 160 h 495"/>
              <a:gd name="T100" fmla="*/ 84 w 274"/>
              <a:gd name="T101" fmla="*/ 149 h 495"/>
              <a:gd name="T102" fmla="*/ 56 w 274"/>
              <a:gd name="T103" fmla="*/ 125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74" h="495">
                <a:moveTo>
                  <a:pt x="158" y="142"/>
                </a:moveTo>
                <a:cubicBezTo>
                  <a:pt x="158" y="141"/>
                  <a:pt x="158" y="141"/>
                  <a:pt x="158" y="141"/>
                </a:cubicBezTo>
                <a:cubicBezTo>
                  <a:pt x="155" y="132"/>
                  <a:pt x="156" y="122"/>
                  <a:pt x="159" y="114"/>
                </a:cubicBezTo>
                <a:cubicBezTo>
                  <a:pt x="174" y="84"/>
                  <a:pt x="174" y="84"/>
                  <a:pt x="174" y="84"/>
                </a:cubicBezTo>
                <a:cubicBezTo>
                  <a:pt x="162" y="91"/>
                  <a:pt x="162" y="91"/>
                  <a:pt x="162" y="91"/>
                </a:cubicBezTo>
                <a:cubicBezTo>
                  <a:pt x="159" y="93"/>
                  <a:pt x="157" y="91"/>
                  <a:pt x="157" y="88"/>
                </a:cubicBezTo>
                <a:cubicBezTo>
                  <a:pt x="157" y="74"/>
                  <a:pt x="157" y="74"/>
                  <a:pt x="157" y="74"/>
                </a:cubicBezTo>
                <a:cubicBezTo>
                  <a:pt x="157" y="71"/>
                  <a:pt x="160" y="70"/>
                  <a:pt x="162" y="72"/>
                </a:cubicBezTo>
                <a:cubicBezTo>
                  <a:pt x="174" y="79"/>
                  <a:pt x="174" y="79"/>
                  <a:pt x="174" y="79"/>
                </a:cubicBezTo>
                <a:cubicBezTo>
                  <a:pt x="178" y="65"/>
                  <a:pt x="178" y="65"/>
                  <a:pt x="178" y="65"/>
                </a:cubicBezTo>
                <a:cubicBezTo>
                  <a:pt x="179" y="62"/>
                  <a:pt x="181" y="61"/>
                  <a:pt x="183" y="64"/>
                </a:cubicBezTo>
                <a:cubicBezTo>
                  <a:pt x="193" y="74"/>
                  <a:pt x="193" y="74"/>
                  <a:pt x="193" y="74"/>
                </a:cubicBezTo>
                <a:cubicBezTo>
                  <a:pt x="195" y="76"/>
                  <a:pt x="195" y="78"/>
                  <a:pt x="192" y="79"/>
                </a:cubicBezTo>
                <a:cubicBezTo>
                  <a:pt x="179" y="82"/>
                  <a:pt x="179" y="82"/>
                  <a:pt x="179" y="82"/>
                </a:cubicBezTo>
                <a:cubicBezTo>
                  <a:pt x="210" y="93"/>
                  <a:pt x="210" y="93"/>
                  <a:pt x="210" y="93"/>
                </a:cubicBezTo>
                <a:cubicBezTo>
                  <a:pt x="218" y="96"/>
                  <a:pt x="226" y="102"/>
                  <a:pt x="230" y="111"/>
                </a:cubicBezTo>
                <a:cubicBezTo>
                  <a:pt x="231" y="112"/>
                  <a:pt x="231" y="112"/>
                  <a:pt x="231" y="112"/>
                </a:cubicBezTo>
                <a:cubicBezTo>
                  <a:pt x="231" y="113"/>
                  <a:pt x="232" y="115"/>
                  <a:pt x="232" y="116"/>
                </a:cubicBezTo>
                <a:cubicBezTo>
                  <a:pt x="241" y="136"/>
                  <a:pt x="231" y="159"/>
                  <a:pt x="211" y="167"/>
                </a:cubicBezTo>
                <a:cubicBezTo>
                  <a:pt x="191" y="175"/>
                  <a:pt x="168" y="166"/>
                  <a:pt x="159" y="146"/>
                </a:cubicBezTo>
                <a:cubicBezTo>
                  <a:pt x="159" y="145"/>
                  <a:pt x="159" y="144"/>
                  <a:pt x="158" y="142"/>
                </a:cubicBezTo>
                <a:close/>
                <a:moveTo>
                  <a:pt x="49" y="5"/>
                </a:moveTo>
                <a:cubicBezTo>
                  <a:pt x="49" y="3"/>
                  <a:pt x="52" y="0"/>
                  <a:pt x="54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9" y="0"/>
                  <a:pt x="151" y="3"/>
                  <a:pt x="151" y="5"/>
                </a:cubicBezTo>
                <a:cubicBezTo>
                  <a:pt x="151" y="7"/>
                  <a:pt x="151" y="7"/>
                  <a:pt x="151" y="7"/>
                </a:cubicBezTo>
                <a:cubicBezTo>
                  <a:pt x="151" y="9"/>
                  <a:pt x="149" y="12"/>
                  <a:pt x="146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2" y="12"/>
                  <a:pt x="49" y="9"/>
                  <a:pt x="49" y="7"/>
                </a:cubicBezTo>
                <a:cubicBezTo>
                  <a:pt x="49" y="5"/>
                  <a:pt x="49" y="5"/>
                  <a:pt x="49" y="5"/>
                </a:cubicBezTo>
                <a:close/>
                <a:moveTo>
                  <a:pt x="50" y="149"/>
                </a:moveTo>
                <a:cubicBezTo>
                  <a:pt x="50" y="155"/>
                  <a:pt x="54" y="159"/>
                  <a:pt x="59" y="159"/>
                </a:cubicBezTo>
                <a:cubicBezTo>
                  <a:pt x="65" y="159"/>
                  <a:pt x="69" y="155"/>
                  <a:pt x="69" y="149"/>
                </a:cubicBezTo>
                <a:cubicBezTo>
                  <a:pt x="69" y="144"/>
                  <a:pt x="65" y="140"/>
                  <a:pt x="59" y="140"/>
                </a:cubicBezTo>
                <a:cubicBezTo>
                  <a:pt x="54" y="140"/>
                  <a:pt x="50" y="144"/>
                  <a:pt x="50" y="149"/>
                </a:cubicBezTo>
                <a:close/>
                <a:moveTo>
                  <a:pt x="39" y="149"/>
                </a:moveTo>
                <a:cubicBezTo>
                  <a:pt x="39" y="138"/>
                  <a:pt x="48" y="129"/>
                  <a:pt x="59" y="129"/>
                </a:cubicBezTo>
                <a:cubicBezTo>
                  <a:pt x="71" y="129"/>
                  <a:pt x="80" y="138"/>
                  <a:pt x="80" y="149"/>
                </a:cubicBezTo>
                <a:cubicBezTo>
                  <a:pt x="80" y="161"/>
                  <a:pt x="71" y="170"/>
                  <a:pt x="59" y="170"/>
                </a:cubicBezTo>
                <a:cubicBezTo>
                  <a:pt x="48" y="170"/>
                  <a:pt x="39" y="161"/>
                  <a:pt x="39" y="149"/>
                </a:cubicBezTo>
                <a:close/>
                <a:moveTo>
                  <a:pt x="243" y="264"/>
                </a:moveTo>
                <a:cubicBezTo>
                  <a:pt x="274" y="331"/>
                  <a:pt x="274" y="331"/>
                  <a:pt x="274" y="331"/>
                </a:cubicBezTo>
                <a:cubicBezTo>
                  <a:pt x="259" y="331"/>
                  <a:pt x="259" y="331"/>
                  <a:pt x="259" y="331"/>
                </a:cubicBezTo>
                <a:cubicBezTo>
                  <a:pt x="259" y="495"/>
                  <a:pt x="259" y="495"/>
                  <a:pt x="259" y="495"/>
                </a:cubicBezTo>
                <a:cubicBezTo>
                  <a:pt x="168" y="495"/>
                  <a:pt x="168" y="495"/>
                  <a:pt x="168" y="495"/>
                </a:cubicBezTo>
                <a:cubicBezTo>
                  <a:pt x="168" y="449"/>
                  <a:pt x="168" y="449"/>
                  <a:pt x="168" y="449"/>
                </a:cubicBezTo>
                <a:cubicBezTo>
                  <a:pt x="168" y="432"/>
                  <a:pt x="154" y="419"/>
                  <a:pt x="137" y="419"/>
                </a:cubicBezTo>
                <a:cubicBezTo>
                  <a:pt x="120" y="419"/>
                  <a:pt x="106" y="432"/>
                  <a:pt x="106" y="449"/>
                </a:cubicBezTo>
                <a:cubicBezTo>
                  <a:pt x="106" y="495"/>
                  <a:pt x="106" y="495"/>
                  <a:pt x="106" y="495"/>
                </a:cubicBezTo>
                <a:cubicBezTo>
                  <a:pt x="15" y="495"/>
                  <a:pt x="15" y="495"/>
                  <a:pt x="15" y="495"/>
                </a:cubicBezTo>
                <a:cubicBezTo>
                  <a:pt x="15" y="331"/>
                  <a:pt x="15" y="331"/>
                  <a:pt x="15" y="331"/>
                </a:cubicBezTo>
                <a:cubicBezTo>
                  <a:pt x="0" y="331"/>
                  <a:pt x="0" y="331"/>
                  <a:pt x="0" y="331"/>
                </a:cubicBezTo>
                <a:cubicBezTo>
                  <a:pt x="31" y="264"/>
                  <a:pt x="31" y="264"/>
                  <a:pt x="31" y="264"/>
                </a:cubicBezTo>
                <a:cubicBezTo>
                  <a:pt x="62" y="264"/>
                  <a:pt x="62" y="264"/>
                  <a:pt x="62" y="264"/>
                </a:cubicBezTo>
                <a:cubicBezTo>
                  <a:pt x="62" y="234"/>
                  <a:pt x="62" y="234"/>
                  <a:pt x="62" y="234"/>
                </a:cubicBezTo>
                <a:cubicBezTo>
                  <a:pt x="96" y="234"/>
                  <a:pt x="96" y="234"/>
                  <a:pt x="96" y="234"/>
                </a:cubicBezTo>
                <a:cubicBezTo>
                  <a:pt x="96" y="264"/>
                  <a:pt x="96" y="264"/>
                  <a:pt x="96" y="264"/>
                </a:cubicBezTo>
                <a:cubicBezTo>
                  <a:pt x="178" y="264"/>
                  <a:pt x="178" y="264"/>
                  <a:pt x="178" y="264"/>
                </a:cubicBezTo>
                <a:cubicBezTo>
                  <a:pt x="178" y="234"/>
                  <a:pt x="178" y="234"/>
                  <a:pt x="178" y="234"/>
                </a:cubicBezTo>
                <a:cubicBezTo>
                  <a:pt x="212" y="234"/>
                  <a:pt x="212" y="234"/>
                  <a:pt x="212" y="234"/>
                </a:cubicBezTo>
                <a:cubicBezTo>
                  <a:pt x="212" y="264"/>
                  <a:pt x="212" y="264"/>
                  <a:pt x="212" y="264"/>
                </a:cubicBezTo>
                <a:cubicBezTo>
                  <a:pt x="243" y="264"/>
                  <a:pt x="243" y="264"/>
                  <a:pt x="243" y="264"/>
                </a:cubicBezTo>
                <a:close/>
                <a:moveTo>
                  <a:pt x="71" y="460"/>
                </a:moveTo>
                <a:cubicBezTo>
                  <a:pt x="71" y="427"/>
                  <a:pt x="71" y="427"/>
                  <a:pt x="71" y="427"/>
                </a:cubicBezTo>
                <a:cubicBezTo>
                  <a:pt x="46" y="427"/>
                  <a:pt x="46" y="427"/>
                  <a:pt x="46" y="427"/>
                </a:cubicBezTo>
                <a:cubicBezTo>
                  <a:pt x="46" y="460"/>
                  <a:pt x="46" y="460"/>
                  <a:pt x="46" y="460"/>
                </a:cubicBezTo>
                <a:cubicBezTo>
                  <a:pt x="71" y="460"/>
                  <a:pt x="71" y="460"/>
                  <a:pt x="71" y="460"/>
                </a:cubicBezTo>
                <a:close/>
                <a:moveTo>
                  <a:pt x="71" y="389"/>
                </a:moveTo>
                <a:cubicBezTo>
                  <a:pt x="71" y="356"/>
                  <a:pt x="71" y="356"/>
                  <a:pt x="71" y="356"/>
                </a:cubicBezTo>
                <a:cubicBezTo>
                  <a:pt x="46" y="356"/>
                  <a:pt x="46" y="356"/>
                  <a:pt x="46" y="356"/>
                </a:cubicBezTo>
                <a:cubicBezTo>
                  <a:pt x="46" y="389"/>
                  <a:pt x="46" y="389"/>
                  <a:pt x="46" y="389"/>
                </a:cubicBezTo>
                <a:cubicBezTo>
                  <a:pt x="71" y="389"/>
                  <a:pt x="71" y="389"/>
                  <a:pt x="71" y="389"/>
                </a:cubicBezTo>
                <a:close/>
                <a:moveTo>
                  <a:pt x="150" y="389"/>
                </a:moveTo>
                <a:cubicBezTo>
                  <a:pt x="150" y="356"/>
                  <a:pt x="150" y="356"/>
                  <a:pt x="150" y="356"/>
                </a:cubicBezTo>
                <a:cubicBezTo>
                  <a:pt x="124" y="356"/>
                  <a:pt x="124" y="356"/>
                  <a:pt x="124" y="356"/>
                </a:cubicBezTo>
                <a:cubicBezTo>
                  <a:pt x="124" y="389"/>
                  <a:pt x="124" y="389"/>
                  <a:pt x="124" y="389"/>
                </a:cubicBezTo>
                <a:cubicBezTo>
                  <a:pt x="150" y="389"/>
                  <a:pt x="150" y="389"/>
                  <a:pt x="150" y="389"/>
                </a:cubicBezTo>
                <a:close/>
                <a:moveTo>
                  <a:pt x="228" y="460"/>
                </a:moveTo>
                <a:cubicBezTo>
                  <a:pt x="228" y="427"/>
                  <a:pt x="228" y="427"/>
                  <a:pt x="228" y="427"/>
                </a:cubicBezTo>
                <a:cubicBezTo>
                  <a:pt x="203" y="427"/>
                  <a:pt x="203" y="427"/>
                  <a:pt x="203" y="427"/>
                </a:cubicBezTo>
                <a:cubicBezTo>
                  <a:pt x="203" y="460"/>
                  <a:pt x="203" y="460"/>
                  <a:pt x="203" y="460"/>
                </a:cubicBezTo>
                <a:cubicBezTo>
                  <a:pt x="228" y="460"/>
                  <a:pt x="228" y="460"/>
                  <a:pt x="228" y="460"/>
                </a:cubicBezTo>
                <a:close/>
                <a:moveTo>
                  <a:pt x="228" y="389"/>
                </a:moveTo>
                <a:cubicBezTo>
                  <a:pt x="228" y="356"/>
                  <a:pt x="228" y="356"/>
                  <a:pt x="228" y="356"/>
                </a:cubicBezTo>
                <a:cubicBezTo>
                  <a:pt x="203" y="356"/>
                  <a:pt x="203" y="356"/>
                  <a:pt x="203" y="356"/>
                </a:cubicBezTo>
                <a:cubicBezTo>
                  <a:pt x="203" y="389"/>
                  <a:pt x="203" y="389"/>
                  <a:pt x="203" y="389"/>
                </a:cubicBezTo>
                <a:cubicBezTo>
                  <a:pt x="228" y="389"/>
                  <a:pt x="228" y="389"/>
                  <a:pt x="228" y="389"/>
                </a:cubicBezTo>
                <a:close/>
                <a:moveTo>
                  <a:pt x="258" y="182"/>
                </a:moveTo>
                <a:cubicBezTo>
                  <a:pt x="274" y="200"/>
                  <a:pt x="272" y="231"/>
                  <a:pt x="268" y="254"/>
                </a:cubicBezTo>
                <a:cubicBezTo>
                  <a:pt x="267" y="261"/>
                  <a:pt x="263" y="275"/>
                  <a:pt x="263" y="275"/>
                </a:cubicBezTo>
                <a:cubicBezTo>
                  <a:pt x="263" y="275"/>
                  <a:pt x="263" y="267"/>
                  <a:pt x="264" y="263"/>
                </a:cubicBezTo>
                <a:cubicBezTo>
                  <a:pt x="266" y="241"/>
                  <a:pt x="261" y="214"/>
                  <a:pt x="243" y="197"/>
                </a:cubicBezTo>
                <a:cubicBezTo>
                  <a:pt x="236" y="204"/>
                  <a:pt x="236" y="204"/>
                  <a:pt x="236" y="204"/>
                </a:cubicBezTo>
                <a:cubicBezTo>
                  <a:pt x="236" y="174"/>
                  <a:pt x="236" y="174"/>
                  <a:pt x="236" y="174"/>
                </a:cubicBezTo>
                <a:cubicBezTo>
                  <a:pt x="266" y="174"/>
                  <a:pt x="266" y="174"/>
                  <a:pt x="266" y="174"/>
                </a:cubicBezTo>
                <a:cubicBezTo>
                  <a:pt x="258" y="182"/>
                  <a:pt x="258" y="182"/>
                  <a:pt x="258" y="182"/>
                </a:cubicBezTo>
                <a:close/>
                <a:moveTo>
                  <a:pt x="56" y="17"/>
                </a:moveTo>
                <a:cubicBezTo>
                  <a:pt x="145" y="17"/>
                  <a:pt x="145" y="17"/>
                  <a:pt x="145" y="17"/>
                </a:cubicBezTo>
                <a:cubicBezTo>
                  <a:pt x="145" y="146"/>
                  <a:pt x="145" y="146"/>
                  <a:pt x="145" y="146"/>
                </a:cubicBezTo>
                <a:cubicBezTo>
                  <a:pt x="145" y="154"/>
                  <a:pt x="139" y="160"/>
                  <a:pt x="131" y="160"/>
                </a:cubicBezTo>
                <a:cubicBezTo>
                  <a:pt x="82" y="160"/>
                  <a:pt x="82" y="160"/>
                  <a:pt x="82" y="160"/>
                </a:cubicBezTo>
                <a:cubicBezTo>
                  <a:pt x="83" y="157"/>
                  <a:pt x="84" y="153"/>
                  <a:pt x="84" y="149"/>
                </a:cubicBezTo>
                <a:cubicBezTo>
                  <a:pt x="84" y="136"/>
                  <a:pt x="73" y="125"/>
                  <a:pt x="59" y="125"/>
                </a:cubicBezTo>
                <a:cubicBezTo>
                  <a:pt x="58" y="125"/>
                  <a:pt x="57" y="125"/>
                  <a:pt x="56" y="125"/>
                </a:cubicBezTo>
                <a:cubicBezTo>
                  <a:pt x="56" y="17"/>
                  <a:pt x="56" y="17"/>
                  <a:pt x="56" y="17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46">
            <a:extLst>
              <a:ext uri="{FF2B5EF4-FFF2-40B4-BE49-F238E27FC236}">
                <a16:creationId xmlns:a16="http://schemas.microsoft.com/office/drawing/2014/main" id="{4D334374-2CEE-6E14-B401-8145DB784622}"/>
              </a:ext>
            </a:extLst>
          </p:cNvPr>
          <p:cNvSpPr>
            <a:spLocks noEditPoints="1"/>
          </p:cNvSpPr>
          <p:nvPr/>
        </p:nvSpPr>
        <p:spPr bwMode="auto">
          <a:xfrm>
            <a:off x="4778315" y="4890058"/>
            <a:ext cx="1139799" cy="581986"/>
          </a:xfrm>
          <a:custGeom>
            <a:avLst/>
            <a:gdLst>
              <a:gd name="T0" fmla="*/ 168 w 490"/>
              <a:gd name="T1" fmla="*/ 218 h 250"/>
              <a:gd name="T2" fmla="*/ 124 w 490"/>
              <a:gd name="T3" fmla="*/ 218 h 250"/>
              <a:gd name="T4" fmla="*/ 136 w 490"/>
              <a:gd name="T5" fmla="*/ 206 h 250"/>
              <a:gd name="T6" fmla="*/ 271 w 490"/>
              <a:gd name="T7" fmla="*/ 187 h 250"/>
              <a:gd name="T8" fmla="*/ 239 w 490"/>
              <a:gd name="T9" fmla="*/ 218 h 250"/>
              <a:gd name="T10" fmla="*/ 283 w 490"/>
              <a:gd name="T11" fmla="*/ 218 h 250"/>
              <a:gd name="T12" fmla="*/ 390 w 490"/>
              <a:gd name="T13" fmla="*/ 218 h 250"/>
              <a:gd name="T14" fmla="*/ 421 w 490"/>
              <a:gd name="T15" fmla="*/ 250 h 250"/>
              <a:gd name="T16" fmla="*/ 421 w 490"/>
              <a:gd name="T17" fmla="*/ 230 h 250"/>
              <a:gd name="T18" fmla="*/ 409 w 490"/>
              <a:gd name="T19" fmla="*/ 218 h 250"/>
              <a:gd name="T20" fmla="*/ 417 w 490"/>
              <a:gd name="T21" fmla="*/ 37 h 250"/>
              <a:gd name="T22" fmla="*/ 409 w 490"/>
              <a:gd name="T23" fmla="*/ 28 h 250"/>
              <a:gd name="T24" fmla="*/ 366 w 490"/>
              <a:gd name="T25" fmla="*/ 87 h 250"/>
              <a:gd name="T26" fmla="*/ 490 w 490"/>
              <a:gd name="T27" fmla="*/ 150 h 250"/>
              <a:gd name="T28" fmla="*/ 370 w 490"/>
              <a:gd name="T29" fmla="*/ 15 h 250"/>
              <a:gd name="T30" fmla="*/ 441 w 490"/>
              <a:gd name="T31" fmla="*/ 91 h 250"/>
              <a:gd name="T32" fmla="*/ 149 w 490"/>
              <a:gd name="T33" fmla="*/ 94 h 250"/>
              <a:gd name="T34" fmla="*/ 204 w 490"/>
              <a:gd name="T35" fmla="*/ 39 h 250"/>
              <a:gd name="T36" fmla="*/ 61 w 490"/>
              <a:gd name="T37" fmla="*/ 0 h 250"/>
              <a:gd name="T38" fmla="*/ 343 w 490"/>
              <a:gd name="T39" fmla="*/ 198 h 250"/>
              <a:gd name="T40" fmla="*/ 271 w 490"/>
              <a:gd name="T41" fmla="*/ 180 h 250"/>
              <a:gd name="T42" fmla="*/ 136 w 490"/>
              <a:gd name="T43" fmla="*/ 180 h 250"/>
              <a:gd name="T44" fmla="*/ 0 w 490"/>
              <a:gd name="T45" fmla="*/ 174 h 250"/>
              <a:gd name="T46" fmla="*/ 176 w 490"/>
              <a:gd name="T47" fmla="*/ 116 h 250"/>
              <a:gd name="T48" fmla="*/ 201 w 490"/>
              <a:gd name="T49" fmla="*/ 128 h 250"/>
              <a:gd name="T50" fmla="*/ 223 w 490"/>
              <a:gd name="T51" fmla="*/ 58 h 250"/>
              <a:gd name="T52" fmla="*/ 223 w 490"/>
              <a:gd name="T53" fmla="*/ 78 h 250"/>
              <a:gd name="T54" fmla="*/ 205 w 490"/>
              <a:gd name="T55" fmla="*/ 66 h 250"/>
              <a:gd name="T56" fmla="*/ 223 w 490"/>
              <a:gd name="T57" fmla="*/ 58 h 250"/>
              <a:gd name="T58" fmla="*/ 192 w 490"/>
              <a:gd name="T59" fmla="*/ 52 h 250"/>
              <a:gd name="T60" fmla="*/ 193 w 490"/>
              <a:gd name="T61" fmla="*/ 84 h 250"/>
              <a:gd name="T62" fmla="*/ 238 w 490"/>
              <a:gd name="T63" fmla="*/ 106 h 250"/>
              <a:gd name="T64" fmla="*/ 236 w 490"/>
              <a:gd name="T65" fmla="*/ 79 h 250"/>
              <a:gd name="T66" fmla="*/ 218 w 490"/>
              <a:gd name="T67" fmla="*/ 108 h 250"/>
              <a:gd name="T68" fmla="*/ 234 w 490"/>
              <a:gd name="T69" fmla="*/ 124 h 250"/>
              <a:gd name="T70" fmla="*/ 218 w 490"/>
              <a:gd name="T71" fmla="*/ 135 h 250"/>
              <a:gd name="T72" fmla="*/ 218 w 490"/>
              <a:gd name="T73" fmla="*/ 108 h 250"/>
              <a:gd name="T74" fmla="*/ 175 w 490"/>
              <a:gd name="T75" fmla="*/ 125 h 250"/>
              <a:gd name="T76" fmla="*/ 167 w 490"/>
              <a:gd name="T77" fmla="*/ 88 h 250"/>
              <a:gd name="T78" fmla="*/ 191 w 490"/>
              <a:gd name="T79" fmla="*/ 102 h 250"/>
              <a:gd name="T80" fmla="*/ 490 w 490"/>
              <a:gd name="T81" fmla="*/ 190 h 250"/>
              <a:gd name="T82" fmla="*/ 421 w 490"/>
              <a:gd name="T83" fmla="*/ 180 h 250"/>
              <a:gd name="T84" fmla="*/ 353 w 490"/>
              <a:gd name="T85" fmla="*/ 19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90" h="250">
                <a:moveTo>
                  <a:pt x="105" y="218"/>
                </a:moveTo>
                <a:cubicBezTo>
                  <a:pt x="105" y="201"/>
                  <a:pt x="119" y="187"/>
                  <a:pt x="136" y="187"/>
                </a:cubicBezTo>
                <a:cubicBezTo>
                  <a:pt x="154" y="187"/>
                  <a:pt x="168" y="201"/>
                  <a:pt x="168" y="218"/>
                </a:cubicBezTo>
                <a:cubicBezTo>
                  <a:pt x="168" y="235"/>
                  <a:pt x="154" y="250"/>
                  <a:pt x="136" y="250"/>
                </a:cubicBezTo>
                <a:cubicBezTo>
                  <a:pt x="119" y="250"/>
                  <a:pt x="105" y="235"/>
                  <a:pt x="105" y="218"/>
                </a:cubicBezTo>
                <a:close/>
                <a:moveTo>
                  <a:pt x="124" y="218"/>
                </a:moveTo>
                <a:cubicBezTo>
                  <a:pt x="124" y="225"/>
                  <a:pt x="129" y="230"/>
                  <a:pt x="136" y="230"/>
                </a:cubicBezTo>
                <a:cubicBezTo>
                  <a:pt x="143" y="230"/>
                  <a:pt x="149" y="225"/>
                  <a:pt x="149" y="218"/>
                </a:cubicBezTo>
                <a:cubicBezTo>
                  <a:pt x="149" y="211"/>
                  <a:pt x="143" y="206"/>
                  <a:pt x="136" y="206"/>
                </a:cubicBezTo>
                <a:cubicBezTo>
                  <a:pt x="129" y="206"/>
                  <a:pt x="124" y="211"/>
                  <a:pt x="124" y="218"/>
                </a:cubicBezTo>
                <a:close/>
                <a:moveTo>
                  <a:pt x="239" y="218"/>
                </a:moveTo>
                <a:cubicBezTo>
                  <a:pt x="239" y="201"/>
                  <a:pt x="253" y="187"/>
                  <a:pt x="271" y="187"/>
                </a:cubicBezTo>
                <a:cubicBezTo>
                  <a:pt x="288" y="187"/>
                  <a:pt x="302" y="201"/>
                  <a:pt x="302" y="218"/>
                </a:cubicBezTo>
                <a:cubicBezTo>
                  <a:pt x="302" y="235"/>
                  <a:pt x="288" y="250"/>
                  <a:pt x="271" y="250"/>
                </a:cubicBezTo>
                <a:cubicBezTo>
                  <a:pt x="253" y="250"/>
                  <a:pt x="239" y="235"/>
                  <a:pt x="239" y="218"/>
                </a:cubicBezTo>
                <a:close/>
                <a:moveTo>
                  <a:pt x="259" y="218"/>
                </a:moveTo>
                <a:cubicBezTo>
                  <a:pt x="259" y="225"/>
                  <a:pt x="264" y="230"/>
                  <a:pt x="271" y="230"/>
                </a:cubicBezTo>
                <a:cubicBezTo>
                  <a:pt x="278" y="230"/>
                  <a:pt x="283" y="225"/>
                  <a:pt x="283" y="218"/>
                </a:cubicBezTo>
                <a:cubicBezTo>
                  <a:pt x="283" y="211"/>
                  <a:pt x="278" y="206"/>
                  <a:pt x="271" y="206"/>
                </a:cubicBezTo>
                <a:cubicBezTo>
                  <a:pt x="264" y="206"/>
                  <a:pt x="259" y="211"/>
                  <a:pt x="259" y="218"/>
                </a:cubicBezTo>
                <a:close/>
                <a:moveTo>
                  <a:pt x="390" y="218"/>
                </a:moveTo>
                <a:cubicBezTo>
                  <a:pt x="390" y="201"/>
                  <a:pt x="404" y="187"/>
                  <a:pt x="421" y="187"/>
                </a:cubicBezTo>
                <a:cubicBezTo>
                  <a:pt x="439" y="187"/>
                  <a:pt x="453" y="201"/>
                  <a:pt x="453" y="218"/>
                </a:cubicBezTo>
                <a:cubicBezTo>
                  <a:pt x="453" y="235"/>
                  <a:pt x="439" y="250"/>
                  <a:pt x="421" y="250"/>
                </a:cubicBezTo>
                <a:cubicBezTo>
                  <a:pt x="404" y="250"/>
                  <a:pt x="390" y="235"/>
                  <a:pt x="390" y="218"/>
                </a:cubicBezTo>
                <a:close/>
                <a:moveTo>
                  <a:pt x="409" y="218"/>
                </a:moveTo>
                <a:cubicBezTo>
                  <a:pt x="409" y="225"/>
                  <a:pt x="415" y="230"/>
                  <a:pt x="421" y="230"/>
                </a:cubicBezTo>
                <a:cubicBezTo>
                  <a:pt x="428" y="230"/>
                  <a:pt x="434" y="225"/>
                  <a:pt x="434" y="218"/>
                </a:cubicBezTo>
                <a:cubicBezTo>
                  <a:pt x="434" y="211"/>
                  <a:pt x="428" y="206"/>
                  <a:pt x="421" y="206"/>
                </a:cubicBezTo>
                <a:cubicBezTo>
                  <a:pt x="415" y="206"/>
                  <a:pt x="409" y="211"/>
                  <a:pt x="409" y="218"/>
                </a:cubicBezTo>
                <a:close/>
                <a:moveTo>
                  <a:pt x="366" y="87"/>
                </a:moveTo>
                <a:cubicBezTo>
                  <a:pt x="426" y="87"/>
                  <a:pt x="426" y="87"/>
                  <a:pt x="426" y="87"/>
                </a:cubicBezTo>
                <a:cubicBezTo>
                  <a:pt x="417" y="37"/>
                  <a:pt x="417" y="37"/>
                  <a:pt x="417" y="37"/>
                </a:cubicBezTo>
                <a:cubicBezTo>
                  <a:pt x="416" y="36"/>
                  <a:pt x="416" y="36"/>
                  <a:pt x="416" y="36"/>
                </a:cubicBezTo>
                <a:cubicBezTo>
                  <a:pt x="416" y="34"/>
                  <a:pt x="416" y="34"/>
                  <a:pt x="416" y="34"/>
                </a:cubicBezTo>
                <a:cubicBezTo>
                  <a:pt x="416" y="31"/>
                  <a:pt x="413" y="28"/>
                  <a:pt x="409" y="28"/>
                </a:cubicBezTo>
                <a:cubicBezTo>
                  <a:pt x="370" y="28"/>
                  <a:pt x="370" y="28"/>
                  <a:pt x="370" y="28"/>
                </a:cubicBezTo>
                <a:cubicBezTo>
                  <a:pt x="367" y="28"/>
                  <a:pt x="366" y="29"/>
                  <a:pt x="366" y="35"/>
                </a:cubicBezTo>
                <a:cubicBezTo>
                  <a:pt x="366" y="87"/>
                  <a:pt x="366" y="87"/>
                  <a:pt x="366" y="87"/>
                </a:cubicBezTo>
                <a:close/>
                <a:moveTo>
                  <a:pt x="484" y="105"/>
                </a:moveTo>
                <a:cubicBezTo>
                  <a:pt x="488" y="109"/>
                  <a:pt x="490" y="137"/>
                  <a:pt x="490" y="142"/>
                </a:cubicBezTo>
                <a:cubicBezTo>
                  <a:pt x="490" y="150"/>
                  <a:pt x="490" y="150"/>
                  <a:pt x="490" y="150"/>
                </a:cubicBezTo>
                <a:cubicBezTo>
                  <a:pt x="353" y="150"/>
                  <a:pt x="353" y="150"/>
                  <a:pt x="353" y="150"/>
                </a:cubicBezTo>
                <a:cubicBezTo>
                  <a:pt x="353" y="107"/>
                  <a:pt x="353" y="33"/>
                  <a:pt x="353" y="33"/>
                </a:cubicBezTo>
                <a:cubicBezTo>
                  <a:pt x="352" y="23"/>
                  <a:pt x="359" y="15"/>
                  <a:pt x="370" y="15"/>
                </a:cubicBezTo>
                <a:cubicBezTo>
                  <a:pt x="409" y="15"/>
                  <a:pt x="409" y="15"/>
                  <a:pt x="409" y="15"/>
                </a:cubicBezTo>
                <a:cubicBezTo>
                  <a:pt x="420" y="15"/>
                  <a:pt x="429" y="23"/>
                  <a:pt x="430" y="33"/>
                </a:cubicBezTo>
                <a:cubicBezTo>
                  <a:pt x="430" y="34"/>
                  <a:pt x="437" y="74"/>
                  <a:pt x="441" y="91"/>
                </a:cubicBezTo>
                <a:cubicBezTo>
                  <a:pt x="469" y="96"/>
                  <a:pt x="469" y="96"/>
                  <a:pt x="469" y="96"/>
                </a:cubicBezTo>
                <a:cubicBezTo>
                  <a:pt x="475" y="97"/>
                  <a:pt x="480" y="101"/>
                  <a:pt x="484" y="105"/>
                </a:cubicBezTo>
                <a:close/>
                <a:moveTo>
                  <a:pt x="149" y="94"/>
                </a:moveTo>
                <a:cubicBezTo>
                  <a:pt x="149" y="124"/>
                  <a:pt x="173" y="149"/>
                  <a:pt x="204" y="149"/>
                </a:cubicBezTo>
                <a:cubicBezTo>
                  <a:pt x="234" y="149"/>
                  <a:pt x="259" y="124"/>
                  <a:pt x="259" y="94"/>
                </a:cubicBezTo>
                <a:cubicBezTo>
                  <a:pt x="259" y="63"/>
                  <a:pt x="234" y="39"/>
                  <a:pt x="204" y="39"/>
                </a:cubicBezTo>
                <a:cubicBezTo>
                  <a:pt x="173" y="39"/>
                  <a:pt x="149" y="63"/>
                  <a:pt x="149" y="94"/>
                </a:cubicBezTo>
                <a:close/>
                <a:moveTo>
                  <a:pt x="0" y="93"/>
                </a:moveTo>
                <a:cubicBezTo>
                  <a:pt x="61" y="0"/>
                  <a:pt x="61" y="0"/>
                  <a:pt x="61" y="0"/>
                </a:cubicBezTo>
                <a:cubicBezTo>
                  <a:pt x="322" y="0"/>
                  <a:pt x="322" y="0"/>
                  <a:pt x="322" y="0"/>
                </a:cubicBezTo>
                <a:cubicBezTo>
                  <a:pt x="333" y="0"/>
                  <a:pt x="343" y="10"/>
                  <a:pt x="343" y="21"/>
                </a:cubicBezTo>
                <a:cubicBezTo>
                  <a:pt x="343" y="198"/>
                  <a:pt x="343" y="198"/>
                  <a:pt x="343" y="198"/>
                </a:cubicBezTo>
                <a:cubicBezTo>
                  <a:pt x="343" y="209"/>
                  <a:pt x="333" y="218"/>
                  <a:pt x="322" y="218"/>
                </a:cubicBezTo>
                <a:cubicBezTo>
                  <a:pt x="309" y="218"/>
                  <a:pt x="309" y="218"/>
                  <a:pt x="309" y="218"/>
                </a:cubicBezTo>
                <a:cubicBezTo>
                  <a:pt x="309" y="197"/>
                  <a:pt x="292" y="180"/>
                  <a:pt x="271" y="180"/>
                </a:cubicBezTo>
                <a:cubicBezTo>
                  <a:pt x="250" y="180"/>
                  <a:pt x="232" y="197"/>
                  <a:pt x="232" y="218"/>
                </a:cubicBezTo>
                <a:cubicBezTo>
                  <a:pt x="175" y="218"/>
                  <a:pt x="175" y="218"/>
                  <a:pt x="175" y="218"/>
                </a:cubicBezTo>
                <a:cubicBezTo>
                  <a:pt x="175" y="197"/>
                  <a:pt x="158" y="180"/>
                  <a:pt x="136" y="180"/>
                </a:cubicBezTo>
                <a:cubicBezTo>
                  <a:pt x="115" y="180"/>
                  <a:pt x="98" y="197"/>
                  <a:pt x="98" y="218"/>
                </a:cubicBezTo>
                <a:cubicBezTo>
                  <a:pt x="61" y="218"/>
                  <a:pt x="61" y="218"/>
                  <a:pt x="61" y="218"/>
                </a:cubicBezTo>
                <a:cubicBezTo>
                  <a:pt x="0" y="174"/>
                  <a:pt x="0" y="174"/>
                  <a:pt x="0" y="174"/>
                </a:cubicBezTo>
                <a:cubicBezTo>
                  <a:pt x="0" y="93"/>
                  <a:pt x="0" y="93"/>
                  <a:pt x="0" y="93"/>
                </a:cubicBezTo>
                <a:close/>
                <a:moveTo>
                  <a:pt x="176" y="124"/>
                </a:moveTo>
                <a:cubicBezTo>
                  <a:pt x="175" y="122"/>
                  <a:pt x="175" y="119"/>
                  <a:pt x="176" y="116"/>
                </a:cubicBezTo>
                <a:cubicBezTo>
                  <a:pt x="181" y="108"/>
                  <a:pt x="181" y="108"/>
                  <a:pt x="181" y="108"/>
                </a:cubicBezTo>
                <a:cubicBezTo>
                  <a:pt x="201" y="108"/>
                  <a:pt x="201" y="108"/>
                  <a:pt x="201" y="108"/>
                </a:cubicBezTo>
                <a:cubicBezTo>
                  <a:pt x="201" y="128"/>
                  <a:pt x="201" y="128"/>
                  <a:pt x="201" y="128"/>
                </a:cubicBezTo>
                <a:cubicBezTo>
                  <a:pt x="183" y="128"/>
                  <a:pt x="183" y="128"/>
                  <a:pt x="183" y="128"/>
                </a:cubicBezTo>
                <a:cubicBezTo>
                  <a:pt x="180" y="128"/>
                  <a:pt x="178" y="127"/>
                  <a:pt x="176" y="124"/>
                </a:cubicBezTo>
                <a:close/>
                <a:moveTo>
                  <a:pt x="223" y="58"/>
                </a:moveTo>
                <a:cubicBezTo>
                  <a:pt x="227" y="64"/>
                  <a:pt x="227" y="64"/>
                  <a:pt x="227" y="64"/>
                </a:cubicBezTo>
                <a:cubicBezTo>
                  <a:pt x="233" y="61"/>
                  <a:pt x="233" y="61"/>
                  <a:pt x="233" y="61"/>
                </a:cubicBezTo>
                <a:cubicBezTo>
                  <a:pt x="223" y="78"/>
                  <a:pt x="223" y="78"/>
                  <a:pt x="223" y="78"/>
                </a:cubicBezTo>
                <a:cubicBezTo>
                  <a:pt x="203" y="78"/>
                  <a:pt x="203" y="78"/>
                  <a:pt x="203" y="78"/>
                </a:cubicBezTo>
                <a:cubicBezTo>
                  <a:pt x="210" y="74"/>
                  <a:pt x="210" y="74"/>
                  <a:pt x="210" y="74"/>
                </a:cubicBezTo>
                <a:cubicBezTo>
                  <a:pt x="205" y="66"/>
                  <a:pt x="205" y="66"/>
                  <a:pt x="205" y="66"/>
                </a:cubicBezTo>
                <a:cubicBezTo>
                  <a:pt x="210" y="58"/>
                  <a:pt x="210" y="58"/>
                  <a:pt x="210" y="58"/>
                </a:cubicBezTo>
                <a:cubicBezTo>
                  <a:pt x="211" y="56"/>
                  <a:pt x="214" y="54"/>
                  <a:pt x="217" y="54"/>
                </a:cubicBezTo>
                <a:cubicBezTo>
                  <a:pt x="219" y="54"/>
                  <a:pt x="222" y="56"/>
                  <a:pt x="223" y="58"/>
                </a:cubicBezTo>
                <a:close/>
                <a:moveTo>
                  <a:pt x="175" y="74"/>
                </a:moveTo>
                <a:cubicBezTo>
                  <a:pt x="175" y="74"/>
                  <a:pt x="184" y="59"/>
                  <a:pt x="186" y="56"/>
                </a:cubicBezTo>
                <a:cubicBezTo>
                  <a:pt x="187" y="54"/>
                  <a:pt x="189" y="52"/>
                  <a:pt x="192" y="52"/>
                </a:cubicBezTo>
                <a:cubicBezTo>
                  <a:pt x="217" y="52"/>
                  <a:pt x="217" y="52"/>
                  <a:pt x="217" y="52"/>
                </a:cubicBezTo>
                <a:cubicBezTo>
                  <a:pt x="213" y="52"/>
                  <a:pt x="210" y="54"/>
                  <a:pt x="208" y="57"/>
                </a:cubicBezTo>
                <a:cubicBezTo>
                  <a:pt x="193" y="84"/>
                  <a:pt x="193" y="84"/>
                  <a:pt x="193" y="84"/>
                </a:cubicBezTo>
                <a:cubicBezTo>
                  <a:pt x="175" y="74"/>
                  <a:pt x="175" y="74"/>
                  <a:pt x="175" y="74"/>
                </a:cubicBezTo>
                <a:close/>
                <a:moveTo>
                  <a:pt x="245" y="102"/>
                </a:moveTo>
                <a:cubicBezTo>
                  <a:pt x="243" y="104"/>
                  <a:pt x="240" y="106"/>
                  <a:pt x="238" y="106"/>
                </a:cubicBezTo>
                <a:cubicBezTo>
                  <a:pt x="228" y="106"/>
                  <a:pt x="228" y="106"/>
                  <a:pt x="228" y="106"/>
                </a:cubicBezTo>
                <a:cubicBezTo>
                  <a:pt x="218" y="88"/>
                  <a:pt x="218" y="88"/>
                  <a:pt x="218" y="88"/>
                </a:cubicBezTo>
                <a:cubicBezTo>
                  <a:pt x="236" y="79"/>
                  <a:pt x="236" y="79"/>
                  <a:pt x="236" y="79"/>
                </a:cubicBezTo>
                <a:cubicBezTo>
                  <a:pt x="244" y="94"/>
                  <a:pt x="244" y="94"/>
                  <a:pt x="244" y="94"/>
                </a:cubicBezTo>
                <a:cubicBezTo>
                  <a:pt x="246" y="96"/>
                  <a:pt x="246" y="99"/>
                  <a:pt x="245" y="102"/>
                </a:cubicBezTo>
                <a:close/>
                <a:moveTo>
                  <a:pt x="218" y="108"/>
                </a:moveTo>
                <a:cubicBezTo>
                  <a:pt x="237" y="108"/>
                  <a:pt x="237" y="108"/>
                  <a:pt x="237" y="108"/>
                </a:cubicBezTo>
                <a:cubicBezTo>
                  <a:pt x="241" y="108"/>
                  <a:pt x="244" y="106"/>
                  <a:pt x="246" y="103"/>
                </a:cubicBezTo>
                <a:cubicBezTo>
                  <a:pt x="234" y="124"/>
                  <a:pt x="234" y="124"/>
                  <a:pt x="234" y="124"/>
                </a:cubicBezTo>
                <a:cubicBezTo>
                  <a:pt x="232" y="127"/>
                  <a:pt x="230" y="128"/>
                  <a:pt x="228" y="128"/>
                </a:cubicBezTo>
                <a:cubicBezTo>
                  <a:pt x="218" y="128"/>
                  <a:pt x="218" y="128"/>
                  <a:pt x="218" y="128"/>
                </a:cubicBezTo>
                <a:cubicBezTo>
                  <a:pt x="218" y="135"/>
                  <a:pt x="218" y="135"/>
                  <a:pt x="218" y="135"/>
                </a:cubicBezTo>
                <a:cubicBezTo>
                  <a:pt x="208" y="118"/>
                  <a:pt x="208" y="118"/>
                  <a:pt x="208" y="118"/>
                </a:cubicBezTo>
                <a:cubicBezTo>
                  <a:pt x="218" y="101"/>
                  <a:pt x="218" y="101"/>
                  <a:pt x="218" y="101"/>
                </a:cubicBezTo>
                <a:cubicBezTo>
                  <a:pt x="218" y="108"/>
                  <a:pt x="218" y="108"/>
                  <a:pt x="218" y="108"/>
                </a:cubicBezTo>
                <a:close/>
                <a:moveTo>
                  <a:pt x="185" y="98"/>
                </a:moveTo>
                <a:cubicBezTo>
                  <a:pt x="175" y="115"/>
                  <a:pt x="175" y="115"/>
                  <a:pt x="175" y="115"/>
                </a:cubicBezTo>
                <a:cubicBezTo>
                  <a:pt x="173" y="118"/>
                  <a:pt x="173" y="122"/>
                  <a:pt x="175" y="125"/>
                </a:cubicBezTo>
                <a:cubicBezTo>
                  <a:pt x="162" y="104"/>
                  <a:pt x="162" y="104"/>
                  <a:pt x="162" y="104"/>
                </a:cubicBezTo>
                <a:cubicBezTo>
                  <a:pt x="161" y="101"/>
                  <a:pt x="161" y="99"/>
                  <a:pt x="162" y="97"/>
                </a:cubicBezTo>
                <a:cubicBezTo>
                  <a:pt x="167" y="88"/>
                  <a:pt x="167" y="88"/>
                  <a:pt x="167" y="88"/>
                </a:cubicBezTo>
                <a:cubicBezTo>
                  <a:pt x="161" y="84"/>
                  <a:pt x="161" y="84"/>
                  <a:pt x="161" y="84"/>
                </a:cubicBezTo>
                <a:cubicBezTo>
                  <a:pt x="181" y="84"/>
                  <a:pt x="181" y="84"/>
                  <a:pt x="181" y="84"/>
                </a:cubicBezTo>
                <a:cubicBezTo>
                  <a:pt x="191" y="102"/>
                  <a:pt x="191" y="102"/>
                  <a:pt x="191" y="102"/>
                </a:cubicBezTo>
                <a:cubicBezTo>
                  <a:pt x="185" y="98"/>
                  <a:pt x="185" y="98"/>
                  <a:pt x="185" y="98"/>
                </a:cubicBezTo>
                <a:close/>
                <a:moveTo>
                  <a:pt x="490" y="158"/>
                </a:moveTo>
                <a:cubicBezTo>
                  <a:pt x="490" y="190"/>
                  <a:pt x="490" y="190"/>
                  <a:pt x="490" y="190"/>
                </a:cubicBezTo>
                <a:cubicBezTo>
                  <a:pt x="490" y="201"/>
                  <a:pt x="481" y="211"/>
                  <a:pt x="469" y="211"/>
                </a:cubicBezTo>
                <a:cubicBezTo>
                  <a:pt x="459" y="211"/>
                  <a:pt x="459" y="211"/>
                  <a:pt x="459" y="211"/>
                </a:cubicBezTo>
                <a:cubicBezTo>
                  <a:pt x="455" y="193"/>
                  <a:pt x="440" y="180"/>
                  <a:pt x="421" y="180"/>
                </a:cubicBezTo>
                <a:cubicBezTo>
                  <a:pt x="403" y="180"/>
                  <a:pt x="387" y="193"/>
                  <a:pt x="384" y="211"/>
                </a:cubicBezTo>
                <a:cubicBezTo>
                  <a:pt x="373" y="211"/>
                  <a:pt x="373" y="211"/>
                  <a:pt x="373" y="211"/>
                </a:cubicBezTo>
                <a:cubicBezTo>
                  <a:pt x="362" y="211"/>
                  <a:pt x="353" y="201"/>
                  <a:pt x="353" y="190"/>
                </a:cubicBezTo>
                <a:cubicBezTo>
                  <a:pt x="353" y="158"/>
                  <a:pt x="353" y="158"/>
                  <a:pt x="353" y="158"/>
                </a:cubicBezTo>
                <a:cubicBezTo>
                  <a:pt x="490" y="158"/>
                  <a:pt x="490" y="158"/>
                  <a:pt x="490" y="158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8CA6B96B-4525-33F3-8799-7A0969223FA2}"/>
              </a:ext>
            </a:extLst>
          </p:cNvPr>
          <p:cNvSpPr/>
          <p:nvPr/>
        </p:nvSpPr>
        <p:spPr>
          <a:xfrm>
            <a:off x="6597939" y="4685180"/>
            <a:ext cx="775856" cy="991741"/>
          </a:xfrm>
          <a:custGeom>
            <a:avLst/>
            <a:gdLst>
              <a:gd name="connsiteX0" fmla="*/ 228900 w 521050"/>
              <a:gd name="connsiteY0" fmla="*/ 210398 h 666035"/>
              <a:gd name="connsiteX1" fmla="*/ 212717 w 521050"/>
              <a:gd name="connsiteY1" fmla="*/ 210398 h 666035"/>
              <a:gd name="connsiteX2" fmla="*/ 212717 w 521050"/>
              <a:gd name="connsiteY2" fmla="*/ 632593 h 666035"/>
              <a:gd name="connsiteX3" fmla="*/ 203011 w 521050"/>
              <a:gd name="connsiteY3" fmla="*/ 656282 h 666035"/>
              <a:gd name="connsiteX4" fmla="*/ 179437 w 521050"/>
              <a:gd name="connsiteY4" fmla="*/ 666036 h 666035"/>
              <a:gd name="connsiteX5" fmla="*/ 156320 w 521050"/>
              <a:gd name="connsiteY5" fmla="*/ 656282 h 666035"/>
              <a:gd name="connsiteX6" fmla="*/ 146614 w 521050"/>
              <a:gd name="connsiteY6" fmla="*/ 633060 h 666035"/>
              <a:gd name="connsiteX7" fmla="*/ 146147 w 521050"/>
              <a:gd name="connsiteY7" fmla="*/ 632593 h 666035"/>
              <a:gd name="connsiteX8" fmla="*/ 146147 w 521050"/>
              <a:gd name="connsiteY8" fmla="*/ 360416 h 666035"/>
              <a:gd name="connsiteX9" fmla="*/ 131355 w 521050"/>
              <a:gd name="connsiteY9" fmla="*/ 360416 h 666035"/>
              <a:gd name="connsiteX10" fmla="*/ 131355 w 521050"/>
              <a:gd name="connsiteY10" fmla="*/ 632593 h 666035"/>
              <a:gd name="connsiteX11" fmla="*/ 121648 w 521050"/>
              <a:gd name="connsiteY11" fmla="*/ 656282 h 666035"/>
              <a:gd name="connsiteX12" fmla="*/ 98074 w 521050"/>
              <a:gd name="connsiteY12" fmla="*/ 666036 h 666035"/>
              <a:gd name="connsiteX13" fmla="*/ 74500 w 521050"/>
              <a:gd name="connsiteY13" fmla="*/ 656282 h 666035"/>
              <a:gd name="connsiteX14" fmla="*/ 64327 w 521050"/>
              <a:gd name="connsiteY14" fmla="*/ 632593 h 666035"/>
              <a:gd name="connsiteX15" fmla="*/ 64794 w 521050"/>
              <a:gd name="connsiteY15" fmla="*/ 210855 h 666035"/>
              <a:gd name="connsiteX16" fmla="*/ 49078 w 521050"/>
              <a:gd name="connsiteY16" fmla="*/ 210855 h 666035"/>
              <a:gd name="connsiteX17" fmla="*/ 49078 w 521050"/>
              <a:gd name="connsiteY17" fmla="*/ 346015 h 666035"/>
              <a:gd name="connsiteX18" fmla="*/ 42143 w 521050"/>
              <a:gd name="connsiteY18" fmla="*/ 363665 h 666035"/>
              <a:gd name="connsiteX19" fmla="*/ 24579 w 521050"/>
              <a:gd name="connsiteY19" fmla="*/ 370627 h 666035"/>
              <a:gd name="connsiteX20" fmla="*/ 7015 w 521050"/>
              <a:gd name="connsiteY20" fmla="*/ 363665 h 666035"/>
              <a:gd name="connsiteX21" fmla="*/ 81 w 521050"/>
              <a:gd name="connsiteY21" fmla="*/ 346015 h 666035"/>
              <a:gd name="connsiteX22" fmla="*/ 81 w 521050"/>
              <a:gd name="connsiteY22" fmla="*/ 345548 h 666035"/>
              <a:gd name="connsiteX23" fmla="*/ 81 w 521050"/>
              <a:gd name="connsiteY23" fmla="*/ 345081 h 666035"/>
              <a:gd name="connsiteX24" fmla="*/ 81 w 521050"/>
              <a:gd name="connsiteY24" fmla="*/ 200177 h 666035"/>
              <a:gd name="connsiteX25" fmla="*/ 8863 w 521050"/>
              <a:gd name="connsiteY25" fmla="*/ 169059 h 666035"/>
              <a:gd name="connsiteX26" fmla="*/ 80977 w 521050"/>
              <a:gd name="connsiteY26" fmla="*/ 136550 h 666035"/>
              <a:gd name="connsiteX27" fmla="*/ 198391 w 521050"/>
              <a:gd name="connsiteY27" fmla="*/ 136550 h 666035"/>
              <a:gd name="connsiteX28" fmla="*/ 269581 w 521050"/>
              <a:gd name="connsiteY28" fmla="*/ 171850 h 666035"/>
              <a:gd name="connsiteX29" fmla="*/ 365727 w 521050"/>
              <a:gd name="connsiteY29" fmla="*/ 268462 h 666035"/>
              <a:gd name="connsiteX30" fmla="*/ 373118 w 521050"/>
              <a:gd name="connsiteY30" fmla="*/ 286112 h 666035"/>
              <a:gd name="connsiteX31" fmla="*/ 365727 w 521050"/>
              <a:gd name="connsiteY31" fmla="*/ 303762 h 666035"/>
              <a:gd name="connsiteX32" fmla="*/ 348162 w 521050"/>
              <a:gd name="connsiteY32" fmla="*/ 310725 h 666035"/>
              <a:gd name="connsiteX33" fmla="*/ 331056 w 521050"/>
              <a:gd name="connsiteY33" fmla="*/ 303762 h 666035"/>
              <a:gd name="connsiteX34" fmla="*/ 330589 w 521050"/>
              <a:gd name="connsiteY34" fmla="*/ 303295 h 666035"/>
              <a:gd name="connsiteX35" fmla="*/ 228900 w 521050"/>
              <a:gd name="connsiteY35" fmla="*/ 210398 h 666035"/>
              <a:gd name="connsiteX36" fmla="*/ 142461 w 521050"/>
              <a:gd name="connsiteY36" fmla="*/ 117510 h 666035"/>
              <a:gd name="connsiteX37" fmla="*/ 101322 w 521050"/>
              <a:gd name="connsiteY37" fmla="*/ 100327 h 666035"/>
              <a:gd name="connsiteX38" fmla="*/ 83758 w 521050"/>
              <a:gd name="connsiteY38" fmla="*/ 58988 h 666035"/>
              <a:gd name="connsiteX39" fmla="*/ 101322 w 521050"/>
              <a:gd name="connsiteY39" fmla="*/ 17183 h 666035"/>
              <a:gd name="connsiteX40" fmla="*/ 142461 w 521050"/>
              <a:gd name="connsiteY40" fmla="*/ 0 h 666035"/>
              <a:gd name="connsiteX41" fmla="*/ 184066 w 521050"/>
              <a:gd name="connsiteY41" fmla="*/ 17183 h 666035"/>
              <a:gd name="connsiteX42" fmla="*/ 201173 w 521050"/>
              <a:gd name="connsiteY42" fmla="*/ 58988 h 666035"/>
              <a:gd name="connsiteX43" fmla="*/ 184066 w 521050"/>
              <a:gd name="connsiteY43" fmla="*/ 100327 h 666035"/>
              <a:gd name="connsiteX44" fmla="*/ 142461 w 521050"/>
              <a:gd name="connsiteY44" fmla="*/ 117510 h 666035"/>
              <a:gd name="connsiteX45" fmla="*/ 502563 w 521050"/>
              <a:gd name="connsiteY45" fmla="*/ 422662 h 666035"/>
              <a:gd name="connsiteX46" fmla="*/ 521051 w 521050"/>
              <a:gd name="connsiteY46" fmla="*/ 431949 h 666035"/>
              <a:gd name="connsiteX47" fmla="*/ 506259 w 521050"/>
              <a:gd name="connsiteY47" fmla="*/ 640956 h 666035"/>
              <a:gd name="connsiteX48" fmla="*/ 500715 w 521050"/>
              <a:gd name="connsiteY48" fmla="*/ 651643 h 666035"/>
              <a:gd name="connsiteX49" fmla="*/ 487771 w 521050"/>
              <a:gd name="connsiteY49" fmla="*/ 656292 h 666035"/>
              <a:gd name="connsiteX50" fmla="*/ 357411 w 521050"/>
              <a:gd name="connsiteY50" fmla="*/ 656292 h 666035"/>
              <a:gd name="connsiteX51" fmla="*/ 344467 w 521050"/>
              <a:gd name="connsiteY51" fmla="*/ 651643 h 666035"/>
              <a:gd name="connsiteX52" fmla="*/ 338924 w 521050"/>
              <a:gd name="connsiteY52" fmla="*/ 640956 h 666035"/>
              <a:gd name="connsiteX53" fmla="*/ 327827 w 521050"/>
              <a:gd name="connsiteY53" fmla="*/ 431949 h 666035"/>
              <a:gd name="connsiteX54" fmla="*/ 346315 w 521050"/>
              <a:gd name="connsiteY54" fmla="*/ 422662 h 666035"/>
              <a:gd name="connsiteX55" fmla="*/ 502563 w 521050"/>
              <a:gd name="connsiteY55" fmla="*/ 422662 h 666035"/>
              <a:gd name="connsiteX56" fmla="*/ 411495 w 521050"/>
              <a:gd name="connsiteY56" fmla="*/ 551317 h 666035"/>
              <a:gd name="connsiteX57" fmla="*/ 412418 w 521050"/>
              <a:gd name="connsiteY57" fmla="*/ 549459 h 666035"/>
              <a:gd name="connsiteX58" fmla="*/ 402713 w 521050"/>
              <a:gd name="connsiteY58" fmla="*/ 522522 h 666035"/>
              <a:gd name="connsiteX59" fmla="*/ 399941 w 521050"/>
              <a:gd name="connsiteY59" fmla="*/ 521132 h 666035"/>
              <a:gd name="connsiteX60" fmla="*/ 373128 w 521050"/>
              <a:gd name="connsiteY60" fmla="*/ 531352 h 666035"/>
              <a:gd name="connsiteX61" fmla="*/ 373128 w 521050"/>
              <a:gd name="connsiteY61" fmla="*/ 534143 h 666035"/>
              <a:gd name="connsiteX62" fmla="*/ 380519 w 521050"/>
              <a:gd name="connsiteY62" fmla="*/ 537391 h 666035"/>
              <a:gd name="connsiteX63" fmla="*/ 379129 w 521050"/>
              <a:gd name="connsiteY63" fmla="*/ 541106 h 666035"/>
              <a:gd name="connsiteX64" fmla="*/ 372661 w 521050"/>
              <a:gd name="connsiteY64" fmla="*/ 554574 h 666035"/>
              <a:gd name="connsiteX65" fmla="*/ 367118 w 521050"/>
              <a:gd name="connsiteY65" fmla="*/ 567119 h 666035"/>
              <a:gd name="connsiteX66" fmla="*/ 367584 w 521050"/>
              <a:gd name="connsiteY66" fmla="*/ 568976 h 666035"/>
              <a:gd name="connsiteX67" fmla="*/ 375909 w 521050"/>
              <a:gd name="connsiteY67" fmla="*/ 575939 h 666035"/>
              <a:gd name="connsiteX68" fmla="*/ 384234 w 521050"/>
              <a:gd name="connsiteY68" fmla="*/ 583368 h 666035"/>
              <a:gd name="connsiteX69" fmla="*/ 386549 w 521050"/>
              <a:gd name="connsiteY69" fmla="*/ 582901 h 666035"/>
              <a:gd name="connsiteX70" fmla="*/ 401341 w 521050"/>
              <a:gd name="connsiteY70" fmla="*/ 551317 h 666035"/>
              <a:gd name="connsiteX71" fmla="*/ 403189 w 521050"/>
              <a:gd name="connsiteY71" fmla="*/ 547602 h 666035"/>
              <a:gd name="connsiteX72" fmla="*/ 411495 w 521050"/>
              <a:gd name="connsiteY72" fmla="*/ 551317 h 666035"/>
              <a:gd name="connsiteX73" fmla="*/ 373128 w 521050"/>
              <a:gd name="connsiteY73" fmla="*/ 364598 h 666035"/>
              <a:gd name="connsiteX74" fmla="*/ 387453 w 521050"/>
              <a:gd name="connsiteY74" fmla="*/ 356702 h 666035"/>
              <a:gd name="connsiteX75" fmla="*/ 387453 w 521050"/>
              <a:gd name="connsiteY75" fmla="*/ 336728 h 666035"/>
              <a:gd name="connsiteX76" fmla="*/ 401321 w 521050"/>
              <a:gd name="connsiteY76" fmla="*/ 336728 h 666035"/>
              <a:gd name="connsiteX77" fmla="*/ 410104 w 521050"/>
              <a:gd name="connsiteY77" fmla="*/ 321869 h 666035"/>
              <a:gd name="connsiteX78" fmla="*/ 425820 w 521050"/>
              <a:gd name="connsiteY78" fmla="*/ 336728 h 666035"/>
              <a:gd name="connsiteX79" fmla="*/ 436450 w 521050"/>
              <a:gd name="connsiteY79" fmla="*/ 336728 h 666035"/>
              <a:gd name="connsiteX80" fmla="*/ 436450 w 521050"/>
              <a:gd name="connsiteY80" fmla="*/ 346948 h 666035"/>
              <a:gd name="connsiteX81" fmla="*/ 447547 w 521050"/>
              <a:gd name="connsiteY81" fmla="*/ 357168 h 666035"/>
              <a:gd name="connsiteX82" fmla="*/ 437374 w 521050"/>
              <a:gd name="connsiteY82" fmla="*/ 361350 h 666035"/>
              <a:gd name="connsiteX83" fmla="*/ 448470 w 521050"/>
              <a:gd name="connsiteY83" fmla="*/ 361350 h 666035"/>
              <a:gd name="connsiteX84" fmla="*/ 448470 w 521050"/>
              <a:gd name="connsiteY84" fmla="*/ 375752 h 666035"/>
              <a:gd name="connsiteX85" fmla="*/ 436450 w 521050"/>
              <a:gd name="connsiteY85" fmla="*/ 375752 h 666035"/>
              <a:gd name="connsiteX86" fmla="*/ 436450 w 521050"/>
              <a:gd name="connsiteY86" fmla="*/ 385505 h 666035"/>
              <a:gd name="connsiteX87" fmla="*/ 424429 w 521050"/>
              <a:gd name="connsiteY87" fmla="*/ 385505 h 666035"/>
              <a:gd name="connsiteX88" fmla="*/ 421657 w 521050"/>
              <a:gd name="connsiteY88" fmla="*/ 401298 h 666035"/>
              <a:gd name="connsiteX89" fmla="*/ 400855 w 521050"/>
              <a:gd name="connsiteY89" fmla="*/ 385505 h 666035"/>
              <a:gd name="connsiteX90" fmla="*/ 387453 w 521050"/>
              <a:gd name="connsiteY90" fmla="*/ 385505 h 666035"/>
              <a:gd name="connsiteX91" fmla="*/ 387453 w 521050"/>
              <a:gd name="connsiteY91" fmla="*/ 375752 h 666035"/>
              <a:gd name="connsiteX92" fmla="*/ 373128 w 521050"/>
              <a:gd name="connsiteY92" fmla="*/ 364598 h 666035"/>
              <a:gd name="connsiteX93" fmla="*/ 412418 w 521050"/>
              <a:gd name="connsiteY93" fmla="*/ 567576 h 666035"/>
              <a:gd name="connsiteX94" fmla="*/ 410570 w 521050"/>
              <a:gd name="connsiteY94" fmla="*/ 565252 h 666035"/>
              <a:gd name="connsiteX95" fmla="*/ 400398 w 521050"/>
              <a:gd name="connsiteY95" fmla="*/ 565718 h 666035"/>
              <a:gd name="connsiteX96" fmla="*/ 397159 w 521050"/>
              <a:gd name="connsiteY96" fmla="*/ 568042 h 666035"/>
              <a:gd name="connsiteX97" fmla="*/ 390225 w 521050"/>
              <a:gd name="connsiteY97" fmla="*/ 583368 h 666035"/>
              <a:gd name="connsiteX98" fmla="*/ 391149 w 521050"/>
              <a:gd name="connsiteY98" fmla="*/ 585692 h 666035"/>
              <a:gd name="connsiteX99" fmla="*/ 410104 w 521050"/>
              <a:gd name="connsiteY99" fmla="*/ 586159 h 666035"/>
              <a:gd name="connsiteX100" fmla="*/ 412418 w 521050"/>
              <a:gd name="connsiteY100" fmla="*/ 584302 h 666035"/>
              <a:gd name="connsiteX101" fmla="*/ 412418 w 521050"/>
              <a:gd name="connsiteY101" fmla="*/ 567576 h 666035"/>
              <a:gd name="connsiteX102" fmla="*/ 415657 w 521050"/>
              <a:gd name="connsiteY102" fmla="*/ 517874 h 666035"/>
              <a:gd name="connsiteX103" fmla="*/ 418429 w 521050"/>
              <a:gd name="connsiteY103" fmla="*/ 517874 h 666035"/>
              <a:gd name="connsiteX104" fmla="*/ 424439 w 521050"/>
              <a:gd name="connsiteY104" fmla="*/ 509054 h 666035"/>
              <a:gd name="connsiteX105" fmla="*/ 423972 w 521050"/>
              <a:gd name="connsiteY105" fmla="*/ 505339 h 666035"/>
              <a:gd name="connsiteX106" fmla="*/ 415647 w 521050"/>
              <a:gd name="connsiteY106" fmla="*/ 490480 h 666035"/>
              <a:gd name="connsiteX107" fmla="*/ 413333 w 521050"/>
              <a:gd name="connsiteY107" fmla="*/ 490014 h 666035"/>
              <a:gd name="connsiteX108" fmla="*/ 401779 w 521050"/>
              <a:gd name="connsiteY108" fmla="*/ 505339 h 666035"/>
              <a:gd name="connsiteX109" fmla="*/ 402246 w 521050"/>
              <a:gd name="connsiteY109" fmla="*/ 508130 h 666035"/>
              <a:gd name="connsiteX110" fmla="*/ 415657 w 521050"/>
              <a:gd name="connsiteY110" fmla="*/ 517874 h 666035"/>
              <a:gd name="connsiteX111" fmla="*/ 418895 w 521050"/>
              <a:gd name="connsiteY111" fmla="*/ 485823 h 666035"/>
              <a:gd name="connsiteX112" fmla="*/ 418429 w 521050"/>
              <a:gd name="connsiteY112" fmla="*/ 487680 h 666035"/>
              <a:gd name="connsiteX113" fmla="*/ 426754 w 521050"/>
              <a:gd name="connsiteY113" fmla="*/ 502539 h 666035"/>
              <a:gd name="connsiteX114" fmla="*/ 435536 w 521050"/>
              <a:gd name="connsiteY114" fmla="*/ 518331 h 666035"/>
              <a:gd name="connsiteX115" fmla="*/ 437383 w 521050"/>
              <a:gd name="connsiteY115" fmla="*/ 521579 h 666035"/>
              <a:gd name="connsiteX116" fmla="*/ 429526 w 521050"/>
              <a:gd name="connsiteY116" fmla="*/ 526228 h 666035"/>
              <a:gd name="connsiteX117" fmla="*/ 430449 w 521050"/>
              <a:gd name="connsiteY117" fmla="*/ 528552 h 666035"/>
              <a:gd name="connsiteX118" fmla="*/ 458186 w 521050"/>
              <a:gd name="connsiteY118" fmla="*/ 535515 h 666035"/>
              <a:gd name="connsiteX119" fmla="*/ 460500 w 521050"/>
              <a:gd name="connsiteY119" fmla="*/ 534124 h 666035"/>
              <a:gd name="connsiteX120" fmla="*/ 467892 w 521050"/>
              <a:gd name="connsiteY120" fmla="*/ 506721 h 666035"/>
              <a:gd name="connsiteX121" fmla="*/ 466044 w 521050"/>
              <a:gd name="connsiteY121" fmla="*/ 504863 h 666035"/>
              <a:gd name="connsiteX122" fmla="*/ 458186 w 521050"/>
              <a:gd name="connsiteY122" fmla="*/ 509045 h 666035"/>
              <a:gd name="connsiteX123" fmla="*/ 456795 w 521050"/>
              <a:gd name="connsiteY123" fmla="*/ 505797 h 666035"/>
              <a:gd name="connsiteX124" fmla="*/ 448937 w 521050"/>
              <a:gd name="connsiteY124" fmla="*/ 492795 h 666035"/>
              <a:gd name="connsiteX125" fmla="*/ 442003 w 521050"/>
              <a:gd name="connsiteY125" fmla="*/ 480717 h 666035"/>
              <a:gd name="connsiteX126" fmla="*/ 440155 w 521050"/>
              <a:gd name="connsiteY126" fmla="*/ 480251 h 666035"/>
              <a:gd name="connsiteX127" fmla="*/ 429982 w 521050"/>
              <a:gd name="connsiteY127" fmla="*/ 483041 h 666035"/>
              <a:gd name="connsiteX128" fmla="*/ 418895 w 521050"/>
              <a:gd name="connsiteY128" fmla="*/ 485823 h 666035"/>
              <a:gd name="connsiteX129" fmla="*/ 476207 w 521050"/>
              <a:gd name="connsiteY129" fmla="*/ 587083 h 666035"/>
              <a:gd name="connsiteX130" fmla="*/ 478979 w 521050"/>
              <a:gd name="connsiteY130" fmla="*/ 576396 h 666035"/>
              <a:gd name="connsiteX131" fmla="*/ 482218 w 521050"/>
              <a:gd name="connsiteY131" fmla="*/ 565709 h 666035"/>
              <a:gd name="connsiteX132" fmla="*/ 480827 w 521050"/>
              <a:gd name="connsiteY132" fmla="*/ 563851 h 666035"/>
              <a:gd name="connsiteX133" fmla="*/ 441993 w 521050"/>
              <a:gd name="connsiteY133" fmla="*/ 563851 h 666035"/>
              <a:gd name="connsiteX134" fmla="*/ 441993 w 521050"/>
              <a:gd name="connsiteY134" fmla="*/ 554565 h 666035"/>
              <a:gd name="connsiteX135" fmla="*/ 439679 w 521050"/>
              <a:gd name="connsiteY135" fmla="*/ 554565 h 666035"/>
              <a:gd name="connsiteX136" fmla="*/ 419800 w 521050"/>
              <a:gd name="connsiteY136" fmla="*/ 575005 h 666035"/>
              <a:gd name="connsiteX137" fmla="*/ 419334 w 521050"/>
              <a:gd name="connsiteY137" fmla="*/ 577796 h 666035"/>
              <a:gd name="connsiteX138" fmla="*/ 440136 w 521050"/>
              <a:gd name="connsiteY138" fmla="*/ 597770 h 666035"/>
              <a:gd name="connsiteX139" fmla="*/ 442451 w 521050"/>
              <a:gd name="connsiteY139" fmla="*/ 596837 h 666035"/>
              <a:gd name="connsiteX140" fmla="*/ 442451 w 521050"/>
              <a:gd name="connsiteY140" fmla="*/ 588474 h 666035"/>
              <a:gd name="connsiteX141" fmla="*/ 474807 w 521050"/>
              <a:gd name="connsiteY141" fmla="*/ 588474 h 666035"/>
              <a:gd name="connsiteX142" fmla="*/ 476207 w 521050"/>
              <a:gd name="connsiteY142" fmla="*/ 587083 h 666035"/>
              <a:gd name="connsiteX143" fmla="*/ 473902 w 521050"/>
              <a:gd name="connsiteY143" fmla="*/ 541096 h 666035"/>
              <a:gd name="connsiteX144" fmla="*/ 471131 w 521050"/>
              <a:gd name="connsiteY144" fmla="*/ 539706 h 666035"/>
              <a:gd name="connsiteX145" fmla="*/ 455872 w 521050"/>
              <a:gd name="connsiteY145" fmla="*/ 546668 h 666035"/>
              <a:gd name="connsiteX146" fmla="*/ 454481 w 521050"/>
              <a:gd name="connsiteY146" fmla="*/ 549459 h 666035"/>
              <a:gd name="connsiteX147" fmla="*/ 459100 w 521050"/>
              <a:gd name="connsiteY147" fmla="*/ 558746 h 666035"/>
              <a:gd name="connsiteX148" fmla="*/ 462796 w 521050"/>
              <a:gd name="connsiteY148" fmla="*/ 560603 h 666035"/>
              <a:gd name="connsiteX149" fmla="*/ 479436 w 521050"/>
              <a:gd name="connsiteY149" fmla="*/ 560603 h 666035"/>
              <a:gd name="connsiteX150" fmla="*/ 481284 w 521050"/>
              <a:gd name="connsiteY150" fmla="*/ 558746 h 666035"/>
              <a:gd name="connsiteX151" fmla="*/ 473902 w 521050"/>
              <a:gd name="connsiteY151" fmla="*/ 541096 h 666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</a:cxnLst>
            <a:rect l="l" t="t" r="r" b="b"/>
            <a:pathLst>
              <a:path w="521050" h="666035">
                <a:moveTo>
                  <a:pt x="228900" y="210398"/>
                </a:moveTo>
                <a:lnTo>
                  <a:pt x="212717" y="210398"/>
                </a:lnTo>
                <a:lnTo>
                  <a:pt x="212717" y="632593"/>
                </a:lnTo>
                <a:cubicBezTo>
                  <a:pt x="212717" y="641880"/>
                  <a:pt x="209478" y="649776"/>
                  <a:pt x="203011" y="656282"/>
                </a:cubicBezTo>
                <a:cubicBezTo>
                  <a:pt x="196544" y="662788"/>
                  <a:pt x="188686" y="666036"/>
                  <a:pt x="179437" y="666036"/>
                </a:cubicBezTo>
                <a:cubicBezTo>
                  <a:pt x="170493" y="666036"/>
                  <a:pt x="162796" y="662788"/>
                  <a:pt x="156320" y="656282"/>
                </a:cubicBezTo>
                <a:cubicBezTo>
                  <a:pt x="149852" y="649776"/>
                  <a:pt x="146614" y="642042"/>
                  <a:pt x="146614" y="633060"/>
                </a:cubicBezTo>
                <a:lnTo>
                  <a:pt x="146147" y="632593"/>
                </a:lnTo>
                <a:lnTo>
                  <a:pt x="146147" y="360416"/>
                </a:lnTo>
                <a:lnTo>
                  <a:pt x="131355" y="360416"/>
                </a:lnTo>
                <a:lnTo>
                  <a:pt x="131355" y="632593"/>
                </a:lnTo>
                <a:cubicBezTo>
                  <a:pt x="131355" y="641880"/>
                  <a:pt x="128116" y="649776"/>
                  <a:pt x="121648" y="656282"/>
                </a:cubicBezTo>
                <a:cubicBezTo>
                  <a:pt x="115181" y="662788"/>
                  <a:pt x="107323" y="666036"/>
                  <a:pt x="98074" y="666036"/>
                </a:cubicBezTo>
                <a:cubicBezTo>
                  <a:pt x="88825" y="666036"/>
                  <a:pt x="80967" y="662788"/>
                  <a:pt x="74500" y="656282"/>
                </a:cubicBezTo>
                <a:cubicBezTo>
                  <a:pt x="67718" y="649776"/>
                  <a:pt x="64327" y="641880"/>
                  <a:pt x="64327" y="632593"/>
                </a:cubicBezTo>
                <a:lnTo>
                  <a:pt x="64794" y="210855"/>
                </a:lnTo>
                <a:lnTo>
                  <a:pt x="49078" y="210855"/>
                </a:lnTo>
                <a:lnTo>
                  <a:pt x="49078" y="346015"/>
                </a:lnTo>
                <a:cubicBezTo>
                  <a:pt x="49078" y="352825"/>
                  <a:pt x="46763" y="358712"/>
                  <a:pt x="42143" y="363665"/>
                </a:cubicBezTo>
                <a:cubicBezTo>
                  <a:pt x="37209" y="368313"/>
                  <a:pt x="31352" y="370627"/>
                  <a:pt x="24579" y="370627"/>
                </a:cubicBezTo>
                <a:cubicBezTo>
                  <a:pt x="17798" y="370627"/>
                  <a:pt x="11940" y="368303"/>
                  <a:pt x="7015" y="363665"/>
                </a:cubicBezTo>
                <a:cubicBezTo>
                  <a:pt x="2396" y="358712"/>
                  <a:pt x="81" y="352825"/>
                  <a:pt x="81" y="346015"/>
                </a:cubicBezTo>
                <a:lnTo>
                  <a:pt x="81" y="345548"/>
                </a:lnTo>
                <a:lnTo>
                  <a:pt x="81" y="345081"/>
                </a:lnTo>
                <a:lnTo>
                  <a:pt x="81" y="200177"/>
                </a:lnTo>
                <a:cubicBezTo>
                  <a:pt x="-538" y="189957"/>
                  <a:pt x="2396" y="179584"/>
                  <a:pt x="8863" y="169059"/>
                </a:cubicBezTo>
                <a:cubicBezTo>
                  <a:pt x="21807" y="147999"/>
                  <a:pt x="45849" y="137170"/>
                  <a:pt x="80977" y="136550"/>
                </a:cubicBezTo>
                <a:lnTo>
                  <a:pt x="198391" y="136550"/>
                </a:lnTo>
                <a:cubicBezTo>
                  <a:pt x="225204" y="138722"/>
                  <a:pt x="248931" y="150485"/>
                  <a:pt x="269581" y="171850"/>
                </a:cubicBezTo>
                <a:lnTo>
                  <a:pt x="365727" y="268462"/>
                </a:lnTo>
                <a:cubicBezTo>
                  <a:pt x="370651" y="273415"/>
                  <a:pt x="373118" y="279302"/>
                  <a:pt x="373118" y="286112"/>
                </a:cubicBezTo>
                <a:cubicBezTo>
                  <a:pt x="373118" y="292922"/>
                  <a:pt x="370642" y="298809"/>
                  <a:pt x="365727" y="303762"/>
                </a:cubicBezTo>
                <a:cubicBezTo>
                  <a:pt x="360793" y="308410"/>
                  <a:pt x="354935" y="310725"/>
                  <a:pt x="348162" y="310725"/>
                </a:cubicBezTo>
                <a:cubicBezTo>
                  <a:pt x="341381" y="310725"/>
                  <a:pt x="335685" y="308400"/>
                  <a:pt x="331056" y="303762"/>
                </a:cubicBezTo>
                <a:lnTo>
                  <a:pt x="330589" y="303295"/>
                </a:lnTo>
                <a:lnTo>
                  <a:pt x="228900" y="210398"/>
                </a:lnTo>
                <a:close/>
                <a:moveTo>
                  <a:pt x="142461" y="117510"/>
                </a:moveTo>
                <a:cubicBezTo>
                  <a:pt x="126440" y="117510"/>
                  <a:pt x="112714" y="111785"/>
                  <a:pt x="101322" y="100327"/>
                </a:cubicBezTo>
                <a:cubicBezTo>
                  <a:pt x="89607" y="88868"/>
                  <a:pt x="83758" y="75095"/>
                  <a:pt x="83758" y="58988"/>
                </a:cubicBezTo>
                <a:cubicBezTo>
                  <a:pt x="83758" y="42577"/>
                  <a:pt x="89607" y="28642"/>
                  <a:pt x="101322" y="17183"/>
                </a:cubicBezTo>
                <a:cubicBezTo>
                  <a:pt x="112714" y="5725"/>
                  <a:pt x="126440" y="0"/>
                  <a:pt x="142461" y="0"/>
                </a:cubicBezTo>
                <a:cubicBezTo>
                  <a:pt x="158482" y="0"/>
                  <a:pt x="172351" y="5725"/>
                  <a:pt x="184066" y="17183"/>
                </a:cubicBezTo>
                <a:cubicBezTo>
                  <a:pt x="195458" y="28642"/>
                  <a:pt x="201173" y="42577"/>
                  <a:pt x="201173" y="58988"/>
                </a:cubicBezTo>
                <a:cubicBezTo>
                  <a:pt x="201173" y="75086"/>
                  <a:pt x="195467" y="88868"/>
                  <a:pt x="184066" y="100327"/>
                </a:cubicBezTo>
                <a:cubicBezTo>
                  <a:pt x="172351" y="111776"/>
                  <a:pt x="158482" y="117510"/>
                  <a:pt x="142461" y="117510"/>
                </a:cubicBezTo>
                <a:close/>
                <a:moveTo>
                  <a:pt x="502563" y="422662"/>
                </a:moveTo>
                <a:cubicBezTo>
                  <a:pt x="514879" y="422662"/>
                  <a:pt x="521051" y="425758"/>
                  <a:pt x="521051" y="431949"/>
                </a:cubicBezTo>
                <a:lnTo>
                  <a:pt x="506259" y="640956"/>
                </a:lnTo>
                <a:cubicBezTo>
                  <a:pt x="506259" y="645290"/>
                  <a:pt x="504411" y="648853"/>
                  <a:pt x="500715" y="651643"/>
                </a:cubicBezTo>
                <a:cubicBezTo>
                  <a:pt x="497314" y="654739"/>
                  <a:pt x="493009" y="656292"/>
                  <a:pt x="487771" y="656292"/>
                </a:cubicBezTo>
                <a:lnTo>
                  <a:pt x="357411" y="656292"/>
                </a:lnTo>
                <a:cubicBezTo>
                  <a:pt x="352477" y="656292"/>
                  <a:pt x="348162" y="654739"/>
                  <a:pt x="344467" y="651643"/>
                </a:cubicBezTo>
                <a:cubicBezTo>
                  <a:pt x="340771" y="648853"/>
                  <a:pt x="338924" y="645300"/>
                  <a:pt x="338924" y="640956"/>
                </a:cubicBezTo>
                <a:lnTo>
                  <a:pt x="327827" y="431949"/>
                </a:lnTo>
                <a:cubicBezTo>
                  <a:pt x="327827" y="425758"/>
                  <a:pt x="333990" y="422662"/>
                  <a:pt x="346315" y="422662"/>
                </a:cubicBezTo>
                <a:lnTo>
                  <a:pt x="502563" y="422662"/>
                </a:lnTo>
                <a:close/>
                <a:moveTo>
                  <a:pt x="411495" y="551317"/>
                </a:moveTo>
                <a:cubicBezTo>
                  <a:pt x="413038" y="552250"/>
                  <a:pt x="413342" y="551631"/>
                  <a:pt x="412418" y="549459"/>
                </a:cubicBezTo>
                <a:lnTo>
                  <a:pt x="402713" y="522522"/>
                </a:lnTo>
                <a:cubicBezTo>
                  <a:pt x="402093" y="521284"/>
                  <a:pt x="401169" y="520818"/>
                  <a:pt x="399941" y="521132"/>
                </a:cubicBezTo>
                <a:cubicBezTo>
                  <a:pt x="398398" y="521751"/>
                  <a:pt x="389463" y="525161"/>
                  <a:pt x="373128" y="531352"/>
                </a:cubicBezTo>
                <a:cubicBezTo>
                  <a:pt x="370966" y="532286"/>
                  <a:pt x="370966" y="533210"/>
                  <a:pt x="373128" y="534143"/>
                </a:cubicBezTo>
                <a:cubicBezTo>
                  <a:pt x="374975" y="535076"/>
                  <a:pt x="377443" y="536153"/>
                  <a:pt x="380519" y="537391"/>
                </a:cubicBezTo>
                <a:cubicBezTo>
                  <a:pt x="380215" y="538324"/>
                  <a:pt x="379748" y="539563"/>
                  <a:pt x="379129" y="541106"/>
                </a:cubicBezTo>
                <a:cubicBezTo>
                  <a:pt x="378509" y="542658"/>
                  <a:pt x="376357" y="547145"/>
                  <a:pt x="372661" y="554574"/>
                </a:cubicBezTo>
                <a:cubicBezTo>
                  <a:pt x="369575" y="561080"/>
                  <a:pt x="367727" y="565261"/>
                  <a:pt x="367118" y="567119"/>
                </a:cubicBezTo>
                <a:cubicBezTo>
                  <a:pt x="366499" y="567738"/>
                  <a:pt x="366651" y="568357"/>
                  <a:pt x="367584" y="568976"/>
                </a:cubicBezTo>
                <a:cubicBezTo>
                  <a:pt x="368203" y="568976"/>
                  <a:pt x="370975" y="571300"/>
                  <a:pt x="375909" y="575939"/>
                </a:cubicBezTo>
                <a:cubicBezTo>
                  <a:pt x="380834" y="580587"/>
                  <a:pt x="383605" y="583063"/>
                  <a:pt x="384234" y="583368"/>
                </a:cubicBezTo>
                <a:cubicBezTo>
                  <a:pt x="385463" y="583987"/>
                  <a:pt x="386234" y="583835"/>
                  <a:pt x="386549" y="582901"/>
                </a:cubicBezTo>
                <a:cubicBezTo>
                  <a:pt x="388091" y="579187"/>
                  <a:pt x="393016" y="568662"/>
                  <a:pt x="401341" y="551317"/>
                </a:cubicBezTo>
                <a:cubicBezTo>
                  <a:pt x="401960" y="549764"/>
                  <a:pt x="402570" y="548526"/>
                  <a:pt x="403189" y="547602"/>
                </a:cubicBezTo>
                <a:cubicBezTo>
                  <a:pt x="406875" y="549459"/>
                  <a:pt x="409647" y="550697"/>
                  <a:pt x="411495" y="551317"/>
                </a:cubicBezTo>
                <a:close/>
                <a:moveTo>
                  <a:pt x="373128" y="364598"/>
                </a:moveTo>
                <a:lnTo>
                  <a:pt x="387453" y="356702"/>
                </a:lnTo>
                <a:lnTo>
                  <a:pt x="387453" y="336728"/>
                </a:lnTo>
                <a:lnTo>
                  <a:pt x="401321" y="336728"/>
                </a:lnTo>
                <a:lnTo>
                  <a:pt x="410104" y="321869"/>
                </a:lnTo>
                <a:lnTo>
                  <a:pt x="425820" y="336728"/>
                </a:lnTo>
                <a:lnTo>
                  <a:pt x="436450" y="336728"/>
                </a:lnTo>
                <a:lnTo>
                  <a:pt x="436450" y="346948"/>
                </a:lnTo>
                <a:lnTo>
                  <a:pt x="447547" y="357168"/>
                </a:lnTo>
                <a:lnTo>
                  <a:pt x="437374" y="361350"/>
                </a:lnTo>
                <a:lnTo>
                  <a:pt x="448470" y="361350"/>
                </a:lnTo>
                <a:lnTo>
                  <a:pt x="448470" y="375752"/>
                </a:lnTo>
                <a:lnTo>
                  <a:pt x="436450" y="375752"/>
                </a:lnTo>
                <a:lnTo>
                  <a:pt x="436450" y="385505"/>
                </a:lnTo>
                <a:lnTo>
                  <a:pt x="424429" y="385505"/>
                </a:lnTo>
                <a:lnTo>
                  <a:pt x="421657" y="401298"/>
                </a:lnTo>
                <a:lnTo>
                  <a:pt x="400855" y="385505"/>
                </a:lnTo>
                <a:lnTo>
                  <a:pt x="387453" y="385505"/>
                </a:lnTo>
                <a:lnTo>
                  <a:pt x="387453" y="375752"/>
                </a:lnTo>
                <a:lnTo>
                  <a:pt x="373128" y="364598"/>
                </a:lnTo>
                <a:close/>
                <a:moveTo>
                  <a:pt x="412418" y="567576"/>
                </a:moveTo>
                <a:cubicBezTo>
                  <a:pt x="412418" y="566023"/>
                  <a:pt x="411799" y="565252"/>
                  <a:pt x="410570" y="565252"/>
                </a:cubicBezTo>
                <a:lnTo>
                  <a:pt x="400398" y="565718"/>
                </a:lnTo>
                <a:cubicBezTo>
                  <a:pt x="398855" y="566033"/>
                  <a:pt x="397779" y="566804"/>
                  <a:pt x="397159" y="568042"/>
                </a:cubicBezTo>
                <a:lnTo>
                  <a:pt x="390225" y="583368"/>
                </a:lnTo>
                <a:cubicBezTo>
                  <a:pt x="389606" y="584302"/>
                  <a:pt x="389920" y="585073"/>
                  <a:pt x="391149" y="585692"/>
                </a:cubicBezTo>
                <a:lnTo>
                  <a:pt x="410104" y="586159"/>
                </a:lnTo>
                <a:cubicBezTo>
                  <a:pt x="411647" y="586473"/>
                  <a:pt x="412418" y="585845"/>
                  <a:pt x="412418" y="584302"/>
                </a:cubicBezTo>
                <a:lnTo>
                  <a:pt x="412418" y="567576"/>
                </a:lnTo>
                <a:close/>
                <a:moveTo>
                  <a:pt x="415657" y="517874"/>
                </a:moveTo>
                <a:cubicBezTo>
                  <a:pt x="416886" y="518808"/>
                  <a:pt x="417809" y="518808"/>
                  <a:pt x="418429" y="517874"/>
                </a:cubicBezTo>
                <a:lnTo>
                  <a:pt x="424439" y="509054"/>
                </a:lnTo>
                <a:cubicBezTo>
                  <a:pt x="424744" y="507816"/>
                  <a:pt x="424592" y="506578"/>
                  <a:pt x="423972" y="505339"/>
                </a:cubicBezTo>
                <a:lnTo>
                  <a:pt x="415647" y="490480"/>
                </a:lnTo>
                <a:cubicBezTo>
                  <a:pt x="415028" y="489547"/>
                  <a:pt x="414257" y="489395"/>
                  <a:pt x="413333" y="490014"/>
                </a:cubicBezTo>
                <a:lnTo>
                  <a:pt x="401779" y="505339"/>
                </a:lnTo>
                <a:cubicBezTo>
                  <a:pt x="400550" y="506273"/>
                  <a:pt x="400693" y="507197"/>
                  <a:pt x="402246" y="508130"/>
                </a:cubicBezTo>
                <a:lnTo>
                  <a:pt x="415657" y="517874"/>
                </a:lnTo>
                <a:close/>
                <a:moveTo>
                  <a:pt x="418895" y="485823"/>
                </a:moveTo>
                <a:cubicBezTo>
                  <a:pt x="417972" y="486442"/>
                  <a:pt x="417809" y="487061"/>
                  <a:pt x="418429" y="487680"/>
                </a:cubicBezTo>
                <a:cubicBezTo>
                  <a:pt x="419352" y="489233"/>
                  <a:pt x="422124" y="494186"/>
                  <a:pt x="426754" y="502539"/>
                </a:cubicBezTo>
                <a:cubicBezTo>
                  <a:pt x="431678" y="510902"/>
                  <a:pt x="434612" y="516160"/>
                  <a:pt x="435536" y="518331"/>
                </a:cubicBezTo>
                <a:cubicBezTo>
                  <a:pt x="436459" y="519570"/>
                  <a:pt x="437079" y="520656"/>
                  <a:pt x="437383" y="521579"/>
                </a:cubicBezTo>
                <a:cubicBezTo>
                  <a:pt x="433687" y="523751"/>
                  <a:pt x="431068" y="525294"/>
                  <a:pt x="429526" y="526228"/>
                </a:cubicBezTo>
                <a:cubicBezTo>
                  <a:pt x="427982" y="527161"/>
                  <a:pt x="428297" y="527933"/>
                  <a:pt x="430449" y="528552"/>
                </a:cubicBezTo>
                <a:lnTo>
                  <a:pt x="458186" y="535515"/>
                </a:lnTo>
                <a:cubicBezTo>
                  <a:pt x="459415" y="536134"/>
                  <a:pt x="460186" y="535667"/>
                  <a:pt x="460500" y="534124"/>
                </a:cubicBezTo>
                <a:cubicBezTo>
                  <a:pt x="461120" y="532571"/>
                  <a:pt x="463577" y="523437"/>
                  <a:pt x="467892" y="506721"/>
                </a:cubicBezTo>
                <a:cubicBezTo>
                  <a:pt x="468511" y="504244"/>
                  <a:pt x="467892" y="503625"/>
                  <a:pt x="466044" y="504863"/>
                </a:cubicBezTo>
                <a:cubicBezTo>
                  <a:pt x="463891" y="505797"/>
                  <a:pt x="461263" y="507187"/>
                  <a:pt x="458186" y="509045"/>
                </a:cubicBezTo>
                <a:cubicBezTo>
                  <a:pt x="457881" y="508111"/>
                  <a:pt x="457415" y="507035"/>
                  <a:pt x="456795" y="505797"/>
                </a:cubicBezTo>
                <a:cubicBezTo>
                  <a:pt x="455252" y="503625"/>
                  <a:pt x="452633" y="499291"/>
                  <a:pt x="448937" y="492795"/>
                </a:cubicBezTo>
                <a:cubicBezTo>
                  <a:pt x="444613" y="485365"/>
                  <a:pt x="442308" y="481336"/>
                  <a:pt x="442003" y="480717"/>
                </a:cubicBezTo>
                <a:cubicBezTo>
                  <a:pt x="441698" y="480098"/>
                  <a:pt x="441079" y="479946"/>
                  <a:pt x="440155" y="480251"/>
                </a:cubicBezTo>
                <a:cubicBezTo>
                  <a:pt x="439850" y="480565"/>
                  <a:pt x="436459" y="481489"/>
                  <a:pt x="429982" y="483041"/>
                </a:cubicBezTo>
                <a:cubicBezTo>
                  <a:pt x="423515" y="484280"/>
                  <a:pt x="419819" y="485204"/>
                  <a:pt x="418895" y="485823"/>
                </a:cubicBezTo>
                <a:close/>
                <a:moveTo>
                  <a:pt x="476207" y="587083"/>
                </a:moveTo>
                <a:cubicBezTo>
                  <a:pt x="476207" y="586464"/>
                  <a:pt x="477131" y="582901"/>
                  <a:pt x="478979" y="576396"/>
                </a:cubicBezTo>
                <a:cubicBezTo>
                  <a:pt x="481132" y="570205"/>
                  <a:pt x="482218" y="566642"/>
                  <a:pt x="482218" y="565709"/>
                </a:cubicBezTo>
                <a:cubicBezTo>
                  <a:pt x="482218" y="564471"/>
                  <a:pt x="481751" y="563851"/>
                  <a:pt x="480827" y="563851"/>
                </a:cubicBezTo>
                <a:lnTo>
                  <a:pt x="441993" y="563851"/>
                </a:lnTo>
                <a:lnTo>
                  <a:pt x="441993" y="554565"/>
                </a:lnTo>
                <a:cubicBezTo>
                  <a:pt x="441993" y="552707"/>
                  <a:pt x="441222" y="552707"/>
                  <a:pt x="439679" y="554565"/>
                </a:cubicBezTo>
                <a:lnTo>
                  <a:pt x="419800" y="575005"/>
                </a:lnTo>
                <a:cubicBezTo>
                  <a:pt x="418572" y="575939"/>
                  <a:pt x="418409" y="576863"/>
                  <a:pt x="419334" y="577796"/>
                </a:cubicBezTo>
                <a:cubicBezTo>
                  <a:pt x="420877" y="579034"/>
                  <a:pt x="427811" y="585692"/>
                  <a:pt x="440136" y="597770"/>
                </a:cubicBezTo>
                <a:cubicBezTo>
                  <a:pt x="441679" y="599627"/>
                  <a:pt x="442451" y="599323"/>
                  <a:pt x="442451" y="596837"/>
                </a:cubicBezTo>
                <a:lnTo>
                  <a:pt x="442451" y="588474"/>
                </a:lnTo>
                <a:lnTo>
                  <a:pt x="474807" y="588474"/>
                </a:lnTo>
                <a:cubicBezTo>
                  <a:pt x="475750" y="588474"/>
                  <a:pt x="476207" y="588007"/>
                  <a:pt x="476207" y="587083"/>
                </a:cubicBezTo>
                <a:close/>
                <a:moveTo>
                  <a:pt x="473902" y="541096"/>
                </a:moveTo>
                <a:cubicBezTo>
                  <a:pt x="473597" y="539544"/>
                  <a:pt x="472673" y="539086"/>
                  <a:pt x="471131" y="539706"/>
                </a:cubicBezTo>
                <a:lnTo>
                  <a:pt x="455872" y="546668"/>
                </a:lnTo>
                <a:cubicBezTo>
                  <a:pt x="454328" y="547288"/>
                  <a:pt x="453862" y="548221"/>
                  <a:pt x="454481" y="549459"/>
                </a:cubicBezTo>
                <a:lnTo>
                  <a:pt x="459100" y="558746"/>
                </a:lnTo>
                <a:cubicBezTo>
                  <a:pt x="460024" y="559984"/>
                  <a:pt x="461253" y="560603"/>
                  <a:pt x="462796" y="560603"/>
                </a:cubicBezTo>
                <a:lnTo>
                  <a:pt x="479436" y="560603"/>
                </a:lnTo>
                <a:cubicBezTo>
                  <a:pt x="480665" y="560603"/>
                  <a:pt x="481284" y="559984"/>
                  <a:pt x="481284" y="558746"/>
                </a:cubicBezTo>
                <a:lnTo>
                  <a:pt x="473902" y="541096"/>
                </a:lnTo>
                <a:close/>
              </a:path>
            </a:pathLst>
          </a:custGeom>
          <a:solidFill>
            <a:srgbClr val="00B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1B90FFD6-CA16-6E19-9795-823AD2A6A32E}"/>
              </a:ext>
            </a:extLst>
          </p:cNvPr>
          <p:cNvSpPr/>
          <p:nvPr/>
        </p:nvSpPr>
        <p:spPr>
          <a:xfrm>
            <a:off x="8105088" y="4755572"/>
            <a:ext cx="894483" cy="967419"/>
          </a:xfrm>
          <a:custGeom>
            <a:avLst/>
            <a:gdLst>
              <a:gd name="connsiteX0" fmla="*/ 585111 w 600718"/>
              <a:gd name="connsiteY0" fmla="*/ 247841 h 649700"/>
              <a:gd name="connsiteX1" fmla="*/ 591455 w 600718"/>
              <a:gd name="connsiteY1" fmla="*/ 365636 h 649700"/>
              <a:gd name="connsiteX2" fmla="*/ 512626 w 600718"/>
              <a:gd name="connsiteY2" fmla="*/ 453076 h 649700"/>
              <a:gd name="connsiteX3" fmla="*/ 502663 w 600718"/>
              <a:gd name="connsiteY3" fmla="*/ 457610 h 649700"/>
              <a:gd name="connsiteX4" fmla="*/ 503568 w 600718"/>
              <a:gd name="connsiteY4" fmla="*/ 480260 h 649700"/>
              <a:gd name="connsiteX5" fmla="*/ 468678 w 600718"/>
              <a:gd name="connsiteY5" fmla="*/ 600770 h 649700"/>
              <a:gd name="connsiteX6" fmla="*/ 387124 w 600718"/>
              <a:gd name="connsiteY6" fmla="*/ 649700 h 649700"/>
              <a:gd name="connsiteX7" fmla="*/ 385762 w 600718"/>
              <a:gd name="connsiteY7" fmla="*/ 649700 h 649700"/>
              <a:gd name="connsiteX8" fmla="*/ 300133 w 600718"/>
              <a:gd name="connsiteY8" fmla="*/ 591712 h 649700"/>
              <a:gd name="connsiteX9" fmla="*/ 214960 w 600718"/>
              <a:gd name="connsiteY9" fmla="*/ 649700 h 649700"/>
              <a:gd name="connsiteX10" fmla="*/ 213598 w 600718"/>
              <a:gd name="connsiteY10" fmla="*/ 649700 h 649700"/>
              <a:gd name="connsiteX11" fmla="*/ 132045 w 600718"/>
              <a:gd name="connsiteY11" fmla="*/ 600770 h 649700"/>
              <a:gd name="connsiteX12" fmla="*/ 97155 w 600718"/>
              <a:gd name="connsiteY12" fmla="*/ 480260 h 649700"/>
              <a:gd name="connsiteX13" fmla="*/ 98060 w 600718"/>
              <a:gd name="connsiteY13" fmla="*/ 457610 h 649700"/>
              <a:gd name="connsiteX14" fmla="*/ 88097 w 600718"/>
              <a:gd name="connsiteY14" fmla="*/ 453076 h 649700"/>
              <a:gd name="connsiteX15" fmla="*/ 9268 w 600718"/>
              <a:gd name="connsiteY15" fmla="*/ 365636 h 649700"/>
              <a:gd name="connsiteX16" fmla="*/ 15612 w 600718"/>
              <a:gd name="connsiteY16" fmla="*/ 247841 h 649700"/>
              <a:gd name="connsiteX17" fmla="*/ 72247 w 600718"/>
              <a:gd name="connsiteY17" fmla="*/ 183956 h 649700"/>
              <a:gd name="connsiteX18" fmla="*/ 154705 w 600718"/>
              <a:gd name="connsiteY18" fmla="*/ 159944 h 649700"/>
              <a:gd name="connsiteX19" fmla="*/ 220856 w 600718"/>
              <a:gd name="connsiteY19" fmla="*/ 175346 h 649700"/>
              <a:gd name="connsiteX20" fmla="*/ 236258 w 600718"/>
              <a:gd name="connsiteY20" fmla="*/ 183499 h 649700"/>
              <a:gd name="connsiteX21" fmla="*/ 151990 w 600718"/>
              <a:gd name="connsiteY21" fmla="*/ 94698 h 649700"/>
              <a:gd name="connsiteX22" fmla="*/ 121187 w 600718"/>
              <a:gd name="connsiteY22" fmla="*/ 108290 h 649700"/>
              <a:gd name="connsiteX23" fmla="*/ 88116 w 600718"/>
              <a:gd name="connsiteY23" fmla="*/ 92431 h 649700"/>
              <a:gd name="connsiteX24" fmla="*/ 74066 w 600718"/>
              <a:gd name="connsiteY24" fmla="*/ 53921 h 649700"/>
              <a:gd name="connsiteX25" fmla="*/ 88116 w 600718"/>
              <a:gd name="connsiteY25" fmla="*/ 15859 h 649700"/>
              <a:gd name="connsiteX26" fmla="*/ 121187 w 600718"/>
              <a:gd name="connsiteY26" fmla="*/ 0 h 649700"/>
              <a:gd name="connsiteX27" fmla="*/ 154257 w 600718"/>
              <a:gd name="connsiteY27" fmla="*/ 15859 h 649700"/>
              <a:gd name="connsiteX28" fmla="*/ 167849 w 600718"/>
              <a:gd name="connsiteY28" fmla="*/ 53921 h 649700"/>
              <a:gd name="connsiteX29" fmla="*/ 166945 w 600718"/>
              <a:gd name="connsiteY29" fmla="*/ 63884 h 649700"/>
              <a:gd name="connsiteX30" fmla="*/ 298333 w 600718"/>
              <a:gd name="connsiteY30" fmla="*/ 226990 h 649700"/>
              <a:gd name="connsiteX31" fmla="*/ 429263 w 600718"/>
              <a:gd name="connsiteY31" fmla="*/ 63884 h 649700"/>
              <a:gd name="connsiteX32" fmla="*/ 428358 w 600718"/>
              <a:gd name="connsiteY32" fmla="*/ 53921 h 649700"/>
              <a:gd name="connsiteX33" fmla="*/ 442408 w 600718"/>
              <a:gd name="connsiteY33" fmla="*/ 15859 h 649700"/>
              <a:gd name="connsiteX34" fmla="*/ 475478 w 600718"/>
              <a:gd name="connsiteY34" fmla="*/ 0 h 649700"/>
              <a:gd name="connsiteX35" fmla="*/ 508550 w 600718"/>
              <a:gd name="connsiteY35" fmla="*/ 15859 h 649700"/>
              <a:gd name="connsiteX36" fmla="*/ 522142 w 600718"/>
              <a:gd name="connsiteY36" fmla="*/ 53921 h 649700"/>
              <a:gd name="connsiteX37" fmla="*/ 508550 w 600718"/>
              <a:gd name="connsiteY37" fmla="*/ 92431 h 649700"/>
              <a:gd name="connsiteX38" fmla="*/ 475478 w 600718"/>
              <a:gd name="connsiteY38" fmla="*/ 108290 h 649700"/>
              <a:gd name="connsiteX39" fmla="*/ 444217 w 600718"/>
              <a:gd name="connsiteY39" fmla="*/ 94698 h 649700"/>
              <a:gd name="connsiteX40" fmla="*/ 357226 w 600718"/>
              <a:gd name="connsiteY40" fmla="*/ 188938 h 649700"/>
              <a:gd name="connsiteX41" fmla="*/ 379876 w 600718"/>
              <a:gd name="connsiteY41" fmla="*/ 175346 h 649700"/>
              <a:gd name="connsiteX42" fmla="*/ 446027 w 600718"/>
              <a:gd name="connsiteY42" fmla="*/ 159944 h 649700"/>
              <a:gd name="connsiteX43" fmla="*/ 528485 w 600718"/>
              <a:gd name="connsiteY43" fmla="*/ 183956 h 649700"/>
              <a:gd name="connsiteX44" fmla="*/ 585111 w 600718"/>
              <a:gd name="connsiteY44" fmla="*/ 247841 h 649700"/>
              <a:gd name="connsiteX45" fmla="*/ 214055 w 600718"/>
              <a:gd name="connsiteY45" fmla="*/ 588093 h 649700"/>
              <a:gd name="connsiteX46" fmla="*/ 249850 w 600718"/>
              <a:gd name="connsiteY46" fmla="*/ 556374 h 649700"/>
              <a:gd name="connsiteX47" fmla="*/ 266157 w 600718"/>
              <a:gd name="connsiteY47" fmla="*/ 477993 h 649700"/>
              <a:gd name="connsiteX48" fmla="*/ 239878 w 600718"/>
              <a:gd name="connsiteY48" fmla="*/ 387829 h 649700"/>
              <a:gd name="connsiteX49" fmla="*/ 228553 w 600718"/>
              <a:gd name="connsiteY49" fmla="*/ 372428 h 649700"/>
              <a:gd name="connsiteX50" fmla="*/ 237163 w 600718"/>
              <a:gd name="connsiteY50" fmla="*/ 355663 h 649700"/>
              <a:gd name="connsiteX51" fmla="*/ 238068 w 600718"/>
              <a:gd name="connsiteY51" fmla="*/ 353397 h 649700"/>
              <a:gd name="connsiteX52" fmla="*/ 241697 w 600718"/>
              <a:gd name="connsiteY52" fmla="*/ 283626 h 649700"/>
              <a:gd name="connsiteX53" fmla="*/ 194129 w 600718"/>
              <a:gd name="connsiteY53" fmla="*/ 230619 h 649700"/>
              <a:gd name="connsiteX54" fmla="*/ 154715 w 600718"/>
              <a:gd name="connsiteY54" fmla="*/ 221561 h 649700"/>
              <a:gd name="connsiteX55" fmla="*/ 105328 w 600718"/>
              <a:gd name="connsiteY55" fmla="*/ 236058 h 649700"/>
              <a:gd name="connsiteX56" fmla="*/ 70895 w 600718"/>
              <a:gd name="connsiteY56" fmla="*/ 274568 h 649700"/>
              <a:gd name="connsiteX57" fmla="*/ 67265 w 600718"/>
              <a:gd name="connsiteY57" fmla="*/ 344796 h 649700"/>
              <a:gd name="connsiteX58" fmla="*/ 114386 w 600718"/>
              <a:gd name="connsiteY58" fmla="*/ 397802 h 649700"/>
              <a:gd name="connsiteX59" fmla="*/ 137494 w 600718"/>
              <a:gd name="connsiteY59" fmla="*/ 405051 h 649700"/>
              <a:gd name="connsiteX60" fmla="*/ 167849 w 600718"/>
              <a:gd name="connsiteY60" fmla="*/ 410489 h 649700"/>
              <a:gd name="connsiteX61" fmla="*/ 161963 w 600718"/>
              <a:gd name="connsiteY61" fmla="*/ 440846 h 649700"/>
              <a:gd name="connsiteX62" fmla="*/ 158791 w 600718"/>
              <a:gd name="connsiteY62" fmla="*/ 479355 h 649700"/>
              <a:gd name="connsiteX63" fmla="*/ 177365 w 600718"/>
              <a:gd name="connsiteY63" fmla="*/ 556832 h 649700"/>
              <a:gd name="connsiteX64" fmla="*/ 213608 w 600718"/>
              <a:gd name="connsiteY64" fmla="*/ 588093 h 649700"/>
              <a:gd name="connsiteX65" fmla="*/ 214055 w 600718"/>
              <a:gd name="connsiteY65" fmla="*/ 588093 h 649700"/>
              <a:gd name="connsiteX66" fmla="*/ 121177 w 600718"/>
              <a:gd name="connsiteY66" fmla="*/ 73866 h 649700"/>
              <a:gd name="connsiteX67" fmla="*/ 129330 w 600718"/>
              <a:gd name="connsiteY67" fmla="*/ 68428 h 649700"/>
              <a:gd name="connsiteX68" fmla="*/ 133407 w 600718"/>
              <a:gd name="connsiteY68" fmla="*/ 53931 h 649700"/>
              <a:gd name="connsiteX69" fmla="*/ 129330 w 600718"/>
              <a:gd name="connsiteY69" fmla="*/ 39881 h 649700"/>
              <a:gd name="connsiteX70" fmla="*/ 121177 w 600718"/>
              <a:gd name="connsiteY70" fmla="*/ 34442 h 649700"/>
              <a:gd name="connsiteX71" fmla="*/ 112567 w 600718"/>
              <a:gd name="connsiteY71" fmla="*/ 39881 h 649700"/>
              <a:gd name="connsiteX72" fmla="*/ 108490 w 600718"/>
              <a:gd name="connsiteY72" fmla="*/ 53931 h 649700"/>
              <a:gd name="connsiteX73" fmla="*/ 112567 w 600718"/>
              <a:gd name="connsiteY73" fmla="*/ 68428 h 649700"/>
              <a:gd name="connsiteX74" fmla="*/ 121177 w 600718"/>
              <a:gd name="connsiteY74" fmla="*/ 73866 h 649700"/>
              <a:gd name="connsiteX75" fmla="*/ 486347 w 600718"/>
              <a:gd name="connsiteY75" fmla="*/ 397812 h 649700"/>
              <a:gd name="connsiteX76" fmla="*/ 533467 w 600718"/>
              <a:gd name="connsiteY76" fmla="*/ 344805 h 649700"/>
              <a:gd name="connsiteX77" fmla="*/ 529838 w 600718"/>
              <a:gd name="connsiteY77" fmla="*/ 274577 h 649700"/>
              <a:gd name="connsiteX78" fmla="*/ 495405 w 600718"/>
              <a:gd name="connsiteY78" fmla="*/ 236068 h 649700"/>
              <a:gd name="connsiteX79" fmla="*/ 446018 w 600718"/>
              <a:gd name="connsiteY79" fmla="*/ 221571 h 649700"/>
              <a:gd name="connsiteX80" fmla="*/ 406603 w 600718"/>
              <a:gd name="connsiteY80" fmla="*/ 230629 h 649700"/>
              <a:gd name="connsiteX81" fmla="*/ 359035 w 600718"/>
              <a:gd name="connsiteY81" fmla="*/ 283635 h 649700"/>
              <a:gd name="connsiteX82" fmla="*/ 362655 w 600718"/>
              <a:gd name="connsiteY82" fmla="*/ 353406 h 649700"/>
              <a:gd name="connsiteX83" fmla="*/ 363112 w 600718"/>
              <a:gd name="connsiteY83" fmla="*/ 354311 h 649700"/>
              <a:gd name="connsiteX84" fmla="*/ 363569 w 600718"/>
              <a:gd name="connsiteY84" fmla="*/ 355673 h 649700"/>
              <a:gd name="connsiteX85" fmla="*/ 372180 w 600718"/>
              <a:gd name="connsiteY85" fmla="*/ 372437 h 649700"/>
              <a:gd name="connsiteX86" fmla="*/ 360854 w 600718"/>
              <a:gd name="connsiteY86" fmla="*/ 387839 h 649700"/>
              <a:gd name="connsiteX87" fmla="*/ 334575 w 600718"/>
              <a:gd name="connsiteY87" fmla="*/ 478003 h 649700"/>
              <a:gd name="connsiteX88" fmla="*/ 350882 w 600718"/>
              <a:gd name="connsiteY88" fmla="*/ 556384 h 649700"/>
              <a:gd name="connsiteX89" fmla="*/ 386677 w 600718"/>
              <a:gd name="connsiteY89" fmla="*/ 588102 h 649700"/>
              <a:gd name="connsiteX90" fmla="*/ 387134 w 600718"/>
              <a:gd name="connsiteY90" fmla="*/ 588102 h 649700"/>
              <a:gd name="connsiteX91" fmla="*/ 423377 w 600718"/>
              <a:gd name="connsiteY91" fmla="*/ 556841 h 649700"/>
              <a:gd name="connsiteX92" fmla="*/ 441951 w 600718"/>
              <a:gd name="connsiteY92" fmla="*/ 479365 h 649700"/>
              <a:gd name="connsiteX93" fmla="*/ 438779 w 600718"/>
              <a:gd name="connsiteY93" fmla="*/ 440855 h 649700"/>
              <a:gd name="connsiteX94" fmla="*/ 432893 w 600718"/>
              <a:gd name="connsiteY94" fmla="*/ 410499 h 649700"/>
              <a:gd name="connsiteX95" fmla="*/ 463248 w 600718"/>
              <a:gd name="connsiteY95" fmla="*/ 405060 h 649700"/>
              <a:gd name="connsiteX96" fmla="*/ 486347 w 600718"/>
              <a:gd name="connsiteY96" fmla="*/ 397812 h 649700"/>
              <a:gd name="connsiteX97" fmla="*/ 475469 w 600718"/>
              <a:gd name="connsiteY97" fmla="*/ 34452 h 649700"/>
              <a:gd name="connsiteX98" fmla="*/ 466858 w 600718"/>
              <a:gd name="connsiteY98" fmla="*/ 39891 h 649700"/>
              <a:gd name="connsiteX99" fmla="*/ 462782 w 600718"/>
              <a:gd name="connsiteY99" fmla="*/ 53940 h 649700"/>
              <a:gd name="connsiteX100" fmla="*/ 466858 w 600718"/>
              <a:gd name="connsiteY100" fmla="*/ 68437 h 649700"/>
              <a:gd name="connsiteX101" fmla="*/ 475469 w 600718"/>
              <a:gd name="connsiteY101" fmla="*/ 73876 h 649700"/>
              <a:gd name="connsiteX102" fmla="*/ 483623 w 600718"/>
              <a:gd name="connsiteY102" fmla="*/ 68437 h 649700"/>
              <a:gd name="connsiteX103" fmla="*/ 487699 w 600718"/>
              <a:gd name="connsiteY103" fmla="*/ 53940 h 649700"/>
              <a:gd name="connsiteX104" fmla="*/ 483623 w 600718"/>
              <a:gd name="connsiteY104" fmla="*/ 39891 h 649700"/>
              <a:gd name="connsiteX105" fmla="*/ 475469 w 600718"/>
              <a:gd name="connsiteY105" fmla="*/ 34452 h 64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600718" h="649700">
                <a:moveTo>
                  <a:pt x="585111" y="247841"/>
                </a:moveTo>
                <a:cubicBezTo>
                  <a:pt x="603533" y="286198"/>
                  <a:pt x="605647" y="325469"/>
                  <a:pt x="591455" y="365636"/>
                </a:cubicBezTo>
                <a:cubicBezTo>
                  <a:pt x="577253" y="405803"/>
                  <a:pt x="550974" y="434959"/>
                  <a:pt x="512626" y="453076"/>
                </a:cubicBezTo>
                <a:cubicBezTo>
                  <a:pt x="509606" y="454590"/>
                  <a:pt x="506282" y="456095"/>
                  <a:pt x="502663" y="457610"/>
                </a:cubicBezTo>
                <a:cubicBezTo>
                  <a:pt x="503263" y="465763"/>
                  <a:pt x="503568" y="473316"/>
                  <a:pt x="503568" y="480260"/>
                </a:cubicBezTo>
                <a:cubicBezTo>
                  <a:pt x="502958" y="527685"/>
                  <a:pt x="491338" y="567852"/>
                  <a:pt x="468678" y="600770"/>
                </a:cubicBezTo>
                <a:cubicBezTo>
                  <a:pt x="446322" y="633393"/>
                  <a:pt x="419138" y="649700"/>
                  <a:pt x="387124" y="649700"/>
                </a:cubicBezTo>
                <a:lnTo>
                  <a:pt x="385762" y="649700"/>
                </a:lnTo>
                <a:cubicBezTo>
                  <a:pt x="351025" y="649100"/>
                  <a:pt x="322488" y="629764"/>
                  <a:pt x="300133" y="591712"/>
                </a:cubicBezTo>
                <a:cubicBezTo>
                  <a:pt x="278082" y="629774"/>
                  <a:pt x="249689" y="649100"/>
                  <a:pt x="214960" y="649700"/>
                </a:cubicBezTo>
                <a:lnTo>
                  <a:pt x="213598" y="649700"/>
                </a:lnTo>
                <a:cubicBezTo>
                  <a:pt x="181585" y="649700"/>
                  <a:pt x="154400" y="633393"/>
                  <a:pt x="132045" y="600770"/>
                </a:cubicBezTo>
                <a:cubicBezTo>
                  <a:pt x="109395" y="567852"/>
                  <a:pt x="97765" y="527676"/>
                  <a:pt x="97155" y="480260"/>
                </a:cubicBezTo>
                <a:cubicBezTo>
                  <a:pt x="97155" y="473012"/>
                  <a:pt x="97450" y="465458"/>
                  <a:pt x="98060" y="457610"/>
                </a:cubicBezTo>
                <a:cubicBezTo>
                  <a:pt x="95040" y="456400"/>
                  <a:pt x="91716" y="454895"/>
                  <a:pt x="88097" y="453076"/>
                </a:cubicBezTo>
                <a:cubicBezTo>
                  <a:pt x="49740" y="434950"/>
                  <a:pt x="23460" y="405803"/>
                  <a:pt x="9268" y="365636"/>
                </a:cubicBezTo>
                <a:cubicBezTo>
                  <a:pt x="-4934" y="325469"/>
                  <a:pt x="-2810" y="286198"/>
                  <a:pt x="15612" y="247841"/>
                </a:cubicBezTo>
                <a:cubicBezTo>
                  <a:pt x="28299" y="221256"/>
                  <a:pt x="47168" y="199968"/>
                  <a:pt x="72247" y="183956"/>
                </a:cubicBezTo>
                <a:cubicBezTo>
                  <a:pt x="97622" y="167945"/>
                  <a:pt x="125101" y="159944"/>
                  <a:pt x="154705" y="159944"/>
                </a:cubicBezTo>
                <a:cubicBezTo>
                  <a:pt x="177651" y="159944"/>
                  <a:pt x="199711" y="165078"/>
                  <a:pt x="220856" y="175346"/>
                </a:cubicBezTo>
                <a:cubicBezTo>
                  <a:pt x="225390" y="177460"/>
                  <a:pt x="230524" y="180175"/>
                  <a:pt x="236258" y="183499"/>
                </a:cubicBezTo>
                <a:cubicBezTo>
                  <a:pt x="205454" y="133360"/>
                  <a:pt x="177356" y="103756"/>
                  <a:pt x="151990" y="94698"/>
                </a:cubicBezTo>
                <a:cubicBezTo>
                  <a:pt x="142932" y="103756"/>
                  <a:pt x="132664" y="108290"/>
                  <a:pt x="121187" y="108290"/>
                </a:cubicBezTo>
                <a:cubicBezTo>
                  <a:pt x="108194" y="108290"/>
                  <a:pt x="97174" y="103003"/>
                  <a:pt x="88116" y="92431"/>
                </a:cubicBezTo>
                <a:cubicBezTo>
                  <a:pt x="78752" y="81858"/>
                  <a:pt x="74066" y="69018"/>
                  <a:pt x="74066" y="53921"/>
                </a:cubicBezTo>
                <a:cubicBezTo>
                  <a:pt x="74066" y="39119"/>
                  <a:pt x="78752" y="26432"/>
                  <a:pt x="88116" y="15859"/>
                </a:cubicBezTo>
                <a:cubicBezTo>
                  <a:pt x="97174" y="5286"/>
                  <a:pt x="108204" y="0"/>
                  <a:pt x="121187" y="0"/>
                </a:cubicBezTo>
                <a:cubicBezTo>
                  <a:pt x="133874" y="0"/>
                  <a:pt x="144894" y="5286"/>
                  <a:pt x="154257" y="15859"/>
                </a:cubicBezTo>
                <a:cubicBezTo>
                  <a:pt x="163316" y="26432"/>
                  <a:pt x="167849" y="39119"/>
                  <a:pt x="167849" y="53921"/>
                </a:cubicBezTo>
                <a:cubicBezTo>
                  <a:pt x="167849" y="57245"/>
                  <a:pt x="167545" y="60570"/>
                  <a:pt x="166945" y="63884"/>
                </a:cubicBezTo>
                <a:cubicBezTo>
                  <a:pt x="212550" y="82306"/>
                  <a:pt x="256346" y="136674"/>
                  <a:pt x="298333" y="226990"/>
                </a:cubicBezTo>
                <a:cubicBezTo>
                  <a:pt x="340014" y="136684"/>
                  <a:pt x="383658" y="82315"/>
                  <a:pt x="429263" y="63884"/>
                </a:cubicBezTo>
                <a:cubicBezTo>
                  <a:pt x="428654" y="60560"/>
                  <a:pt x="428358" y="57236"/>
                  <a:pt x="428358" y="53921"/>
                </a:cubicBezTo>
                <a:cubicBezTo>
                  <a:pt x="428358" y="39119"/>
                  <a:pt x="433045" y="26432"/>
                  <a:pt x="442408" y="15859"/>
                </a:cubicBezTo>
                <a:cubicBezTo>
                  <a:pt x="451466" y="5286"/>
                  <a:pt x="462496" y="0"/>
                  <a:pt x="475478" y="0"/>
                </a:cubicBezTo>
                <a:cubicBezTo>
                  <a:pt x="488166" y="0"/>
                  <a:pt x="499186" y="5286"/>
                  <a:pt x="508550" y="15859"/>
                </a:cubicBezTo>
                <a:cubicBezTo>
                  <a:pt x="517608" y="26432"/>
                  <a:pt x="522142" y="39119"/>
                  <a:pt x="522142" y="53921"/>
                </a:cubicBezTo>
                <a:cubicBezTo>
                  <a:pt x="522142" y="69028"/>
                  <a:pt x="517608" y="81858"/>
                  <a:pt x="508550" y="92431"/>
                </a:cubicBezTo>
                <a:cubicBezTo>
                  <a:pt x="499186" y="103003"/>
                  <a:pt x="488166" y="108290"/>
                  <a:pt x="475478" y="108290"/>
                </a:cubicBezTo>
                <a:cubicBezTo>
                  <a:pt x="463696" y="108290"/>
                  <a:pt x="453276" y="103756"/>
                  <a:pt x="444217" y="94698"/>
                </a:cubicBezTo>
                <a:cubicBezTo>
                  <a:pt x="417938" y="104061"/>
                  <a:pt x="388944" y="135474"/>
                  <a:pt x="357226" y="188938"/>
                </a:cubicBezTo>
                <a:cubicBezTo>
                  <a:pt x="364769" y="183194"/>
                  <a:pt x="372332" y="178670"/>
                  <a:pt x="379876" y="175346"/>
                </a:cubicBezTo>
                <a:cubicBezTo>
                  <a:pt x="401012" y="165078"/>
                  <a:pt x="423072" y="159944"/>
                  <a:pt x="446027" y="159944"/>
                </a:cubicBezTo>
                <a:cubicBezTo>
                  <a:pt x="475631" y="159944"/>
                  <a:pt x="503110" y="167945"/>
                  <a:pt x="528485" y="183956"/>
                </a:cubicBezTo>
                <a:cubicBezTo>
                  <a:pt x="553546" y="199968"/>
                  <a:pt x="572424" y="221266"/>
                  <a:pt x="585111" y="247841"/>
                </a:cubicBezTo>
                <a:close/>
                <a:moveTo>
                  <a:pt x="214055" y="588093"/>
                </a:moveTo>
                <a:cubicBezTo>
                  <a:pt x="227343" y="587788"/>
                  <a:pt x="239268" y="577215"/>
                  <a:pt x="249850" y="556374"/>
                </a:cubicBezTo>
                <a:cubicBezTo>
                  <a:pt x="261023" y="534019"/>
                  <a:pt x="266453" y="507892"/>
                  <a:pt x="266157" y="477993"/>
                </a:cubicBezTo>
                <a:cubicBezTo>
                  <a:pt x="265547" y="440236"/>
                  <a:pt x="256794" y="410185"/>
                  <a:pt x="239878" y="387829"/>
                </a:cubicBezTo>
                <a:lnTo>
                  <a:pt x="228553" y="372428"/>
                </a:lnTo>
                <a:lnTo>
                  <a:pt x="237163" y="355663"/>
                </a:lnTo>
                <a:cubicBezTo>
                  <a:pt x="238363" y="353244"/>
                  <a:pt x="238678" y="352492"/>
                  <a:pt x="238068" y="353397"/>
                </a:cubicBezTo>
                <a:cubicBezTo>
                  <a:pt x="248946" y="330441"/>
                  <a:pt x="250146" y="307181"/>
                  <a:pt x="241697" y="283626"/>
                </a:cubicBezTo>
                <a:cubicBezTo>
                  <a:pt x="232934" y="259461"/>
                  <a:pt x="217075" y="241792"/>
                  <a:pt x="194129" y="230619"/>
                </a:cubicBezTo>
                <a:cubicBezTo>
                  <a:pt x="181737" y="224580"/>
                  <a:pt x="168602" y="221561"/>
                  <a:pt x="154715" y="221561"/>
                </a:cubicBezTo>
                <a:cubicBezTo>
                  <a:pt x="136884" y="221561"/>
                  <a:pt x="120434" y="226390"/>
                  <a:pt x="105328" y="236058"/>
                </a:cubicBezTo>
                <a:cubicBezTo>
                  <a:pt x="90221" y="245726"/>
                  <a:pt x="78743" y="258556"/>
                  <a:pt x="70895" y="274568"/>
                </a:cubicBezTo>
                <a:cubicBezTo>
                  <a:pt x="60017" y="297523"/>
                  <a:pt x="58817" y="320935"/>
                  <a:pt x="67265" y="344796"/>
                </a:cubicBezTo>
                <a:cubicBezTo>
                  <a:pt x="75714" y="368960"/>
                  <a:pt x="91431" y="386629"/>
                  <a:pt x="114386" y="397802"/>
                </a:cubicBezTo>
                <a:cubicBezTo>
                  <a:pt x="121330" y="401126"/>
                  <a:pt x="129035" y="403536"/>
                  <a:pt x="137494" y="405051"/>
                </a:cubicBezTo>
                <a:lnTo>
                  <a:pt x="167849" y="410489"/>
                </a:lnTo>
                <a:lnTo>
                  <a:pt x="161963" y="440846"/>
                </a:lnTo>
                <a:cubicBezTo>
                  <a:pt x="159849" y="453533"/>
                  <a:pt x="158791" y="466373"/>
                  <a:pt x="158791" y="479355"/>
                </a:cubicBezTo>
                <a:cubicBezTo>
                  <a:pt x="159391" y="509254"/>
                  <a:pt x="165592" y="535086"/>
                  <a:pt x="177365" y="556832"/>
                </a:cubicBezTo>
                <a:cubicBezTo>
                  <a:pt x="188242" y="577672"/>
                  <a:pt x="200311" y="588093"/>
                  <a:pt x="213608" y="588093"/>
                </a:cubicBezTo>
                <a:lnTo>
                  <a:pt x="214055" y="588093"/>
                </a:lnTo>
                <a:close/>
                <a:moveTo>
                  <a:pt x="121177" y="73866"/>
                </a:moveTo>
                <a:cubicBezTo>
                  <a:pt x="124187" y="73866"/>
                  <a:pt x="126911" y="72057"/>
                  <a:pt x="129330" y="68428"/>
                </a:cubicBezTo>
                <a:cubicBezTo>
                  <a:pt x="132045" y="64199"/>
                  <a:pt x="133407" y="59369"/>
                  <a:pt x="133407" y="53931"/>
                </a:cubicBezTo>
                <a:cubicBezTo>
                  <a:pt x="133407" y="48492"/>
                  <a:pt x="132045" y="43815"/>
                  <a:pt x="129330" y="39881"/>
                </a:cubicBezTo>
                <a:cubicBezTo>
                  <a:pt x="126911" y="36252"/>
                  <a:pt x="124187" y="34442"/>
                  <a:pt x="121177" y="34442"/>
                </a:cubicBezTo>
                <a:cubicBezTo>
                  <a:pt x="117853" y="34442"/>
                  <a:pt x="114986" y="36252"/>
                  <a:pt x="112567" y="39881"/>
                </a:cubicBezTo>
                <a:cubicBezTo>
                  <a:pt x="109852" y="43805"/>
                  <a:pt x="108490" y="48492"/>
                  <a:pt x="108490" y="53931"/>
                </a:cubicBezTo>
                <a:cubicBezTo>
                  <a:pt x="108490" y="59369"/>
                  <a:pt x="109852" y="64199"/>
                  <a:pt x="112567" y="68428"/>
                </a:cubicBezTo>
                <a:cubicBezTo>
                  <a:pt x="114986" y="72057"/>
                  <a:pt x="117843" y="73866"/>
                  <a:pt x="121177" y="73866"/>
                </a:cubicBezTo>
                <a:close/>
                <a:moveTo>
                  <a:pt x="486347" y="397812"/>
                </a:moveTo>
                <a:cubicBezTo>
                  <a:pt x="509292" y="386639"/>
                  <a:pt x="525008" y="368970"/>
                  <a:pt x="533467" y="344805"/>
                </a:cubicBezTo>
                <a:cubicBezTo>
                  <a:pt x="541916" y="320945"/>
                  <a:pt x="540715" y="297532"/>
                  <a:pt x="529838" y="274577"/>
                </a:cubicBezTo>
                <a:cubicBezTo>
                  <a:pt x="521980" y="258566"/>
                  <a:pt x="510512" y="245735"/>
                  <a:pt x="495405" y="236068"/>
                </a:cubicBezTo>
                <a:cubicBezTo>
                  <a:pt x="480298" y="226400"/>
                  <a:pt x="463839" y="221571"/>
                  <a:pt x="446018" y="221571"/>
                </a:cubicBezTo>
                <a:cubicBezTo>
                  <a:pt x="432426" y="221571"/>
                  <a:pt x="419290" y="224590"/>
                  <a:pt x="406603" y="230629"/>
                </a:cubicBezTo>
                <a:cubicBezTo>
                  <a:pt x="383343" y="241802"/>
                  <a:pt x="367484" y="259471"/>
                  <a:pt x="359035" y="283635"/>
                </a:cubicBezTo>
                <a:cubicBezTo>
                  <a:pt x="350577" y="307496"/>
                  <a:pt x="351787" y="330756"/>
                  <a:pt x="362655" y="353406"/>
                </a:cubicBezTo>
                <a:cubicBezTo>
                  <a:pt x="362655" y="353711"/>
                  <a:pt x="362807" y="354006"/>
                  <a:pt x="363112" y="354311"/>
                </a:cubicBezTo>
                <a:cubicBezTo>
                  <a:pt x="363407" y="354911"/>
                  <a:pt x="363569" y="355368"/>
                  <a:pt x="363569" y="355673"/>
                </a:cubicBezTo>
                <a:lnTo>
                  <a:pt x="372180" y="372437"/>
                </a:lnTo>
                <a:lnTo>
                  <a:pt x="360854" y="387839"/>
                </a:lnTo>
                <a:cubicBezTo>
                  <a:pt x="343938" y="410194"/>
                  <a:pt x="335185" y="440246"/>
                  <a:pt x="334575" y="478003"/>
                </a:cubicBezTo>
                <a:cubicBezTo>
                  <a:pt x="334271" y="507902"/>
                  <a:pt x="339709" y="534029"/>
                  <a:pt x="350882" y="556384"/>
                </a:cubicBezTo>
                <a:cubicBezTo>
                  <a:pt x="361455" y="577225"/>
                  <a:pt x="373380" y="587797"/>
                  <a:pt x="386677" y="588102"/>
                </a:cubicBezTo>
                <a:lnTo>
                  <a:pt x="387134" y="588102"/>
                </a:lnTo>
                <a:cubicBezTo>
                  <a:pt x="400421" y="588102"/>
                  <a:pt x="412509" y="577682"/>
                  <a:pt x="423377" y="556841"/>
                </a:cubicBezTo>
                <a:cubicBezTo>
                  <a:pt x="435159" y="535096"/>
                  <a:pt x="441341" y="509273"/>
                  <a:pt x="441951" y="479365"/>
                </a:cubicBezTo>
                <a:cubicBezTo>
                  <a:pt x="442246" y="466373"/>
                  <a:pt x="441198" y="453542"/>
                  <a:pt x="438779" y="440855"/>
                </a:cubicBezTo>
                <a:lnTo>
                  <a:pt x="432893" y="410499"/>
                </a:lnTo>
                <a:lnTo>
                  <a:pt x="463248" y="405060"/>
                </a:lnTo>
                <a:cubicBezTo>
                  <a:pt x="471688" y="403546"/>
                  <a:pt x="479393" y="401126"/>
                  <a:pt x="486347" y="397812"/>
                </a:cubicBezTo>
                <a:close/>
                <a:moveTo>
                  <a:pt x="475469" y="34452"/>
                </a:moveTo>
                <a:cubicBezTo>
                  <a:pt x="472145" y="34452"/>
                  <a:pt x="469277" y="36262"/>
                  <a:pt x="466858" y="39891"/>
                </a:cubicBezTo>
                <a:cubicBezTo>
                  <a:pt x="464144" y="43815"/>
                  <a:pt x="462782" y="48501"/>
                  <a:pt x="462782" y="53940"/>
                </a:cubicBezTo>
                <a:cubicBezTo>
                  <a:pt x="462782" y="59379"/>
                  <a:pt x="464144" y="64208"/>
                  <a:pt x="466858" y="68437"/>
                </a:cubicBezTo>
                <a:cubicBezTo>
                  <a:pt x="469277" y="72066"/>
                  <a:pt x="472135" y="73876"/>
                  <a:pt x="475469" y="73876"/>
                </a:cubicBezTo>
                <a:cubicBezTo>
                  <a:pt x="478479" y="73876"/>
                  <a:pt x="481203" y="72066"/>
                  <a:pt x="483623" y="68437"/>
                </a:cubicBezTo>
                <a:cubicBezTo>
                  <a:pt x="486337" y="64208"/>
                  <a:pt x="487699" y="59379"/>
                  <a:pt x="487699" y="53940"/>
                </a:cubicBezTo>
                <a:cubicBezTo>
                  <a:pt x="487699" y="48501"/>
                  <a:pt x="486337" y="43825"/>
                  <a:pt x="483623" y="39891"/>
                </a:cubicBezTo>
                <a:cubicBezTo>
                  <a:pt x="481203" y="36262"/>
                  <a:pt x="478489" y="34452"/>
                  <a:pt x="475469" y="34452"/>
                </a:cubicBezTo>
                <a:close/>
              </a:path>
            </a:pathLst>
          </a:custGeom>
          <a:solidFill>
            <a:srgbClr val="00B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BFECCD20-B8DA-CC96-C8FA-969251CD8230}"/>
              </a:ext>
            </a:extLst>
          </p:cNvPr>
          <p:cNvSpPr/>
          <p:nvPr/>
        </p:nvSpPr>
        <p:spPr>
          <a:xfrm>
            <a:off x="9730864" y="4755572"/>
            <a:ext cx="1123472" cy="1123460"/>
          </a:xfrm>
          <a:custGeom>
            <a:avLst/>
            <a:gdLst>
              <a:gd name="connsiteX0" fmla="*/ 64198 w 754503"/>
              <a:gd name="connsiteY0" fmla="*/ 234667 h 754494"/>
              <a:gd name="connsiteX1" fmla="*/ 7896 w 754503"/>
              <a:gd name="connsiteY1" fmla="*/ 454076 h 754494"/>
              <a:gd name="connsiteX2" fmla="*/ 0 w 754503"/>
              <a:gd name="connsiteY2" fmla="*/ 377257 h 754494"/>
              <a:gd name="connsiteX3" fmla="*/ 39462 w 754503"/>
              <a:gd name="connsiteY3" fmla="*/ 210464 h 754494"/>
              <a:gd name="connsiteX4" fmla="*/ 64198 w 754503"/>
              <a:gd name="connsiteY4" fmla="*/ 234667 h 754494"/>
              <a:gd name="connsiteX5" fmla="*/ 166268 w 754503"/>
              <a:gd name="connsiteY5" fmla="*/ 496167 h 754494"/>
              <a:gd name="connsiteX6" fmla="*/ 263080 w 754503"/>
              <a:gd name="connsiteY6" fmla="*/ 702421 h 754494"/>
              <a:gd name="connsiteX7" fmla="*/ 247822 w 754503"/>
              <a:gd name="connsiteY7" fmla="*/ 720833 h 754494"/>
              <a:gd name="connsiteX8" fmla="*/ 171526 w 754503"/>
              <a:gd name="connsiteY8" fmla="*/ 656120 h 754494"/>
              <a:gd name="connsiteX9" fmla="*/ 56302 w 754503"/>
              <a:gd name="connsiteY9" fmla="*/ 474593 h 754494"/>
              <a:gd name="connsiteX10" fmla="*/ 118910 w 754503"/>
              <a:gd name="connsiteY10" fmla="*/ 220990 h 754494"/>
              <a:gd name="connsiteX11" fmla="*/ 524 w 754503"/>
              <a:gd name="connsiteY11" fmla="*/ 102080 h 754494"/>
              <a:gd name="connsiteX12" fmla="*/ 376199 w 754503"/>
              <a:gd name="connsiteY12" fmla="*/ 102080 h 754494"/>
              <a:gd name="connsiteX13" fmla="*/ 376199 w 754503"/>
              <a:gd name="connsiteY13" fmla="*/ 478279 h 754494"/>
              <a:gd name="connsiteX14" fmla="*/ 253079 w 754503"/>
              <a:gd name="connsiteY14" fmla="*/ 355159 h 754494"/>
              <a:gd name="connsiteX15" fmla="*/ 166268 w 754503"/>
              <a:gd name="connsiteY15" fmla="*/ 496167 h 754494"/>
              <a:gd name="connsiteX16" fmla="*/ 377257 w 754503"/>
              <a:gd name="connsiteY16" fmla="*/ 0 h 754494"/>
              <a:gd name="connsiteX17" fmla="*/ 644014 w 754503"/>
              <a:gd name="connsiteY17" fmla="*/ 110490 h 754494"/>
              <a:gd name="connsiteX18" fmla="*/ 754504 w 754503"/>
              <a:gd name="connsiteY18" fmla="*/ 377247 h 754494"/>
              <a:gd name="connsiteX19" fmla="*/ 644014 w 754503"/>
              <a:gd name="connsiteY19" fmla="*/ 644004 h 754494"/>
              <a:gd name="connsiteX20" fmla="*/ 377257 w 754503"/>
              <a:gd name="connsiteY20" fmla="*/ 754494 h 754494"/>
              <a:gd name="connsiteX21" fmla="*/ 290436 w 754503"/>
              <a:gd name="connsiteY21" fmla="*/ 743969 h 754494"/>
              <a:gd name="connsiteX22" fmla="*/ 318325 w 754503"/>
              <a:gd name="connsiteY22" fmla="*/ 710298 h 754494"/>
              <a:gd name="connsiteX23" fmla="*/ 291493 w 754503"/>
              <a:gd name="connsiteY23" fmla="*/ 683466 h 754494"/>
              <a:gd name="connsiteX24" fmla="*/ 289388 w 754503"/>
              <a:gd name="connsiteY24" fmla="*/ 681361 h 754494"/>
              <a:gd name="connsiteX25" fmla="*/ 287284 w 754503"/>
              <a:gd name="connsiteY25" fmla="*/ 678732 h 754494"/>
              <a:gd name="connsiteX26" fmla="*/ 336747 w 754503"/>
              <a:gd name="connsiteY26" fmla="*/ 689781 h 754494"/>
              <a:gd name="connsiteX27" fmla="*/ 343062 w 754503"/>
              <a:gd name="connsiteY27" fmla="*/ 686629 h 754494"/>
              <a:gd name="connsiteX28" fmla="*/ 334642 w 754503"/>
              <a:gd name="connsiteY28" fmla="*/ 683476 h 754494"/>
              <a:gd name="connsiteX29" fmla="*/ 265719 w 754503"/>
              <a:gd name="connsiteY29" fmla="*/ 607714 h 754494"/>
              <a:gd name="connsiteX30" fmla="*/ 223628 w 754503"/>
              <a:gd name="connsiteY30" fmla="*/ 592455 h 754494"/>
              <a:gd name="connsiteX31" fmla="*/ 208369 w 754503"/>
              <a:gd name="connsiteY31" fmla="*/ 542468 h 754494"/>
              <a:gd name="connsiteX32" fmla="*/ 235725 w 754503"/>
              <a:gd name="connsiteY32" fmla="*/ 555622 h 754494"/>
              <a:gd name="connsiteX33" fmla="*/ 210998 w 754503"/>
              <a:gd name="connsiteY33" fmla="*/ 491957 h 754494"/>
              <a:gd name="connsiteX34" fmla="*/ 240459 w 754503"/>
              <a:gd name="connsiteY34" fmla="*/ 434607 h 754494"/>
              <a:gd name="connsiteX35" fmla="*/ 294122 w 754503"/>
              <a:gd name="connsiteY35" fmla="*/ 575091 h 754494"/>
              <a:gd name="connsiteX36" fmla="*/ 373570 w 754503"/>
              <a:gd name="connsiteY36" fmla="*/ 583511 h 754494"/>
              <a:gd name="connsiteX37" fmla="*/ 410403 w 754503"/>
              <a:gd name="connsiteY37" fmla="*/ 581406 h 754494"/>
              <a:gd name="connsiteX38" fmla="*/ 417243 w 754503"/>
              <a:gd name="connsiteY38" fmla="*/ 580882 h 754494"/>
              <a:gd name="connsiteX39" fmla="*/ 461963 w 754503"/>
              <a:gd name="connsiteY39" fmla="*/ 572462 h 754494"/>
              <a:gd name="connsiteX40" fmla="*/ 516684 w 754503"/>
              <a:gd name="connsiteY40" fmla="*/ 419348 h 754494"/>
              <a:gd name="connsiteX41" fmla="*/ 417243 w 754503"/>
              <a:gd name="connsiteY41" fmla="*/ 444598 h 754494"/>
              <a:gd name="connsiteX42" fmla="*/ 417243 w 754503"/>
              <a:gd name="connsiteY42" fmla="*/ 407241 h 754494"/>
              <a:gd name="connsiteX43" fmla="*/ 519846 w 754503"/>
              <a:gd name="connsiteY43" fmla="*/ 377247 h 754494"/>
              <a:gd name="connsiteX44" fmla="*/ 519846 w 754503"/>
              <a:gd name="connsiteY44" fmla="*/ 373561 h 754494"/>
              <a:gd name="connsiteX45" fmla="*/ 520369 w 754503"/>
              <a:gd name="connsiteY45" fmla="*/ 369875 h 754494"/>
              <a:gd name="connsiteX46" fmla="*/ 499320 w 754503"/>
              <a:gd name="connsiteY46" fmla="*/ 244650 h 754494"/>
              <a:gd name="connsiteX47" fmla="*/ 417243 w 754503"/>
              <a:gd name="connsiteY47" fmla="*/ 280426 h 754494"/>
              <a:gd name="connsiteX48" fmla="*/ 417243 w 754503"/>
              <a:gd name="connsiteY48" fmla="*/ 237277 h 754494"/>
              <a:gd name="connsiteX49" fmla="*/ 482489 w 754503"/>
              <a:gd name="connsiteY49" fmla="*/ 204130 h 754494"/>
              <a:gd name="connsiteX50" fmla="*/ 417243 w 754503"/>
              <a:gd name="connsiteY50" fmla="*/ 111528 h 754494"/>
              <a:gd name="connsiteX51" fmla="*/ 417243 w 754503"/>
              <a:gd name="connsiteY51" fmla="*/ 71542 h 754494"/>
              <a:gd name="connsiteX52" fmla="*/ 157324 w 754503"/>
              <a:gd name="connsiteY52" fmla="*/ 71542 h 754494"/>
              <a:gd name="connsiteX53" fmla="*/ 377257 w 754503"/>
              <a:gd name="connsiteY53" fmla="*/ 0 h 754494"/>
              <a:gd name="connsiteX54" fmla="*/ 377257 w 754503"/>
              <a:gd name="connsiteY54" fmla="*/ 664007 h 754494"/>
              <a:gd name="connsiteX55" fmla="*/ 427244 w 754503"/>
              <a:gd name="connsiteY55" fmla="*/ 618754 h 754494"/>
              <a:gd name="connsiteX56" fmla="*/ 373580 w 754503"/>
              <a:gd name="connsiteY56" fmla="*/ 622440 h 754494"/>
              <a:gd name="connsiteX57" fmla="*/ 328326 w 754503"/>
              <a:gd name="connsiteY57" fmla="*/ 619811 h 754494"/>
              <a:gd name="connsiteX58" fmla="*/ 377257 w 754503"/>
              <a:gd name="connsiteY58" fmla="*/ 664007 h 754494"/>
              <a:gd name="connsiteX59" fmla="*/ 418300 w 754503"/>
              <a:gd name="connsiteY59" fmla="*/ 689791 h 754494"/>
              <a:gd name="connsiteX60" fmla="*/ 579825 w 754503"/>
              <a:gd name="connsiteY60" fmla="*/ 618763 h 754494"/>
              <a:gd name="connsiteX61" fmla="*/ 677160 w 754503"/>
              <a:gd name="connsiteY61" fmla="*/ 474593 h 754494"/>
              <a:gd name="connsiteX62" fmla="*/ 490899 w 754503"/>
              <a:gd name="connsiteY62" fmla="*/ 604552 h 754494"/>
              <a:gd name="connsiteX63" fmla="*/ 419871 w 754503"/>
              <a:gd name="connsiteY63" fmla="*/ 683476 h 754494"/>
              <a:gd name="connsiteX64" fmla="*/ 411975 w 754503"/>
              <a:gd name="connsiteY64" fmla="*/ 686629 h 754494"/>
              <a:gd name="connsiteX65" fmla="*/ 418300 w 754503"/>
              <a:gd name="connsiteY65" fmla="*/ 689791 h 754494"/>
              <a:gd name="connsiteX66" fmla="*/ 513007 w 754503"/>
              <a:gd name="connsiteY66" fmla="*/ 171526 h 754494"/>
              <a:gd name="connsiteX67" fmla="*/ 540896 w 754503"/>
              <a:gd name="connsiteY67" fmla="*/ 107861 h 754494"/>
              <a:gd name="connsiteX68" fmla="*/ 433035 w 754503"/>
              <a:gd name="connsiteY68" fmla="*/ 66818 h 754494"/>
              <a:gd name="connsiteX69" fmla="*/ 513007 w 754503"/>
              <a:gd name="connsiteY69" fmla="*/ 171526 h 754494"/>
              <a:gd name="connsiteX70" fmla="*/ 691896 w 754503"/>
              <a:gd name="connsiteY70" fmla="*/ 357788 h 754494"/>
              <a:gd name="connsiteX71" fmla="*/ 679266 w 754503"/>
              <a:gd name="connsiteY71" fmla="*/ 285179 h 754494"/>
              <a:gd name="connsiteX72" fmla="*/ 560880 w 754503"/>
              <a:gd name="connsiteY72" fmla="*/ 397250 h 754494"/>
              <a:gd name="connsiteX73" fmla="*/ 520894 w 754503"/>
              <a:gd name="connsiteY73" fmla="*/ 551412 h 754494"/>
              <a:gd name="connsiteX74" fmla="*/ 691896 w 754503"/>
              <a:gd name="connsiteY74" fmla="*/ 357788 h 754494"/>
              <a:gd name="connsiteX75" fmla="*/ 661378 w 754503"/>
              <a:gd name="connsiteY75" fmla="*/ 240983 h 754494"/>
              <a:gd name="connsiteX76" fmla="*/ 577720 w 754503"/>
              <a:gd name="connsiteY76" fmla="*/ 133645 h 754494"/>
              <a:gd name="connsiteX77" fmla="*/ 532466 w 754503"/>
              <a:gd name="connsiteY77" fmla="*/ 214151 h 754494"/>
              <a:gd name="connsiteX78" fmla="*/ 561404 w 754503"/>
              <a:gd name="connsiteY78" fmla="*/ 353578 h 754494"/>
              <a:gd name="connsiteX79" fmla="*/ 661378 w 754503"/>
              <a:gd name="connsiteY79" fmla="*/ 240983 h 754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754503" h="754494">
                <a:moveTo>
                  <a:pt x="64198" y="234667"/>
                </a:moveTo>
                <a:cubicBezTo>
                  <a:pt x="16135" y="304124"/>
                  <a:pt x="-2620" y="377257"/>
                  <a:pt x="7896" y="454076"/>
                </a:cubicBezTo>
                <a:cubicBezTo>
                  <a:pt x="2638" y="428473"/>
                  <a:pt x="0" y="402860"/>
                  <a:pt x="0" y="377257"/>
                </a:cubicBezTo>
                <a:cubicBezTo>
                  <a:pt x="0" y="319031"/>
                  <a:pt x="13154" y="263433"/>
                  <a:pt x="39462" y="210464"/>
                </a:cubicBezTo>
                <a:lnTo>
                  <a:pt x="64198" y="234667"/>
                </a:lnTo>
                <a:close/>
                <a:moveTo>
                  <a:pt x="166268" y="496167"/>
                </a:moveTo>
                <a:cubicBezTo>
                  <a:pt x="159248" y="562461"/>
                  <a:pt x="191519" y="631212"/>
                  <a:pt x="263080" y="702421"/>
                </a:cubicBezTo>
                <a:lnTo>
                  <a:pt x="247822" y="720833"/>
                </a:lnTo>
                <a:cubicBezTo>
                  <a:pt x="220113" y="700840"/>
                  <a:pt x="194681" y="679266"/>
                  <a:pt x="171526" y="656120"/>
                </a:cubicBezTo>
                <a:cubicBezTo>
                  <a:pt x="112243" y="597189"/>
                  <a:pt x="73838" y="536686"/>
                  <a:pt x="56302" y="474593"/>
                </a:cubicBezTo>
                <a:cubicBezTo>
                  <a:pt x="31394" y="385496"/>
                  <a:pt x="52264" y="300962"/>
                  <a:pt x="118910" y="220990"/>
                </a:cubicBezTo>
                <a:lnTo>
                  <a:pt x="524" y="102080"/>
                </a:lnTo>
                <a:lnTo>
                  <a:pt x="376199" y="102080"/>
                </a:lnTo>
                <a:lnTo>
                  <a:pt x="376199" y="478279"/>
                </a:lnTo>
                <a:lnTo>
                  <a:pt x="253079" y="355159"/>
                </a:lnTo>
                <a:cubicBezTo>
                  <a:pt x="201168" y="394440"/>
                  <a:pt x="172231" y="441446"/>
                  <a:pt x="166268" y="496167"/>
                </a:cubicBezTo>
                <a:close/>
                <a:moveTo>
                  <a:pt x="377257" y="0"/>
                </a:moveTo>
                <a:cubicBezTo>
                  <a:pt x="481432" y="0"/>
                  <a:pt x="570357" y="36833"/>
                  <a:pt x="644014" y="110490"/>
                </a:cubicBezTo>
                <a:cubicBezTo>
                  <a:pt x="717671" y="184147"/>
                  <a:pt x="754504" y="273072"/>
                  <a:pt x="754504" y="377247"/>
                </a:cubicBezTo>
                <a:cubicBezTo>
                  <a:pt x="754504" y="481422"/>
                  <a:pt x="717671" y="570347"/>
                  <a:pt x="644014" y="644004"/>
                </a:cubicBezTo>
                <a:cubicBezTo>
                  <a:pt x="570347" y="717661"/>
                  <a:pt x="481432" y="754494"/>
                  <a:pt x="377257" y="754494"/>
                </a:cubicBezTo>
                <a:cubicBezTo>
                  <a:pt x="348843" y="754494"/>
                  <a:pt x="319907" y="750989"/>
                  <a:pt x="290436" y="743969"/>
                </a:cubicBezTo>
                <a:lnTo>
                  <a:pt x="318325" y="710298"/>
                </a:lnTo>
                <a:lnTo>
                  <a:pt x="291493" y="683466"/>
                </a:lnTo>
                <a:cubicBezTo>
                  <a:pt x="291141" y="683114"/>
                  <a:pt x="290446" y="682419"/>
                  <a:pt x="289388" y="681361"/>
                </a:cubicBezTo>
                <a:cubicBezTo>
                  <a:pt x="288331" y="680304"/>
                  <a:pt x="287626" y="679428"/>
                  <a:pt x="287284" y="678732"/>
                </a:cubicBezTo>
                <a:cubicBezTo>
                  <a:pt x="304819" y="684343"/>
                  <a:pt x="321297" y="688029"/>
                  <a:pt x="336747" y="689781"/>
                </a:cubicBezTo>
                <a:cubicBezTo>
                  <a:pt x="342347" y="686972"/>
                  <a:pt x="344452" y="685924"/>
                  <a:pt x="343062" y="686629"/>
                </a:cubicBezTo>
                <a:lnTo>
                  <a:pt x="334642" y="683476"/>
                </a:lnTo>
                <a:cubicBezTo>
                  <a:pt x="308677" y="661730"/>
                  <a:pt x="285712" y="636470"/>
                  <a:pt x="265719" y="607714"/>
                </a:cubicBezTo>
                <a:cubicBezTo>
                  <a:pt x="253089" y="603856"/>
                  <a:pt x="239058" y="598770"/>
                  <a:pt x="223628" y="592455"/>
                </a:cubicBezTo>
                <a:cubicBezTo>
                  <a:pt x="215551" y="575967"/>
                  <a:pt x="210474" y="559308"/>
                  <a:pt x="208369" y="542468"/>
                </a:cubicBezTo>
                <a:cubicBezTo>
                  <a:pt x="217484" y="547726"/>
                  <a:pt x="226600" y="552117"/>
                  <a:pt x="235725" y="555622"/>
                </a:cubicBezTo>
                <a:cubicBezTo>
                  <a:pt x="226257" y="536677"/>
                  <a:pt x="218008" y="515455"/>
                  <a:pt x="210998" y="491957"/>
                </a:cubicBezTo>
                <a:cubicBezTo>
                  <a:pt x="216255" y="471964"/>
                  <a:pt x="226076" y="452847"/>
                  <a:pt x="240459" y="434607"/>
                </a:cubicBezTo>
                <a:cubicBezTo>
                  <a:pt x="249221" y="486518"/>
                  <a:pt x="267109" y="533352"/>
                  <a:pt x="294122" y="575091"/>
                </a:cubicBezTo>
                <a:cubicBezTo>
                  <a:pt x="320078" y="580701"/>
                  <a:pt x="346557" y="583511"/>
                  <a:pt x="373570" y="583511"/>
                </a:cubicBezTo>
                <a:cubicBezTo>
                  <a:pt x="383381" y="583511"/>
                  <a:pt x="395668" y="582806"/>
                  <a:pt x="410403" y="581406"/>
                </a:cubicBezTo>
                <a:lnTo>
                  <a:pt x="417243" y="580882"/>
                </a:lnTo>
                <a:cubicBezTo>
                  <a:pt x="432673" y="579130"/>
                  <a:pt x="447580" y="576320"/>
                  <a:pt x="461963" y="572462"/>
                </a:cubicBezTo>
                <a:cubicBezTo>
                  <a:pt x="491423" y="526514"/>
                  <a:pt x="509664" y="475479"/>
                  <a:pt x="516684" y="419348"/>
                </a:cubicBezTo>
                <a:cubicBezTo>
                  <a:pt x="485460" y="431978"/>
                  <a:pt x="452314" y="440398"/>
                  <a:pt x="417243" y="444598"/>
                </a:cubicBezTo>
                <a:lnTo>
                  <a:pt x="417243" y="407241"/>
                </a:lnTo>
                <a:cubicBezTo>
                  <a:pt x="453723" y="402327"/>
                  <a:pt x="487918" y="392335"/>
                  <a:pt x="519846" y="377247"/>
                </a:cubicBezTo>
                <a:cubicBezTo>
                  <a:pt x="519846" y="376542"/>
                  <a:pt x="519846" y="375314"/>
                  <a:pt x="519846" y="373561"/>
                </a:cubicBezTo>
                <a:cubicBezTo>
                  <a:pt x="520189" y="371808"/>
                  <a:pt x="520369" y="370580"/>
                  <a:pt x="520369" y="369875"/>
                </a:cubicBezTo>
                <a:cubicBezTo>
                  <a:pt x="520369" y="327079"/>
                  <a:pt x="513349" y="285340"/>
                  <a:pt x="499320" y="244650"/>
                </a:cubicBezTo>
                <a:cubicBezTo>
                  <a:pt x="475116" y="262185"/>
                  <a:pt x="447760" y="274111"/>
                  <a:pt x="417243" y="280426"/>
                </a:cubicBezTo>
                <a:lnTo>
                  <a:pt x="417243" y="237277"/>
                </a:lnTo>
                <a:cubicBezTo>
                  <a:pt x="442150" y="230610"/>
                  <a:pt x="463886" y="219561"/>
                  <a:pt x="482489" y="204130"/>
                </a:cubicBezTo>
                <a:cubicBezTo>
                  <a:pt x="465991" y="170107"/>
                  <a:pt x="444255" y="139237"/>
                  <a:pt x="417243" y="111528"/>
                </a:cubicBezTo>
                <a:lnTo>
                  <a:pt x="417243" y="71542"/>
                </a:lnTo>
                <a:lnTo>
                  <a:pt x="157324" y="71542"/>
                </a:lnTo>
                <a:cubicBezTo>
                  <a:pt x="223266" y="23851"/>
                  <a:pt x="296570" y="0"/>
                  <a:pt x="377257" y="0"/>
                </a:cubicBezTo>
                <a:close/>
                <a:moveTo>
                  <a:pt x="377257" y="664007"/>
                </a:moveTo>
                <a:cubicBezTo>
                  <a:pt x="395849" y="650329"/>
                  <a:pt x="412509" y="635241"/>
                  <a:pt x="427244" y="618754"/>
                </a:cubicBezTo>
                <a:cubicBezTo>
                  <a:pt x="408641" y="621211"/>
                  <a:pt x="390753" y="622440"/>
                  <a:pt x="373580" y="622440"/>
                </a:cubicBezTo>
                <a:cubicBezTo>
                  <a:pt x="358845" y="622440"/>
                  <a:pt x="343767" y="621564"/>
                  <a:pt x="328326" y="619811"/>
                </a:cubicBezTo>
                <a:cubicBezTo>
                  <a:pt x="343052" y="635946"/>
                  <a:pt x="359369" y="650682"/>
                  <a:pt x="377257" y="664007"/>
                </a:cubicBezTo>
                <a:close/>
                <a:moveTo>
                  <a:pt x="418300" y="689791"/>
                </a:moveTo>
                <a:cubicBezTo>
                  <a:pt x="478621" y="682076"/>
                  <a:pt x="532476" y="658397"/>
                  <a:pt x="579825" y="618763"/>
                </a:cubicBezTo>
                <a:cubicBezTo>
                  <a:pt x="626126" y="579825"/>
                  <a:pt x="658568" y="531771"/>
                  <a:pt x="677160" y="474593"/>
                </a:cubicBezTo>
                <a:cubicBezTo>
                  <a:pt x="630860" y="537381"/>
                  <a:pt x="568776" y="580701"/>
                  <a:pt x="490899" y="604552"/>
                </a:cubicBezTo>
                <a:cubicBezTo>
                  <a:pt x="470554" y="634717"/>
                  <a:pt x="446875" y="661026"/>
                  <a:pt x="419871" y="683476"/>
                </a:cubicBezTo>
                <a:cubicBezTo>
                  <a:pt x="420919" y="683123"/>
                  <a:pt x="418290" y="684181"/>
                  <a:pt x="411975" y="686629"/>
                </a:cubicBezTo>
                <a:cubicBezTo>
                  <a:pt x="413032" y="686981"/>
                  <a:pt x="415137" y="688039"/>
                  <a:pt x="418300" y="689791"/>
                </a:cubicBezTo>
                <a:close/>
                <a:moveTo>
                  <a:pt x="513007" y="171526"/>
                </a:moveTo>
                <a:cubicBezTo>
                  <a:pt x="526685" y="151886"/>
                  <a:pt x="535971" y="130664"/>
                  <a:pt x="540896" y="107861"/>
                </a:cubicBezTo>
                <a:cubicBezTo>
                  <a:pt x="507568" y="87516"/>
                  <a:pt x="471621" y="73838"/>
                  <a:pt x="433035" y="66818"/>
                </a:cubicBezTo>
                <a:cubicBezTo>
                  <a:pt x="464944" y="96641"/>
                  <a:pt x="491604" y="131540"/>
                  <a:pt x="513007" y="171526"/>
                </a:cubicBezTo>
                <a:close/>
                <a:moveTo>
                  <a:pt x="691896" y="357788"/>
                </a:moveTo>
                <a:cubicBezTo>
                  <a:pt x="690133" y="332184"/>
                  <a:pt x="685924" y="307982"/>
                  <a:pt x="679266" y="285179"/>
                </a:cubicBezTo>
                <a:cubicBezTo>
                  <a:pt x="650148" y="331127"/>
                  <a:pt x="610686" y="368484"/>
                  <a:pt x="560880" y="397250"/>
                </a:cubicBezTo>
                <a:cubicBezTo>
                  <a:pt x="557374" y="451618"/>
                  <a:pt x="544039" y="503006"/>
                  <a:pt x="520894" y="551412"/>
                </a:cubicBezTo>
                <a:cubicBezTo>
                  <a:pt x="610686" y="510369"/>
                  <a:pt x="667693" y="445827"/>
                  <a:pt x="691896" y="357788"/>
                </a:cubicBezTo>
                <a:close/>
                <a:moveTo>
                  <a:pt x="661378" y="240983"/>
                </a:moveTo>
                <a:cubicBezTo>
                  <a:pt x="641032" y="198892"/>
                  <a:pt x="613143" y="163116"/>
                  <a:pt x="577720" y="133645"/>
                </a:cubicBezTo>
                <a:cubicBezTo>
                  <a:pt x="568595" y="163459"/>
                  <a:pt x="553517" y="190290"/>
                  <a:pt x="532466" y="214151"/>
                </a:cubicBezTo>
                <a:cubicBezTo>
                  <a:pt x="550002" y="258347"/>
                  <a:pt x="559641" y="304829"/>
                  <a:pt x="561404" y="353578"/>
                </a:cubicBezTo>
                <a:cubicBezTo>
                  <a:pt x="605609" y="323764"/>
                  <a:pt x="638927" y="286226"/>
                  <a:pt x="661378" y="240983"/>
                </a:cubicBezTo>
                <a:close/>
              </a:path>
            </a:pathLst>
          </a:custGeom>
          <a:solidFill>
            <a:srgbClr val="00B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3280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图形 6">
            <a:extLst>
              <a:ext uri="{FF2B5EF4-FFF2-40B4-BE49-F238E27FC236}">
                <a16:creationId xmlns:a16="http://schemas.microsoft.com/office/drawing/2014/main" id="{897132A0-D003-9289-8E98-567B23947E1F}"/>
              </a:ext>
            </a:extLst>
          </p:cNvPr>
          <p:cNvGrpSpPr/>
          <p:nvPr/>
        </p:nvGrpSpPr>
        <p:grpSpPr>
          <a:xfrm>
            <a:off x="4615722" y="2719787"/>
            <a:ext cx="1282191" cy="1160750"/>
            <a:chOff x="4157359" y="3782627"/>
            <a:chExt cx="1399229" cy="1266703"/>
          </a:xfrm>
          <a:solidFill>
            <a:srgbClr val="00B050"/>
          </a:solidFill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D65A70D0-2002-5379-BBE4-CECEE999F1E5}"/>
                </a:ext>
              </a:extLst>
            </p:cNvPr>
            <p:cNvSpPr/>
            <p:nvPr/>
          </p:nvSpPr>
          <p:spPr>
            <a:xfrm>
              <a:off x="4157359" y="3782627"/>
              <a:ext cx="1399229" cy="1266703"/>
            </a:xfrm>
            <a:custGeom>
              <a:avLst/>
              <a:gdLst>
                <a:gd name="connsiteX0" fmla="*/ 282438 w 1399229"/>
                <a:gd name="connsiteY0" fmla="*/ 576824 h 1266703"/>
                <a:gd name="connsiteX1" fmla="*/ 517341 w 1399229"/>
                <a:gd name="connsiteY1" fmla="*/ 538419 h 1266703"/>
                <a:gd name="connsiteX2" fmla="*/ 650449 w 1399229"/>
                <a:gd name="connsiteY2" fmla="*/ 531533 h 1266703"/>
                <a:gd name="connsiteX3" fmla="*/ 920349 w 1399229"/>
                <a:gd name="connsiteY3" fmla="*/ 538031 h 1266703"/>
                <a:gd name="connsiteX4" fmla="*/ 1018750 w 1399229"/>
                <a:gd name="connsiteY4" fmla="*/ 545305 h 1266703"/>
                <a:gd name="connsiteX5" fmla="*/ 1038915 w 1399229"/>
                <a:gd name="connsiteY5" fmla="*/ 558203 h 1266703"/>
                <a:gd name="connsiteX6" fmla="*/ 974639 w 1399229"/>
                <a:gd name="connsiteY6" fmla="*/ 778644 h 1266703"/>
                <a:gd name="connsiteX7" fmla="*/ 801201 w 1399229"/>
                <a:gd name="connsiteY7" fmla="*/ 886294 h 1266703"/>
                <a:gd name="connsiteX8" fmla="*/ 534694 w 1399229"/>
                <a:gd name="connsiteY8" fmla="*/ 890561 h 1266703"/>
                <a:gd name="connsiteX9" fmla="*/ 340800 w 1399229"/>
                <a:gd name="connsiteY9" fmla="*/ 803083 h 1266703"/>
                <a:gd name="connsiteX10" fmla="*/ 298531 w 1399229"/>
                <a:gd name="connsiteY10" fmla="*/ 705034 h 1266703"/>
                <a:gd name="connsiteX11" fmla="*/ 282438 w 1399229"/>
                <a:gd name="connsiteY11" fmla="*/ 576824 h 1266703"/>
                <a:gd name="connsiteX12" fmla="*/ 494364 w 1399229"/>
                <a:gd name="connsiteY12" fmla="*/ 1246971 h 1266703"/>
                <a:gd name="connsiteX13" fmla="*/ 399744 w 1399229"/>
                <a:gd name="connsiteY13" fmla="*/ 1189558 h 1266703"/>
                <a:gd name="connsiteX14" fmla="*/ 325386 w 1399229"/>
                <a:gd name="connsiteY14" fmla="*/ 1148146 h 1266703"/>
                <a:gd name="connsiteX15" fmla="*/ 252966 w 1399229"/>
                <a:gd name="connsiteY15" fmla="*/ 1087241 h 1266703"/>
                <a:gd name="connsiteX16" fmla="*/ 151075 w 1399229"/>
                <a:gd name="connsiteY16" fmla="*/ 971832 h 1266703"/>
                <a:gd name="connsiteX17" fmla="*/ 106188 w 1399229"/>
                <a:gd name="connsiteY17" fmla="*/ 862146 h 1266703"/>
                <a:gd name="connsiteX18" fmla="*/ 81273 w 1399229"/>
                <a:gd name="connsiteY18" fmla="*/ 584582 h 1266703"/>
                <a:gd name="connsiteX19" fmla="*/ 102408 w 1399229"/>
                <a:gd name="connsiteY19" fmla="*/ 447062 h 1266703"/>
                <a:gd name="connsiteX20" fmla="*/ 145646 w 1399229"/>
                <a:gd name="connsiteY20" fmla="*/ 335920 h 1266703"/>
                <a:gd name="connsiteX21" fmla="*/ 253451 w 1399229"/>
                <a:gd name="connsiteY21" fmla="*/ 211492 h 1266703"/>
                <a:gd name="connsiteX22" fmla="*/ 346908 w 1399229"/>
                <a:gd name="connsiteY22" fmla="*/ 151072 h 1266703"/>
                <a:gd name="connsiteX23" fmla="*/ 371241 w 1399229"/>
                <a:gd name="connsiteY23" fmla="*/ 136622 h 1266703"/>
                <a:gd name="connsiteX24" fmla="*/ 637264 w 1399229"/>
                <a:gd name="connsiteY24" fmla="*/ 52150 h 1266703"/>
                <a:gd name="connsiteX25" fmla="*/ 905904 w 1399229"/>
                <a:gd name="connsiteY25" fmla="*/ 86579 h 1266703"/>
                <a:gd name="connsiteX26" fmla="*/ 1127137 w 1399229"/>
                <a:gd name="connsiteY26" fmla="*/ 174057 h 1266703"/>
                <a:gd name="connsiteX27" fmla="*/ 1258597 w 1399229"/>
                <a:gd name="connsiteY27" fmla="*/ 355220 h 1266703"/>
                <a:gd name="connsiteX28" fmla="*/ 1306974 w 1399229"/>
                <a:gd name="connsiteY28" fmla="*/ 460930 h 1266703"/>
                <a:gd name="connsiteX29" fmla="*/ 1308137 w 1399229"/>
                <a:gd name="connsiteY29" fmla="*/ 744215 h 1266703"/>
                <a:gd name="connsiteX30" fmla="*/ 1222533 w 1399229"/>
                <a:gd name="connsiteY30" fmla="*/ 970475 h 1266703"/>
                <a:gd name="connsiteX31" fmla="*/ 1121029 w 1399229"/>
                <a:gd name="connsiteY31" fmla="*/ 1100722 h 1266703"/>
                <a:gd name="connsiteX32" fmla="*/ 977160 w 1399229"/>
                <a:gd name="connsiteY32" fmla="*/ 1192079 h 1266703"/>
                <a:gd name="connsiteX33" fmla="*/ 843082 w 1399229"/>
                <a:gd name="connsiteY33" fmla="*/ 1212445 h 1266703"/>
                <a:gd name="connsiteX34" fmla="*/ 724419 w 1399229"/>
                <a:gd name="connsiteY34" fmla="*/ 1176465 h 1266703"/>
                <a:gd name="connsiteX35" fmla="*/ 634356 w 1399229"/>
                <a:gd name="connsiteY35" fmla="*/ 950302 h 1266703"/>
                <a:gd name="connsiteX36" fmla="*/ 1005275 w 1399229"/>
                <a:gd name="connsiteY36" fmla="*/ 876305 h 1266703"/>
                <a:gd name="connsiteX37" fmla="*/ 1091461 w 1399229"/>
                <a:gd name="connsiteY37" fmla="*/ 738493 h 1266703"/>
                <a:gd name="connsiteX38" fmla="*/ 1102997 w 1399229"/>
                <a:gd name="connsiteY38" fmla="*/ 538031 h 1266703"/>
                <a:gd name="connsiteX39" fmla="*/ 928396 w 1399229"/>
                <a:gd name="connsiteY39" fmla="*/ 489734 h 1266703"/>
                <a:gd name="connsiteX40" fmla="*/ 866156 w 1399229"/>
                <a:gd name="connsiteY40" fmla="*/ 487212 h 1266703"/>
                <a:gd name="connsiteX41" fmla="*/ 874881 w 1399229"/>
                <a:gd name="connsiteY41" fmla="*/ 405844 h 1266703"/>
                <a:gd name="connsiteX42" fmla="*/ 874590 w 1399229"/>
                <a:gd name="connsiteY42" fmla="*/ 318075 h 1266703"/>
                <a:gd name="connsiteX43" fmla="*/ 869161 w 1399229"/>
                <a:gd name="connsiteY43" fmla="*/ 242526 h 1266703"/>
                <a:gd name="connsiteX44" fmla="*/ 805273 w 1399229"/>
                <a:gd name="connsiteY44" fmla="*/ 223712 h 1266703"/>
                <a:gd name="connsiteX45" fmla="*/ 804401 w 1399229"/>
                <a:gd name="connsiteY45" fmla="*/ 356771 h 1266703"/>
                <a:gd name="connsiteX46" fmla="*/ 805758 w 1399229"/>
                <a:gd name="connsiteY46" fmla="*/ 483915 h 1266703"/>
                <a:gd name="connsiteX47" fmla="*/ 510360 w 1399229"/>
                <a:gd name="connsiteY47" fmla="*/ 482945 h 1266703"/>
                <a:gd name="connsiteX48" fmla="*/ 512396 w 1399229"/>
                <a:gd name="connsiteY48" fmla="*/ 325058 h 1266703"/>
                <a:gd name="connsiteX49" fmla="*/ 468964 w 1399229"/>
                <a:gd name="connsiteY49" fmla="*/ 246405 h 1266703"/>
                <a:gd name="connsiteX50" fmla="*/ 434936 w 1399229"/>
                <a:gd name="connsiteY50" fmla="*/ 256492 h 1266703"/>
                <a:gd name="connsiteX51" fmla="*/ 431833 w 1399229"/>
                <a:gd name="connsiteY51" fmla="*/ 498753 h 1266703"/>
                <a:gd name="connsiteX52" fmla="*/ 321023 w 1399229"/>
                <a:gd name="connsiteY52" fmla="*/ 518538 h 1266703"/>
                <a:gd name="connsiteX53" fmla="*/ 213412 w 1399229"/>
                <a:gd name="connsiteY53" fmla="*/ 532600 h 1266703"/>
                <a:gd name="connsiteX54" fmla="*/ 219423 w 1399229"/>
                <a:gd name="connsiteY54" fmla="*/ 570035 h 1266703"/>
                <a:gd name="connsiteX55" fmla="*/ 217193 w 1399229"/>
                <a:gd name="connsiteY55" fmla="*/ 616199 h 1266703"/>
                <a:gd name="connsiteX56" fmla="*/ 296301 w 1399229"/>
                <a:gd name="connsiteY56" fmla="*/ 830044 h 1266703"/>
                <a:gd name="connsiteX57" fmla="*/ 345647 w 1399229"/>
                <a:gd name="connsiteY57" fmla="*/ 878633 h 1266703"/>
                <a:gd name="connsiteX58" fmla="*/ 410020 w 1399229"/>
                <a:gd name="connsiteY58" fmla="*/ 912285 h 1266703"/>
                <a:gd name="connsiteX59" fmla="*/ 530138 w 1399229"/>
                <a:gd name="connsiteY59" fmla="*/ 939440 h 1266703"/>
                <a:gd name="connsiteX60" fmla="*/ 571825 w 1399229"/>
                <a:gd name="connsiteY60" fmla="*/ 949042 h 1266703"/>
                <a:gd name="connsiteX61" fmla="*/ 580841 w 1399229"/>
                <a:gd name="connsiteY61" fmla="*/ 1064838 h 1266703"/>
                <a:gd name="connsiteX62" fmla="*/ 752922 w 1399229"/>
                <a:gd name="connsiteY62" fmla="*/ 1242219 h 1266703"/>
                <a:gd name="connsiteX63" fmla="*/ 1135765 w 1399229"/>
                <a:gd name="connsiteY63" fmla="*/ 1192564 h 1266703"/>
                <a:gd name="connsiteX64" fmla="*/ 1245509 w 1399229"/>
                <a:gd name="connsiteY64" fmla="*/ 1085399 h 1266703"/>
                <a:gd name="connsiteX65" fmla="*/ 1264414 w 1399229"/>
                <a:gd name="connsiteY65" fmla="*/ 1058438 h 1266703"/>
                <a:gd name="connsiteX66" fmla="*/ 1372413 w 1399229"/>
                <a:gd name="connsiteY66" fmla="*/ 820152 h 1266703"/>
                <a:gd name="connsiteX67" fmla="*/ 1398782 w 1399229"/>
                <a:gd name="connsiteY67" fmla="*/ 672254 h 1266703"/>
                <a:gd name="connsiteX68" fmla="*/ 1339936 w 1399229"/>
                <a:gd name="connsiteY68" fmla="*/ 381793 h 1266703"/>
                <a:gd name="connsiteX69" fmla="*/ 1278180 w 1399229"/>
                <a:gd name="connsiteY69" fmla="*/ 268226 h 1266703"/>
                <a:gd name="connsiteX70" fmla="*/ 1268195 w 1399229"/>
                <a:gd name="connsiteY70" fmla="*/ 257558 h 1266703"/>
                <a:gd name="connsiteX71" fmla="*/ 1241147 w 1399229"/>
                <a:gd name="connsiteY71" fmla="*/ 217893 h 1266703"/>
                <a:gd name="connsiteX72" fmla="*/ 964751 w 1399229"/>
                <a:gd name="connsiteY72" fmla="*/ 56805 h 1266703"/>
                <a:gd name="connsiteX73" fmla="*/ 674976 w 1399229"/>
                <a:gd name="connsiteY73" fmla="*/ 71 h 1266703"/>
                <a:gd name="connsiteX74" fmla="*/ 384135 w 1399229"/>
                <a:gd name="connsiteY74" fmla="*/ 58842 h 1266703"/>
                <a:gd name="connsiteX75" fmla="*/ 326840 w 1399229"/>
                <a:gd name="connsiteY75" fmla="*/ 89585 h 1266703"/>
                <a:gd name="connsiteX76" fmla="*/ 218550 w 1399229"/>
                <a:gd name="connsiteY76" fmla="*/ 156406 h 1266703"/>
                <a:gd name="connsiteX77" fmla="*/ 87865 w 1399229"/>
                <a:gd name="connsiteY77" fmla="*/ 287817 h 1266703"/>
                <a:gd name="connsiteX78" fmla="*/ 6624 w 1399229"/>
                <a:gd name="connsiteY78" fmla="*/ 552869 h 1266703"/>
                <a:gd name="connsiteX79" fmla="*/ 32 w 1399229"/>
                <a:gd name="connsiteY79" fmla="*/ 633655 h 1266703"/>
                <a:gd name="connsiteX80" fmla="*/ 6042 w 1399229"/>
                <a:gd name="connsiteY80" fmla="*/ 714054 h 1266703"/>
                <a:gd name="connsiteX81" fmla="*/ 84666 w 1399229"/>
                <a:gd name="connsiteY81" fmla="*/ 985992 h 1266703"/>
                <a:gd name="connsiteX82" fmla="*/ 165035 w 1399229"/>
                <a:gd name="connsiteY82" fmla="*/ 1080646 h 1266703"/>
                <a:gd name="connsiteX83" fmla="*/ 209922 w 1399229"/>
                <a:gd name="connsiteY83" fmla="*/ 1123416 h 1266703"/>
                <a:gd name="connsiteX84" fmla="*/ 367364 w 1399229"/>
                <a:gd name="connsiteY84" fmla="*/ 1228350 h 1266703"/>
                <a:gd name="connsiteX85" fmla="*/ 464892 w 1399229"/>
                <a:gd name="connsiteY85" fmla="*/ 1259773 h 1266703"/>
                <a:gd name="connsiteX86" fmla="*/ 494364 w 1399229"/>
                <a:gd name="connsiteY86" fmla="*/ 1246971 h 1266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1399229" h="1266703">
                  <a:moveTo>
                    <a:pt x="282438" y="576824"/>
                  </a:moveTo>
                  <a:cubicBezTo>
                    <a:pt x="343224" y="571684"/>
                    <a:pt x="438717" y="547244"/>
                    <a:pt x="517341" y="538419"/>
                  </a:cubicBezTo>
                  <a:cubicBezTo>
                    <a:pt x="564360" y="533085"/>
                    <a:pt x="598873" y="532600"/>
                    <a:pt x="650449" y="531533"/>
                  </a:cubicBezTo>
                  <a:cubicBezTo>
                    <a:pt x="746426" y="529594"/>
                    <a:pt x="824081" y="533667"/>
                    <a:pt x="920349" y="538031"/>
                  </a:cubicBezTo>
                  <a:lnTo>
                    <a:pt x="1018750" y="545305"/>
                  </a:lnTo>
                  <a:cubicBezTo>
                    <a:pt x="1035813" y="546274"/>
                    <a:pt x="1038624" y="543947"/>
                    <a:pt x="1038915" y="558203"/>
                  </a:cubicBezTo>
                  <a:cubicBezTo>
                    <a:pt x="1040854" y="652470"/>
                    <a:pt x="1023985" y="704452"/>
                    <a:pt x="974639" y="778644"/>
                  </a:cubicBezTo>
                  <a:cubicBezTo>
                    <a:pt x="923645" y="855260"/>
                    <a:pt x="893883" y="870486"/>
                    <a:pt x="801201" y="886294"/>
                  </a:cubicBezTo>
                  <a:cubicBezTo>
                    <a:pt x="707357" y="902296"/>
                    <a:pt x="629411" y="897738"/>
                    <a:pt x="534694" y="890561"/>
                  </a:cubicBezTo>
                  <a:cubicBezTo>
                    <a:pt x="446666" y="883967"/>
                    <a:pt x="378609" y="855551"/>
                    <a:pt x="340800" y="803083"/>
                  </a:cubicBezTo>
                  <a:cubicBezTo>
                    <a:pt x="322962" y="778256"/>
                    <a:pt x="306287" y="735875"/>
                    <a:pt x="298531" y="705034"/>
                  </a:cubicBezTo>
                  <a:cubicBezTo>
                    <a:pt x="278075" y="624151"/>
                    <a:pt x="285153" y="663914"/>
                    <a:pt x="282438" y="576824"/>
                  </a:cubicBezTo>
                  <a:close/>
                  <a:moveTo>
                    <a:pt x="494364" y="1246971"/>
                  </a:moveTo>
                  <a:cubicBezTo>
                    <a:pt x="475653" y="1208857"/>
                    <a:pt x="444146" y="1211088"/>
                    <a:pt x="399744" y="1189558"/>
                  </a:cubicBezTo>
                  <a:lnTo>
                    <a:pt x="325386" y="1148146"/>
                  </a:lnTo>
                  <a:lnTo>
                    <a:pt x="252966" y="1087241"/>
                  </a:lnTo>
                  <a:cubicBezTo>
                    <a:pt x="205365" y="1038847"/>
                    <a:pt x="204880" y="1051746"/>
                    <a:pt x="151075" y="971832"/>
                  </a:cubicBezTo>
                  <a:cubicBezTo>
                    <a:pt x="127711" y="937113"/>
                    <a:pt x="118695" y="907145"/>
                    <a:pt x="106188" y="862146"/>
                  </a:cubicBezTo>
                  <a:cubicBezTo>
                    <a:pt x="80885" y="771176"/>
                    <a:pt x="77201" y="677976"/>
                    <a:pt x="81273" y="584582"/>
                  </a:cubicBezTo>
                  <a:cubicBezTo>
                    <a:pt x="83212" y="541134"/>
                    <a:pt x="90677" y="485176"/>
                    <a:pt x="102408" y="447062"/>
                  </a:cubicBezTo>
                  <a:cubicBezTo>
                    <a:pt x="115689" y="403905"/>
                    <a:pt x="126160" y="373161"/>
                    <a:pt x="145646" y="335920"/>
                  </a:cubicBezTo>
                  <a:cubicBezTo>
                    <a:pt x="166586" y="295769"/>
                    <a:pt x="215254" y="233798"/>
                    <a:pt x="253451" y="211492"/>
                  </a:cubicBezTo>
                  <a:lnTo>
                    <a:pt x="346908" y="151072"/>
                  </a:lnTo>
                  <a:cubicBezTo>
                    <a:pt x="355730" y="145641"/>
                    <a:pt x="361935" y="141859"/>
                    <a:pt x="371241" y="136622"/>
                  </a:cubicBezTo>
                  <a:cubicBezTo>
                    <a:pt x="474490" y="79111"/>
                    <a:pt x="511427" y="69898"/>
                    <a:pt x="637264" y="52150"/>
                  </a:cubicBezTo>
                  <a:cubicBezTo>
                    <a:pt x="744390" y="37021"/>
                    <a:pt x="819136" y="58357"/>
                    <a:pt x="905904" y="86579"/>
                  </a:cubicBezTo>
                  <a:cubicBezTo>
                    <a:pt x="974349" y="108788"/>
                    <a:pt x="1076143" y="136816"/>
                    <a:pt x="1127137" y="174057"/>
                  </a:cubicBezTo>
                  <a:cubicBezTo>
                    <a:pt x="1173575" y="208001"/>
                    <a:pt x="1231743" y="294509"/>
                    <a:pt x="1258597" y="355220"/>
                  </a:cubicBezTo>
                  <a:cubicBezTo>
                    <a:pt x="1274302" y="390618"/>
                    <a:pt x="1294855" y="421264"/>
                    <a:pt x="1306974" y="460930"/>
                  </a:cubicBezTo>
                  <a:cubicBezTo>
                    <a:pt x="1329659" y="535509"/>
                    <a:pt x="1326557" y="666823"/>
                    <a:pt x="1308137" y="744215"/>
                  </a:cubicBezTo>
                  <a:cubicBezTo>
                    <a:pt x="1289329" y="823644"/>
                    <a:pt x="1257628" y="897059"/>
                    <a:pt x="1222533" y="970475"/>
                  </a:cubicBezTo>
                  <a:cubicBezTo>
                    <a:pt x="1200138" y="1017317"/>
                    <a:pt x="1158451" y="1067360"/>
                    <a:pt x="1121029" y="1100722"/>
                  </a:cubicBezTo>
                  <a:cubicBezTo>
                    <a:pt x="1076240" y="1140678"/>
                    <a:pt x="1037364" y="1169482"/>
                    <a:pt x="977160" y="1192079"/>
                  </a:cubicBezTo>
                  <a:cubicBezTo>
                    <a:pt x="948561" y="1202747"/>
                    <a:pt x="880407" y="1214579"/>
                    <a:pt x="843082" y="1212445"/>
                  </a:cubicBezTo>
                  <a:cubicBezTo>
                    <a:pt x="798002" y="1209924"/>
                    <a:pt x="755636" y="1196443"/>
                    <a:pt x="724419" y="1176465"/>
                  </a:cubicBezTo>
                  <a:cubicBezTo>
                    <a:pt x="644341" y="1125355"/>
                    <a:pt x="646474" y="1062026"/>
                    <a:pt x="634356" y="950302"/>
                  </a:cubicBezTo>
                  <a:cubicBezTo>
                    <a:pt x="747784" y="955830"/>
                    <a:pt x="925487" y="951175"/>
                    <a:pt x="1005275" y="876305"/>
                  </a:cubicBezTo>
                  <a:cubicBezTo>
                    <a:pt x="1024858" y="857975"/>
                    <a:pt x="1078567" y="766812"/>
                    <a:pt x="1091461" y="738493"/>
                  </a:cubicBezTo>
                  <a:cubicBezTo>
                    <a:pt x="1107457" y="703580"/>
                    <a:pt x="1111529" y="556167"/>
                    <a:pt x="1102997" y="538031"/>
                  </a:cubicBezTo>
                  <a:cubicBezTo>
                    <a:pt x="1078276" y="485467"/>
                    <a:pt x="994320" y="496814"/>
                    <a:pt x="928396" y="489734"/>
                  </a:cubicBezTo>
                  <a:cubicBezTo>
                    <a:pt x="917925" y="488570"/>
                    <a:pt x="890199" y="488667"/>
                    <a:pt x="866156" y="487212"/>
                  </a:cubicBezTo>
                  <a:cubicBezTo>
                    <a:pt x="867513" y="462773"/>
                    <a:pt x="873427" y="429896"/>
                    <a:pt x="874881" y="405844"/>
                  </a:cubicBezTo>
                  <a:cubicBezTo>
                    <a:pt x="876626" y="378786"/>
                    <a:pt x="874493" y="345909"/>
                    <a:pt x="874590" y="318075"/>
                  </a:cubicBezTo>
                  <a:cubicBezTo>
                    <a:pt x="874784" y="290920"/>
                    <a:pt x="879728" y="264638"/>
                    <a:pt x="869161" y="242526"/>
                  </a:cubicBezTo>
                  <a:cubicBezTo>
                    <a:pt x="860242" y="223906"/>
                    <a:pt x="831255" y="217408"/>
                    <a:pt x="805273" y="223712"/>
                  </a:cubicBezTo>
                  <a:cubicBezTo>
                    <a:pt x="801492" y="264735"/>
                    <a:pt x="805661" y="314487"/>
                    <a:pt x="804401" y="356771"/>
                  </a:cubicBezTo>
                  <a:cubicBezTo>
                    <a:pt x="803431" y="387903"/>
                    <a:pt x="796257" y="457730"/>
                    <a:pt x="805758" y="483915"/>
                  </a:cubicBezTo>
                  <a:lnTo>
                    <a:pt x="510360" y="482945"/>
                  </a:lnTo>
                  <a:lnTo>
                    <a:pt x="512396" y="325058"/>
                  </a:lnTo>
                  <a:cubicBezTo>
                    <a:pt x="513075" y="308862"/>
                    <a:pt x="526163" y="242041"/>
                    <a:pt x="468964" y="246405"/>
                  </a:cubicBezTo>
                  <a:cubicBezTo>
                    <a:pt x="458882" y="247181"/>
                    <a:pt x="442594" y="252515"/>
                    <a:pt x="434936" y="256492"/>
                  </a:cubicBezTo>
                  <a:cubicBezTo>
                    <a:pt x="429797" y="361814"/>
                    <a:pt x="427180" y="394400"/>
                    <a:pt x="431833" y="498753"/>
                  </a:cubicBezTo>
                  <a:cubicBezTo>
                    <a:pt x="386462" y="502439"/>
                    <a:pt x="360868" y="511264"/>
                    <a:pt x="321023" y="518538"/>
                  </a:cubicBezTo>
                  <a:cubicBezTo>
                    <a:pt x="280596" y="525908"/>
                    <a:pt x="249961" y="526102"/>
                    <a:pt x="213412" y="532600"/>
                  </a:cubicBezTo>
                  <a:cubicBezTo>
                    <a:pt x="211958" y="557912"/>
                    <a:pt x="219423" y="559755"/>
                    <a:pt x="219423" y="570035"/>
                  </a:cubicBezTo>
                  <a:lnTo>
                    <a:pt x="217193" y="616199"/>
                  </a:lnTo>
                  <a:cubicBezTo>
                    <a:pt x="220780" y="691360"/>
                    <a:pt x="254323" y="776995"/>
                    <a:pt x="296301" y="830044"/>
                  </a:cubicBezTo>
                  <a:cubicBezTo>
                    <a:pt x="318018" y="857490"/>
                    <a:pt x="322283" y="866898"/>
                    <a:pt x="345647" y="878633"/>
                  </a:cubicBezTo>
                  <a:cubicBezTo>
                    <a:pt x="364843" y="888331"/>
                    <a:pt x="384038" y="903072"/>
                    <a:pt x="410020" y="912285"/>
                  </a:cubicBezTo>
                  <a:cubicBezTo>
                    <a:pt x="449478" y="926251"/>
                    <a:pt x="489614" y="932749"/>
                    <a:pt x="530138" y="939440"/>
                  </a:cubicBezTo>
                  <a:cubicBezTo>
                    <a:pt x="543225" y="941574"/>
                    <a:pt x="563584" y="943708"/>
                    <a:pt x="571825" y="949042"/>
                  </a:cubicBezTo>
                  <a:cubicBezTo>
                    <a:pt x="571922" y="990453"/>
                    <a:pt x="573279" y="1027112"/>
                    <a:pt x="580841" y="1064838"/>
                  </a:cubicBezTo>
                  <a:cubicBezTo>
                    <a:pt x="598000" y="1150862"/>
                    <a:pt x="673425" y="1215646"/>
                    <a:pt x="752922" y="1242219"/>
                  </a:cubicBezTo>
                  <a:cubicBezTo>
                    <a:pt x="877789" y="1283921"/>
                    <a:pt x="1032808" y="1275484"/>
                    <a:pt x="1135765" y="1192564"/>
                  </a:cubicBezTo>
                  <a:cubicBezTo>
                    <a:pt x="1172217" y="1163178"/>
                    <a:pt x="1220303" y="1128459"/>
                    <a:pt x="1245509" y="1085399"/>
                  </a:cubicBezTo>
                  <a:cubicBezTo>
                    <a:pt x="1254234" y="1070657"/>
                    <a:pt x="1253362" y="1070851"/>
                    <a:pt x="1264414" y="1058438"/>
                  </a:cubicBezTo>
                  <a:cubicBezTo>
                    <a:pt x="1303871" y="1014214"/>
                    <a:pt x="1349242" y="886682"/>
                    <a:pt x="1372413" y="820152"/>
                  </a:cubicBezTo>
                  <a:cubicBezTo>
                    <a:pt x="1383756" y="787566"/>
                    <a:pt x="1397910" y="708817"/>
                    <a:pt x="1398782" y="672254"/>
                  </a:cubicBezTo>
                  <a:cubicBezTo>
                    <a:pt x="1401788" y="544044"/>
                    <a:pt x="1390445" y="472956"/>
                    <a:pt x="1339936" y="381793"/>
                  </a:cubicBezTo>
                  <a:cubicBezTo>
                    <a:pt x="1319383" y="344648"/>
                    <a:pt x="1303096" y="300812"/>
                    <a:pt x="1278180" y="268226"/>
                  </a:cubicBezTo>
                  <a:cubicBezTo>
                    <a:pt x="1272170" y="260371"/>
                    <a:pt x="1274012" y="265220"/>
                    <a:pt x="1268195" y="257558"/>
                  </a:cubicBezTo>
                  <a:lnTo>
                    <a:pt x="1241147" y="217893"/>
                  </a:lnTo>
                  <a:cubicBezTo>
                    <a:pt x="1171442" y="131772"/>
                    <a:pt x="1077403" y="94143"/>
                    <a:pt x="964751" y="56805"/>
                  </a:cubicBezTo>
                  <a:cubicBezTo>
                    <a:pt x="872845" y="26256"/>
                    <a:pt x="786756" y="1816"/>
                    <a:pt x="674976" y="71"/>
                  </a:cubicBezTo>
                  <a:cubicBezTo>
                    <a:pt x="576187" y="-1481"/>
                    <a:pt x="451998" y="22668"/>
                    <a:pt x="384135" y="58842"/>
                  </a:cubicBezTo>
                  <a:cubicBezTo>
                    <a:pt x="364940" y="69122"/>
                    <a:pt x="348653" y="79887"/>
                    <a:pt x="326840" y="89585"/>
                  </a:cubicBezTo>
                  <a:cubicBezTo>
                    <a:pt x="284862" y="108109"/>
                    <a:pt x="256068" y="133324"/>
                    <a:pt x="218550" y="156406"/>
                  </a:cubicBezTo>
                  <a:cubicBezTo>
                    <a:pt x="165132" y="189283"/>
                    <a:pt x="123445" y="235253"/>
                    <a:pt x="87865" y="287817"/>
                  </a:cubicBezTo>
                  <a:cubicBezTo>
                    <a:pt x="40361" y="357741"/>
                    <a:pt x="12538" y="462579"/>
                    <a:pt x="6624" y="552869"/>
                  </a:cubicBezTo>
                  <a:cubicBezTo>
                    <a:pt x="4782" y="580606"/>
                    <a:pt x="-453" y="605628"/>
                    <a:pt x="32" y="633655"/>
                  </a:cubicBezTo>
                  <a:cubicBezTo>
                    <a:pt x="419" y="658871"/>
                    <a:pt x="5073" y="689226"/>
                    <a:pt x="6042" y="714054"/>
                  </a:cubicBezTo>
                  <a:cubicBezTo>
                    <a:pt x="9920" y="808708"/>
                    <a:pt x="42107" y="924602"/>
                    <a:pt x="84666" y="985992"/>
                  </a:cubicBezTo>
                  <a:cubicBezTo>
                    <a:pt x="110066" y="1022554"/>
                    <a:pt x="136048" y="1051164"/>
                    <a:pt x="165035" y="1080646"/>
                  </a:cubicBezTo>
                  <a:lnTo>
                    <a:pt x="209922" y="1123416"/>
                  </a:lnTo>
                  <a:cubicBezTo>
                    <a:pt x="257620" y="1165312"/>
                    <a:pt x="309583" y="1202068"/>
                    <a:pt x="367364" y="1228350"/>
                  </a:cubicBezTo>
                  <a:cubicBezTo>
                    <a:pt x="401004" y="1243577"/>
                    <a:pt x="429119" y="1259482"/>
                    <a:pt x="464892" y="1259773"/>
                  </a:cubicBezTo>
                  <a:cubicBezTo>
                    <a:pt x="482827" y="1259967"/>
                    <a:pt x="482924" y="1253566"/>
                    <a:pt x="494364" y="1246971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A8AD0AE5-04C1-EB2F-16E8-30C635FEDC1C}"/>
                </a:ext>
              </a:extLst>
            </p:cNvPr>
            <p:cNvSpPr/>
            <p:nvPr/>
          </p:nvSpPr>
          <p:spPr>
            <a:xfrm>
              <a:off x="4516016" y="4349752"/>
              <a:ext cx="575721" cy="189881"/>
            </a:xfrm>
            <a:custGeom>
              <a:avLst/>
              <a:gdLst>
                <a:gd name="connsiteX0" fmla="*/ 50104 w 575721"/>
                <a:gd name="connsiteY0" fmla="*/ 21918 h 189881"/>
                <a:gd name="connsiteX1" fmla="*/ 19081 w 575721"/>
                <a:gd name="connsiteY1" fmla="*/ 98146 h 189881"/>
                <a:gd name="connsiteX2" fmla="*/ 24606 w 575721"/>
                <a:gd name="connsiteY2" fmla="*/ 177574 h 189881"/>
                <a:gd name="connsiteX3" fmla="*/ 42736 w 575721"/>
                <a:gd name="connsiteY3" fmla="*/ 157208 h 189881"/>
                <a:gd name="connsiteX4" fmla="*/ 79672 w 575721"/>
                <a:gd name="connsiteY4" fmla="*/ 117058 h 189881"/>
                <a:gd name="connsiteX5" fmla="*/ 155582 w 575721"/>
                <a:gd name="connsiteY5" fmla="*/ 37823 h 189881"/>
                <a:gd name="connsiteX6" fmla="*/ 121263 w 575721"/>
                <a:gd name="connsiteY6" fmla="*/ 180387 h 189881"/>
                <a:gd name="connsiteX7" fmla="*/ 140167 w 575721"/>
                <a:gd name="connsiteY7" fmla="*/ 177865 h 189881"/>
                <a:gd name="connsiteX8" fmla="*/ 250105 w 575721"/>
                <a:gd name="connsiteY8" fmla="*/ 51595 h 189881"/>
                <a:gd name="connsiteX9" fmla="*/ 233042 w 575721"/>
                <a:gd name="connsiteY9" fmla="*/ 163609 h 189881"/>
                <a:gd name="connsiteX10" fmla="*/ 251365 w 575721"/>
                <a:gd name="connsiteY10" fmla="*/ 162930 h 189881"/>
                <a:gd name="connsiteX11" fmla="*/ 362758 w 575721"/>
                <a:gd name="connsiteY11" fmla="*/ 51110 h 189881"/>
                <a:gd name="connsiteX12" fmla="*/ 354226 w 575721"/>
                <a:gd name="connsiteY12" fmla="*/ 114245 h 189881"/>
                <a:gd name="connsiteX13" fmla="*/ 345792 w 575721"/>
                <a:gd name="connsiteY13" fmla="*/ 177090 h 189881"/>
                <a:gd name="connsiteX14" fmla="*/ 409777 w 575721"/>
                <a:gd name="connsiteY14" fmla="*/ 124816 h 189881"/>
                <a:gd name="connsiteX15" fmla="*/ 423252 w 575721"/>
                <a:gd name="connsiteY15" fmla="*/ 110172 h 189881"/>
                <a:gd name="connsiteX16" fmla="*/ 474343 w 575721"/>
                <a:gd name="connsiteY16" fmla="*/ 68566 h 189881"/>
                <a:gd name="connsiteX17" fmla="*/ 467460 w 575721"/>
                <a:gd name="connsiteY17" fmla="*/ 167585 h 189881"/>
                <a:gd name="connsiteX18" fmla="*/ 550738 w 575721"/>
                <a:gd name="connsiteY18" fmla="*/ 101249 h 189881"/>
                <a:gd name="connsiteX19" fmla="*/ 561596 w 575721"/>
                <a:gd name="connsiteY19" fmla="*/ 133157 h 189881"/>
                <a:gd name="connsiteX20" fmla="*/ 574781 w 575721"/>
                <a:gd name="connsiteY20" fmla="*/ 101443 h 189881"/>
                <a:gd name="connsiteX21" fmla="*/ 574102 w 575721"/>
                <a:gd name="connsiteY21" fmla="*/ 81174 h 189881"/>
                <a:gd name="connsiteX22" fmla="*/ 565086 w 575721"/>
                <a:gd name="connsiteY22" fmla="*/ 66433 h 189881"/>
                <a:gd name="connsiteX23" fmla="*/ 506918 w 575721"/>
                <a:gd name="connsiteY23" fmla="*/ 123749 h 189881"/>
                <a:gd name="connsiteX24" fmla="*/ 480354 w 575721"/>
                <a:gd name="connsiteY24" fmla="*/ 137909 h 189881"/>
                <a:gd name="connsiteX25" fmla="*/ 484523 w 575721"/>
                <a:gd name="connsiteY25" fmla="*/ 33265 h 189881"/>
                <a:gd name="connsiteX26" fmla="*/ 426936 w 575721"/>
                <a:gd name="connsiteY26" fmla="*/ 85926 h 189881"/>
                <a:gd name="connsiteX27" fmla="*/ 398628 w 575721"/>
                <a:gd name="connsiteY27" fmla="*/ 113663 h 189881"/>
                <a:gd name="connsiteX28" fmla="*/ 363921 w 575721"/>
                <a:gd name="connsiteY28" fmla="*/ 141497 h 189881"/>
                <a:gd name="connsiteX29" fmla="*/ 371967 w 575721"/>
                <a:gd name="connsiteY29" fmla="*/ 24343 h 189881"/>
                <a:gd name="connsiteX30" fmla="*/ 246033 w 575721"/>
                <a:gd name="connsiteY30" fmla="*/ 140333 h 189881"/>
                <a:gd name="connsiteX31" fmla="*/ 265617 w 575721"/>
                <a:gd name="connsiteY31" fmla="*/ 15517 h 189881"/>
                <a:gd name="connsiteX32" fmla="*/ 161205 w 575721"/>
                <a:gd name="connsiteY32" fmla="*/ 128404 h 189881"/>
                <a:gd name="connsiteX33" fmla="*/ 150541 w 575721"/>
                <a:gd name="connsiteY33" fmla="*/ 139169 h 189881"/>
                <a:gd name="connsiteX34" fmla="*/ 143657 w 575721"/>
                <a:gd name="connsiteY34" fmla="*/ 144213 h 189881"/>
                <a:gd name="connsiteX35" fmla="*/ 176038 w 575721"/>
                <a:gd name="connsiteY35" fmla="*/ 0 h 189881"/>
                <a:gd name="connsiteX36" fmla="*/ 97026 w 575721"/>
                <a:gd name="connsiteY36" fmla="*/ 74676 h 189881"/>
                <a:gd name="connsiteX37" fmla="*/ 61737 w 575721"/>
                <a:gd name="connsiteY37" fmla="*/ 116670 h 189881"/>
                <a:gd name="connsiteX38" fmla="*/ 41960 w 575721"/>
                <a:gd name="connsiteY38" fmla="*/ 135387 h 189881"/>
                <a:gd name="connsiteX39" fmla="*/ 23152 w 575721"/>
                <a:gd name="connsiteY39" fmla="*/ 152941 h 189881"/>
                <a:gd name="connsiteX40" fmla="*/ 37500 w 575721"/>
                <a:gd name="connsiteY40" fmla="*/ 86120 h 189881"/>
                <a:gd name="connsiteX41" fmla="*/ 50104 w 575721"/>
                <a:gd name="connsiteY41" fmla="*/ 21918 h 189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575721" h="189881">
                  <a:moveTo>
                    <a:pt x="50104" y="21918"/>
                  </a:moveTo>
                  <a:cubicBezTo>
                    <a:pt x="34689" y="25991"/>
                    <a:pt x="27224" y="71573"/>
                    <a:pt x="19081" y="98146"/>
                  </a:cubicBezTo>
                  <a:cubicBezTo>
                    <a:pt x="18790" y="99213"/>
                    <a:pt x="-27163" y="229751"/>
                    <a:pt x="24606" y="177574"/>
                  </a:cubicBezTo>
                  <a:cubicBezTo>
                    <a:pt x="31587" y="170689"/>
                    <a:pt x="35755" y="164385"/>
                    <a:pt x="42736" y="157208"/>
                  </a:cubicBezTo>
                  <a:cubicBezTo>
                    <a:pt x="57084" y="142661"/>
                    <a:pt x="65809" y="133641"/>
                    <a:pt x="79672" y="117058"/>
                  </a:cubicBezTo>
                  <a:cubicBezTo>
                    <a:pt x="95475" y="98049"/>
                    <a:pt x="137453" y="48200"/>
                    <a:pt x="155582" y="37823"/>
                  </a:cubicBezTo>
                  <a:cubicBezTo>
                    <a:pt x="151510" y="61002"/>
                    <a:pt x="111762" y="169622"/>
                    <a:pt x="121263" y="180387"/>
                  </a:cubicBezTo>
                  <a:cubicBezTo>
                    <a:pt x="121844" y="181163"/>
                    <a:pt x="122523" y="192995"/>
                    <a:pt x="140167" y="177865"/>
                  </a:cubicBezTo>
                  <a:cubicBezTo>
                    <a:pt x="160720" y="160021"/>
                    <a:pt x="223736" y="63426"/>
                    <a:pt x="250105" y="51595"/>
                  </a:cubicBezTo>
                  <a:cubicBezTo>
                    <a:pt x="248360" y="94752"/>
                    <a:pt x="214719" y="149741"/>
                    <a:pt x="233042" y="163609"/>
                  </a:cubicBezTo>
                  <a:cubicBezTo>
                    <a:pt x="233139" y="163609"/>
                    <a:pt x="233042" y="173404"/>
                    <a:pt x="251365" y="162930"/>
                  </a:cubicBezTo>
                  <a:cubicBezTo>
                    <a:pt x="276669" y="148480"/>
                    <a:pt x="331638" y="65075"/>
                    <a:pt x="362758" y="51110"/>
                  </a:cubicBezTo>
                  <a:cubicBezTo>
                    <a:pt x="359849" y="60226"/>
                    <a:pt x="360431" y="91939"/>
                    <a:pt x="354226" y="114245"/>
                  </a:cubicBezTo>
                  <a:cubicBezTo>
                    <a:pt x="348991" y="133254"/>
                    <a:pt x="338618" y="162833"/>
                    <a:pt x="345792" y="177090"/>
                  </a:cubicBezTo>
                  <a:cubicBezTo>
                    <a:pt x="364890" y="177380"/>
                    <a:pt x="398240" y="137327"/>
                    <a:pt x="409777" y="124816"/>
                  </a:cubicBezTo>
                  <a:cubicBezTo>
                    <a:pt x="415497" y="118512"/>
                    <a:pt x="416369" y="116670"/>
                    <a:pt x="423252" y="110172"/>
                  </a:cubicBezTo>
                  <a:cubicBezTo>
                    <a:pt x="438473" y="95624"/>
                    <a:pt x="459317" y="71961"/>
                    <a:pt x="474343" y="68566"/>
                  </a:cubicBezTo>
                  <a:cubicBezTo>
                    <a:pt x="472405" y="100765"/>
                    <a:pt x="451173" y="137327"/>
                    <a:pt x="467460" y="167585"/>
                  </a:cubicBezTo>
                  <a:cubicBezTo>
                    <a:pt x="499356" y="165355"/>
                    <a:pt x="534160" y="118706"/>
                    <a:pt x="550738" y="101249"/>
                  </a:cubicBezTo>
                  <a:cubicBezTo>
                    <a:pt x="558687" y="113469"/>
                    <a:pt x="547151" y="118512"/>
                    <a:pt x="561596" y="133157"/>
                  </a:cubicBezTo>
                  <a:cubicBezTo>
                    <a:pt x="580500" y="128404"/>
                    <a:pt x="575071" y="121713"/>
                    <a:pt x="574781" y="101443"/>
                  </a:cubicBezTo>
                  <a:cubicBezTo>
                    <a:pt x="574684" y="95237"/>
                    <a:pt x="575168" y="87187"/>
                    <a:pt x="574102" y="81174"/>
                  </a:cubicBezTo>
                  <a:cubicBezTo>
                    <a:pt x="571969" y="68760"/>
                    <a:pt x="572066" y="71379"/>
                    <a:pt x="565086" y="66433"/>
                  </a:cubicBezTo>
                  <a:cubicBezTo>
                    <a:pt x="555100" y="68469"/>
                    <a:pt x="518163" y="113081"/>
                    <a:pt x="506918" y="123749"/>
                  </a:cubicBezTo>
                  <a:cubicBezTo>
                    <a:pt x="496932" y="133254"/>
                    <a:pt x="495963" y="136163"/>
                    <a:pt x="480354" y="137909"/>
                  </a:cubicBezTo>
                  <a:cubicBezTo>
                    <a:pt x="482099" y="105614"/>
                    <a:pt x="507499" y="57898"/>
                    <a:pt x="484523" y="33265"/>
                  </a:cubicBezTo>
                  <a:cubicBezTo>
                    <a:pt x="473665" y="38017"/>
                    <a:pt x="438764" y="74967"/>
                    <a:pt x="426936" y="85926"/>
                  </a:cubicBezTo>
                  <a:cubicBezTo>
                    <a:pt x="416660" y="95334"/>
                    <a:pt x="408226" y="103965"/>
                    <a:pt x="398628" y="113663"/>
                  </a:cubicBezTo>
                  <a:cubicBezTo>
                    <a:pt x="384280" y="128307"/>
                    <a:pt x="380111" y="135096"/>
                    <a:pt x="363921" y="141497"/>
                  </a:cubicBezTo>
                  <a:cubicBezTo>
                    <a:pt x="366732" y="123555"/>
                    <a:pt x="393781" y="36465"/>
                    <a:pt x="371967" y="24343"/>
                  </a:cubicBezTo>
                  <a:cubicBezTo>
                    <a:pt x="356747" y="15905"/>
                    <a:pt x="280934" y="125301"/>
                    <a:pt x="246033" y="140333"/>
                  </a:cubicBezTo>
                  <a:cubicBezTo>
                    <a:pt x="247585" y="102025"/>
                    <a:pt x="280934" y="48297"/>
                    <a:pt x="265617" y="15517"/>
                  </a:cubicBezTo>
                  <a:cubicBezTo>
                    <a:pt x="245743" y="15905"/>
                    <a:pt x="176425" y="108523"/>
                    <a:pt x="161205" y="128404"/>
                  </a:cubicBezTo>
                  <a:lnTo>
                    <a:pt x="150541" y="139169"/>
                  </a:lnTo>
                  <a:cubicBezTo>
                    <a:pt x="146663" y="142370"/>
                    <a:pt x="147923" y="141400"/>
                    <a:pt x="143657" y="144213"/>
                  </a:cubicBezTo>
                  <a:cubicBezTo>
                    <a:pt x="146857" y="103965"/>
                    <a:pt x="187380" y="32780"/>
                    <a:pt x="176038" y="0"/>
                  </a:cubicBezTo>
                  <a:cubicBezTo>
                    <a:pt x="153352" y="873"/>
                    <a:pt x="111665" y="59062"/>
                    <a:pt x="97026" y="74676"/>
                  </a:cubicBezTo>
                  <a:lnTo>
                    <a:pt x="61737" y="116670"/>
                  </a:lnTo>
                  <a:cubicBezTo>
                    <a:pt x="54563" y="123846"/>
                    <a:pt x="48843" y="127726"/>
                    <a:pt x="41960" y="135387"/>
                  </a:cubicBezTo>
                  <a:cubicBezTo>
                    <a:pt x="33041" y="145376"/>
                    <a:pt x="35271" y="145764"/>
                    <a:pt x="23152" y="152941"/>
                  </a:cubicBezTo>
                  <a:lnTo>
                    <a:pt x="37500" y="86120"/>
                  </a:lnTo>
                  <a:cubicBezTo>
                    <a:pt x="43317" y="66045"/>
                    <a:pt x="60380" y="33847"/>
                    <a:pt x="50104" y="21918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" name="图形 6">
            <a:extLst>
              <a:ext uri="{FF2B5EF4-FFF2-40B4-BE49-F238E27FC236}">
                <a16:creationId xmlns:a16="http://schemas.microsoft.com/office/drawing/2014/main" id="{B9043228-3CC7-C1F7-38B5-E9EB662FB826}"/>
              </a:ext>
            </a:extLst>
          </p:cNvPr>
          <p:cNvGrpSpPr/>
          <p:nvPr/>
        </p:nvGrpSpPr>
        <p:grpSpPr>
          <a:xfrm>
            <a:off x="6537767" y="772905"/>
            <a:ext cx="1047767" cy="916195"/>
            <a:chOff x="935481" y="1994442"/>
            <a:chExt cx="1143408" cy="999825"/>
          </a:xfrm>
          <a:solidFill>
            <a:srgbClr val="00B050"/>
          </a:solidFill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21A8DEBD-8C52-5E2B-4332-47741114ADB2}"/>
                </a:ext>
              </a:extLst>
            </p:cNvPr>
            <p:cNvSpPr/>
            <p:nvPr/>
          </p:nvSpPr>
          <p:spPr>
            <a:xfrm>
              <a:off x="935481" y="2329727"/>
              <a:ext cx="368896" cy="664540"/>
            </a:xfrm>
            <a:custGeom>
              <a:avLst/>
              <a:gdLst>
                <a:gd name="connsiteX0" fmla="*/ 107973 w 368896"/>
                <a:gd name="connsiteY0" fmla="*/ 63506 h 664540"/>
                <a:gd name="connsiteX1" fmla="*/ 232647 w 368896"/>
                <a:gd name="connsiteY1" fmla="*/ 71264 h 664540"/>
                <a:gd name="connsiteX2" fmla="*/ 297214 w 368896"/>
                <a:gd name="connsiteY2" fmla="*/ 157966 h 664540"/>
                <a:gd name="connsiteX3" fmla="*/ 177193 w 368896"/>
                <a:gd name="connsiteY3" fmla="*/ 332825 h 664540"/>
                <a:gd name="connsiteX4" fmla="*/ 185337 w 368896"/>
                <a:gd name="connsiteY4" fmla="*/ 371133 h 664540"/>
                <a:gd name="connsiteX5" fmla="*/ 270165 w 368896"/>
                <a:gd name="connsiteY5" fmla="*/ 397900 h 664540"/>
                <a:gd name="connsiteX6" fmla="*/ 258629 w 368896"/>
                <a:gd name="connsiteY6" fmla="*/ 561509 h 664540"/>
                <a:gd name="connsiteX7" fmla="*/ 212967 w 368896"/>
                <a:gd name="connsiteY7" fmla="*/ 597102 h 664540"/>
                <a:gd name="connsiteX8" fmla="*/ 65220 w 368896"/>
                <a:gd name="connsiteY8" fmla="*/ 613880 h 664540"/>
                <a:gd name="connsiteX9" fmla="*/ 76853 w 368896"/>
                <a:gd name="connsiteY9" fmla="*/ 475583 h 664540"/>
                <a:gd name="connsiteX10" fmla="*/ 93528 w 368896"/>
                <a:gd name="connsiteY10" fmla="*/ 123732 h 664540"/>
                <a:gd name="connsiteX11" fmla="*/ 107973 w 368896"/>
                <a:gd name="connsiteY11" fmla="*/ 63506 h 664540"/>
                <a:gd name="connsiteX12" fmla="*/ 51453 w 368896"/>
                <a:gd name="connsiteY12" fmla="*/ 11911 h 664540"/>
                <a:gd name="connsiteX13" fmla="*/ 33421 w 368896"/>
                <a:gd name="connsiteY13" fmla="*/ 79896 h 664540"/>
                <a:gd name="connsiteX14" fmla="*/ 17425 w 368896"/>
                <a:gd name="connsiteY14" fmla="*/ 319345 h 664540"/>
                <a:gd name="connsiteX15" fmla="*/ 2204 w 368896"/>
                <a:gd name="connsiteY15" fmla="*/ 567619 h 664540"/>
                <a:gd name="connsiteX16" fmla="*/ 10832 w 368896"/>
                <a:gd name="connsiteY16" fmla="*/ 644429 h 664540"/>
                <a:gd name="connsiteX17" fmla="*/ 46606 w 368896"/>
                <a:gd name="connsiteY17" fmla="*/ 644235 h 664540"/>
                <a:gd name="connsiteX18" fmla="*/ 114081 w 368896"/>
                <a:gd name="connsiteY18" fmla="*/ 662565 h 664540"/>
                <a:gd name="connsiteX19" fmla="*/ 201721 w 368896"/>
                <a:gd name="connsiteY19" fmla="*/ 658201 h 664540"/>
                <a:gd name="connsiteX20" fmla="*/ 266385 w 368896"/>
                <a:gd name="connsiteY20" fmla="*/ 635798 h 664540"/>
                <a:gd name="connsiteX21" fmla="*/ 352861 w 368896"/>
                <a:gd name="connsiteY21" fmla="*/ 530087 h 664540"/>
                <a:gd name="connsiteX22" fmla="*/ 356448 w 368896"/>
                <a:gd name="connsiteY22" fmla="*/ 413515 h 664540"/>
                <a:gd name="connsiteX23" fmla="*/ 334829 w 368896"/>
                <a:gd name="connsiteY23" fmla="*/ 386263 h 664540"/>
                <a:gd name="connsiteX24" fmla="*/ 270844 w 368896"/>
                <a:gd name="connsiteY24" fmla="*/ 351737 h 664540"/>
                <a:gd name="connsiteX25" fmla="*/ 275594 w 368896"/>
                <a:gd name="connsiteY25" fmla="*/ 343881 h 664540"/>
                <a:gd name="connsiteX26" fmla="*/ 318057 w 368896"/>
                <a:gd name="connsiteY26" fmla="*/ 302179 h 664540"/>
                <a:gd name="connsiteX27" fmla="*/ 325037 w 368896"/>
                <a:gd name="connsiteY27" fmla="*/ 98128 h 664540"/>
                <a:gd name="connsiteX28" fmla="*/ 219656 w 368896"/>
                <a:gd name="connsiteY28" fmla="*/ 11232 h 664540"/>
                <a:gd name="connsiteX29" fmla="*/ 93043 w 368896"/>
                <a:gd name="connsiteY29" fmla="*/ 9972 h 664540"/>
                <a:gd name="connsiteX30" fmla="*/ 72491 w 368896"/>
                <a:gd name="connsiteY30" fmla="*/ 6674 h 664540"/>
                <a:gd name="connsiteX31" fmla="*/ 51453 w 368896"/>
                <a:gd name="connsiteY31" fmla="*/ 11911 h 664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68896" h="664540">
                  <a:moveTo>
                    <a:pt x="107973" y="63506"/>
                  </a:moveTo>
                  <a:cubicBezTo>
                    <a:pt x="159646" y="55747"/>
                    <a:pt x="187954" y="44982"/>
                    <a:pt x="232647" y="71264"/>
                  </a:cubicBezTo>
                  <a:cubicBezTo>
                    <a:pt x="250582" y="81738"/>
                    <a:pt x="289167" y="132848"/>
                    <a:pt x="297214" y="157966"/>
                  </a:cubicBezTo>
                  <a:cubicBezTo>
                    <a:pt x="319124" y="226436"/>
                    <a:pt x="212870" y="319248"/>
                    <a:pt x="177193" y="332825"/>
                  </a:cubicBezTo>
                  <a:cubicBezTo>
                    <a:pt x="180780" y="360562"/>
                    <a:pt x="172152" y="351349"/>
                    <a:pt x="185337" y="371133"/>
                  </a:cubicBezTo>
                  <a:cubicBezTo>
                    <a:pt x="201721" y="395573"/>
                    <a:pt x="241372" y="388784"/>
                    <a:pt x="270165" y="397900"/>
                  </a:cubicBezTo>
                  <a:cubicBezTo>
                    <a:pt x="336671" y="419043"/>
                    <a:pt x="303127" y="511079"/>
                    <a:pt x="258629" y="561509"/>
                  </a:cubicBezTo>
                  <a:cubicBezTo>
                    <a:pt x="242826" y="579548"/>
                    <a:pt x="235458" y="584203"/>
                    <a:pt x="212967" y="597102"/>
                  </a:cubicBezTo>
                  <a:cubicBezTo>
                    <a:pt x="177775" y="617274"/>
                    <a:pt x="117668" y="614268"/>
                    <a:pt x="65220" y="613880"/>
                  </a:cubicBezTo>
                  <a:cubicBezTo>
                    <a:pt x="64347" y="570335"/>
                    <a:pt x="72103" y="514182"/>
                    <a:pt x="76853" y="475583"/>
                  </a:cubicBezTo>
                  <a:cubicBezTo>
                    <a:pt x="87420" y="389851"/>
                    <a:pt x="80343" y="217320"/>
                    <a:pt x="93528" y="123732"/>
                  </a:cubicBezTo>
                  <a:cubicBezTo>
                    <a:pt x="96243" y="104141"/>
                    <a:pt x="103417" y="83969"/>
                    <a:pt x="107973" y="63506"/>
                  </a:cubicBezTo>
                  <a:close/>
                  <a:moveTo>
                    <a:pt x="51453" y="11911"/>
                  </a:moveTo>
                  <a:lnTo>
                    <a:pt x="33421" y="79896"/>
                  </a:lnTo>
                  <a:cubicBezTo>
                    <a:pt x="21981" y="119755"/>
                    <a:pt x="18297" y="271339"/>
                    <a:pt x="17425" y="319345"/>
                  </a:cubicBezTo>
                  <a:lnTo>
                    <a:pt x="2204" y="567619"/>
                  </a:lnTo>
                  <a:cubicBezTo>
                    <a:pt x="-2740" y="609807"/>
                    <a:pt x="847" y="611261"/>
                    <a:pt x="10832" y="644429"/>
                  </a:cubicBezTo>
                  <a:cubicBezTo>
                    <a:pt x="32258" y="646272"/>
                    <a:pt x="25084" y="645205"/>
                    <a:pt x="46606" y="644235"/>
                  </a:cubicBezTo>
                  <a:cubicBezTo>
                    <a:pt x="67837" y="678373"/>
                    <a:pt x="76465" y="658104"/>
                    <a:pt x="114081" y="662565"/>
                  </a:cubicBezTo>
                  <a:cubicBezTo>
                    <a:pt x="139772" y="665571"/>
                    <a:pt x="176418" y="663923"/>
                    <a:pt x="201721" y="658201"/>
                  </a:cubicBezTo>
                  <a:cubicBezTo>
                    <a:pt x="231968" y="651315"/>
                    <a:pt x="225473" y="664698"/>
                    <a:pt x="266385" y="635798"/>
                  </a:cubicBezTo>
                  <a:cubicBezTo>
                    <a:pt x="318057" y="599332"/>
                    <a:pt x="329497" y="577996"/>
                    <a:pt x="352861" y="530087"/>
                  </a:cubicBezTo>
                  <a:cubicBezTo>
                    <a:pt x="372832" y="489161"/>
                    <a:pt x="374286" y="456478"/>
                    <a:pt x="356448" y="413515"/>
                  </a:cubicBezTo>
                  <a:cubicBezTo>
                    <a:pt x="351310" y="400907"/>
                    <a:pt x="342294" y="394797"/>
                    <a:pt x="334829" y="386263"/>
                  </a:cubicBezTo>
                  <a:cubicBezTo>
                    <a:pt x="319996" y="369388"/>
                    <a:pt x="298280" y="359011"/>
                    <a:pt x="270844" y="351737"/>
                  </a:cubicBezTo>
                  <a:cubicBezTo>
                    <a:pt x="275013" y="343687"/>
                    <a:pt x="270747" y="349409"/>
                    <a:pt x="275594" y="343881"/>
                  </a:cubicBezTo>
                  <a:cubicBezTo>
                    <a:pt x="283835" y="334377"/>
                    <a:pt x="288198" y="338741"/>
                    <a:pt x="318057" y="302179"/>
                  </a:cubicBezTo>
                  <a:cubicBezTo>
                    <a:pt x="374868" y="232449"/>
                    <a:pt x="388732" y="182697"/>
                    <a:pt x="325037" y="98128"/>
                  </a:cubicBezTo>
                  <a:cubicBezTo>
                    <a:pt x="291979" y="54292"/>
                    <a:pt x="270747" y="30726"/>
                    <a:pt x="219656" y="11232"/>
                  </a:cubicBezTo>
                  <a:cubicBezTo>
                    <a:pt x="153344" y="-13983"/>
                    <a:pt x="112045" y="11329"/>
                    <a:pt x="93043" y="9972"/>
                  </a:cubicBezTo>
                  <a:cubicBezTo>
                    <a:pt x="84512" y="9293"/>
                    <a:pt x="87614" y="6771"/>
                    <a:pt x="72491" y="6674"/>
                  </a:cubicBezTo>
                  <a:cubicBezTo>
                    <a:pt x="62311" y="6577"/>
                    <a:pt x="57755" y="8226"/>
                    <a:pt x="51453" y="11911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81189235-A255-599A-17F7-816BE1B57354}"/>
                </a:ext>
              </a:extLst>
            </p:cNvPr>
            <p:cNvSpPr/>
            <p:nvPr/>
          </p:nvSpPr>
          <p:spPr>
            <a:xfrm>
              <a:off x="1627282" y="2292275"/>
              <a:ext cx="451608" cy="686336"/>
            </a:xfrm>
            <a:custGeom>
              <a:avLst/>
              <a:gdLst>
                <a:gd name="connsiteX0" fmla="*/ 384382 w 451608"/>
                <a:gd name="connsiteY0" fmla="*/ 412853 h 686336"/>
                <a:gd name="connsiteX1" fmla="*/ 369355 w 451608"/>
                <a:gd name="connsiteY1" fmla="*/ 504113 h 686336"/>
                <a:gd name="connsiteX2" fmla="*/ 328831 w 451608"/>
                <a:gd name="connsiteY2" fmla="*/ 579759 h 686336"/>
                <a:gd name="connsiteX3" fmla="*/ 83846 w 451608"/>
                <a:gd name="connsiteY3" fmla="*/ 585481 h 686336"/>
                <a:gd name="connsiteX4" fmla="*/ 72019 w 451608"/>
                <a:gd name="connsiteY4" fmla="*/ 281345 h 686336"/>
                <a:gd name="connsiteX5" fmla="*/ 132223 w 451608"/>
                <a:gd name="connsiteY5" fmla="*/ 113177 h 686336"/>
                <a:gd name="connsiteX6" fmla="*/ 235665 w 451608"/>
                <a:gd name="connsiteY6" fmla="*/ 43156 h 686336"/>
                <a:gd name="connsiteX7" fmla="*/ 336781 w 451608"/>
                <a:gd name="connsiteY7" fmla="*/ 118996 h 686336"/>
                <a:gd name="connsiteX8" fmla="*/ 370616 w 451608"/>
                <a:gd name="connsiteY8" fmla="*/ 201625 h 686336"/>
                <a:gd name="connsiteX9" fmla="*/ 384382 w 451608"/>
                <a:gd name="connsiteY9" fmla="*/ 412853 h 686336"/>
                <a:gd name="connsiteX10" fmla="*/ 231885 w 451608"/>
                <a:gd name="connsiteY10" fmla="*/ 2327 h 686336"/>
                <a:gd name="connsiteX11" fmla="*/ 171293 w 451608"/>
                <a:gd name="connsiteY11" fmla="*/ 12219 h 686336"/>
                <a:gd name="connsiteX12" fmla="*/ 129605 w 451608"/>
                <a:gd name="connsiteY12" fmla="*/ 40344 h 686336"/>
                <a:gd name="connsiteX13" fmla="*/ 5998 w 451608"/>
                <a:gd name="connsiteY13" fmla="*/ 347099 h 686336"/>
                <a:gd name="connsiteX14" fmla="*/ 228588 w 451608"/>
                <a:gd name="connsiteY14" fmla="*/ 685954 h 686336"/>
                <a:gd name="connsiteX15" fmla="*/ 288889 w 451608"/>
                <a:gd name="connsiteY15" fmla="*/ 675868 h 686336"/>
                <a:gd name="connsiteX16" fmla="*/ 378759 w 451608"/>
                <a:gd name="connsiteY16" fmla="*/ 626116 h 686336"/>
                <a:gd name="connsiteX17" fmla="*/ 438769 w 451608"/>
                <a:gd name="connsiteY17" fmla="*/ 469490 h 686336"/>
                <a:gd name="connsiteX18" fmla="*/ 451372 w 451608"/>
                <a:gd name="connsiteY18" fmla="*/ 412756 h 686336"/>
                <a:gd name="connsiteX19" fmla="*/ 424615 w 451608"/>
                <a:gd name="connsiteY19" fmla="*/ 156722 h 686336"/>
                <a:gd name="connsiteX20" fmla="*/ 413369 w 451608"/>
                <a:gd name="connsiteY20" fmla="*/ 133447 h 686336"/>
                <a:gd name="connsiteX21" fmla="*/ 397858 w 451608"/>
                <a:gd name="connsiteY21" fmla="*/ 109783 h 686336"/>
                <a:gd name="connsiteX22" fmla="*/ 382831 w 451608"/>
                <a:gd name="connsiteY22" fmla="*/ 90193 h 686336"/>
                <a:gd name="connsiteX23" fmla="*/ 374009 w 451608"/>
                <a:gd name="connsiteY23" fmla="*/ 81173 h 686336"/>
                <a:gd name="connsiteX24" fmla="*/ 331837 w 451608"/>
                <a:gd name="connsiteY24" fmla="*/ 32682 h 686336"/>
                <a:gd name="connsiteX25" fmla="*/ 289665 w 451608"/>
                <a:gd name="connsiteY25" fmla="*/ 4460 h 686336"/>
                <a:gd name="connsiteX26" fmla="*/ 231885 w 451608"/>
                <a:gd name="connsiteY26" fmla="*/ 2327 h 686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51608" h="686336">
                  <a:moveTo>
                    <a:pt x="384382" y="412853"/>
                  </a:moveTo>
                  <a:cubicBezTo>
                    <a:pt x="383219" y="453197"/>
                    <a:pt x="383219" y="456979"/>
                    <a:pt x="369355" y="504113"/>
                  </a:cubicBezTo>
                  <a:cubicBezTo>
                    <a:pt x="358109" y="542227"/>
                    <a:pt x="352971" y="554059"/>
                    <a:pt x="328831" y="579759"/>
                  </a:cubicBezTo>
                  <a:cubicBezTo>
                    <a:pt x="268046" y="644349"/>
                    <a:pt x="122625" y="658993"/>
                    <a:pt x="83846" y="585481"/>
                  </a:cubicBezTo>
                  <a:cubicBezTo>
                    <a:pt x="48073" y="517787"/>
                    <a:pt x="62033" y="356118"/>
                    <a:pt x="72019" y="281345"/>
                  </a:cubicBezTo>
                  <a:cubicBezTo>
                    <a:pt x="80841" y="215688"/>
                    <a:pt x="99455" y="157207"/>
                    <a:pt x="132223" y="113177"/>
                  </a:cubicBezTo>
                  <a:cubicBezTo>
                    <a:pt x="156072" y="81270"/>
                    <a:pt x="189906" y="41993"/>
                    <a:pt x="235665" y="43156"/>
                  </a:cubicBezTo>
                  <a:cubicBezTo>
                    <a:pt x="280552" y="44223"/>
                    <a:pt x="307794" y="80204"/>
                    <a:pt x="336781" y="118996"/>
                  </a:cubicBezTo>
                  <a:cubicBezTo>
                    <a:pt x="360630" y="150807"/>
                    <a:pt x="361212" y="154880"/>
                    <a:pt x="370616" y="201625"/>
                  </a:cubicBezTo>
                  <a:cubicBezTo>
                    <a:pt x="384285" y="270095"/>
                    <a:pt x="386515" y="339631"/>
                    <a:pt x="384382" y="412853"/>
                  </a:cubicBezTo>
                  <a:close/>
                  <a:moveTo>
                    <a:pt x="231885" y="2327"/>
                  </a:moveTo>
                  <a:cubicBezTo>
                    <a:pt x="206387" y="7370"/>
                    <a:pt x="198341" y="-1746"/>
                    <a:pt x="171293" y="12219"/>
                  </a:cubicBezTo>
                  <a:cubicBezTo>
                    <a:pt x="158302" y="18911"/>
                    <a:pt x="139300" y="31712"/>
                    <a:pt x="129605" y="40344"/>
                  </a:cubicBezTo>
                  <a:cubicBezTo>
                    <a:pt x="42353" y="117057"/>
                    <a:pt x="18019" y="229944"/>
                    <a:pt x="5998" y="347099"/>
                  </a:cubicBezTo>
                  <a:cubicBezTo>
                    <a:pt x="-12713" y="529619"/>
                    <a:pt x="-13" y="695362"/>
                    <a:pt x="228588" y="685954"/>
                  </a:cubicBezTo>
                  <a:cubicBezTo>
                    <a:pt x="252825" y="684888"/>
                    <a:pt x="267367" y="681590"/>
                    <a:pt x="288889" y="675868"/>
                  </a:cubicBezTo>
                  <a:cubicBezTo>
                    <a:pt x="322627" y="666849"/>
                    <a:pt x="353844" y="650071"/>
                    <a:pt x="378759" y="626116"/>
                  </a:cubicBezTo>
                  <a:cubicBezTo>
                    <a:pt x="422385" y="584317"/>
                    <a:pt x="428105" y="524188"/>
                    <a:pt x="438769" y="469490"/>
                  </a:cubicBezTo>
                  <a:cubicBezTo>
                    <a:pt x="442744" y="449609"/>
                    <a:pt x="450306" y="439232"/>
                    <a:pt x="451372" y="412756"/>
                  </a:cubicBezTo>
                  <a:cubicBezTo>
                    <a:pt x="453505" y="358736"/>
                    <a:pt x="440902" y="203856"/>
                    <a:pt x="424615" y="156722"/>
                  </a:cubicBezTo>
                  <a:cubicBezTo>
                    <a:pt x="420931" y="146054"/>
                    <a:pt x="418410" y="140817"/>
                    <a:pt x="413369" y="133447"/>
                  </a:cubicBezTo>
                  <a:cubicBezTo>
                    <a:pt x="408037" y="125688"/>
                    <a:pt x="403287" y="117154"/>
                    <a:pt x="397858" y="109783"/>
                  </a:cubicBezTo>
                  <a:cubicBezTo>
                    <a:pt x="392816" y="102994"/>
                    <a:pt x="387678" y="96206"/>
                    <a:pt x="382831" y="90193"/>
                  </a:cubicBezTo>
                  <a:cubicBezTo>
                    <a:pt x="377014" y="82822"/>
                    <a:pt x="379244" y="87186"/>
                    <a:pt x="374009" y="81173"/>
                  </a:cubicBezTo>
                  <a:lnTo>
                    <a:pt x="331837" y="32682"/>
                  </a:lnTo>
                  <a:cubicBezTo>
                    <a:pt x="323402" y="22499"/>
                    <a:pt x="304304" y="10473"/>
                    <a:pt x="289665" y="4460"/>
                  </a:cubicBezTo>
                  <a:cubicBezTo>
                    <a:pt x="277450" y="-680"/>
                    <a:pt x="250886" y="-1359"/>
                    <a:pt x="231885" y="2327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03D847E9-41AC-362F-CD5F-F53231C6C541}"/>
                </a:ext>
              </a:extLst>
            </p:cNvPr>
            <p:cNvSpPr/>
            <p:nvPr/>
          </p:nvSpPr>
          <p:spPr>
            <a:xfrm>
              <a:off x="1457172" y="2315881"/>
              <a:ext cx="75648" cy="651487"/>
            </a:xfrm>
            <a:custGeom>
              <a:avLst/>
              <a:gdLst>
                <a:gd name="connsiteX0" fmla="*/ 30785 w 75648"/>
                <a:gd name="connsiteY0" fmla="*/ 651487 h 651487"/>
                <a:gd name="connsiteX1" fmla="*/ 56960 w 75648"/>
                <a:gd name="connsiteY1" fmla="*/ 650905 h 651487"/>
                <a:gd name="connsiteX2" fmla="*/ 65492 w 75648"/>
                <a:gd name="connsiteY2" fmla="*/ 582048 h 651487"/>
                <a:gd name="connsiteX3" fmla="*/ 68497 w 75648"/>
                <a:gd name="connsiteY3" fmla="*/ 504850 h 651487"/>
                <a:gd name="connsiteX4" fmla="*/ 72084 w 75648"/>
                <a:gd name="connsiteY4" fmla="*/ 277136 h 651487"/>
                <a:gd name="connsiteX5" fmla="*/ 70145 w 75648"/>
                <a:gd name="connsiteY5" fmla="*/ 218946 h 651487"/>
                <a:gd name="connsiteX6" fmla="*/ 73538 w 75648"/>
                <a:gd name="connsiteY6" fmla="*/ 81329 h 651487"/>
                <a:gd name="connsiteX7" fmla="*/ 62971 w 75648"/>
                <a:gd name="connsiteY7" fmla="*/ 27504 h 651487"/>
                <a:gd name="connsiteX8" fmla="*/ 9456 w 75648"/>
                <a:gd name="connsiteY8" fmla="*/ 59314 h 651487"/>
                <a:gd name="connsiteX9" fmla="*/ 52 w 75648"/>
                <a:gd name="connsiteY9" fmla="*/ 539861 h 651487"/>
                <a:gd name="connsiteX10" fmla="*/ 30785 w 75648"/>
                <a:gd name="connsiteY10" fmla="*/ 651487 h 651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5648" h="651487">
                  <a:moveTo>
                    <a:pt x="30785" y="651487"/>
                  </a:moveTo>
                  <a:lnTo>
                    <a:pt x="56960" y="650905"/>
                  </a:lnTo>
                  <a:cubicBezTo>
                    <a:pt x="66461" y="631897"/>
                    <a:pt x="66364" y="609300"/>
                    <a:pt x="65492" y="582048"/>
                  </a:cubicBezTo>
                  <a:cubicBezTo>
                    <a:pt x="64619" y="554408"/>
                    <a:pt x="67721" y="532490"/>
                    <a:pt x="68497" y="504850"/>
                  </a:cubicBezTo>
                  <a:lnTo>
                    <a:pt x="72084" y="277136"/>
                  </a:lnTo>
                  <a:cubicBezTo>
                    <a:pt x="75186" y="255412"/>
                    <a:pt x="69176" y="240476"/>
                    <a:pt x="70145" y="218946"/>
                  </a:cubicBezTo>
                  <a:cubicBezTo>
                    <a:pt x="72181" y="176662"/>
                    <a:pt x="69176" y="122837"/>
                    <a:pt x="73538" y="81329"/>
                  </a:cubicBezTo>
                  <a:cubicBezTo>
                    <a:pt x="76350" y="55434"/>
                    <a:pt x="78967" y="43215"/>
                    <a:pt x="62971" y="27504"/>
                  </a:cubicBezTo>
                  <a:cubicBezTo>
                    <a:pt x="7711" y="-27000"/>
                    <a:pt x="15855" y="7913"/>
                    <a:pt x="9456" y="59314"/>
                  </a:cubicBezTo>
                  <a:cubicBezTo>
                    <a:pt x="3252" y="109357"/>
                    <a:pt x="1022" y="449861"/>
                    <a:pt x="52" y="539861"/>
                  </a:cubicBezTo>
                  <a:cubicBezTo>
                    <a:pt x="-432" y="589515"/>
                    <a:pt x="1894" y="627629"/>
                    <a:pt x="30785" y="651487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FD2EB388-9B94-C64E-E6AF-73EF801FB9A5}"/>
                </a:ext>
              </a:extLst>
            </p:cNvPr>
            <p:cNvSpPr/>
            <p:nvPr/>
          </p:nvSpPr>
          <p:spPr>
            <a:xfrm>
              <a:off x="1501931" y="1994442"/>
              <a:ext cx="247023" cy="336472"/>
            </a:xfrm>
            <a:custGeom>
              <a:avLst/>
              <a:gdLst>
                <a:gd name="connsiteX0" fmla="*/ 82488 w 247023"/>
                <a:gd name="connsiteY0" fmla="*/ 302003 h 336472"/>
                <a:gd name="connsiteX1" fmla="*/ 98290 w 247023"/>
                <a:gd name="connsiteY1" fmla="*/ 273102 h 336472"/>
                <a:gd name="connsiteX2" fmla="*/ 102847 w 247023"/>
                <a:gd name="connsiteY2" fmla="*/ 266992 h 336472"/>
                <a:gd name="connsiteX3" fmla="*/ 142401 w 247023"/>
                <a:gd name="connsiteY3" fmla="*/ 189891 h 336472"/>
                <a:gd name="connsiteX4" fmla="*/ 103332 w 247023"/>
                <a:gd name="connsiteY4" fmla="*/ 228587 h 336472"/>
                <a:gd name="connsiteX5" fmla="*/ 59608 w 247023"/>
                <a:gd name="connsiteY5" fmla="*/ 277951 h 336472"/>
                <a:gd name="connsiteX6" fmla="*/ 26356 w 247023"/>
                <a:gd name="connsiteY6" fmla="*/ 204342 h 336472"/>
                <a:gd name="connsiteX7" fmla="*/ 144340 w 247023"/>
                <a:gd name="connsiteY7" fmla="*/ 104741 h 336472"/>
                <a:gd name="connsiteX8" fmla="*/ 178272 w 247023"/>
                <a:gd name="connsiteY8" fmla="*/ 82629 h 336472"/>
                <a:gd name="connsiteX9" fmla="*/ 210943 w 247023"/>
                <a:gd name="connsiteY9" fmla="*/ 57898 h 336472"/>
                <a:gd name="connsiteX10" fmla="*/ 186609 w 247023"/>
                <a:gd name="connsiteY10" fmla="*/ 220247 h 336472"/>
                <a:gd name="connsiteX11" fmla="*/ 82488 w 247023"/>
                <a:gd name="connsiteY11" fmla="*/ 302003 h 336472"/>
                <a:gd name="connsiteX12" fmla="*/ 247007 w 247023"/>
                <a:gd name="connsiteY12" fmla="*/ 7468 h 336472"/>
                <a:gd name="connsiteX13" fmla="*/ 235373 w 247023"/>
                <a:gd name="connsiteY13" fmla="*/ 0 h 336472"/>
                <a:gd name="connsiteX14" fmla="*/ 217341 w 247023"/>
                <a:gd name="connsiteY14" fmla="*/ 16681 h 336472"/>
                <a:gd name="connsiteX15" fmla="*/ 157234 w 247023"/>
                <a:gd name="connsiteY15" fmla="*/ 65463 h 336472"/>
                <a:gd name="connsiteX16" fmla="*/ 38377 w 247023"/>
                <a:gd name="connsiteY16" fmla="*/ 142661 h 336472"/>
                <a:gd name="connsiteX17" fmla="*/ 18988 w 247023"/>
                <a:gd name="connsiteY17" fmla="*/ 281636 h 336472"/>
                <a:gd name="connsiteX18" fmla="*/ 40801 w 247023"/>
                <a:gd name="connsiteY18" fmla="*/ 297929 h 336472"/>
                <a:gd name="connsiteX19" fmla="*/ 56409 w 247023"/>
                <a:gd name="connsiteY19" fmla="*/ 317617 h 336472"/>
                <a:gd name="connsiteX20" fmla="*/ 202702 w 247023"/>
                <a:gd name="connsiteY20" fmla="*/ 247693 h 336472"/>
                <a:gd name="connsiteX21" fmla="*/ 233725 w 247023"/>
                <a:gd name="connsiteY21" fmla="*/ 65269 h 336472"/>
                <a:gd name="connsiteX22" fmla="*/ 247007 w 247023"/>
                <a:gd name="connsiteY22" fmla="*/ 7468 h 336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7023" h="336472">
                  <a:moveTo>
                    <a:pt x="82488" y="302003"/>
                  </a:moveTo>
                  <a:cubicBezTo>
                    <a:pt x="85105" y="287358"/>
                    <a:pt x="89759" y="284643"/>
                    <a:pt x="98290" y="273102"/>
                  </a:cubicBezTo>
                  <a:cubicBezTo>
                    <a:pt x="99648" y="271259"/>
                    <a:pt x="101199" y="269126"/>
                    <a:pt x="102847" y="266992"/>
                  </a:cubicBezTo>
                  <a:cubicBezTo>
                    <a:pt x="136875" y="224417"/>
                    <a:pt x="146376" y="205602"/>
                    <a:pt x="142401" y="189891"/>
                  </a:cubicBezTo>
                  <a:cubicBezTo>
                    <a:pt x="135518" y="162930"/>
                    <a:pt x="113899" y="212294"/>
                    <a:pt x="103332" y="228587"/>
                  </a:cubicBezTo>
                  <a:cubicBezTo>
                    <a:pt x="93443" y="243716"/>
                    <a:pt x="75799" y="269902"/>
                    <a:pt x="59608" y="277951"/>
                  </a:cubicBezTo>
                  <a:cubicBezTo>
                    <a:pt x="28101" y="270774"/>
                    <a:pt x="16176" y="243328"/>
                    <a:pt x="26356" y="204342"/>
                  </a:cubicBezTo>
                  <a:cubicBezTo>
                    <a:pt x="37795" y="159924"/>
                    <a:pt x="94703" y="139169"/>
                    <a:pt x="144340" y="104741"/>
                  </a:cubicBezTo>
                  <a:cubicBezTo>
                    <a:pt x="155780" y="96788"/>
                    <a:pt x="166056" y="91163"/>
                    <a:pt x="178272" y="82629"/>
                  </a:cubicBezTo>
                  <a:cubicBezTo>
                    <a:pt x="190972" y="73803"/>
                    <a:pt x="199115" y="63523"/>
                    <a:pt x="210943" y="57898"/>
                  </a:cubicBezTo>
                  <a:lnTo>
                    <a:pt x="186609" y="220247"/>
                  </a:lnTo>
                  <a:cubicBezTo>
                    <a:pt x="169934" y="294147"/>
                    <a:pt x="141626" y="310828"/>
                    <a:pt x="82488" y="302003"/>
                  </a:cubicBezTo>
                  <a:close/>
                  <a:moveTo>
                    <a:pt x="247007" y="7468"/>
                  </a:moveTo>
                  <a:lnTo>
                    <a:pt x="235373" y="0"/>
                  </a:lnTo>
                  <a:cubicBezTo>
                    <a:pt x="222964" y="4655"/>
                    <a:pt x="225097" y="8243"/>
                    <a:pt x="217341" y="16681"/>
                  </a:cubicBezTo>
                  <a:lnTo>
                    <a:pt x="157234" y="65463"/>
                  </a:lnTo>
                  <a:cubicBezTo>
                    <a:pt x="109051" y="102898"/>
                    <a:pt x="76574" y="109493"/>
                    <a:pt x="38377" y="142661"/>
                  </a:cubicBezTo>
                  <a:cubicBezTo>
                    <a:pt x="-2825" y="178544"/>
                    <a:pt x="-13296" y="244880"/>
                    <a:pt x="18988" y="281636"/>
                  </a:cubicBezTo>
                  <a:cubicBezTo>
                    <a:pt x="26646" y="290268"/>
                    <a:pt x="33917" y="291044"/>
                    <a:pt x="40801" y="297929"/>
                  </a:cubicBezTo>
                  <a:cubicBezTo>
                    <a:pt x="51077" y="308209"/>
                    <a:pt x="40704" y="307725"/>
                    <a:pt x="56409" y="317617"/>
                  </a:cubicBezTo>
                  <a:cubicBezTo>
                    <a:pt x="124854" y="360580"/>
                    <a:pt x="175460" y="327121"/>
                    <a:pt x="202702" y="247693"/>
                  </a:cubicBezTo>
                  <a:cubicBezTo>
                    <a:pt x="230041" y="168070"/>
                    <a:pt x="223740" y="107553"/>
                    <a:pt x="233725" y="65269"/>
                  </a:cubicBezTo>
                  <a:cubicBezTo>
                    <a:pt x="237409" y="49558"/>
                    <a:pt x="247492" y="22694"/>
                    <a:pt x="247007" y="7468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7" name="图形 6">
            <a:extLst>
              <a:ext uri="{FF2B5EF4-FFF2-40B4-BE49-F238E27FC236}">
                <a16:creationId xmlns:a16="http://schemas.microsoft.com/office/drawing/2014/main" id="{0D92C224-0E20-F350-33A1-0CB66CD6CA51}"/>
              </a:ext>
            </a:extLst>
          </p:cNvPr>
          <p:cNvGrpSpPr/>
          <p:nvPr/>
        </p:nvGrpSpPr>
        <p:grpSpPr>
          <a:xfrm>
            <a:off x="6577272" y="2441262"/>
            <a:ext cx="877095" cy="1667505"/>
            <a:chOff x="992460" y="5292255"/>
            <a:chExt cx="957157" cy="1819714"/>
          </a:xfrm>
          <a:solidFill>
            <a:srgbClr val="00B050"/>
          </a:solidFill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CE5BEA92-B565-6FD0-9BB3-29ECA988D2DE}"/>
                </a:ext>
              </a:extLst>
            </p:cNvPr>
            <p:cNvSpPr/>
            <p:nvPr/>
          </p:nvSpPr>
          <p:spPr>
            <a:xfrm>
              <a:off x="992460" y="5292255"/>
              <a:ext cx="957157" cy="1819714"/>
            </a:xfrm>
            <a:custGeom>
              <a:avLst/>
              <a:gdLst>
                <a:gd name="connsiteX0" fmla="*/ 172081 w 957157"/>
                <a:gd name="connsiteY0" fmla="*/ 229042 h 1819714"/>
                <a:gd name="connsiteX1" fmla="*/ 242367 w 957157"/>
                <a:gd name="connsiteY1" fmla="*/ 207609 h 1819714"/>
                <a:gd name="connsiteX2" fmla="*/ 383134 w 957157"/>
                <a:gd name="connsiteY2" fmla="*/ 75908 h 1819714"/>
                <a:gd name="connsiteX3" fmla="*/ 474265 w 957157"/>
                <a:gd name="connsiteY3" fmla="*/ 112761 h 1819714"/>
                <a:gd name="connsiteX4" fmla="*/ 657882 w 957157"/>
                <a:gd name="connsiteY4" fmla="*/ 138170 h 1819714"/>
                <a:gd name="connsiteX5" fmla="*/ 659433 w 957157"/>
                <a:gd name="connsiteY5" fmla="*/ 141080 h 1819714"/>
                <a:gd name="connsiteX6" fmla="*/ 662245 w 957157"/>
                <a:gd name="connsiteY6" fmla="*/ 146608 h 1819714"/>
                <a:gd name="connsiteX7" fmla="*/ 663311 w 957157"/>
                <a:gd name="connsiteY7" fmla="*/ 149323 h 1819714"/>
                <a:gd name="connsiteX8" fmla="*/ 666026 w 957157"/>
                <a:gd name="connsiteY8" fmla="*/ 156985 h 1819714"/>
                <a:gd name="connsiteX9" fmla="*/ 817554 w 957157"/>
                <a:gd name="connsiteY9" fmla="*/ 312738 h 1819714"/>
                <a:gd name="connsiteX10" fmla="*/ 830545 w 957157"/>
                <a:gd name="connsiteY10" fmla="*/ 322048 h 1819714"/>
                <a:gd name="connsiteX11" fmla="*/ 804563 w 957157"/>
                <a:gd name="connsiteY11" fmla="*/ 387414 h 1819714"/>
                <a:gd name="connsiteX12" fmla="*/ 869614 w 957157"/>
                <a:gd name="connsiteY12" fmla="*/ 588459 h 1819714"/>
                <a:gd name="connsiteX13" fmla="*/ 867481 w 957157"/>
                <a:gd name="connsiteY13" fmla="*/ 590495 h 1819714"/>
                <a:gd name="connsiteX14" fmla="*/ 843148 w 957157"/>
                <a:gd name="connsiteY14" fmla="*/ 609116 h 1819714"/>
                <a:gd name="connsiteX15" fmla="*/ 818523 w 957157"/>
                <a:gd name="connsiteY15" fmla="*/ 630064 h 1819714"/>
                <a:gd name="connsiteX16" fmla="*/ 760743 w 957157"/>
                <a:gd name="connsiteY16" fmla="*/ 828296 h 1819714"/>
                <a:gd name="connsiteX17" fmla="*/ 590601 w 957157"/>
                <a:gd name="connsiteY17" fmla="*/ 819664 h 1819714"/>
                <a:gd name="connsiteX18" fmla="*/ 460401 w 957157"/>
                <a:gd name="connsiteY18" fmla="*/ 883284 h 1819714"/>
                <a:gd name="connsiteX19" fmla="*/ 349688 w 957157"/>
                <a:gd name="connsiteY19" fmla="*/ 809578 h 1819714"/>
                <a:gd name="connsiteX20" fmla="*/ 184684 w 957157"/>
                <a:gd name="connsiteY20" fmla="*/ 809772 h 1819714"/>
                <a:gd name="connsiteX21" fmla="*/ 202037 w 957157"/>
                <a:gd name="connsiteY21" fmla="*/ 725106 h 1819714"/>
                <a:gd name="connsiteX22" fmla="*/ 135532 w 957157"/>
                <a:gd name="connsiteY22" fmla="*/ 595635 h 1819714"/>
                <a:gd name="connsiteX23" fmla="*/ 111586 w 957157"/>
                <a:gd name="connsiteY23" fmla="*/ 570711 h 1819714"/>
                <a:gd name="connsiteX24" fmla="*/ 82890 w 957157"/>
                <a:gd name="connsiteY24" fmla="*/ 549278 h 1819714"/>
                <a:gd name="connsiteX25" fmla="*/ 147844 w 957157"/>
                <a:gd name="connsiteY25" fmla="*/ 495356 h 1819714"/>
                <a:gd name="connsiteX26" fmla="*/ 188756 w 957157"/>
                <a:gd name="connsiteY26" fmla="*/ 417770 h 1819714"/>
                <a:gd name="connsiteX27" fmla="*/ 172081 w 957157"/>
                <a:gd name="connsiteY27" fmla="*/ 229042 h 1819714"/>
                <a:gd name="connsiteX28" fmla="*/ 310618 w 957157"/>
                <a:gd name="connsiteY28" fmla="*/ 10154 h 1819714"/>
                <a:gd name="connsiteX29" fmla="*/ 307419 w 957157"/>
                <a:gd name="connsiteY29" fmla="*/ 97535 h 1819714"/>
                <a:gd name="connsiteX30" fmla="*/ 171596 w 957157"/>
                <a:gd name="connsiteY30" fmla="*/ 176090 h 1819714"/>
                <a:gd name="connsiteX31" fmla="*/ 81823 w 957157"/>
                <a:gd name="connsiteY31" fmla="*/ 187340 h 1819714"/>
                <a:gd name="connsiteX32" fmla="*/ 84635 w 957157"/>
                <a:gd name="connsiteY32" fmla="*/ 194905 h 1819714"/>
                <a:gd name="connsiteX33" fmla="*/ 131751 w 957157"/>
                <a:gd name="connsiteY33" fmla="*/ 266769 h 1819714"/>
                <a:gd name="connsiteX34" fmla="*/ 72613 w 957157"/>
                <a:gd name="connsiteY34" fmla="*/ 476250 h 1819714"/>
                <a:gd name="connsiteX35" fmla="*/ 63597 w 957157"/>
                <a:gd name="connsiteY35" fmla="*/ 484882 h 1819714"/>
                <a:gd name="connsiteX36" fmla="*/ 0 w 957157"/>
                <a:gd name="connsiteY36" fmla="*/ 525420 h 1819714"/>
                <a:gd name="connsiteX37" fmla="*/ 24043 w 957157"/>
                <a:gd name="connsiteY37" fmla="*/ 563631 h 1819714"/>
                <a:gd name="connsiteX38" fmla="*/ 65051 w 957157"/>
                <a:gd name="connsiteY38" fmla="*/ 588749 h 1819714"/>
                <a:gd name="connsiteX39" fmla="*/ 140282 w 957157"/>
                <a:gd name="connsiteY39" fmla="*/ 711141 h 1819714"/>
                <a:gd name="connsiteX40" fmla="*/ 128939 w 957157"/>
                <a:gd name="connsiteY40" fmla="*/ 766906 h 1819714"/>
                <a:gd name="connsiteX41" fmla="*/ 84344 w 957157"/>
                <a:gd name="connsiteY41" fmla="*/ 854869 h 1819714"/>
                <a:gd name="connsiteX42" fmla="*/ 118275 w 957157"/>
                <a:gd name="connsiteY42" fmla="*/ 901711 h 1819714"/>
                <a:gd name="connsiteX43" fmla="*/ 236551 w 957157"/>
                <a:gd name="connsiteY43" fmla="*/ 850214 h 1819714"/>
                <a:gd name="connsiteX44" fmla="*/ 378675 w 957157"/>
                <a:gd name="connsiteY44" fmla="*/ 867476 h 1819714"/>
                <a:gd name="connsiteX45" fmla="*/ 431899 w 957157"/>
                <a:gd name="connsiteY45" fmla="*/ 981043 h 1819714"/>
                <a:gd name="connsiteX46" fmla="*/ 435583 w 957157"/>
                <a:gd name="connsiteY46" fmla="*/ 1149307 h 1819714"/>
                <a:gd name="connsiteX47" fmla="*/ 436746 w 957157"/>
                <a:gd name="connsiteY47" fmla="*/ 1229802 h 1819714"/>
                <a:gd name="connsiteX48" fmla="*/ 441787 w 957157"/>
                <a:gd name="connsiteY48" fmla="*/ 1398163 h 1819714"/>
                <a:gd name="connsiteX49" fmla="*/ 431414 w 957157"/>
                <a:gd name="connsiteY49" fmla="*/ 1647019 h 1819714"/>
                <a:gd name="connsiteX50" fmla="*/ 433838 w 957157"/>
                <a:gd name="connsiteY50" fmla="*/ 1731006 h 1819714"/>
                <a:gd name="connsiteX51" fmla="*/ 436940 w 957157"/>
                <a:gd name="connsiteY51" fmla="*/ 1769896 h 1819714"/>
                <a:gd name="connsiteX52" fmla="*/ 446732 w 957157"/>
                <a:gd name="connsiteY52" fmla="*/ 1805779 h 1819714"/>
                <a:gd name="connsiteX53" fmla="*/ 454778 w 957157"/>
                <a:gd name="connsiteY53" fmla="*/ 1808204 h 1819714"/>
                <a:gd name="connsiteX54" fmla="*/ 478433 w 957157"/>
                <a:gd name="connsiteY54" fmla="*/ 1819260 h 1819714"/>
                <a:gd name="connsiteX55" fmla="*/ 516146 w 957157"/>
                <a:gd name="connsiteY55" fmla="*/ 1628399 h 1819714"/>
                <a:gd name="connsiteX56" fmla="*/ 524871 w 957157"/>
                <a:gd name="connsiteY56" fmla="*/ 1363055 h 1819714"/>
                <a:gd name="connsiteX57" fmla="*/ 514207 w 957157"/>
                <a:gd name="connsiteY57" fmla="*/ 1191397 h 1819714"/>
                <a:gd name="connsiteX58" fmla="*/ 510620 w 957157"/>
                <a:gd name="connsiteY58" fmla="*/ 1103434 h 1819714"/>
                <a:gd name="connsiteX59" fmla="*/ 504512 w 957157"/>
                <a:gd name="connsiteY59" fmla="*/ 936431 h 1819714"/>
                <a:gd name="connsiteX60" fmla="*/ 705483 w 957157"/>
                <a:gd name="connsiteY60" fmla="*/ 855838 h 1819714"/>
                <a:gd name="connsiteX61" fmla="*/ 772183 w 957157"/>
                <a:gd name="connsiteY61" fmla="*/ 884157 h 1819714"/>
                <a:gd name="connsiteX62" fmla="*/ 836555 w 957157"/>
                <a:gd name="connsiteY62" fmla="*/ 913155 h 1819714"/>
                <a:gd name="connsiteX63" fmla="*/ 845765 w 957157"/>
                <a:gd name="connsiteY63" fmla="*/ 903942 h 1819714"/>
                <a:gd name="connsiteX64" fmla="*/ 828509 w 957157"/>
                <a:gd name="connsiteY64" fmla="*/ 865925 h 1819714"/>
                <a:gd name="connsiteX65" fmla="*/ 825213 w 957157"/>
                <a:gd name="connsiteY65" fmla="*/ 714147 h 1819714"/>
                <a:gd name="connsiteX66" fmla="*/ 916343 w 957157"/>
                <a:gd name="connsiteY66" fmla="*/ 632294 h 1819714"/>
                <a:gd name="connsiteX67" fmla="*/ 957157 w 957157"/>
                <a:gd name="connsiteY67" fmla="*/ 616486 h 1819714"/>
                <a:gd name="connsiteX68" fmla="*/ 937962 w 957157"/>
                <a:gd name="connsiteY68" fmla="*/ 585258 h 1819714"/>
                <a:gd name="connsiteX69" fmla="*/ 881733 w 957157"/>
                <a:gd name="connsiteY69" fmla="*/ 479450 h 1819714"/>
                <a:gd name="connsiteX70" fmla="*/ 888325 w 957157"/>
                <a:gd name="connsiteY70" fmla="*/ 356477 h 1819714"/>
                <a:gd name="connsiteX71" fmla="*/ 916343 w 957157"/>
                <a:gd name="connsiteY71" fmla="*/ 329128 h 1819714"/>
                <a:gd name="connsiteX72" fmla="*/ 855363 w 957157"/>
                <a:gd name="connsiteY72" fmla="*/ 282577 h 1819714"/>
                <a:gd name="connsiteX73" fmla="*/ 719831 w 957157"/>
                <a:gd name="connsiteY73" fmla="*/ 88127 h 1819714"/>
                <a:gd name="connsiteX74" fmla="*/ 608827 w 957157"/>
                <a:gd name="connsiteY74" fmla="*/ 85800 h 1819714"/>
                <a:gd name="connsiteX75" fmla="*/ 443435 w 957157"/>
                <a:gd name="connsiteY75" fmla="*/ 56608 h 1819714"/>
                <a:gd name="connsiteX76" fmla="*/ 383037 w 957157"/>
                <a:gd name="connsiteY76" fmla="*/ 19367 h 1819714"/>
                <a:gd name="connsiteX77" fmla="*/ 369950 w 957157"/>
                <a:gd name="connsiteY77" fmla="*/ 14324 h 1819714"/>
                <a:gd name="connsiteX78" fmla="*/ 310618 w 957157"/>
                <a:gd name="connsiteY78" fmla="*/ 10154 h 1819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957157" h="1819714">
                  <a:moveTo>
                    <a:pt x="172081" y="229042"/>
                  </a:moveTo>
                  <a:cubicBezTo>
                    <a:pt x="204752" y="223320"/>
                    <a:pt x="214253" y="219635"/>
                    <a:pt x="242367" y="207609"/>
                  </a:cubicBezTo>
                  <a:cubicBezTo>
                    <a:pt x="317889" y="175314"/>
                    <a:pt x="355214" y="180648"/>
                    <a:pt x="383134" y="75908"/>
                  </a:cubicBezTo>
                  <a:cubicBezTo>
                    <a:pt x="416387" y="88030"/>
                    <a:pt x="402427" y="90164"/>
                    <a:pt x="474265" y="112761"/>
                  </a:cubicBezTo>
                  <a:cubicBezTo>
                    <a:pt x="570339" y="142922"/>
                    <a:pt x="553470" y="131284"/>
                    <a:pt x="657882" y="138170"/>
                  </a:cubicBezTo>
                  <a:cubicBezTo>
                    <a:pt x="658464" y="139043"/>
                    <a:pt x="659045" y="140304"/>
                    <a:pt x="659433" y="141080"/>
                  </a:cubicBezTo>
                  <a:lnTo>
                    <a:pt x="662245" y="146608"/>
                  </a:lnTo>
                  <a:cubicBezTo>
                    <a:pt x="662633" y="147480"/>
                    <a:pt x="662923" y="148450"/>
                    <a:pt x="663311" y="149323"/>
                  </a:cubicBezTo>
                  <a:cubicBezTo>
                    <a:pt x="663796" y="150390"/>
                    <a:pt x="666026" y="156791"/>
                    <a:pt x="666026" y="156985"/>
                  </a:cubicBezTo>
                  <a:cubicBezTo>
                    <a:pt x="698115" y="246208"/>
                    <a:pt x="746201" y="268805"/>
                    <a:pt x="817554" y="312738"/>
                  </a:cubicBezTo>
                  <a:lnTo>
                    <a:pt x="830545" y="322048"/>
                  </a:lnTo>
                  <a:cubicBezTo>
                    <a:pt x="824340" y="343384"/>
                    <a:pt x="810671" y="358126"/>
                    <a:pt x="804563" y="387414"/>
                  </a:cubicBezTo>
                  <a:cubicBezTo>
                    <a:pt x="793511" y="440464"/>
                    <a:pt x="849740" y="544429"/>
                    <a:pt x="869614" y="588459"/>
                  </a:cubicBezTo>
                  <a:cubicBezTo>
                    <a:pt x="868936" y="589234"/>
                    <a:pt x="867966" y="590107"/>
                    <a:pt x="867481" y="590495"/>
                  </a:cubicBezTo>
                  <a:lnTo>
                    <a:pt x="843148" y="609116"/>
                  </a:lnTo>
                  <a:cubicBezTo>
                    <a:pt x="833453" y="618232"/>
                    <a:pt x="828315" y="621626"/>
                    <a:pt x="818523" y="630064"/>
                  </a:cubicBezTo>
                  <a:cubicBezTo>
                    <a:pt x="755023" y="684762"/>
                    <a:pt x="748431" y="739460"/>
                    <a:pt x="760743" y="828296"/>
                  </a:cubicBezTo>
                  <a:cubicBezTo>
                    <a:pt x="701799" y="809578"/>
                    <a:pt x="655943" y="800947"/>
                    <a:pt x="590601" y="819664"/>
                  </a:cubicBezTo>
                  <a:cubicBezTo>
                    <a:pt x="503058" y="844782"/>
                    <a:pt x="500343" y="867767"/>
                    <a:pt x="460401" y="883284"/>
                  </a:cubicBezTo>
                  <a:cubicBezTo>
                    <a:pt x="422883" y="848468"/>
                    <a:pt x="414642" y="828393"/>
                    <a:pt x="349688" y="809578"/>
                  </a:cubicBezTo>
                  <a:cubicBezTo>
                    <a:pt x="274360" y="787757"/>
                    <a:pt x="227438" y="806572"/>
                    <a:pt x="184684" y="809772"/>
                  </a:cubicBezTo>
                  <a:cubicBezTo>
                    <a:pt x="189919" y="783781"/>
                    <a:pt x="202522" y="758856"/>
                    <a:pt x="202037" y="725106"/>
                  </a:cubicBezTo>
                  <a:cubicBezTo>
                    <a:pt x="201359" y="670215"/>
                    <a:pt x="163840" y="629482"/>
                    <a:pt x="135532" y="595635"/>
                  </a:cubicBezTo>
                  <a:cubicBezTo>
                    <a:pt x="127194" y="585646"/>
                    <a:pt x="120408" y="578178"/>
                    <a:pt x="111586" y="570711"/>
                  </a:cubicBezTo>
                  <a:lnTo>
                    <a:pt x="82890" y="549278"/>
                  </a:lnTo>
                  <a:cubicBezTo>
                    <a:pt x="106254" y="534827"/>
                    <a:pt x="128939" y="515237"/>
                    <a:pt x="147844" y="495356"/>
                  </a:cubicBezTo>
                  <a:cubicBezTo>
                    <a:pt x="164616" y="477705"/>
                    <a:pt x="178285" y="446186"/>
                    <a:pt x="188756" y="417770"/>
                  </a:cubicBezTo>
                  <a:cubicBezTo>
                    <a:pt x="228019" y="311671"/>
                    <a:pt x="180031" y="273460"/>
                    <a:pt x="172081" y="229042"/>
                  </a:cubicBezTo>
                  <a:close/>
                  <a:moveTo>
                    <a:pt x="310618" y="10154"/>
                  </a:moveTo>
                  <a:cubicBezTo>
                    <a:pt x="312460" y="26059"/>
                    <a:pt x="329038" y="58160"/>
                    <a:pt x="307419" y="97535"/>
                  </a:cubicBezTo>
                  <a:cubicBezTo>
                    <a:pt x="286187" y="135940"/>
                    <a:pt x="222493" y="155142"/>
                    <a:pt x="171596" y="176090"/>
                  </a:cubicBezTo>
                  <a:cubicBezTo>
                    <a:pt x="135629" y="190831"/>
                    <a:pt x="103927" y="172696"/>
                    <a:pt x="81823" y="187340"/>
                  </a:cubicBezTo>
                  <a:cubicBezTo>
                    <a:pt x="82599" y="192577"/>
                    <a:pt x="82793" y="191316"/>
                    <a:pt x="84635" y="194905"/>
                  </a:cubicBezTo>
                  <a:cubicBezTo>
                    <a:pt x="108774" y="241262"/>
                    <a:pt x="113234" y="215174"/>
                    <a:pt x="131751" y="266769"/>
                  </a:cubicBezTo>
                  <a:cubicBezTo>
                    <a:pt x="157054" y="337275"/>
                    <a:pt x="125062" y="429699"/>
                    <a:pt x="72613" y="476250"/>
                  </a:cubicBezTo>
                  <a:cubicBezTo>
                    <a:pt x="68445" y="479935"/>
                    <a:pt x="68057" y="481002"/>
                    <a:pt x="63597" y="484882"/>
                  </a:cubicBezTo>
                  <a:cubicBezTo>
                    <a:pt x="49734" y="496519"/>
                    <a:pt x="14348" y="510679"/>
                    <a:pt x="0" y="525420"/>
                  </a:cubicBezTo>
                  <a:cubicBezTo>
                    <a:pt x="7853" y="545107"/>
                    <a:pt x="8047" y="551508"/>
                    <a:pt x="24043" y="563631"/>
                  </a:cubicBezTo>
                  <a:lnTo>
                    <a:pt x="65051" y="588749"/>
                  </a:lnTo>
                  <a:cubicBezTo>
                    <a:pt x="100922" y="613674"/>
                    <a:pt x="140864" y="665462"/>
                    <a:pt x="140282" y="711141"/>
                  </a:cubicBezTo>
                  <a:cubicBezTo>
                    <a:pt x="139991" y="732865"/>
                    <a:pt x="135532" y="748770"/>
                    <a:pt x="128939" y="766906"/>
                  </a:cubicBezTo>
                  <a:cubicBezTo>
                    <a:pt x="115852" y="803177"/>
                    <a:pt x="104315" y="825386"/>
                    <a:pt x="84344" y="854869"/>
                  </a:cubicBezTo>
                  <a:cubicBezTo>
                    <a:pt x="90936" y="892789"/>
                    <a:pt x="99855" y="881248"/>
                    <a:pt x="118275" y="901711"/>
                  </a:cubicBezTo>
                  <a:cubicBezTo>
                    <a:pt x="145711" y="899674"/>
                    <a:pt x="189725" y="865246"/>
                    <a:pt x="236551" y="850214"/>
                  </a:cubicBezTo>
                  <a:cubicBezTo>
                    <a:pt x="282794" y="835375"/>
                    <a:pt x="347070" y="844879"/>
                    <a:pt x="378675" y="867476"/>
                  </a:cubicBezTo>
                  <a:cubicBezTo>
                    <a:pt x="433935" y="906948"/>
                    <a:pt x="432480" y="932648"/>
                    <a:pt x="431899" y="981043"/>
                  </a:cubicBezTo>
                  <a:cubicBezTo>
                    <a:pt x="431026" y="1039232"/>
                    <a:pt x="436261" y="1091796"/>
                    <a:pt x="435583" y="1149307"/>
                  </a:cubicBezTo>
                  <a:cubicBezTo>
                    <a:pt x="435292" y="1179371"/>
                    <a:pt x="435486" y="1202841"/>
                    <a:pt x="436746" y="1229802"/>
                  </a:cubicBezTo>
                  <a:lnTo>
                    <a:pt x="441787" y="1398163"/>
                  </a:lnTo>
                  <a:cubicBezTo>
                    <a:pt x="441787" y="1468669"/>
                    <a:pt x="431705" y="1572440"/>
                    <a:pt x="431414" y="1647019"/>
                  </a:cubicBezTo>
                  <a:cubicBezTo>
                    <a:pt x="431317" y="1676114"/>
                    <a:pt x="432965" y="1704627"/>
                    <a:pt x="433838" y="1731006"/>
                  </a:cubicBezTo>
                  <a:cubicBezTo>
                    <a:pt x="434322" y="1746814"/>
                    <a:pt x="435874" y="1756318"/>
                    <a:pt x="436940" y="1769896"/>
                  </a:cubicBezTo>
                  <a:cubicBezTo>
                    <a:pt x="438879" y="1795693"/>
                    <a:pt x="440624" y="1785898"/>
                    <a:pt x="446732" y="1805779"/>
                  </a:cubicBezTo>
                  <a:cubicBezTo>
                    <a:pt x="451579" y="1807622"/>
                    <a:pt x="449737" y="1805973"/>
                    <a:pt x="454778" y="1808204"/>
                  </a:cubicBezTo>
                  <a:cubicBezTo>
                    <a:pt x="476494" y="1818096"/>
                    <a:pt x="453809" y="1816253"/>
                    <a:pt x="478433" y="1819260"/>
                  </a:cubicBezTo>
                  <a:cubicBezTo>
                    <a:pt x="541837" y="1827212"/>
                    <a:pt x="501313" y="1729648"/>
                    <a:pt x="516146" y="1628399"/>
                  </a:cubicBezTo>
                  <a:cubicBezTo>
                    <a:pt x="521284" y="1593485"/>
                    <a:pt x="527488" y="1391568"/>
                    <a:pt x="524871" y="1363055"/>
                  </a:cubicBezTo>
                  <a:cubicBezTo>
                    <a:pt x="519248" y="1301569"/>
                    <a:pt x="514498" y="1256472"/>
                    <a:pt x="514207" y="1191397"/>
                  </a:cubicBezTo>
                  <a:cubicBezTo>
                    <a:pt x="514013" y="1160848"/>
                    <a:pt x="514594" y="1132141"/>
                    <a:pt x="510620" y="1103434"/>
                  </a:cubicBezTo>
                  <a:cubicBezTo>
                    <a:pt x="506645" y="1075503"/>
                    <a:pt x="500343" y="951657"/>
                    <a:pt x="504512" y="936431"/>
                  </a:cubicBezTo>
                  <a:cubicBezTo>
                    <a:pt x="511589" y="910149"/>
                    <a:pt x="632773" y="836054"/>
                    <a:pt x="705483" y="855838"/>
                  </a:cubicBezTo>
                  <a:cubicBezTo>
                    <a:pt x="727587" y="861851"/>
                    <a:pt x="754441" y="873101"/>
                    <a:pt x="772183" y="884157"/>
                  </a:cubicBezTo>
                  <a:cubicBezTo>
                    <a:pt x="799619" y="901420"/>
                    <a:pt x="793802" y="915386"/>
                    <a:pt x="836555" y="913155"/>
                  </a:cubicBezTo>
                  <a:lnTo>
                    <a:pt x="845765" y="903942"/>
                  </a:lnTo>
                  <a:cubicBezTo>
                    <a:pt x="844214" y="877078"/>
                    <a:pt x="834616" y="881054"/>
                    <a:pt x="828509" y="865925"/>
                  </a:cubicBezTo>
                  <a:cubicBezTo>
                    <a:pt x="817651" y="838576"/>
                    <a:pt x="807956" y="753037"/>
                    <a:pt x="825213" y="714147"/>
                  </a:cubicBezTo>
                  <a:cubicBezTo>
                    <a:pt x="838882" y="683404"/>
                    <a:pt x="883575" y="642284"/>
                    <a:pt x="916343" y="632294"/>
                  </a:cubicBezTo>
                  <a:cubicBezTo>
                    <a:pt x="941452" y="624536"/>
                    <a:pt x="938059" y="634816"/>
                    <a:pt x="957157" y="616486"/>
                  </a:cubicBezTo>
                  <a:cubicBezTo>
                    <a:pt x="954928" y="592338"/>
                    <a:pt x="950856" y="596702"/>
                    <a:pt x="937962" y="585258"/>
                  </a:cubicBezTo>
                  <a:cubicBezTo>
                    <a:pt x="913822" y="563825"/>
                    <a:pt x="891815" y="509418"/>
                    <a:pt x="881733" y="479450"/>
                  </a:cubicBezTo>
                  <a:cubicBezTo>
                    <a:pt x="866997" y="436099"/>
                    <a:pt x="853909" y="403319"/>
                    <a:pt x="888325" y="356477"/>
                  </a:cubicBezTo>
                  <a:cubicBezTo>
                    <a:pt x="899668" y="341057"/>
                    <a:pt x="913531" y="340863"/>
                    <a:pt x="916343" y="329128"/>
                  </a:cubicBezTo>
                  <a:cubicBezTo>
                    <a:pt x="922063" y="305561"/>
                    <a:pt x="873007" y="291208"/>
                    <a:pt x="855363" y="282577"/>
                  </a:cubicBezTo>
                  <a:cubicBezTo>
                    <a:pt x="763457" y="237383"/>
                    <a:pt x="723127" y="196262"/>
                    <a:pt x="719831" y="88127"/>
                  </a:cubicBezTo>
                  <a:cubicBezTo>
                    <a:pt x="686869" y="67761"/>
                    <a:pt x="672230" y="86963"/>
                    <a:pt x="608827" y="85800"/>
                  </a:cubicBezTo>
                  <a:cubicBezTo>
                    <a:pt x="546199" y="84636"/>
                    <a:pt x="499083" y="78623"/>
                    <a:pt x="443435" y="56608"/>
                  </a:cubicBezTo>
                  <a:cubicBezTo>
                    <a:pt x="414545" y="45261"/>
                    <a:pt x="402718" y="26447"/>
                    <a:pt x="383037" y="19367"/>
                  </a:cubicBezTo>
                  <a:cubicBezTo>
                    <a:pt x="372955" y="15682"/>
                    <a:pt x="379160" y="20337"/>
                    <a:pt x="369950" y="14324"/>
                  </a:cubicBezTo>
                  <a:cubicBezTo>
                    <a:pt x="359576" y="7438"/>
                    <a:pt x="339217" y="-11667"/>
                    <a:pt x="310618" y="10154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E84D2319-53C6-4592-32A3-65528B674C3E}"/>
                </a:ext>
              </a:extLst>
            </p:cNvPr>
            <p:cNvSpPr/>
            <p:nvPr/>
          </p:nvSpPr>
          <p:spPr>
            <a:xfrm>
              <a:off x="1530324" y="6376098"/>
              <a:ext cx="413375" cy="604239"/>
            </a:xfrm>
            <a:custGeom>
              <a:avLst/>
              <a:gdLst>
                <a:gd name="connsiteX0" fmla="*/ 289288 w 413375"/>
                <a:gd name="connsiteY0" fmla="*/ 260009 h 604239"/>
                <a:gd name="connsiteX1" fmla="*/ 286186 w 413375"/>
                <a:gd name="connsiteY1" fmla="*/ 323824 h 604239"/>
                <a:gd name="connsiteX2" fmla="*/ 268057 w 413375"/>
                <a:gd name="connsiteY2" fmla="*/ 500816 h 604239"/>
                <a:gd name="connsiteX3" fmla="*/ 65728 w 413375"/>
                <a:gd name="connsiteY3" fmla="*/ 466193 h 604239"/>
                <a:gd name="connsiteX4" fmla="*/ 66601 w 413375"/>
                <a:gd name="connsiteY4" fmla="*/ 405192 h 604239"/>
                <a:gd name="connsiteX5" fmla="*/ 135142 w 413375"/>
                <a:gd name="connsiteY5" fmla="*/ 273393 h 604239"/>
                <a:gd name="connsiteX6" fmla="*/ 255163 w 413375"/>
                <a:gd name="connsiteY6" fmla="*/ 193383 h 604239"/>
                <a:gd name="connsiteX7" fmla="*/ 249830 w 413375"/>
                <a:gd name="connsiteY7" fmla="*/ 205311 h 604239"/>
                <a:gd name="connsiteX8" fmla="*/ 243917 w 413375"/>
                <a:gd name="connsiteY8" fmla="*/ 214040 h 604239"/>
                <a:gd name="connsiteX9" fmla="*/ 216093 w 413375"/>
                <a:gd name="connsiteY9" fmla="*/ 259524 h 604239"/>
                <a:gd name="connsiteX10" fmla="*/ 181095 w 413375"/>
                <a:gd name="connsiteY10" fmla="*/ 322466 h 604239"/>
                <a:gd name="connsiteX11" fmla="*/ 146582 w 413375"/>
                <a:gd name="connsiteY11" fmla="*/ 386377 h 604239"/>
                <a:gd name="connsiteX12" fmla="*/ 183034 w 413375"/>
                <a:gd name="connsiteY12" fmla="*/ 436226 h 604239"/>
                <a:gd name="connsiteX13" fmla="*/ 234416 w 413375"/>
                <a:gd name="connsiteY13" fmla="*/ 348263 h 604239"/>
                <a:gd name="connsiteX14" fmla="*/ 260107 w 413375"/>
                <a:gd name="connsiteY14" fmla="*/ 303845 h 604239"/>
                <a:gd name="connsiteX15" fmla="*/ 289288 w 413375"/>
                <a:gd name="connsiteY15" fmla="*/ 260009 h 604239"/>
                <a:gd name="connsiteX16" fmla="*/ 399711 w 413375"/>
                <a:gd name="connsiteY16" fmla="*/ 59644 h 604239"/>
                <a:gd name="connsiteX17" fmla="*/ 359090 w 413375"/>
                <a:gd name="connsiteY17" fmla="*/ 0 h 604239"/>
                <a:gd name="connsiteX18" fmla="*/ 341639 w 413375"/>
                <a:gd name="connsiteY18" fmla="*/ 45097 h 604239"/>
                <a:gd name="connsiteX19" fmla="*/ 239069 w 413375"/>
                <a:gd name="connsiteY19" fmla="*/ 128792 h 604239"/>
                <a:gd name="connsiteX20" fmla="*/ 122345 w 413375"/>
                <a:gd name="connsiteY20" fmla="*/ 197650 h 604239"/>
                <a:gd name="connsiteX21" fmla="*/ 88608 w 413375"/>
                <a:gd name="connsiteY21" fmla="*/ 223350 h 604239"/>
                <a:gd name="connsiteX22" fmla="*/ 37614 w 413375"/>
                <a:gd name="connsiteY22" fmla="*/ 294826 h 604239"/>
                <a:gd name="connsiteX23" fmla="*/ 2325 w 413375"/>
                <a:gd name="connsiteY23" fmla="*/ 380849 h 604239"/>
                <a:gd name="connsiteX24" fmla="*/ 64468 w 413375"/>
                <a:gd name="connsiteY24" fmla="*/ 555514 h 604239"/>
                <a:gd name="connsiteX25" fmla="*/ 328745 w 413375"/>
                <a:gd name="connsiteY25" fmla="*/ 551441 h 604239"/>
                <a:gd name="connsiteX26" fmla="*/ 350752 w 413375"/>
                <a:gd name="connsiteY26" fmla="*/ 458144 h 604239"/>
                <a:gd name="connsiteX27" fmla="*/ 355115 w 413375"/>
                <a:gd name="connsiteY27" fmla="*/ 404513 h 604239"/>
                <a:gd name="connsiteX28" fmla="*/ 351140 w 413375"/>
                <a:gd name="connsiteY28" fmla="*/ 349330 h 604239"/>
                <a:gd name="connsiteX29" fmla="*/ 358217 w 413375"/>
                <a:gd name="connsiteY29" fmla="*/ 234406 h 604239"/>
                <a:gd name="connsiteX30" fmla="*/ 388852 w 413375"/>
                <a:gd name="connsiteY30" fmla="*/ 141885 h 604239"/>
                <a:gd name="connsiteX31" fmla="*/ 399711 w 413375"/>
                <a:gd name="connsiteY31" fmla="*/ 59644 h 604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13375" h="604239">
                  <a:moveTo>
                    <a:pt x="289288" y="260009"/>
                  </a:moveTo>
                  <a:cubicBezTo>
                    <a:pt x="289967" y="284934"/>
                    <a:pt x="283568" y="299675"/>
                    <a:pt x="286186" y="323824"/>
                  </a:cubicBezTo>
                  <a:cubicBezTo>
                    <a:pt x="291518" y="373382"/>
                    <a:pt x="288221" y="460084"/>
                    <a:pt x="268057" y="500816"/>
                  </a:cubicBezTo>
                  <a:cubicBezTo>
                    <a:pt x="235385" y="567055"/>
                    <a:pt x="89286" y="573165"/>
                    <a:pt x="65728" y="466193"/>
                  </a:cubicBezTo>
                  <a:cubicBezTo>
                    <a:pt x="61947" y="448737"/>
                    <a:pt x="62723" y="423327"/>
                    <a:pt x="66601" y="405192"/>
                  </a:cubicBezTo>
                  <a:cubicBezTo>
                    <a:pt x="74744" y="366884"/>
                    <a:pt x="106931" y="298608"/>
                    <a:pt x="135142" y="273393"/>
                  </a:cubicBezTo>
                  <a:cubicBezTo>
                    <a:pt x="166941" y="245171"/>
                    <a:pt x="214833" y="203178"/>
                    <a:pt x="255163" y="193383"/>
                  </a:cubicBezTo>
                  <a:cubicBezTo>
                    <a:pt x="250800" y="204923"/>
                    <a:pt x="255163" y="195516"/>
                    <a:pt x="249830" y="205311"/>
                  </a:cubicBezTo>
                  <a:cubicBezTo>
                    <a:pt x="248182" y="208318"/>
                    <a:pt x="245565" y="211712"/>
                    <a:pt x="243917" y="214040"/>
                  </a:cubicBezTo>
                  <a:lnTo>
                    <a:pt x="216093" y="259524"/>
                  </a:lnTo>
                  <a:cubicBezTo>
                    <a:pt x="203684" y="281248"/>
                    <a:pt x="192632" y="300160"/>
                    <a:pt x="181095" y="322466"/>
                  </a:cubicBezTo>
                  <a:cubicBezTo>
                    <a:pt x="169655" y="344578"/>
                    <a:pt x="158022" y="366011"/>
                    <a:pt x="146582" y="386377"/>
                  </a:cubicBezTo>
                  <a:cubicBezTo>
                    <a:pt x="129907" y="415957"/>
                    <a:pt x="163451" y="444469"/>
                    <a:pt x="183034" y="436226"/>
                  </a:cubicBezTo>
                  <a:cubicBezTo>
                    <a:pt x="190693" y="433026"/>
                    <a:pt x="223849" y="366787"/>
                    <a:pt x="234416" y="348263"/>
                  </a:cubicBezTo>
                  <a:cubicBezTo>
                    <a:pt x="243141" y="333037"/>
                    <a:pt x="251188" y="321205"/>
                    <a:pt x="260107" y="303845"/>
                  </a:cubicBezTo>
                  <a:lnTo>
                    <a:pt x="289288" y="260009"/>
                  </a:lnTo>
                  <a:close/>
                  <a:moveTo>
                    <a:pt x="399711" y="59644"/>
                  </a:moveTo>
                  <a:cubicBezTo>
                    <a:pt x="411247" y="25215"/>
                    <a:pt x="378867" y="970"/>
                    <a:pt x="359090" y="0"/>
                  </a:cubicBezTo>
                  <a:cubicBezTo>
                    <a:pt x="351431" y="11638"/>
                    <a:pt x="349395" y="31713"/>
                    <a:pt x="341639" y="45097"/>
                  </a:cubicBezTo>
                  <a:cubicBezTo>
                    <a:pt x="309744" y="100765"/>
                    <a:pt x="280563" y="107165"/>
                    <a:pt x="239069" y="128792"/>
                  </a:cubicBezTo>
                  <a:lnTo>
                    <a:pt x="122345" y="197650"/>
                  </a:lnTo>
                  <a:cubicBezTo>
                    <a:pt x="108676" y="206669"/>
                    <a:pt x="100629" y="213264"/>
                    <a:pt x="88608" y="223350"/>
                  </a:cubicBezTo>
                  <a:cubicBezTo>
                    <a:pt x="66795" y="241777"/>
                    <a:pt x="53998" y="268641"/>
                    <a:pt x="37614" y="294826"/>
                  </a:cubicBezTo>
                  <a:cubicBezTo>
                    <a:pt x="20260" y="322563"/>
                    <a:pt x="6784" y="341571"/>
                    <a:pt x="2325" y="380849"/>
                  </a:cubicBezTo>
                  <a:cubicBezTo>
                    <a:pt x="-6013" y="454944"/>
                    <a:pt x="6591" y="507605"/>
                    <a:pt x="64468" y="555514"/>
                  </a:cubicBezTo>
                  <a:cubicBezTo>
                    <a:pt x="125544" y="606042"/>
                    <a:pt x="260495" y="635137"/>
                    <a:pt x="328745" y="551441"/>
                  </a:cubicBezTo>
                  <a:cubicBezTo>
                    <a:pt x="350752" y="524480"/>
                    <a:pt x="346584" y="491409"/>
                    <a:pt x="350752" y="458144"/>
                  </a:cubicBezTo>
                  <a:cubicBezTo>
                    <a:pt x="353661" y="435062"/>
                    <a:pt x="359187" y="429825"/>
                    <a:pt x="355115" y="404513"/>
                  </a:cubicBezTo>
                  <a:cubicBezTo>
                    <a:pt x="352206" y="386183"/>
                    <a:pt x="351140" y="369696"/>
                    <a:pt x="351140" y="349330"/>
                  </a:cubicBezTo>
                  <a:cubicBezTo>
                    <a:pt x="351237" y="323436"/>
                    <a:pt x="350558" y="253899"/>
                    <a:pt x="358217" y="234406"/>
                  </a:cubicBezTo>
                  <a:cubicBezTo>
                    <a:pt x="370626" y="202693"/>
                    <a:pt x="373729" y="169040"/>
                    <a:pt x="388852" y="141885"/>
                  </a:cubicBezTo>
                  <a:cubicBezTo>
                    <a:pt x="399032" y="123555"/>
                    <a:pt x="431606" y="70700"/>
                    <a:pt x="399711" y="59644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A55FD1BE-C8E5-579B-63F2-E4E36F408B33}"/>
                </a:ext>
              </a:extLst>
            </p:cNvPr>
            <p:cNvSpPr/>
            <p:nvPr/>
          </p:nvSpPr>
          <p:spPr>
            <a:xfrm>
              <a:off x="1360102" y="5663047"/>
              <a:ext cx="226007" cy="228571"/>
            </a:xfrm>
            <a:custGeom>
              <a:avLst/>
              <a:gdLst>
                <a:gd name="connsiteX0" fmla="*/ 1048 w 226007"/>
                <a:gd name="connsiteY0" fmla="*/ 130092 h 228571"/>
                <a:gd name="connsiteX1" fmla="*/ 132508 w 226007"/>
                <a:gd name="connsiteY1" fmla="*/ 228141 h 228571"/>
                <a:gd name="connsiteX2" fmla="*/ 214137 w 226007"/>
                <a:gd name="connsiteY2" fmla="*/ 173346 h 228571"/>
                <a:gd name="connsiteX3" fmla="*/ 222184 w 226007"/>
                <a:gd name="connsiteY3" fmla="*/ 153271 h 228571"/>
                <a:gd name="connsiteX4" fmla="*/ 224026 w 226007"/>
                <a:gd name="connsiteY4" fmla="*/ 104294 h 228571"/>
                <a:gd name="connsiteX5" fmla="*/ 184762 w 226007"/>
                <a:gd name="connsiteY5" fmla="*/ 28745 h 228571"/>
                <a:gd name="connsiteX6" fmla="*/ 97510 w 226007"/>
                <a:gd name="connsiteY6" fmla="*/ 39 h 228571"/>
                <a:gd name="connsiteX7" fmla="*/ 1048 w 226007"/>
                <a:gd name="connsiteY7" fmla="*/ 130092 h 228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6007" h="228571">
                  <a:moveTo>
                    <a:pt x="1048" y="130092"/>
                  </a:moveTo>
                  <a:cubicBezTo>
                    <a:pt x="10452" y="187117"/>
                    <a:pt x="72013" y="223874"/>
                    <a:pt x="132508" y="228141"/>
                  </a:cubicBezTo>
                  <a:cubicBezTo>
                    <a:pt x="199013" y="232893"/>
                    <a:pt x="204346" y="197300"/>
                    <a:pt x="214137" y="173346"/>
                  </a:cubicBezTo>
                  <a:cubicBezTo>
                    <a:pt x="217627" y="164908"/>
                    <a:pt x="219566" y="162969"/>
                    <a:pt x="222184" y="153271"/>
                  </a:cubicBezTo>
                  <a:cubicBezTo>
                    <a:pt x="226643" y="136784"/>
                    <a:pt x="227128" y="122333"/>
                    <a:pt x="224026" y="104294"/>
                  </a:cubicBezTo>
                  <a:cubicBezTo>
                    <a:pt x="219178" y="76364"/>
                    <a:pt x="200080" y="43099"/>
                    <a:pt x="184762" y="28745"/>
                  </a:cubicBezTo>
                  <a:cubicBezTo>
                    <a:pt x="168087" y="13228"/>
                    <a:pt x="129212" y="-834"/>
                    <a:pt x="97510" y="39"/>
                  </a:cubicBezTo>
                  <a:cubicBezTo>
                    <a:pt x="22376" y="2075"/>
                    <a:pt x="-6029" y="87129"/>
                    <a:pt x="1048" y="130092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E3E49A4C-8C9B-C11E-74DA-105070E543F4}"/>
                </a:ext>
              </a:extLst>
            </p:cNvPr>
            <p:cNvSpPr/>
            <p:nvPr/>
          </p:nvSpPr>
          <p:spPr>
            <a:xfrm>
              <a:off x="1276597" y="5578320"/>
              <a:ext cx="412112" cy="424640"/>
            </a:xfrm>
            <a:custGeom>
              <a:avLst/>
              <a:gdLst>
                <a:gd name="connsiteX0" fmla="*/ 152028 w 412112"/>
                <a:gd name="connsiteY0" fmla="*/ 30843 h 424640"/>
                <a:gd name="connsiteX1" fmla="*/ 244321 w 412112"/>
                <a:gd name="connsiteY1" fmla="*/ 27642 h 424640"/>
                <a:gd name="connsiteX2" fmla="*/ 357652 w 412112"/>
                <a:gd name="connsiteY2" fmla="*/ 101446 h 424640"/>
                <a:gd name="connsiteX3" fmla="*/ 362403 w 412112"/>
                <a:gd name="connsiteY3" fmla="*/ 322274 h 424640"/>
                <a:gd name="connsiteX4" fmla="*/ 32201 w 412112"/>
                <a:gd name="connsiteY4" fmla="*/ 247404 h 424640"/>
                <a:gd name="connsiteX5" fmla="*/ 41799 w 412112"/>
                <a:gd name="connsiteY5" fmla="*/ 89711 h 424640"/>
                <a:gd name="connsiteX6" fmla="*/ 84746 w 412112"/>
                <a:gd name="connsiteY6" fmla="*/ 41220 h 424640"/>
                <a:gd name="connsiteX7" fmla="*/ 152028 w 412112"/>
                <a:gd name="connsiteY7" fmla="*/ 30843 h 424640"/>
                <a:gd name="connsiteX8" fmla="*/ 140200 w 412112"/>
                <a:gd name="connsiteY8" fmla="*/ 4852 h 424640"/>
                <a:gd name="connsiteX9" fmla="*/ 61770 w 412112"/>
                <a:gd name="connsiteY9" fmla="*/ 32395 h 424640"/>
                <a:gd name="connsiteX10" fmla="*/ 16690 w 412112"/>
                <a:gd name="connsiteY10" fmla="*/ 267285 h 424640"/>
                <a:gd name="connsiteX11" fmla="*/ 32492 w 412112"/>
                <a:gd name="connsiteY11" fmla="*/ 307630 h 424640"/>
                <a:gd name="connsiteX12" fmla="*/ 34916 w 412112"/>
                <a:gd name="connsiteY12" fmla="*/ 312285 h 424640"/>
                <a:gd name="connsiteX13" fmla="*/ 52172 w 412112"/>
                <a:gd name="connsiteY13" fmla="*/ 336725 h 424640"/>
                <a:gd name="connsiteX14" fmla="*/ 178300 w 412112"/>
                <a:gd name="connsiteY14" fmla="*/ 420226 h 424640"/>
                <a:gd name="connsiteX15" fmla="*/ 276508 w 412112"/>
                <a:gd name="connsiteY15" fmla="*/ 421681 h 424640"/>
                <a:gd name="connsiteX16" fmla="*/ 311796 w 412112"/>
                <a:gd name="connsiteY16" fmla="*/ 28030 h 424640"/>
                <a:gd name="connsiteX17" fmla="*/ 140200 w 412112"/>
                <a:gd name="connsiteY17" fmla="*/ 4852 h 424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12112" h="424640">
                  <a:moveTo>
                    <a:pt x="152028" y="30843"/>
                  </a:moveTo>
                  <a:cubicBezTo>
                    <a:pt x="164534" y="26479"/>
                    <a:pt x="226774" y="25606"/>
                    <a:pt x="244321" y="27642"/>
                  </a:cubicBezTo>
                  <a:cubicBezTo>
                    <a:pt x="273890" y="30940"/>
                    <a:pt x="337972" y="66435"/>
                    <a:pt x="357652" y="101446"/>
                  </a:cubicBezTo>
                  <a:cubicBezTo>
                    <a:pt x="397207" y="172049"/>
                    <a:pt x="399921" y="251186"/>
                    <a:pt x="362403" y="322274"/>
                  </a:cubicBezTo>
                  <a:cubicBezTo>
                    <a:pt x="289789" y="459795"/>
                    <a:pt x="65842" y="394817"/>
                    <a:pt x="32201" y="247404"/>
                  </a:cubicBezTo>
                  <a:cubicBezTo>
                    <a:pt x="19113" y="189797"/>
                    <a:pt x="12133" y="138493"/>
                    <a:pt x="41799" y="89711"/>
                  </a:cubicBezTo>
                  <a:cubicBezTo>
                    <a:pt x="53626" y="70315"/>
                    <a:pt x="65745" y="53052"/>
                    <a:pt x="84746" y="41220"/>
                  </a:cubicBezTo>
                  <a:cubicBezTo>
                    <a:pt x="125173" y="15811"/>
                    <a:pt x="95508" y="50433"/>
                    <a:pt x="152028" y="30843"/>
                  </a:cubicBezTo>
                  <a:close/>
                  <a:moveTo>
                    <a:pt x="140200" y="4852"/>
                  </a:moveTo>
                  <a:cubicBezTo>
                    <a:pt x="104233" y="9216"/>
                    <a:pt x="81741" y="9992"/>
                    <a:pt x="61770" y="32395"/>
                  </a:cubicBezTo>
                  <a:cubicBezTo>
                    <a:pt x="-10843" y="113666"/>
                    <a:pt x="-10165" y="163999"/>
                    <a:pt x="16690" y="267285"/>
                  </a:cubicBezTo>
                  <a:lnTo>
                    <a:pt x="32492" y="307630"/>
                  </a:lnTo>
                  <a:cubicBezTo>
                    <a:pt x="33074" y="308503"/>
                    <a:pt x="34334" y="311412"/>
                    <a:pt x="34916" y="312285"/>
                  </a:cubicBezTo>
                  <a:lnTo>
                    <a:pt x="52172" y="336725"/>
                  </a:lnTo>
                  <a:cubicBezTo>
                    <a:pt x="77766" y="374645"/>
                    <a:pt x="140394" y="413535"/>
                    <a:pt x="178300" y="420226"/>
                  </a:cubicBezTo>
                  <a:cubicBezTo>
                    <a:pt x="205155" y="424979"/>
                    <a:pt x="251592" y="426530"/>
                    <a:pt x="276508" y="421681"/>
                  </a:cubicBezTo>
                  <a:cubicBezTo>
                    <a:pt x="409325" y="395496"/>
                    <a:pt x="483974" y="137426"/>
                    <a:pt x="311796" y="28030"/>
                  </a:cubicBezTo>
                  <a:cubicBezTo>
                    <a:pt x="260220" y="-4847"/>
                    <a:pt x="205542" y="-3101"/>
                    <a:pt x="140200" y="4852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0E1454D7-5434-6DE5-DB2F-EF8E9E91AE66}"/>
                </a:ext>
              </a:extLst>
            </p:cNvPr>
            <p:cNvSpPr/>
            <p:nvPr/>
          </p:nvSpPr>
          <p:spPr>
            <a:xfrm>
              <a:off x="1171176" y="6555613"/>
              <a:ext cx="235487" cy="274653"/>
            </a:xfrm>
            <a:custGeom>
              <a:avLst/>
              <a:gdLst>
                <a:gd name="connsiteX0" fmla="*/ 54 w 235487"/>
                <a:gd name="connsiteY0" fmla="*/ 8340 h 274653"/>
                <a:gd name="connsiteX1" fmla="*/ 57447 w 235487"/>
                <a:gd name="connsiteY1" fmla="*/ 83405 h 274653"/>
                <a:gd name="connsiteX2" fmla="*/ 64524 w 235487"/>
                <a:gd name="connsiteY2" fmla="*/ 90290 h 274653"/>
                <a:gd name="connsiteX3" fmla="*/ 150225 w 235487"/>
                <a:gd name="connsiteY3" fmla="*/ 222186 h 274653"/>
                <a:gd name="connsiteX4" fmla="*/ 219833 w 235487"/>
                <a:gd name="connsiteY4" fmla="*/ 274654 h 274653"/>
                <a:gd name="connsiteX5" fmla="*/ 196953 w 235487"/>
                <a:gd name="connsiteY5" fmla="*/ 178059 h 274653"/>
                <a:gd name="connsiteX6" fmla="*/ 123565 w 235487"/>
                <a:gd name="connsiteY6" fmla="*/ 69924 h 274653"/>
                <a:gd name="connsiteX7" fmla="*/ 93317 w 235487"/>
                <a:gd name="connsiteY7" fmla="*/ 36853 h 274653"/>
                <a:gd name="connsiteX8" fmla="*/ 9652 w 235487"/>
                <a:gd name="connsiteY8" fmla="*/ 0 h 274653"/>
                <a:gd name="connsiteX9" fmla="*/ 54 w 235487"/>
                <a:gd name="connsiteY9" fmla="*/ 8340 h 274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5487" h="274653">
                  <a:moveTo>
                    <a:pt x="54" y="8340"/>
                  </a:moveTo>
                  <a:cubicBezTo>
                    <a:pt x="-1497" y="36465"/>
                    <a:pt x="30592" y="58577"/>
                    <a:pt x="57447" y="83405"/>
                  </a:cubicBezTo>
                  <a:cubicBezTo>
                    <a:pt x="61422" y="87187"/>
                    <a:pt x="58610" y="85247"/>
                    <a:pt x="64524" y="90290"/>
                  </a:cubicBezTo>
                  <a:cubicBezTo>
                    <a:pt x="101751" y="122489"/>
                    <a:pt x="128315" y="185139"/>
                    <a:pt x="150225" y="222186"/>
                  </a:cubicBezTo>
                  <a:cubicBezTo>
                    <a:pt x="182702" y="277078"/>
                    <a:pt x="179406" y="266410"/>
                    <a:pt x="219833" y="274654"/>
                  </a:cubicBezTo>
                  <a:cubicBezTo>
                    <a:pt x="254734" y="250505"/>
                    <a:pt x="224196" y="251087"/>
                    <a:pt x="196953" y="178059"/>
                  </a:cubicBezTo>
                  <a:cubicBezTo>
                    <a:pt x="185320" y="146540"/>
                    <a:pt x="145572" y="96982"/>
                    <a:pt x="123565" y="69924"/>
                  </a:cubicBezTo>
                  <a:cubicBezTo>
                    <a:pt x="114452" y="58771"/>
                    <a:pt x="104757" y="47327"/>
                    <a:pt x="93317" y="36853"/>
                  </a:cubicBezTo>
                  <a:cubicBezTo>
                    <a:pt x="74703" y="20075"/>
                    <a:pt x="37088" y="4655"/>
                    <a:pt x="9652" y="0"/>
                  </a:cubicBezTo>
                  <a:lnTo>
                    <a:pt x="54" y="8340"/>
                  </a:ln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4207280A-864A-21F7-9A18-FCF42BC01EA4}"/>
                </a:ext>
              </a:extLst>
            </p:cNvPr>
            <p:cNvSpPr/>
            <p:nvPr/>
          </p:nvSpPr>
          <p:spPr>
            <a:xfrm>
              <a:off x="1196684" y="6799225"/>
              <a:ext cx="208285" cy="200280"/>
            </a:xfrm>
            <a:custGeom>
              <a:avLst/>
              <a:gdLst>
                <a:gd name="connsiteX0" fmla="*/ 95342 w 208285"/>
                <a:gd name="connsiteY0" fmla="*/ 116385 h 200280"/>
                <a:gd name="connsiteX1" fmla="*/ 202275 w 208285"/>
                <a:gd name="connsiteY1" fmla="*/ 196881 h 200280"/>
                <a:gd name="connsiteX2" fmla="*/ 208286 w 208285"/>
                <a:gd name="connsiteY2" fmla="*/ 178648 h 200280"/>
                <a:gd name="connsiteX3" fmla="*/ 188412 w 208285"/>
                <a:gd name="connsiteY3" fmla="*/ 145868 h 200280"/>
                <a:gd name="connsiteX4" fmla="*/ 169798 w 208285"/>
                <a:gd name="connsiteY4" fmla="*/ 114834 h 200280"/>
                <a:gd name="connsiteX5" fmla="*/ 33296 w 208285"/>
                <a:gd name="connsiteY5" fmla="*/ 7 h 200280"/>
                <a:gd name="connsiteX6" fmla="*/ 74790 w 208285"/>
                <a:gd name="connsiteY6" fmla="*/ 87970 h 200280"/>
                <a:gd name="connsiteX7" fmla="*/ 95342 w 208285"/>
                <a:gd name="connsiteY7" fmla="*/ 116385 h 200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8285" h="200280">
                  <a:moveTo>
                    <a:pt x="95342" y="116385"/>
                  </a:moveTo>
                  <a:cubicBezTo>
                    <a:pt x="157292" y="206676"/>
                    <a:pt x="139550" y="204639"/>
                    <a:pt x="202275" y="196881"/>
                  </a:cubicBezTo>
                  <a:cubicBezTo>
                    <a:pt x="204893" y="189995"/>
                    <a:pt x="206541" y="187861"/>
                    <a:pt x="208286" y="178648"/>
                  </a:cubicBezTo>
                  <a:cubicBezTo>
                    <a:pt x="202081" y="165943"/>
                    <a:pt x="195973" y="157118"/>
                    <a:pt x="188412" y="145868"/>
                  </a:cubicBezTo>
                  <a:cubicBezTo>
                    <a:pt x="181722" y="135976"/>
                    <a:pt x="175421" y="124920"/>
                    <a:pt x="169798" y="114834"/>
                  </a:cubicBezTo>
                  <a:cubicBezTo>
                    <a:pt x="146918" y="74198"/>
                    <a:pt x="80025" y="395"/>
                    <a:pt x="33296" y="7"/>
                  </a:cubicBezTo>
                  <a:cubicBezTo>
                    <a:pt x="-47363" y="-672"/>
                    <a:pt x="39404" y="50437"/>
                    <a:pt x="74790" y="87970"/>
                  </a:cubicBezTo>
                  <a:cubicBezTo>
                    <a:pt x="83903" y="97668"/>
                    <a:pt x="87781" y="105426"/>
                    <a:pt x="95342" y="116385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4" name="图形 6">
            <a:extLst>
              <a:ext uri="{FF2B5EF4-FFF2-40B4-BE49-F238E27FC236}">
                <a16:creationId xmlns:a16="http://schemas.microsoft.com/office/drawing/2014/main" id="{71E7B16F-35BB-38DD-42BB-405F390D0CAE}"/>
              </a:ext>
            </a:extLst>
          </p:cNvPr>
          <p:cNvGrpSpPr/>
          <p:nvPr/>
        </p:nvGrpSpPr>
        <p:grpSpPr>
          <a:xfrm>
            <a:off x="953259" y="2368236"/>
            <a:ext cx="974912" cy="1579249"/>
            <a:chOff x="1003306" y="3320256"/>
            <a:chExt cx="1063902" cy="1723403"/>
          </a:xfrm>
          <a:solidFill>
            <a:srgbClr val="00B050"/>
          </a:solidFill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41406E24-E87D-FC0F-AF84-68E919279B72}"/>
                </a:ext>
              </a:extLst>
            </p:cNvPr>
            <p:cNvSpPr/>
            <p:nvPr/>
          </p:nvSpPr>
          <p:spPr>
            <a:xfrm>
              <a:off x="1003306" y="3320256"/>
              <a:ext cx="1063902" cy="1288853"/>
            </a:xfrm>
            <a:custGeom>
              <a:avLst/>
              <a:gdLst>
                <a:gd name="connsiteX0" fmla="*/ 342720 w 1063902"/>
                <a:gd name="connsiteY0" fmla="*/ 1226952 h 1288853"/>
                <a:gd name="connsiteX1" fmla="*/ 294343 w 1063902"/>
                <a:gd name="connsiteY1" fmla="*/ 1147136 h 1288853"/>
                <a:gd name="connsiteX2" fmla="*/ 301130 w 1063902"/>
                <a:gd name="connsiteY2" fmla="*/ 1030369 h 1288853"/>
                <a:gd name="connsiteX3" fmla="*/ 273015 w 1063902"/>
                <a:gd name="connsiteY3" fmla="*/ 928344 h 1288853"/>
                <a:gd name="connsiteX4" fmla="*/ 246936 w 1063902"/>
                <a:gd name="connsiteY4" fmla="*/ 887708 h 1288853"/>
                <a:gd name="connsiteX5" fmla="*/ 221439 w 1063902"/>
                <a:gd name="connsiteY5" fmla="*/ 846685 h 1288853"/>
                <a:gd name="connsiteX6" fmla="*/ 209127 w 1063902"/>
                <a:gd name="connsiteY6" fmla="*/ 827094 h 1288853"/>
                <a:gd name="connsiteX7" fmla="*/ 128370 w 1063902"/>
                <a:gd name="connsiteY7" fmla="*/ 676772 h 1288853"/>
                <a:gd name="connsiteX8" fmla="*/ 95408 w 1063902"/>
                <a:gd name="connsiteY8" fmla="*/ 579693 h 1288853"/>
                <a:gd name="connsiteX9" fmla="*/ 106072 w 1063902"/>
                <a:gd name="connsiteY9" fmla="*/ 243940 h 1288853"/>
                <a:gd name="connsiteX10" fmla="*/ 127304 w 1063902"/>
                <a:gd name="connsiteY10" fmla="*/ 201850 h 1288853"/>
                <a:gd name="connsiteX11" fmla="*/ 331571 w 1063902"/>
                <a:gd name="connsiteY11" fmla="*/ 75773 h 1288853"/>
                <a:gd name="connsiteX12" fmla="*/ 385667 w 1063902"/>
                <a:gd name="connsiteY12" fmla="*/ 63747 h 1288853"/>
                <a:gd name="connsiteX13" fmla="*/ 685427 w 1063902"/>
                <a:gd name="connsiteY13" fmla="*/ 56571 h 1288853"/>
                <a:gd name="connsiteX14" fmla="*/ 964053 w 1063902"/>
                <a:gd name="connsiteY14" fmla="*/ 300675 h 1288853"/>
                <a:gd name="connsiteX15" fmla="*/ 962793 w 1063902"/>
                <a:gd name="connsiteY15" fmla="*/ 528777 h 1288853"/>
                <a:gd name="connsiteX16" fmla="*/ 721201 w 1063902"/>
                <a:gd name="connsiteY16" fmla="*/ 813226 h 1288853"/>
                <a:gd name="connsiteX17" fmla="*/ 667783 w 1063902"/>
                <a:gd name="connsiteY17" fmla="*/ 888678 h 1288853"/>
                <a:gd name="connsiteX18" fmla="*/ 633367 w 1063902"/>
                <a:gd name="connsiteY18" fmla="*/ 1117944 h 1288853"/>
                <a:gd name="connsiteX19" fmla="*/ 604961 w 1063902"/>
                <a:gd name="connsiteY19" fmla="*/ 1223461 h 1288853"/>
                <a:gd name="connsiteX20" fmla="*/ 363176 w 1063902"/>
                <a:gd name="connsiteY20" fmla="*/ 1230443 h 1288853"/>
                <a:gd name="connsiteX21" fmla="*/ 374615 w 1063902"/>
                <a:gd name="connsiteY21" fmla="*/ 1020477 h 1288853"/>
                <a:gd name="connsiteX22" fmla="*/ 368314 w 1063902"/>
                <a:gd name="connsiteY22" fmla="*/ 822245 h 1288853"/>
                <a:gd name="connsiteX23" fmla="*/ 186635 w 1063902"/>
                <a:gd name="connsiteY23" fmla="*/ 554768 h 1288853"/>
                <a:gd name="connsiteX24" fmla="*/ 209709 w 1063902"/>
                <a:gd name="connsiteY24" fmla="*/ 266731 h 1288853"/>
                <a:gd name="connsiteX25" fmla="*/ 434238 w 1063902"/>
                <a:gd name="connsiteY25" fmla="*/ 153844 h 1288853"/>
                <a:gd name="connsiteX26" fmla="*/ 546115 w 1063902"/>
                <a:gd name="connsiteY26" fmla="*/ 153456 h 1288853"/>
                <a:gd name="connsiteX27" fmla="*/ 598563 w 1063902"/>
                <a:gd name="connsiteY27" fmla="*/ 148995 h 1288853"/>
                <a:gd name="connsiteX28" fmla="*/ 645291 w 1063902"/>
                <a:gd name="connsiteY28" fmla="*/ 148413 h 1288853"/>
                <a:gd name="connsiteX29" fmla="*/ 563662 w 1063902"/>
                <a:gd name="connsiteY29" fmla="*/ 126301 h 1288853"/>
                <a:gd name="connsiteX30" fmla="*/ 447810 w 1063902"/>
                <a:gd name="connsiteY30" fmla="*/ 127077 h 1288853"/>
                <a:gd name="connsiteX31" fmla="*/ 348246 w 1063902"/>
                <a:gd name="connsiteY31" fmla="*/ 142594 h 1288853"/>
                <a:gd name="connsiteX32" fmla="*/ 207382 w 1063902"/>
                <a:gd name="connsiteY32" fmla="*/ 235988 h 1288853"/>
                <a:gd name="connsiteX33" fmla="*/ 163756 w 1063902"/>
                <a:gd name="connsiteY33" fmla="*/ 307755 h 1288853"/>
                <a:gd name="connsiteX34" fmla="*/ 212714 w 1063902"/>
                <a:gd name="connsiteY34" fmla="*/ 698108 h 1288853"/>
                <a:gd name="connsiteX35" fmla="*/ 352899 w 1063902"/>
                <a:gd name="connsiteY35" fmla="*/ 1008257 h 1288853"/>
                <a:gd name="connsiteX36" fmla="*/ 340684 w 1063902"/>
                <a:gd name="connsiteY36" fmla="*/ 1170799 h 1288853"/>
                <a:gd name="connsiteX37" fmla="*/ 342720 w 1063902"/>
                <a:gd name="connsiteY37" fmla="*/ 1226952 h 1288853"/>
                <a:gd name="connsiteX38" fmla="*/ 689111 w 1063902"/>
                <a:gd name="connsiteY38" fmla="*/ 1247997 h 1288853"/>
                <a:gd name="connsiteX39" fmla="*/ 699776 w 1063902"/>
                <a:gd name="connsiteY39" fmla="*/ 1111155 h 1288853"/>
                <a:gd name="connsiteX40" fmla="*/ 710343 w 1063902"/>
                <a:gd name="connsiteY40" fmla="*/ 974798 h 1288853"/>
                <a:gd name="connsiteX41" fmla="*/ 784701 w 1063902"/>
                <a:gd name="connsiteY41" fmla="*/ 848624 h 1288853"/>
                <a:gd name="connsiteX42" fmla="*/ 803412 w 1063902"/>
                <a:gd name="connsiteY42" fmla="*/ 828743 h 1288853"/>
                <a:gd name="connsiteX43" fmla="*/ 913544 w 1063902"/>
                <a:gd name="connsiteY43" fmla="*/ 735737 h 1288853"/>
                <a:gd name="connsiteX44" fmla="*/ 986157 w 1063902"/>
                <a:gd name="connsiteY44" fmla="*/ 661352 h 1288853"/>
                <a:gd name="connsiteX45" fmla="*/ 1013205 w 1063902"/>
                <a:gd name="connsiteY45" fmla="*/ 614897 h 1288853"/>
                <a:gd name="connsiteX46" fmla="*/ 1062357 w 1063902"/>
                <a:gd name="connsiteY46" fmla="*/ 439747 h 1288853"/>
                <a:gd name="connsiteX47" fmla="*/ 1000990 w 1063902"/>
                <a:gd name="connsiteY47" fmla="*/ 210578 h 1288853"/>
                <a:gd name="connsiteX48" fmla="*/ 935841 w 1063902"/>
                <a:gd name="connsiteY48" fmla="*/ 128822 h 1288853"/>
                <a:gd name="connsiteX49" fmla="*/ 616013 w 1063902"/>
                <a:gd name="connsiteY49" fmla="*/ 3618 h 1288853"/>
                <a:gd name="connsiteX50" fmla="*/ 343883 w 1063902"/>
                <a:gd name="connsiteY50" fmla="*/ 22724 h 1288853"/>
                <a:gd name="connsiteX51" fmla="*/ 134866 w 1063902"/>
                <a:gd name="connsiteY51" fmla="*/ 107486 h 1288853"/>
                <a:gd name="connsiteX52" fmla="*/ 23086 w 1063902"/>
                <a:gd name="connsiteY52" fmla="*/ 289619 h 1288853"/>
                <a:gd name="connsiteX53" fmla="*/ 12 w 1063902"/>
                <a:gd name="connsiteY53" fmla="*/ 413562 h 1288853"/>
                <a:gd name="connsiteX54" fmla="*/ 94923 w 1063902"/>
                <a:gd name="connsiteY54" fmla="*/ 763474 h 1288853"/>
                <a:gd name="connsiteX55" fmla="*/ 180431 w 1063902"/>
                <a:gd name="connsiteY55" fmla="*/ 898764 h 1288853"/>
                <a:gd name="connsiteX56" fmla="*/ 229195 w 1063902"/>
                <a:gd name="connsiteY56" fmla="*/ 997492 h 1288853"/>
                <a:gd name="connsiteX57" fmla="*/ 237726 w 1063902"/>
                <a:gd name="connsiteY57" fmla="*/ 1061791 h 1288853"/>
                <a:gd name="connsiteX58" fmla="*/ 312860 w 1063902"/>
                <a:gd name="connsiteY58" fmla="*/ 1270400 h 1288853"/>
                <a:gd name="connsiteX59" fmla="*/ 579271 w 1063902"/>
                <a:gd name="connsiteY59" fmla="*/ 1287469 h 1288853"/>
                <a:gd name="connsiteX60" fmla="*/ 689111 w 1063902"/>
                <a:gd name="connsiteY60" fmla="*/ 1247997 h 1288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063902" h="1288853">
                  <a:moveTo>
                    <a:pt x="342720" y="1226952"/>
                  </a:moveTo>
                  <a:cubicBezTo>
                    <a:pt x="300063" y="1222782"/>
                    <a:pt x="285424" y="1203579"/>
                    <a:pt x="294343" y="1147136"/>
                  </a:cubicBezTo>
                  <a:cubicBezTo>
                    <a:pt x="309079" y="1053548"/>
                    <a:pt x="300451" y="1115229"/>
                    <a:pt x="301130" y="1030369"/>
                  </a:cubicBezTo>
                  <a:cubicBezTo>
                    <a:pt x="301324" y="1003117"/>
                    <a:pt x="284552" y="953753"/>
                    <a:pt x="273015" y="928344"/>
                  </a:cubicBezTo>
                  <a:cubicBezTo>
                    <a:pt x="265259" y="911178"/>
                    <a:pt x="257116" y="901092"/>
                    <a:pt x="246936" y="887708"/>
                  </a:cubicBezTo>
                  <a:cubicBezTo>
                    <a:pt x="235109" y="872191"/>
                    <a:pt x="231910" y="864433"/>
                    <a:pt x="221439" y="846685"/>
                  </a:cubicBezTo>
                  <a:cubicBezTo>
                    <a:pt x="217077" y="839217"/>
                    <a:pt x="213393" y="835144"/>
                    <a:pt x="209127" y="827094"/>
                  </a:cubicBezTo>
                  <a:cubicBezTo>
                    <a:pt x="175196" y="762795"/>
                    <a:pt x="174323" y="788496"/>
                    <a:pt x="128370" y="676772"/>
                  </a:cubicBezTo>
                  <a:lnTo>
                    <a:pt x="95408" y="579693"/>
                  </a:lnTo>
                  <a:cubicBezTo>
                    <a:pt x="63416" y="447991"/>
                    <a:pt x="60120" y="379522"/>
                    <a:pt x="106072" y="243940"/>
                  </a:cubicBezTo>
                  <a:cubicBezTo>
                    <a:pt x="112762" y="223962"/>
                    <a:pt x="116446" y="218434"/>
                    <a:pt x="127304" y="201850"/>
                  </a:cubicBezTo>
                  <a:cubicBezTo>
                    <a:pt x="172772" y="132411"/>
                    <a:pt x="249651" y="91387"/>
                    <a:pt x="331571" y="75773"/>
                  </a:cubicBezTo>
                  <a:cubicBezTo>
                    <a:pt x="350573" y="72088"/>
                    <a:pt x="370156" y="68112"/>
                    <a:pt x="385667" y="63747"/>
                  </a:cubicBezTo>
                  <a:cubicBezTo>
                    <a:pt x="466909" y="40666"/>
                    <a:pt x="608355" y="39502"/>
                    <a:pt x="685427" y="56571"/>
                  </a:cubicBezTo>
                  <a:cubicBezTo>
                    <a:pt x="822995" y="87023"/>
                    <a:pt x="923820" y="151613"/>
                    <a:pt x="964053" y="300675"/>
                  </a:cubicBezTo>
                  <a:cubicBezTo>
                    <a:pt x="984703" y="377000"/>
                    <a:pt x="990423" y="453131"/>
                    <a:pt x="962793" y="528777"/>
                  </a:cubicBezTo>
                  <a:cubicBezTo>
                    <a:pt x="909569" y="674444"/>
                    <a:pt x="818923" y="705770"/>
                    <a:pt x="721201" y="813226"/>
                  </a:cubicBezTo>
                  <a:cubicBezTo>
                    <a:pt x="700648" y="835823"/>
                    <a:pt x="679223" y="856868"/>
                    <a:pt x="667783" y="888678"/>
                  </a:cubicBezTo>
                  <a:cubicBezTo>
                    <a:pt x="624254" y="1009518"/>
                    <a:pt x="641317" y="998365"/>
                    <a:pt x="633367" y="1117944"/>
                  </a:cubicBezTo>
                  <a:cubicBezTo>
                    <a:pt x="632010" y="1138019"/>
                    <a:pt x="622024" y="1215120"/>
                    <a:pt x="604961" y="1223461"/>
                  </a:cubicBezTo>
                  <a:cubicBezTo>
                    <a:pt x="566667" y="1242081"/>
                    <a:pt x="422895" y="1231316"/>
                    <a:pt x="363176" y="1230443"/>
                  </a:cubicBezTo>
                  <a:cubicBezTo>
                    <a:pt x="361915" y="1157222"/>
                    <a:pt x="368605" y="1090789"/>
                    <a:pt x="374615" y="1020477"/>
                  </a:cubicBezTo>
                  <a:cubicBezTo>
                    <a:pt x="380529" y="952492"/>
                    <a:pt x="392745" y="886448"/>
                    <a:pt x="368314" y="822245"/>
                  </a:cubicBezTo>
                  <a:cubicBezTo>
                    <a:pt x="316932" y="687246"/>
                    <a:pt x="221730" y="756394"/>
                    <a:pt x="186635" y="554768"/>
                  </a:cubicBezTo>
                  <a:cubicBezTo>
                    <a:pt x="172578" y="474273"/>
                    <a:pt x="156388" y="335783"/>
                    <a:pt x="209709" y="266731"/>
                  </a:cubicBezTo>
                  <a:cubicBezTo>
                    <a:pt x="274275" y="183133"/>
                    <a:pt x="320616" y="165773"/>
                    <a:pt x="434238" y="153844"/>
                  </a:cubicBezTo>
                  <a:cubicBezTo>
                    <a:pt x="467685" y="150353"/>
                    <a:pt x="510826" y="154329"/>
                    <a:pt x="546115" y="153456"/>
                  </a:cubicBezTo>
                  <a:cubicBezTo>
                    <a:pt x="565019" y="152971"/>
                    <a:pt x="579561" y="149674"/>
                    <a:pt x="598563" y="148995"/>
                  </a:cubicBezTo>
                  <a:cubicBezTo>
                    <a:pt x="624448" y="148219"/>
                    <a:pt x="623963" y="155881"/>
                    <a:pt x="645291" y="148413"/>
                  </a:cubicBezTo>
                  <a:cubicBezTo>
                    <a:pt x="654211" y="108553"/>
                    <a:pt x="615916" y="124167"/>
                    <a:pt x="563662" y="126301"/>
                  </a:cubicBezTo>
                  <a:cubicBezTo>
                    <a:pt x="524592" y="127853"/>
                    <a:pt x="485814" y="125331"/>
                    <a:pt x="447810" y="127077"/>
                  </a:cubicBezTo>
                  <a:cubicBezTo>
                    <a:pt x="410001" y="128822"/>
                    <a:pt x="381402" y="135708"/>
                    <a:pt x="348246" y="142594"/>
                  </a:cubicBezTo>
                  <a:cubicBezTo>
                    <a:pt x="290756" y="154523"/>
                    <a:pt x="239471" y="191958"/>
                    <a:pt x="207382" y="235988"/>
                  </a:cubicBezTo>
                  <a:cubicBezTo>
                    <a:pt x="194391" y="253833"/>
                    <a:pt x="171124" y="283218"/>
                    <a:pt x="163756" y="307755"/>
                  </a:cubicBezTo>
                  <a:cubicBezTo>
                    <a:pt x="133896" y="407646"/>
                    <a:pt x="154837" y="603550"/>
                    <a:pt x="212714" y="698108"/>
                  </a:cubicBezTo>
                  <a:cubicBezTo>
                    <a:pt x="255952" y="768711"/>
                    <a:pt x="397786" y="754455"/>
                    <a:pt x="352899" y="1008257"/>
                  </a:cubicBezTo>
                  <a:lnTo>
                    <a:pt x="340684" y="1170799"/>
                  </a:lnTo>
                  <a:cubicBezTo>
                    <a:pt x="340587" y="1192039"/>
                    <a:pt x="343108" y="1204937"/>
                    <a:pt x="342720" y="1226952"/>
                  </a:cubicBezTo>
                  <a:close/>
                  <a:moveTo>
                    <a:pt x="689111" y="1247997"/>
                  </a:moveTo>
                  <a:cubicBezTo>
                    <a:pt x="688045" y="1207265"/>
                    <a:pt x="700357" y="1156543"/>
                    <a:pt x="699776" y="1111155"/>
                  </a:cubicBezTo>
                  <a:cubicBezTo>
                    <a:pt x="699097" y="1063537"/>
                    <a:pt x="697061" y="1014270"/>
                    <a:pt x="710343" y="974798"/>
                  </a:cubicBezTo>
                  <a:cubicBezTo>
                    <a:pt x="740106" y="887029"/>
                    <a:pt x="732544" y="904098"/>
                    <a:pt x="784701" y="848624"/>
                  </a:cubicBezTo>
                  <a:lnTo>
                    <a:pt x="803412" y="828743"/>
                  </a:lnTo>
                  <a:cubicBezTo>
                    <a:pt x="838022" y="792569"/>
                    <a:pt x="878158" y="775112"/>
                    <a:pt x="913544" y="735737"/>
                  </a:cubicBezTo>
                  <a:lnTo>
                    <a:pt x="986157" y="661352"/>
                  </a:lnTo>
                  <a:cubicBezTo>
                    <a:pt x="996336" y="645738"/>
                    <a:pt x="1003026" y="631481"/>
                    <a:pt x="1013205" y="614897"/>
                  </a:cubicBezTo>
                  <a:cubicBezTo>
                    <a:pt x="1057704" y="542549"/>
                    <a:pt x="1050045" y="503950"/>
                    <a:pt x="1062357" y="439747"/>
                  </a:cubicBezTo>
                  <a:cubicBezTo>
                    <a:pt x="1072149" y="388832"/>
                    <a:pt x="1033467" y="258973"/>
                    <a:pt x="1000990" y="210578"/>
                  </a:cubicBezTo>
                  <a:cubicBezTo>
                    <a:pt x="977916" y="176150"/>
                    <a:pt x="963762" y="155978"/>
                    <a:pt x="935841" y="128822"/>
                  </a:cubicBezTo>
                  <a:cubicBezTo>
                    <a:pt x="852564" y="48036"/>
                    <a:pt x="739233" y="15159"/>
                    <a:pt x="616013" y="3618"/>
                  </a:cubicBezTo>
                  <a:cubicBezTo>
                    <a:pt x="523623" y="-5013"/>
                    <a:pt x="426288" y="1970"/>
                    <a:pt x="343883" y="22724"/>
                  </a:cubicBezTo>
                  <a:cubicBezTo>
                    <a:pt x="261091" y="43672"/>
                    <a:pt x="203892" y="54825"/>
                    <a:pt x="134866" y="107486"/>
                  </a:cubicBezTo>
                  <a:cubicBezTo>
                    <a:pt x="76116" y="152292"/>
                    <a:pt x="48098" y="200686"/>
                    <a:pt x="23086" y="289619"/>
                  </a:cubicBezTo>
                  <a:cubicBezTo>
                    <a:pt x="12519" y="327345"/>
                    <a:pt x="303" y="370696"/>
                    <a:pt x="12" y="413562"/>
                  </a:cubicBezTo>
                  <a:cubicBezTo>
                    <a:pt x="-860" y="529359"/>
                    <a:pt x="44414" y="668335"/>
                    <a:pt x="94923" y="763474"/>
                  </a:cubicBezTo>
                  <a:lnTo>
                    <a:pt x="180431" y="898764"/>
                  </a:lnTo>
                  <a:cubicBezTo>
                    <a:pt x="206509" y="932514"/>
                    <a:pt x="220955" y="948419"/>
                    <a:pt x="229195" y="997492"/>
                  </a:cubicBezTo>
                  <a:cubicBezTo>
                    <a:pt x="232394" y="1016501"/>
                    <a:pt x="238211" y="1042298"/>
                    <a:pt x="237726" y="1061791"/>
                  </a:cubicBezTo>
                  <a:cubicBezTo>
                    <a:pt x="235690" y="1143838"/>
                    <a:pt x="202825" y="1231704"/>
                    <a:pt x="312860" y="1270400"/>
                  </a:cubicBezTo>
                  <a:cubicBezTo>
                    <a:pt x="342720" y="1280874"/>
                    <a:pt x="543400" y="1292997"/>
                    <a:pt x="579271" y="1287469"/>
                  </a:cubicBezTo>
                  <a:cubicBezTo>
                    <a:pt x="643352" y="1277577"/>
                    <a:pt x="645291" y="1281068"/>
                    <a:pt x="689111" y="1247997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5FA9C36B-EE0F-9E6B-7830-44BA15AF2B85}"/>
                </a:ext>
              </a:extLst>
            </p:cNvPr>
            <p:cNvSpPr/>
            <p:nvPr/>
          </p:nvSpPr>
          <p:spPr>
            <a:xfrm>
              <a:off x="1292433" y="4649524"/>
              <a:ext cx="416912" cy="130373"/>
            </a:xfrm>
            <a:custGeom>
              <a:avLst/>
              <a:gdLst>
                <a:gd name="connsiteX0" fmla="*/ 8901 w 416912"/>
                <a:gd name="connsiteY0" fmla="*/ 106583 h 130373"/>
                <a:gd name="connsiteX1" fmla="*/ 274148 w 416912"/>
                <a:gd name="connsiteY1" fmla="*/ 129277 h 130373"/>
                <a:gd name="connsiteX2" fmla="*/ 341429 w 416912"/>
                <a:gd name="connsiteY2" fmla="*/ 122101 h 130373"/>
                <a:gd name="connsiteX3" fmla="*/ 393877 w 416912"/>
                <a:gd name="connsiteY3" fmla="*/ 101540 h 130373"/>
                <a:gd name="connsiteX4" fmla="*/ 393489 w 416912"/>
                <a:gd name="connsiteY4" fmla="*/ 0 h 130373"/>
                <a:gd name="connsiteX5" fmla="*/ 230328 w 416912"/>
                <a:gd name="connsiteY5" fmla="*/ 25409 h 130373"/>
                <a:gd name="connsiteX6" fmla="*/ 39439 w 416912"/>
                <a:gd name="connsiteY6" fmla="*/ 25700 h 130373"/>
                <a:gd name="connsiteX7" fmla="*/ 8901 w 416912"/>
                <a:gd name="connsiteY7" fmla="*/ 106583 h 130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6912" h="130373">
                  <a:moveTo>
                    <a:pt x="8901" y="106583"/>
                  </a:moveTo>
                  <a:cubicBezTo>
                    <a:pt x="108174" y="107650"/>
                    <a:pt x="134350" y="136260"/>
                    <a:pt x="274148" y="129277"/>
                  </a:cubicBezTo>
                  <a:cubicBezTo>
                    <a:pt x="298578" y="128017"/>
                    <a:pt x="322039" y="129471"/>
                    <a:pt x="341429" y="122101"/>
                  </a:cubicBezTo>
                  <a:cubicBezTo>
                    <a:pt x="366247" y="112596"/>
                    <a:pt x="376911" y="119191"/>
                    <a:pt x="393877" y="101540"/>
                  </a:cubicBezTo>
                  <a:cubicBezTo>
                    <a:pt x="427809" y="66045"/>
                    <a:pt x="421313" y="20463"/>
                    <a:pt x="393489" y="0"/>
                  </a:cubicBezTo>
                  <a:cubicBezTo>
                    <a:pt x="316223" y="28707"/>
                    <a:pt x="276474" y="17263"/>
                    <a:pt x="230328" y="25409"/>
                  </a:cubicBezTo>
                  <a:cubicBezTo>
                    <a:pt x="202213" y="30355"/>
                    <a:pt x="83356" y="25312"/>
                    <a:pt x="39439" y="25700"/>
                  </a:cubicBezTo>
                  <a:cubicBezTo>
                    <a:pt x="-14463" y="26282"/>
                    <a:pt x="-503" y="86702"/>
                    <a:pt x="8901" y="106583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B3B95C21-D942-A266-1EBE-F61360FD4044}"/>
                </a:ext>
              </a:extLst>
            </p:cNvPr>
            <p:cNvSpPr/>
            <p:nvPr/>
          </p:nvSpPr>
          <p:spPr>
            <a:xfrm>
              <a:off x="1362095" y="4820521"/>
              <a:ext cx="336316" cy="91417"/>
            </a:xfrm>
            <a:custGeom>
              <a:avLst/>
              <a:gdLst>
                <a:gd name="connsiteX0" fmla="*/ 148644 w 336316"/>
                <a:gd name="connsiteY0" fmla="*/ 11330 h 91417"/>
                <a:gd name="connsiteX1" fmla="*/ 27072 w 336316"/>
                <a:gd name="connsiteY1" fmla="*/ 12396 h 91417"/>
                <a:gd name="connsiteX2" fmla="*/ 15730 w 336316"/>
                <a:gd name="connsiteY2" fmla="*/ 86976 h 91417"/>
                <a:gd name="connsiteX3" fmla="*/ 120529 w 336316"/>
                <a:gd name="connsiteY3" fmla="*/ 89303 h 91417"/>
                <a:gd name="connsiteX4" fmla="*/ 219124 w 336316"/>
                <a:gd name="connsiteY4" fmla="*/ 90855 h 91417"/>
                <a:gd name="connsiteX5" fmla="*/ 313842 w 336316"/>
                <a:gd name="connsiteY5" fmla="*/ 73883 h 91417"/>
                <a:gd name="connsiteX6" fmla="*/ 331098 w 336316"/>
                <a:gd name="connsiteY6" fmla="*/ 274 h 91417"/>
                <a:gd name="connsiteX7" fmla="*/ 148644 w 336316"/>
                <a:gd name="connsiteY7" fmla="*/ 11330 h 91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6316" h="91417">
                  <a:moveTo>
                    <a:pt x="148644" y="11330"/>
                  </a:moveTo>
                  <a:cubicBezTo>
                    <a:pt x="124019" y="11330"/>
                    <a:pt x="45492" y="8323"/>
                    <a:pt x="27072" y="12396"/>
                  </a:cubicBezTo>
                  <a:cubicBezTo>
                    <a:pt x="-7538" y="20058"/>
                    <a:pt x="-6277" y="62827"/>
                    <a:pt x="15730" y="86976"/>
                  </a:cubicBezTo>
                  <a:cubicBezTo>
                    <a:pt x="52085" y="86976"/>
                    <a:pt x="87955" y="88430"/>
                    <a:pt x="120529" y="89303"/>
                  </a:cubicBezTo>
                  <a:cubicBezTo>
                    <a:pt x="155527" y="90079"/>
                    <a:pt x="195954" y="92504"/>
                    <a:pt x="219124" y="90855"/>
                  </a:cubicBezTo>
                  <a:cubicBezTo>
                    <a:pt x="242779" y="89206"/>
                    <a:pt x="301045" y="82611"/>
                    <a:pt x="313842" y="73883"/>
                  </a:cubicBezTo>
                  <a:cubicBezTo>
                    <a:pt x="334879" y="59627"/>
                    <a:pt x="342344" y="24907"/>
                    <a:pt x="331098" y="274"/>
                  </a:cubicBezTo>
                  <a:cubicBezTo>
                    <a:pt x="280783" y="-2054"/>
                    <a:pt x="224263" y="11233"/>
                    <a:pt x="148644" y="11330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85E83ACF-D775-02E2-0ABA-6D62C587FDC2}"/>
                </a:ext>
              </a:extLst>
            </p:cNvPr>
            <p:cNvSpPr/>
            <p:nvPr/>
          </p:nvSpPr>
          <p:spPr>
            <a:xfrm>
              <a:off x="1433094" y="4967515"/>
              <a:ext cx="224683" cy="76144"/>
            </a:xfrm>
            <a:custGeom>
              <a:avLst/>
              <a:gdLst>
                <a:gd name="connsiteX0" fmla="*/ 8134 w 224683"/>
                <a:gd name="connsiteY0" fmla="*/ 76145 h 76144"/>
                <a:gd name="connsiteX1" fmla="*/ 144248 w 224683"/>
                <a:gd name="connsiteY1" fmla="*/ 73817 h 76144"/>
                <a:gd name="connsiteX2" fmla="*/ 222969 w 224683"/>
                <a:gd name="connsiteY2" fmla="*/ 11748 h 76144"/>
                <a:gd name="connsiteX3" fmla="*/ 35667 w 224683"/>
                <a:gd name="connsiteY3" fmla="*/ 3893 h 76144"/>
                <a:gd name="connsiteX4" fmla="*/ 22773 w 224683"/>
                <a:gd name="connsiteY4" fmla="*/ 8354 h 76144"/>
                <a:gd name="connsiteX5" fmla="*/ 16375 w 224683"/>
                <a:gd name="connsiteY5" fmla="*/ 12330 h 76144"/>
                <a:gd name="connsiteX6" fmla="*/ 1057 w 224683"/>
                <a:gd name="connsiteY6" fmla="*/ 35315 h 76144"/>
                <a:gd name="connsiteX7" fmla="*/ 8134 w 224683"/>
                <a:gd name="connsiteY7" fmla="*/ 76145 h 7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4683" h="76144">
                  <a:moveTo>
                    <a:pt x="8134" y="76145"/>
                  </a:moveTo>
                  <a:lnTo>
                    <a:pt x="144248" y="73817"/>
                  </a:lnTo>
                  <a:cubicBezTo>
                    <a:pt x="196890" y="74884"/>
                    <a:pt x="233148" y="79151"/>
                    <a:pt x="222969" y="11748"/>
                  </a:cubicBezTo>
                  <a:cubicBezTo>
                    <a:pt x="214049" y="-4448"/>
                    <a:pt x="67369" y="-568"/>
                    <a:pt x="35667" y="3893"/>
                  </a:cubicBezTo>
                  <a:cubicBezTo>
                    <a:pt x="29268" y="4766"/>
                    <a:pt x="27039" y="6026"/>
                    <a:pt x="22773" y="8354"/>
                  </a:cubicBezTo>
                  <a:cubicBezTo>
                    <a:pt x="18120" y="10875"/>
                    <a:pt x="21707" y="8548"/>
                    <a:pt x="16375" y="12330"/>
                  </a:cubicBezTo>
                  <a:lnTo>
                    <a:pt x="1057" y="35315"/>
                  </a:lnTo>
                  <a:cubicBezTo>
                    <a:pt x="-2142" y="50832"/>
                    <a:pt x="2414" y="65864"/>
                    <a:pt x="8134" y="76145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49ACC0AC-C075-0B11-C053-F03FB16E84D2}"/>
                </a:ext>
              </a:extLst>
            </p:cNvPr>
            <p:cNvSpPr/>
            <p:nvPr/>
          </p:nvSpPr>
          <p:spPr>
            <a:xfrm>
              <a:off x="1402148" y="3534114"/>
              <a:ext cx="236588" cy="272056"/>
            </a:xfrm>
            <a:custGeom>
              <a:avLst/>
              <a:gdLst>
                <a:gd name="connsiteX0" fmla="*/ 4857 w 236588"/>
                <a:gd name="connsiteY0" fmla="*/ 272053 h 272056"/>
                <a:gd name="connsiteX1" fmla="*/ 23277 w 236588"/>
                <a:gd name="connsiteY1" fmla="*/ 265846 h 272056"/>
                <a:gd name="connsiteX2" fmla="*/ 67097 w 236588"/>
                <a:gd name="connsiteY2" fmla="*/ 67227 h 272056"/>
                <a:gd name="connsiteX3" fmla="*/ 210482 w 236588"/>
                <a:gd name="connsiteY3" fmla="*/ 28337 h 272056"/>
                <a:gd name="connsiteX4" fmla="*/ 229871 w 236588"/>
                <a:gd name="connsiteY4" fmla="*/ 1764 h 272056"/>
                <a:gd name="connsiteX5" fmla="*/ 118964 w 236588"/>
                <a:gd name="connsiteY5" fmla="*/ 14177 h 272056"/>
                <a:gd name="connsiteX6" fmla="*/ 74659 w 236588"/>
                <a:gd name="connsiteY6" fmla="*/ 33089 h 272056"/>
                <a:gd name="connsiteX7" fmla="*/ 41891 w 236588"/>
                <a:gd name="connsiteY7" fmla="*/ 62765 h 272056"/>
                <a:gd name="connsiteX8" fmla="*/ 4373 w 236588"/>
                <a:gd name="connsiteY8" fmla="*/ 150534 h 272056"/>
                <a:gd name="connsiteX9" fmla="*/ 4857 w 236588"/>
                <a:gd name="connsiteY9" fmla="*/ 272053 h 272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6588" h="272056">
                  <a:moveTo>
                    <a:pt x="4857" y="272053"/>
                  </a:moveTo>
                  <a:cubicBezTo>
                    <a:pt x="15715" y="272150"/>
                    <a:pt x="15231" y="270210"/>
                    <a:pt x="23277" y="265846"/>
                  </a:cubicBezTo>
                  <a:cubicBezTo>
                    <a:pt x="33941" y="174489"/>
                    <a:pt x="8832" y="126774"/>
                    <a:pt x="67097" y="67227"/>
                  </a:cubicBezTo>
                  <a:cubicBezTo>
                    <a:pt x="94146" y="39587"/>
                    <a:pt x="168310" y="27367"/>
                    <a:pt x="210482" y="28337"/>
                  </a:cubicBezTo>
                  <a:cubicBezTo>
                    <a:pt x="237142" y="28919"/>
                    <a:pt x="242959" y="21257"/>
                    <a:pt x="229871" y="1764"/>
                  </a:cubicBezTo>
                  <a:cubicBezTo>
                    <a:pt x="198170" y="-4249"/>
                    <a:pt x="143007" y="6419"/>
                    <a:pt x="118964" y="14177"/>
                  </a:cubicBezTo>
                  <a:cubicBezTo>
                    <a:pt x="101707" y="19705"/>
                    <a:pt x="89492" y="25427"/>
                    <a:pt x="74659" y="33089"/>
                  </a:cubicBezTo>
                  <a:cubicBezTo>
                    <a:pt x="57015" y="42108"/>
                    <a:pt x="53234" y="46182"/>
                    <a:pt x="41891" y="62765"/>
                  </a:cubicBezTo>
                  <a:cubicBezTo>
                    <a:pt x="19593" y="95255"/>
                    <a:pt x="7281" y="96612"/>
                    <a:pt x="4373" y="150534"/>
                  </a:cubicBezTo>
                  <a:cubicBezTo>
                    <a:pt x="2531" y="183411"/>
                    <a:pt x="-4740" y="245674"/>
                    <a:pt x="4857" y="272053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0" name="图形 6">
            <a:extLst>
              <a:ext uri="{FF2B5EF4-FFF2-40B4-BE49-F238E27FC236}">
                <a16:creationId xmlns:a16="http://schemas.microsoft.com/office/drawing/2014/main" id="{96308281-D334-7FA3-AC32-3219A6D9418E}"/>
              </a:ext>
            </a:extLst>
          </p:cNvPr>
          <p:cNvGrpSpPr/>
          <p:nvPr/>
        </p:nvGrpSpPr>
        <p:grpSpPr>
          <a:xfrm>
            <a:off x="4434589" y="731993"/>
            <a:ext cx="1401407" cy="1427379"/>
            <a:chOff x="4261136" y="292812"/>
            <a:chExt cx="1529327" cy="1557669"/>
          </a:xfrm>
          <a:solidFill>
            <a:srgbClr val="00B050"/>
          </a:solidFill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D305EEDB-2966-85E9-EEA1-CAAD5BD22E02}"/>
                </a:ext>
              </a:extLst>
            </p:cNvPr>
            <p:cNvSpPr/>
            <p:nvPr/>
          </p:nvSpPr>
          <p:spPr>
            <a:xfrm>
              <a:off x="4394876" y="380952"/>
              <a:ext cx="1272159" cy="1349763"/>
            </a:xfrm>
            <a:custGeom>
              <a:avLst/>
              <a:gdLst>
                <a:gd name="connsiteX0" fmla="*/ 1198494 w 1272159"/>
                <a:gd name="connsiteY0" fmla="*/ 695457 h 1349763"/>
                <a:gd name="connsiteX1" fmla="*/ 1188411 w 1272159"/>
                <a:gd name="connsiteY1" fmla="*/ 758980 h 1349763"/>
                <a:gd name="connsiteX2" fmla="*/ 1101062 w 1272159"/>
                <a:gd name="connsiteY2" fmla="*/ 1050508 h 1349763"/>
                <a:gd name="connsiteX3" fmla="*/ 1042894 w 1272159"/>
                <a:gd name="connsiteY3" fmla="*/ 1143126 h 1349763"/>
                <a:gd name="connsiteX4" fmla="*/ 869650 w 1272159"/>
                <a:gd name="connsiteY4" fmla="*/ 1271919 h 1349763"/>
                <a:gd name="connsiteX5" fmla="*/ 482734 w 1272159"/>
                <a:gd name="connsiteY5" fmla="*/ 1260378 h 1349763"/>
                <a:gd name="connsiteX6" fmla="*/ 427862 w 1272159"/>
                <a:gd name="connsiteY6" fmla="*/ 1241563 h 1349763"/>
                <a:gd name="connsiteX7" fmla="*/ 277207 w 1272159"/>
                <a:gd name="connsiteY7" fmla="*/ 1164657 h 1349763"/>
                <a:gd name="connsiteX8" fmla="*/ 70516 w 1272159"/>
                <a:gd name="connsiteY8" fmla="*/ 918128 h 1349763"/>
                <a:gd name="connsiteX9" fmla="*/ 155344 w 1272159"/>
                <a:gd name="connsiteY9" fmla="*/ 301224 h 1349763"/>
                <a:gd name="connsiteX10" fmla="*/ 169983 w 1272159"/>
                <a:gd name="connsiteY10" fmla="*/ 280664 h 1349763"/>
                <a:gd name="connsiteX11" fmla="*/ 185689 w 1272159"/>
                <a:gd name="connsiteY11" fmla="*/ 257776 h 1349763"/>
                <a:gd name="connsiteX12" fmla="*/ 300086 w 1272159"/>
                <a:gd name="connsiteY12" fmla="*/ 144307 h 1349763"/>
                <a:gd name="connsiteX13" fmla="*/ 366689 w 1272159"/>
                <a:gd name="connsiteY13" fmla="*/ 98531 h 1349763"/>
                <a:gd name="connsiteX14" fmla="*/ 393737 w 1272159"/>
                <a:gd name="connsiteY14" fmla="*/ 87184 h 1349763"/>
                <a:gd name="connsiteX15" fmla="*/ 575222 w 1272159"/>
                <a:gd name="connsiteY15" fmla="*/ 43930 h 1349763"/>
                <a:gd name="connsiteX16" fmla="*/ 637171 w 1272159"/>
                <a:gd name="connsiteY16" fmla="*/ 55859 h 1349763"/>
                <a:gd name="connsiteX17" fmla="*/ 877115 w 1272159"/>
                <a:gd name="connsiteY17" fmla="*/ 118218 h 1349763"/>
                <a:gd name="connsiteX18" fmla="*/ 1125105 w 1272159"/>
                <a:gd name="connsiteY18" fmla="*/ 323142 h 1349763"/>
                <a:gd name="connsiteX19" fmla="*/ 1198494 w 1272159"/>
                <a:gd name="connsiteY19" fmla="*/ 695457 h 1349763"/>
                <a:gd name="connsiteX20" fmla="*/ 630675 w 1272159"/>
                <a:gd name="connsiteY20" fmla="*/ 1161 h 1349763"/>
                <a:gd name="connsiteX21" fmla="*/ 554281 w 1272159"/>
                <a:gd name="connsiteY21" fmla="*/ 6980 h 1349763"/>
                <a:gd name="connsiteX22" fmla="*/ 261501 w 1272159"/>
                <a:gd name="connsiteY22" fmla="*/ 123261 h 1349763"/>
                <a:gd name="connsiteX23" fmla="*/ 142063 w 1272159"/>
                <a:gd name="connsiteY23" fmla="*/ 249047 h 1349763"/>
                <a:gd name="connsiteX24" fmla="*/ 83216 w 1272159"/>
                <a:gd name="connsiteY24" fmla="*/ 354758 h 1349763"/>
                <a:gd name="connsiteX25" fmla="*/ 7597 w 1272159"/>
                <a:gd name="connsiteY25" fmla="*/ 608270 h 1349763"/>
                <a:gd name="connsiteX26" fmla="*/ 1005 w 1272159"/>
                <a:gd name="connsiteY26" fmla="*/ 684885 h 1349763"/>
                <a:gd name="connsiteX27" fmla="*/ 187822 w 1272159"/>
                <a:gd name="connsiteY27" fmla="*/ 1152049 h 1349763"/>
                <a:gd name="connsiteX28" fmla="*/ 801690 w 1272159"/>
                <a:gd name="connsiteY28" fmla="*/ 1342716 h 1349763"/>
                <a:gd name="connsiteX29" fmla="*/ 867032 w 1272159"/>
                <a:gd name="connsiteY29" fmla="*/ 1327878 h 1349763"/>
                <a:gd name="connsiteX30" fmla="*/ 1033005 w 1272159"/>
                <a:gd name="connsiteY30" fmla="*/ 1245831 h 1349763"/>
                <a:gd name="connsiteX31" fmla="*/ 1051328 w 1272159"/>
                <a:gd name="connsiteY31" fmla="*/ 1225367 h 1349763"/>
                <a:gd name="connsiteX32" fmla="*/ 1145464 w 1272159"/>
                <a:gd name="connsiteY32" fmla="*/ 1113159 h 1349763"/>
                <a:gd name="connsiteX33" fmla="*/ 1172609 w 1272159"/>
                <a:gd name="connsiteY33" fmla="*/ 1056327 h 1349763"/>
                <a:gd name="connsiteX34" fmla="*/ 1248809 w 1272159"/>
                <a:gd name="connsiteY34" fmla="*/ 803301 h 1349763"/>
                <a:gd name="connsiteX35" fmla="*/ 1262770 w 1272159"/>
                <a:gd name="connsiteY35" fmla="*/ 736771 h 1349763"/>
                <a:gd name="connsiteX36" fmla="*/ 1227578 w 1272159"/>
                <a:gd name="connsiteY36" fmla="*/ 384726 h 1349763"/>
                <a:gd name="connsiteX37" fmla="*/ 1046772 w 1272159"/>
                <a:gd name="connsiteY37" fmla="*/ 156138 h 1349763"/>
                <a:gd name="connsiteX38" fmla="*/ 973771 w 1272159"/>
                <a:gd name="connsiteY38" fmla="*/ 106775 h 1349763"/>
                <a:gd name="connsiteX39" fmla="*/ 960101 w 1272159"/>
                <a:gd name="connsiteY39" fmla="*/ 99113 h 1349763"/>
                <a:gd name="connsiteX40" fmla="*/ 892917 w 1272159"/>
                <a:gd name="connsiteY40" fmla="*/ 62260 h 1349763"/>
                <a:gd name="connsiteX41" fmla="*/ 769697 w 1272159"/>
                <a:gd name="connsiteY41" fmla="*/ 20654 h 1349763"/>
                <a:gd name="connsiteX42" fmla="*/ 630675 w 1272159"/>
                <a:gd name="connsiteY42" fmla="*/ 1161 h 1349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272159" h="1349763">
                  <a:moveTo>
                    <a:pt x="1198494" y="695457"/>
                  </a:moveTo>
                  <a:cubicBezTo>
                    <a:pt x="1194131" y="719120"/>
                    <a:pt x="1195488" y="736092"/>
                    <a:pt x="1188411" y="758980"/>
                  </a:cubicBezTo>
                  <a:cubicBezTo>
                    <a:pt x="1162042" y="844712"/>
                    <a:pt x="1148954" y="952653"/>
                    <a:pt x="1101062" y="1050508"/>
                  </a:cubicBezTo>
                  <a:cubicBezTo>
                    <a:pt x="1083902" y="1085519"/>
                    <a:pt x="1065967" y="1114517"/>
                    <a:pt x="1042894" y="1143126"/>
                  </a:cubicBezTo>
                  <a:cubicBezTo>
                    <a:pt x="995293" y="1202092"/>
                    <a:pt x="956223" y="1242145"/>
                    <a:pt x="869650" y="1271919"/>
                  </a:cubicBezTo>
                  <a:cubicBezTo>
                    <a:pt x="754186" y="1311682"/>
                    <a:pt x="601107" y="1304796"/>
                    <a:pt x="482734" y="1260378"/>
                  </a:cubicBezTo>
                  <a:cubicBezTo>
                    <a:pt x="464217" y="1253492"/>
                    <a:pt x="449191" y="1248158"/>
                    <a:pt x="427862" y="1241563"/>
                  </a:cubicBezTo>
                  <a:cubicBezTo>
                    <a:pt x="399360" y="1232738"/>
                    <a:pt x="307163" y="1183568"/>
                    <a:pt x="277207" y="1164657"/>
                  </a:cubicBezTo>
                  <a:cubicBezTo>
                    <a:pt x="204690" y="1118784"/>
                    <a:pt x="95819" y="1011619"/>
                    <a:pt x="70516" y="918128"/>
                  </a:cubicBezTo>
                  <a:cubicBezTo>
                    <a:pt x="16516" y="717956"/>
                    <a:pt x="48412" y="480544"/>
                    <a:pt x="155344" y="301224"/>
                  </a:cubicBezTo>
                  <a:cubicBezTo>
                    <a:pt x="160967" y="291720"/>
                    <a:pt x="163488" y="288519"/>
                    <a:pt x="169983" y="280664"/>
                  </a:cubicBezTo>
                  <a:cubicBezTo>
                    <a:pt x="177642" y="271256"/>
                    <a:pt x="177933" y="267571"/>
                    <a:pt x="185689" y="257776"/>
                  </a:cubicBezTo>
                  <a:cubicBezTo>
                    <a:pt x="214967" y="220632"/>
                    <a:pt x="264119" y="174953"/>
                    <a:pt x="300086" y="144307"/>
                  </a:cubicBezTo>
                  <a:cubicBezTo>
                    <a:pt x="319669" y="127529"/>
                    <a:pt x="342646" y="110266"/>
                    <a:pt x="366689" y="98531"/>
                  </a:cubicBezTo>
                  <a:cubicBezTo>
                    <a:pt x="375220" y="94458"/>
                    <a:pt x="384721" y="91451"/>
                    <a:pt x="393737" y="87184"/>
                  </a:cubicBezTo>
                  <a:cubicBezTo>
                    <a:pt x="430383" y="69436"/>
                    <a:pt x="525876" y="52464"/>
                    <a:pt x="575222" y="43930"/>
                  </a:cubicBezTo>
                  <a:cubicBezTo>
                    <a:pt x="620690" y="36074"/>
                    <a:pt x="601010" y="54307"/>
                    <a:pt x="637171" y="55859"/>
                  </a:cubicBezTo>
                  <a:cubicBezTo>
                    <a:pt x="726944" y="59641"/>
                    <a:pt x="796649" y="80686"/>
                    <a:pt x="877115" y="118218"/>
                  </a:cubicBezTo>
                  <a:cubicBezTo>
                    <a:pt x="953024" y="153617"/>
                    <a:pt x="1076244" y="249241"/>
                    <a:pt x="1125105" y="323142"/>
                  </a:cubicBezTo>
                  <a:cubicBezTo>
                    <a:pt x="1188799" y="419348"/>
                    <a:pt x="1219725" y="580436"/>
                    <a:pt x="1198494" y="695457"/>
                  </a:cubicBezTo>
                  <a:close/>
                  <a:moveTo>
                    <a:pt x="630675" y="1161"/>
                  </a:moveTo>
                  <a:cubicBezTo>
                    <a:pt x="607893" y="4458"/>
                    <a:pt x="577742" y="1840"/>
                    <a:pt x="554281" y="6980"/>
                  </a:cubicBezTo>
                  <a:cubicBezTo>
                    <a:pt x="434455" y="33165"/>
                    <a:pt x="373184" y="27443"/>
                    <a:pt x="261501" y="123261"/>
                  </a:cubicBezTo>
                  <a:cubicBezTo>
                    <a:pt x="222044" y="157108"/>
                    <a:pt x="171147" y="206084"/>
                    <a:pt x="142063" y="249047"/>
                  </a:cubicBezTo>
                  <a:cubicBezTo>
                    <a:pt x="86027" y="331967"/>
                    <a:pt x="124709" y="267377"/>
                    <a:pt x="83216" y="354758"/>
                  </a:cubicBezTo>
                  <a:cubicBezTo>
                    <a:pt x="31058" y="464639"/>
                    <a:pt x="30574" y="499843"/>
                    <a:pt x="7597" y="608270"/>
                  </a:cubicBezTo>
                  <a:cubicBezTo>
                    <a:pt x="1683" y="636200"/>
                    <a:pt x="2265" y="653075"/>
                    <a:pt x="1005" y="684885"/>
                  </a:cubicBezTo>
                  <a:cubicBezTo>
                    <a:pt x="-7527" y="902029"/>
                    <a:pt x="36875" y="1017631"/>
                    <a:pt x="187822" y="1152049"/>
                  </a:cubicBezTo>
                  <a:cubicBezTo>
                    <a:pt x="338380" y="1286272"/>
                    <a:pt x="595871" y="1376272"/>
                    <a:pt x="801690" y="1342716"/>
                  </a:cubicBezTo>
                  <a:cubicBezTo>
                    <a:pt x="823988" y="1339031"/>
                    <a:pt x="845607" y="1332630"/>
                    <a:pt x="867032" y="1327878"/>
                  </a:cubicBezTo>
                  <a:cubicBezTo>
                    <a:pt x="923843" y="1315464"/>
                    <a:pt x="989864" y="1285205"/>
                    <a:pt x="1033005" y="1245831"/>
                  </a:cubicBezTo>
                  <a:cubicBezTo>
                    <a:pt x="1040179" y="1239236"/>
                    <a:pt x="1044251" y="1232738"/>
                    <a:pt x="1051328" y="1225367"/>
                  </a:cubicBezTo>
                  <a:cubicBezTo>
                    <a:pt x="1083709" y="1191618"/>
                    <a:pt x="1122196" y="1153891"/>
                    <a:pt x="1145464" y="1113159"/>
                  </a:cubicBezTo>
                  <a:cubicBezTo>
                    <a:pt x="1160684" y="1086392"/>
                    <a:pt x="1159909" y="1082222"/>
                    <a:pt x="1172609" y="1056327"/>
                  </a:cubicBezTo>
                  <a:cubicBezTo>
                    <a:pt x="1204311" y="991543"/>
                    <a:pt x="1228644" y="877201"/>
                    <a:pt x="1248809" y="803301"/>
                  </a:cubicBezTo>
                  <a:lnTo>
                    <a:pt x="1262770" y="736771"/>
                  </a:lnTo>
                  <a:cubicBezTo>
                    <a:pt x="1282547" y="627957"/>
                    <a:pt x="1271204" y="473270"/>
                    <a:pt x="1227578" y="384726"/>
                  </a:cubicBezTo>
                  <a:cubicBezTo>
                    <a:pt x="1171833" y="271838"/>
                    <a:pt x="1144785" y="240513"/>
                    <a:pt x="1046772" y="156138"/>
                  </a:cubicBezTo>
                  <a:lnTo>
                    <a:pt x="973771" y="106775"/>
                  </a:lnTo>
                  <a:cubicBezTo>
                    <a:pt x="968439" y="103671"/>
                    <a:pt x="965142" y="102604"/>
                    <a:pt x="960101" y="99113"/>
                  </a:cubicBezTo>
                  <a:cubicBezTo>
                    <a:pt x="938773" y="84566"/>
                    <a:pt x="925200" y="72928"/>
                    <a:pt x="892917" y="62260"/>
                  </a:cubicBezTo>
                  <a:cubicBezTo>
                    <a:pt x="849969" y="48100"/>
                    <a:pt x="820110" y="29965"/>
                    <a:pt x="769697" y="20654"/>
                  </a:cubicBezTo>
                  <a:cubicBezTo>
                    <a:pt x="727525" y="12896"/>
                    <a:pt x="671005" y="-4658"/>
                    <a:pt x="630675" y="1161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9E4B2EDB-2A43-B055-8171-C30F1B92E9DE}"/>
                </a:ext>
              </a:extLst>
            </p:cNvPr>
            <p:cNvSpPr/>
            <p:nvPr/>
          </p:nvSpPr>
          <p:spPr>
            <a:xfrm>
              <a:off x="5200409" y="787439"/>
              <a:ext cx="273473" cy="466166"/>
            </a:xfrm>
            <a:custGeom>
              <a:avLst/>
              <a:gdLst>
                <a:gd name="connsiteX0" fmla="*/ 170758 w 273473"/>
                <a:gd name="connsiteY0" fmla="*/ 49230 h 466166"/>
                <a:gd name="connsiteX1" fmla="*/ 201878 w 273473"/>
                <a:gd name="connsiteY1" fmla="*/ 141751 h 466166"/>
                <a:gd name="connsiteX2" fmla="*/ 178222 w 273473"/>
                <a:gd name="connsiteY2" fmla="*/ 372278 h 466166"/>
                <a:gd name="connsiteX3" fmla="*/ 104834 w 273473"/>
                <a:gd name="connsiteY3" fmla="*/ 416114 h 466166"/>
                <a:gd name="connsiteX4" fmla="*/ 70030 w 273473"/>
                <a:gd name="connsiteY4" fmla="*/ 388086 h 466166"/>
                <a:gd name="connsiteX5" fmla="*/ 134402 w 273473"/>
                <a:gd name="connsiteY5" fmla="*/ 73282 h 466166"/>
                <a:gd name="connsiteX6" fmla="*/ 170758 w 273473"/>
                <a:gd name="connsiteY6" fmla="*/ 49230 h 466166"/>
                <a:gd name="connsiteX7" fmla="*/ 146909 w 273473"/>
                <a:gd name="connsiteY7" fmla="*/ 933 h 466166"/>
                <a:gd name="connsiteX8" fmla="*/ 105415 w 273473"/>
                <a:gd name="connsiteY8" fmla="*/ 6170 h 466166"/>
                <a:gd name="connsiteX9" fmla="*/ 81469 w 273473"/>
                <a:gd name="connsiteY9" fmla="*/ 26536 h 466166"/>
                <a:gd name="connsiteX10" fmla="*/ 15158 w 273473"/>
                <a:gd name="connsiteY10" fmla="*/ 240091 h 466166"/>
                <a:gd name="connsiteX11" fmla="*/ 134693 w 273473"/>
                <a:gd name="connsiteY11" fmla="*/ 465284 h 466166"/>
                <a:gd name="connsiteX12" fmla="*/ 243759 w 273473"/>
                <a:gd name="connsiteY12" fmla="*/ 393808 h 466166"/>
                <a:gd name="connsiteX13" fmla="*/ 258591 w 273473"/>
                <a:gd name="connsiteY13" fmla="*/ 317192 h 466166"/>
                <a:gd name="connsiteX14" fmla="*/ 268868 w 273473"/>
                <a:gd name="connsiteY14" fmla="*/ 233011 h 466166"/>
                <a:gd name="connsiteX15" fmla="*/ 266250 w 273473"/>
                <a:gd name="connsiteY15" fmla="*/ 63777 h 466166"/>
                <a:gd name="connsiteX16" fmla="*/ 217874 w 273473"/>
                <a:gd name="connsiteY16" fmla="*/ 18875 h 466166"/>
                <a:gd name="connsiteX17" fmla="*/ 146909 w 273473"/>
                <a:gd name="connsiteY17" fmla="*/ 933 h 466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73473" h="466166">
                  <a:moveTo>
                    <a:pt x="170758" y="49230"/>
                  </a:moveTo>
                  <a:cubicBezTo>
                    <a:pt x="209536" y="41375"/>
                    <a:pt x="202750" y="97818"/>
                    <a:pt x="201878" y="141751"/>
                  </a:cubicBezTo>
                  <a:cubicBezTo>
                    <a:pt x="200326" y="222440"/>
                    <a:pt x="202265" y="294207"/>
                    <a:pt x="178222" y="372278"/>
                  </a:cubicBezTo>
                  <a:cubicBezTo>
                    <a:pt x="167364" y="407385"/>
                    <a:pt x="146812" y="423484"/>
                    <a:pt x="104834" y="416114"/>
                  </a:cubicBezTo>
                  <a:cubicBezTo>
                    <a:pt x="80597" y="411847"/>
                    <a:pt x="67897" y="414659"/>
                    <a:pt x="70030" y="388086"/>
                  </a:cubicBezTo>
                  <a:cubicBezTo>
                    <a:pt x="76331" y="308464"/>
                    <a:pt x="102507" y="138648"/>
                    <a:pt x="134402" y="73282"/>
                  </a:cubicBezTo>
                  <a:cubicBezTo>
                    <a:pt x="147102" y="47387"/>
                    <a:pt x="142643" y="54952"/>
                    <a:pt x="170758" y="49230"/>
                  </a:cubicBezTo>
                  <a:close/>
                  <a:moveTo>
                    <a:pt x="146909" y="933"/>
                  </a:moveTo>
                  <a:cubicBezTo>
                    <a:pt x="132173" y="2582"/>
                    <a:pt x="116176" y="933"/>
                    <a:pt x="105415" y="6170"/>
                  </a:cubicBezTo>
                  <a:cubicBezTo>
                    <a:pt x="98338" y="9661"/>
                    <a:pt x="85832" y="19457"/>
                    <a:pt x="81469" y="26536"/>
                  </a:cubicBezTo>
                  <a:cubicBezTo>
                    <a:pt x="49962" y="79004"/>
                    <a:pt x="24368" y="180932"/>
                    <a:pt x="15158" y="240091"/>
                  </a:cubicBezTo>
                  <a:cubicBezTo>
                    <a:pt x="-6849" y="382558"/>
                    <a:pt x="-28856" y="445015"/>
                    <a:pt x="134693" y="465284"/>
                  </a:cubicBezTo>
                  <a:cubicBezTo>
                    <a:pt x="189274" y="472073"/>
                    <a:pt x="235712" y="438905"/>
                    <a:pt x="243759" y="393808"/>
                  </a:cubicBezTo>
                  <a:cubicBezTo>
                    <a:pt x="248024" y="369950"/>
                    <a:pt x="254229" y="344541"/>
                    <a:pt x="258591" y="317192"/>
                  </a:cubicBezTo>
                  <a:cubicBezTo>
                    <a:pt x="262275" y="294401"/>
                    <a:pt x="268674" y="256384"/>
                    <a:pt x="268868" y="233011"/>
                  </a:cubicBezTo>
                  <a:cubicBezTo>
                    <a:pt x="269353" y="170167"/>
                    <a:pt x="280502" y="120415"/>
                    <a:pt x="266250" y="63777"/>
                  </a:cubicBezTo>
                  <a:cubicBezTo>
                    <a:pt x="258398" y="32355"/>
                    <a:pt x="249866" y="25566"/>
                    <a:pt x="217874" y="18875"/>
                  </a:cubicBezTo>
                  <a:cubicBezTo>
                    <a:pt x="184912" y="11989"/>
                    <a:pt x="189953" y="-4013"/>
                    <a:pt x="146909" y="933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52E978F6-D85A-AA7C-C015-3A523447A997}"/>
                </a:ext>
              </a:extLst>
            </p:cNvPr>
            <p:cNvSpPr/>
            <p:nvPr/>
          </p:nvSpPr>
          <p:spPr>
            <a:xfrm>
              <a:off x="4652090" y="783559"/>
              <a:ext cx="209237" cy="457150"/>
            </a:xfrm>
            <a:custGeom>
              <a:avLst/>
              <a:gdLst>
                <a:gd name="connsiteX0" fmla="*/ 169388 w 209237"/>
                <a:gd name="connsiteY0" fmla="*/ 450252 h 457150"/>
                <a:gd name="connsiteX1" fmla="*/ 81069 w 209237"/>
                <a:gd name="connsiteY1" fmla="*/ 405834 h 457150"/>
                <a:gd name="connsiteX2" fmla="*/ 92606 w 209237"/>
                <a:gd name="connsiteY2" fmla="*/ 254251 h 457150"/>
                <a:gd name="connsiteX3" fmla="*/ 159305 w 209237"/>
                <a:gd name="connsiteY3" fmla="*/ 246977 h 457150"/>
                <a:gd name="connsiteX4" fmla="*/ 207488 w 209237"/>
                <a:gd name="connsiteY4" fmla="*/ 220210 h 457150"/>
                <a:gd name="connsiteX5" fmla="*/ 93284 w 209237"/>
                <a:gd name="connsiteY5" fmla="*/ 204693 h 457150"/>
                <a:gd name="connsiteX6" fmla="*/ 100362 w 209237"/>
                <a:gd name="connsiteY6" fmla="*/ 69111 h 457150"/>
                <a:gd name="connsiteX7" fmla="*/ 152228 w 209237"/>
                <a:gd name="connsiteY7" fmla="*/ 50491 h 457150"/>
                <a:gd name="connsiteX8" fmla="*/ 208942 w 209237"/>
                <a:gd name="connsiteY8" fmla="*/ 31288 h 457150"/>
                <a:gd name="connsiteX9" fmla="*/ 47719 w 209237"/>
                <a:gd name="connsiteY9" fmla="*/ 13541 h 457150"/>
                <a:gd name="connsiteX10" fmla="*/ 29493 w 209237"/>
                <a:gd name="connsiteY10" fmla="*/ 70760 h 457150"/>
                <a:gd name="connsiteX11" fmla="*/ 24161 w 209237"/>
                <a:gd name="connsiteY11" fmla="*/ 138648 h 457150"/>
                <a:gd name="connsiteX12" fmla="*/ 5257 w 209237"/>
                <a:gd name="connsiteY12" fmla="*/ 345220 h 457150"/>
                <a:gd name="connsiteX13" fmla="*/ 16599 w 209237"/>
                <a:gd name="connsiteY13" fmla="*/ 428528 h 457150"/>
                <a:gd name="connsiteX14" fmla="*/ 106566 w 209237"/>
                <a:gd name="connsiteY14" fmla="*/ 451027 h 457150"/>
                <a:gd name="connsiteX15" fmla="*/ 169388 w 209237"/>
                <a:gd name="connsiteY15" fmla="*/ 450252 h 4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9237" h="457150">
                  <a:moveTo>
                    <a:pt x="169388" y="450252"/>
                  </a:moveTo>
                  <a:cubicBezTo>
                    <a:pt x="167643" y="404476"/>
                    <a:pt x="117909" y="410004"/>
                    <a:pt x="81069" y="405834"/>
                  </a:cubicBezTo>
                  <a:cubicBezTo>
                    <a:pt x="81942" y="352687"/>
                    <a:pt x="89988" y="306912"/>
                    <a:pt x="92606" y="254251"/>
                  </a:cubicBezTo>
                  <a:cubicBezTo>
                    <a:pt x="117327" y="252602"/>
                    <a:pt x="141661" y="247947"/>
                    <a:pt x="159305" y="246977"/>
                  </a:cubicBezTo>
                  <a:cubicBezTo>
                    <a:pt x="180052" y="245910"/>
                    <a:pt x="213208" y="247850"/>
                    <a:pt x="207488" y="220210"/>
                  </a:cubicBezTo>
                  <a:cubicBezTo>
                    <a:pt x="199151" y="179962"/>
                    <a:pt x="110735" y="204499"/>
                    <a:pt x="93284" y="204693"/>
                  </a:cubicBezTo>
                  <a:cubicBezTo>
                    <a:pt x="97744" y="189854"/>
                    <a:pt x="100459" y="89284"/>
                    <a:pt x="100362" y="69111"/>
                  </a:cubicBezTo>
                  <a:cubicBezTo>
                    <a:pt x="100168" y="48648"/>
                    <a:pt x="107923" y="48163"/>
                    <a:pt x="152228" y="50491"/>
                  </a:cubicBezTo>
                  <a:cubicBezTo>
                    <a:pt x="175205" y="51655"/>
                    <a:pt x="205355" y="53691"/>
                    <a:pt x="208942" y="31288"/>
                  </a:cubicBezTo>
                  <a:cubicBezTo>
                    <a:pt x="216213" y="-14972"/>
                    <a:pt x="87371" y="60"/>
                    <a:pt x="47719" y="13541"/>
                  </a:cubicBezTo>
                  <a:cubicBezTo>
                    <a:pt x="34728" y="17905"/>
                    <a:pt x="36183" y="32161"/>
                    <a:pt x="29493" y="70760"/>
                  </a:cubicBezTo>
                  <a:cubicBezTo>
                    <a:pt x="26100" y="90351"/>
                    <a:pt x="25809" y="117700"/>
                    <a:pt x="24161" y="138648"/>
                  </a:cubicBezTo>
                  <a:lnTo>
                    <a:pt x="5257" y="345220"/>
                  </a:lnTo>
                  <a:cubicBezTo>
                    <a:pt x="21" y="415823"/>
                    <a:pt x="-7153" y="405834"/>
                    <a:pt x="16599" y="428528"/>
                  </a:cubicBezTo>
                  <a:cubicBezTo>
                    <a:pt x="39091" y="449864"/>
                    <a:pt x="75058" y="448506"/>
                    <a:pt x="106566" y="451027"/>
                  </a:cubicBezTo>
                  <a:cubicBezTo>
                    <a:pt x="142727" y="453937"/>
                    <a:pt x="127410" y="463635"/>
                    <a:pt x="169388" y="450252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05C0B50C-4FFD-C227-13AA-219E8B45D7FE}"/>
                </a:ext>
              </a:extLst>
            </p:cNvPr>
            <p:cNvSpPr/>
            <p:nvPr/>
          </p:nvSpPr>
          <p:spPr>
            <a:xfrm>
              <a:off x="4927357" y="782663"/>
              <a:ext cx="199794" cy="462203"/>
            </a:xfrm>
            <a:custGeom>
              <a:avLst/>
              <a:gdLst>
                <a:gd name="connsiteX0" fmla="*/ 170419 w 199794"/>
                <a:gd name="connsiteY0" fmla="*/ 437958 h 462203"/>
                <a:gd name="connsiteX1" fmla="*/ 92377 w 199794"/>
                <a:gd name="connsiteY1" fmla="*/ 411676 h 462203"/>
                <a:gd name="connsiteX2" fmla="*/ 79580 w 199794"/>
                <a:gd name="connsiteY2" fmla="*/ 405663 h 462203"/>
                <a:gd name="connsiteX3" fmla="*/ 76284 w 199794"/>
                <a:gd name="connsiteY3" fmla="*/ 352711 h 462203"/>
                <a:gd name="connsiteX4" fmla="*/ 78514 w 199794"/>
                <a:gd name="connsiteY4" fmla="*/ 300631 h 462203"/>
                <a:gd name="connsiteX5" fmla="*/ 89953 w 199794"/>
                <a:gd name="connsiteY5" fmla="*/ 188326 h 462203"/>
                <a:gd name="connsiteX6" fmla="*/ 130671 w 199794"/>
                <a:gd name="connsiteY6" fmla="*/ 70784 h 462203"/>
                <a:gd name="connsiteX7" fmla="*/ 197952 w 199794"/>
                <a:gd name="connsiteY7" fmla="*/ 39555 h 462203"/>
                <a:gd name="connsiteX8" fmla="*/ 199794 w 199794"/>
                <a:gd name="connsiteY8" fmla="*/ 19868 h 462203"/>
                <a:gd name="connsiteX9" fmla="*/ 166735 w 199794"/>
                <a:gd name="connsiteY9" fmla="*/ 3866 h 462203"/>
                <a:gd name="connsiteX10" fmla="*/ 60869 w 199794"/>
                <a:gd name="connsiteY10" fmla="*/ 53327 h 462203"/>
                <a:gd name="connsiteX11" fmla="*/ 7161 w 199794"/>
                <a:gd name="connsiteY11" fmla="*/ 220136 h 462203"/>
                <a:gd name="connsiteX12" fmla="*/ 16564 w 199794"/>
                <a:gd name="connsiteY12" fmla="*/ 417107 h 462203"/>
                <a:gd name="connsiteX13" fmla="*/ 47878 w 199794"/>
                <a:gd name="connsiteY13" fmla="*/ 441450 h 462203"/>
                <a:gd name="connsiteX14" fmla="*/ 139881 w 199794"/>
                <a:gd name="connsiteY14" fmla="*/ 462204 h 462203"/>
                <a:gd name="connsiteX15" fmla="*/ 170419 w 199794"/>
                <a:gd name="connsiteY15" fmla="*/ 437958 h 46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9794" h="462203">
                  <a:moveTo>
                    <a:pt x="170419" y="437958"/>
                  </a:moveTo>
                  <a:cubicBezTo>
                    <a:pt x="121946" y="401978"/>
                    <a:pt x="136197" y="427290"/>
                    <a:pt x="92377" y="411676"/>
                  </a:cubicBezTo>
                  <a:lnTo>
                    <a:pt x="79580" y="405663"/>
                  </a:lnTo>
                  <a:cubicBezTo>
                    <a:pt x="74151" y="394801"/>
                    <a:pt x="74927" y="360857"/>
                    <a:pt x="76284" y="352711"/>
                  </a:cubicBezTo>
                  <a:lnTo>
                    <a:pt x="78514" y="300631"/>
                  </a:lnTo>
                  <a:cubicBezTo>
                    <a:pt x="80549" y="255050"/>
                    <a:pt x="80840" y="230319"/>
                    <a:pt x="89953" y="188326"/>
                  </a:cubicBezTo>
                  <a:lnTo>
                    <a:pt x="130671" y="70784"/>
                  </a:lnTo>
                  <a:cubicBezTo>
                    <a:pt x="153938" y="34318"/>
                    <a:pt x="170613" y="52551"/>
                    <a:pt x="197952" y="39555"/>
                  </a:cubicBezTo>
                  <a:lnTo>
                    <a:pt x="199794" y="19868"/>
                  </a:lnTo>
                  <a:cubicBezTo>
                    <a:pt x="194559" y="17152"/>
                    <a:pt x="168480" y="4254"/>
                    <a:pt x="166735" y="3866"/>
                  </a:cubicBezTo>
                  <a:cubicBezTo>
                    <a:pt x="119231" y="-7675"/>
                    <a:pt x="85106" y="6000"/>
                    <a:pt x="60869" y="53327"/>
                  </a:cubicBezTo>
                  <a:cubicBezTo>
                    <a:pt x="35372" y="103176"/>
                    <a:pt x="19473" y="158843"/>
                    <a:pt x="7161" y="220136"/>
                  </a:cubicBezTo>
                  <a:cubicBezTo>
                    <a:pt x="-1759" y="264942"/>
                    <a:pt x="-5927" y="384036"/>
                    <a:pt x="16564" y="417107"/>
                  </a:cubicBezTo>
                  <a:cubicBezTo>
                    <a:pt x="19279" y="421180"/>
                    <a:pt x="42643" y="438249"/>
                    <a:pt x="47878" y="441450"/>
                  </a:cubicBezTo>
                  <a:cubicBezTo>
                    <a:pt x="71243" y="455609"/>
                    <a:pt x="113318" y="462204"/>
                    <a:pt x="139881" y="462204"/>
                  </a:cubicBezTo>
                  <a:cubicBezTo>
                    <a:pt x="167123" y="462204"/>
                    <a:pt x="163342" y="455803"/>
                    <a:pt x="170419" y="437958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5F2BC0A9-0B5B-A9DF-8672-1321541E9C0D}"/>
                </a:ext>
              </a:extLst>
            </p:cNvPr>
            <p:cNvSpPr/>
            <p:nvPr/>
          </p:nvSpPr>
          <p:spPr>
            <a:xfrm>
              <a:off x="4701430" y="1293843"/>
              <a:ext cx="708923" cy="178253"/>
            </a:xfrm>
            <a:custGeom>
              <a:avLst/>
              <a:gdLst>
                <a:gd name="connsiteX0" fmla="*/ 99592 w 708923"/>
                <a:gd name="connsiteY0" fmla="*/ 108523 h 178253"/>
                <a:gd name="connsiteX1" fmla="*/ 74870 w 708923"/>
                <a:gd name="connsiteY1" fmla="*/ 4752 h 178253"/>
                <a:gd name="connsiteX2" fmla="*/ 15248 w 708923"/>
                <a:gd name="connsiteY2" fmla="*/ 112596 h 178253"/>
                <a:gd name="connsiteX3" fmla="*/ 5069 w 708923"/>
                <a:gd name="connsiteY3" fmla="*/ 10959 h 178253"/>
                <a:gd name="connsiteX4" fmla="*/ 2257 w 708923"/>
                <a:gd name="connsiteY4" fmla="*/ 146152 h 178253"/>
                <a:gd name="connsiteX5" fmla="*/ 41521 w 708923"/>
                <a:gd name="connsiteY5" fmla="*/ 103674 h 178253"/>
                <a:gd name="connsiteX6" fmla="*/ 66436 w 708923"/>
                <a:gd name="connsiteY6" fmla="*/ 40345 h 178253"/>
                <a:gd name="connsiteX7" fmla="*/ 88928 w 708923"/>
                <a:gd name="connsiteY7" fmla="*/ 139848 h 178253"/>
                <a:gd name="connsiteX8" fmla="*/ 169975 w 708923"/>
                <a:gd name="connsiteY8" fmla="*/ 37241 h 178253"/>
                <a:gd name="connsiteX9" fmla="*/ 174532 w 708923"/>
                <a:gd name="connsiteY9" fmla="*/ 149159 h 178253"/>
                <a:gd name="connsiteX10" fmla="*/ 183839 w 708923"/>
                <a:gd name="connsiteY10" fmla="*/ 157790 h 178253"/>
                <a:gd name="connsiteX11" fmla="*/ 255289 w 708923"/>
                <a:gd name="connsiteY11" fmla="*/ 57995 h 178253"/>
                <a:gd name="connsiteX12" fmla="*/ 288638 w 708923"/>
                <a:gd name="connsiteY12" fmla="*/ 178253 h 178253"/>
                <a:gd name="connsiteX13" fmla="*/ 351848 w 708923"/>
                <a:gd name="connsiteY13" fmla="*/ 87090 h 178253"/>
                <a:gd name="connsiteX14" fmla="*/ 373176 w 708923"/>
                <a:gd name="connsiteY14" fmla="*/ 174277 h 178253"/>
                <a:gd name="connsiteX15" fmla="*/ 407592 w 708923"/>
                <a:gd name="connsiteY15" fmla="*/ 140527 h 178253"/>
                <a:gd name="connsiteX16" fmla="*/ 431054 w 708923"/>
                <a:gd name="connsiteY16" fmla="*/ 88836 h 178253"/>
                <a:gd name="connsiteX17" fmla="*/ 436676 w 708923"/>
                <a:gd name="connsiteY17" fmla="*/ 97176 h 178253"/>
                <a:gd name="connsiteX18" fmla="*/ 450152 w 708923"/>
                <a:gd name="connsiteY18" fmla="*/ 157305 h 178253"/>
                <a:gd name="connsiteX19" fmla="*/ 492324 w 708923"/>
                <a:gd name="connsiteY19" fmla="*/ 123361 h 178253"/>
                <a:gd name="connsiteX20" fmla="*/ 505994 w 708923"/>
                <a:gd name="connsiteY20" fmla="*/ 98437 h 178253"/>
                <a:gd name="connsiteX21" fmla="*/ 513168 w 708923"/>
                <a:gd name="connsiteY21" fmla="*/ 84665 h 178253"/>
                <a:gd name="connsiteX22" fmla="*/ 524123 w 708923"/>
                <a:gd name="connsiteY22" fmla="*/ 72155 h 178253"/>
                <a:gd name="connsiteX23" fmla="*/ 600032 w 708923"/>
                <a:gd name="connsiteY23" fmla="*/ 96788 h 178253"/>
                <a:gd name="connsiteX24" fmla="*/ 605461 w 708923"/>
                <a:gd name="connsiteY24" fmla="*/ 103868 h 178253"/>
                <a:gd name="connsiteX25" fmla="*/ 629116 w 708923"/>
                <a:gd name="connsiteY25" fmla="*/ 156335 h 178253"/>
                <a:gd name="connsiteX26" fmla="*/ 687672 w 708923"/>
                <a:gd name="connsiteY26" fmla="*/ 108329 h 178253"/>
                <a:gd name="connsiteX27" fmla="*/ 703668 w 708923"/>
                <a:gd name="connsiteY27" fmla="*/ 68663 h 178253"/>
                <a:gd name="connsiteX28" fmla="*/ 688933 w 708923"/>
                <a:gd name="connsiteY28" fmla="*/ 39763 h 178253"/>
                <a:gd name="connsiteX29" fmla="*/ 639102 w 708923"/>
                <a:gd name="connsiteY29" fmla="*/ 129374 h 178253"/>
                <a:gd name="connsiteX30" fmla="*/ 604007 w 708923"/>
                <a:gd name="connsiteY30" fmla="*/ 54213 h 178253"/>
                <a:gd name="connsiteX31" fmla="*/ 579867 w 708923"/>
                <a:gd name="connsiteY31" fmla="*/ 91260 h 178253"/>
                <a:gd name="connsiteX32" fmla="*/ 551365 w 708923"/>
                <a:gd name="connsiteY32" fmla="*/ 130053 h 178253"/>
                <a:gd name="connsiteX33" fmla="*/ 550008 w 708923"/>
                <a:gd name="connsiteY33" fmla="*/ 127435 h 178253"/>
                <a:gd name="connsiteX34" fmla="*/ 548650 w 708923"/>
                <a:gd name="connsiteY34" fmla="*/ 124816 h 178253"/>
                <a:gd name="connsiteX35" fmla="*/ 543706 w 708923"/>
                <a:gd name="connsiteY35" fmla="*/ 77004 h 178253"/>
                <a:gd name="connsiteX36" fmla="*/ 537598 w 708923"/>
                <a:gd name="connsiteY36" fmla="*/ 21045 h 178253"/>
                <a:gd name="connsiteX37" fmla="*/ 500855 w 708923"/>
                <a:gd name="connsiteY37" fmla="*/ 68275 h 178253"/>
                <a:gd name="connsiteX38" fmla="*/ 469542 w 708923"/>
                <a:gd name="connsiteY38" fmla="*/ 124719 h 178253"/>
                <a:gd name="connsiteX39" fmla="*/ 439294 w 708923"/>
                <a:gd name="connsiteY39" fmla="*/ 38793 h 178253"/>
                <a:gd name="connsiteX40" fmla="*/ 424752 w 708923"/>
                <a:gd name="connsiteY40" fmla="*/ 61778 h 178253"/>
                <a:gd name="connsiteX41" fmla="*/ 383259 w 708923"/>
                <a:gd name="connsiteY41" fmla="*/ 140333 h 178253"/>
                <a:gd name="connsiteX42" fmla="*/ 374727 w 708923"/>
                <a:gd name="connsiteY42" fmla="*/ 115797 h 178253"/>
                <a:gd name="connsiteX43" fmla="*/ 351654 w 708923"/>
                <a:gd name="connsiteY43" fmla="*/ 40248 h 178253"/>
                <a:gd name="connsiteX44" fmla="*/ 324606 w 708923"/>
                <a:gd name="connsiteY44" fmla="*/ 94849 h 178253"/>
                <a:gd name="connsiteX45" fmla="*/ 312100 w 708923"/>
                <a:gd name="connsiteY45" fmla="*/ 124816 h 178253"/>
                <a:gd name="connsiteX46" fmla="*/ 291062 w 708923"/>
                <a:gd name="connsiteY46" fmla="*/ 151195 h 178253"/>
                <a:gd name="connsiteX47" fmla="*/ 267601 w 708923"/>
                <a:gd name="connsiteY47" fmla="*/ 15517 h 178253"/>
                <a:gd name="connsiteX48" fmla="*/ 214668 w 708923"/>
                <a:gd name="connsiteY48" fmla="*/ 97467 h 178253"/>
                <a:gd name="connsiteX49" fmla="*/ 188880 w 708923"/>
                <a:gd name="connsiteY49" fmla="*/ 124719 h 178253"/>
                <a:gd name="connsiteX50" fmla="*/ 176471 w 708923"/>
                <a:gd name="connsiteY50" fmla="*/ 0 h 178253"/>
                <a:gd name="connsiteX51" fmla="*/ 137498 w 708923"/>
                <a:gd name="connsiteY51" fmla="*/ 51692 h 178253"/>
                <a:gd name="connsiteX52" fmla="*/ 121017 w 708923"/>
                <a:gd name="connsiteY52" fmla="*/ 80786 h 178253"/>
                <a:gd name="connsiteX53" fmla="*/ 99592 w 708923"/>
                <a:gd name="connsiteY53" fmla="*/ 108523 h 178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708923" h="178253">
                  <a:moveTo>
                    <a:pt x="99592" y="108523"/>
                  </a:moveTo>
                  <a:cubicBezTo>
                    <a:pt x="98622" y="77683"/>
                    <a:pt x="92999" y="18330"/>
                    <a:pt x="74870" y="4752"/>
                  </a:cubicBezTo>
                  <a:cubicBezTo>
                    <a:pt x="47725" y="10474"/>
                    <a:pt x="39194" y="97176"/>
                    <a:pt x="15248" y="112596"/>
                  </a:cubicBezTo>
                  <a:cubicBezTo>
                    <a:pt x="11564" y="53146"/>
                    <a:pt x="34831" y="12317"/>
                    <a:pt x="5069" y="10959"/>
                  </a:cubicBezTo>
                  <a:cubicBezTo>
                    <a:pt x="415" y="21821"/>
                    <a:pt x="-2105" y="132769"/>
                    <a:pt x="2257" y="146152"/>
                  </a:cubicBezTo>
                  <a:cubicBezTo>
                    <a:pt x="28627" y="147704"/>
                    <a:pt x="34250" y="123846"/>
                    <a:pt x="41521" y="103674"/>
                  </a:cubicBezTo>
                  <a:cubicBezTo>
                    <a:pt x="49373" y="81950"/>
                    <a:pt x="58486" y="60323"/>
                    <a:pt x="66436" y="40345"/>
                  </a:cubicBezTo>
                  <a:cubicBezTo>
                    <a:pt x="90964" y="63135"/>
                    <a:pt x="71477" y="113178"/>
                    <a:pt x="88928" y="139848"/>
                  </a:cubicBezTo>
                  <a:cubicBezTo>
                    <a:pt x="125380" y="140042"/>
                    <a:pt x="142539" y="49752"/>
                    <a:pt x="169975" y="37241"/>
                  </a:cubicBezTo>
                  <a:cubicBezTo>
                    <a:pt x="171236" y="59062"/>
                    <a:pt x="170266" y="139751"/>
                    <a:pt x="174532" y="149159"/>
                  </a:cubicBezTo>
                  <a:cubicBezTo>
                    <a:pt x="181027" y="163997"/>
                    <a:pt x="172302" y="153814"/>
                    <a:pt x="183839" y="157790"/>
                  </a:cubicBezTo>
                  <a:cubicBezTo>
                    <a:pt x="203907" y="165258"/>
                    <a:pt x="252574" y="66142"/>
                    <a:pt x="255289" y="57995"/>
                  </a:cubicBezTo>
                  <a:cubicBezTo>
                    <a:pt x="285342" y="86120"/>
                    <a:pt x="253931" y="158469"/>
                    <a:pt x="288638" y="178253"/>
                  </a:cubicBezTo>
                  <a:cubicBezTo>
                    <a:pt x="323152" y="168167"/>
                    <a:pt x="330810" y="102413"/>
                    <a:pt x="351848" y="87090"/>
                  </a:cubicBezTo>
                  <a:cubicBezTo>
                    <a:pt x="356017" y="121325"/>
                    <a:pt x="356986" y="152262"/>
                    <a:pt x="373176" y="174277"/>
                  </a:cubicBezTo>
                  <a:cubicBezTo>
                    <a:pt x="389657" y="169331"/>
                    <a:pt x="394408" y="168070"/>
                    <a:pt x="407592" y="140527"/>
                  </a:cubicBezTo>
                  <a:lnTo>
                    <a:pt x="431054" y="88836"/>
                  </a:lnTo>
                  <a:cubicBezTo>
                    <a:pt x="436580" y="94849"/>
                    <a:pt x="433089" y="89127"/>
                    <a:pt x="436676" y="97176"/>
                  </a:cubicBezTo>
                  <a:cubicBezTo>
                    <a:pt x="444335" y="114342"/>
                    <a:pt x="435319" y="120258"/>
                    <a:pt x="450152" y="157305"/>
                  </a:cubicBezTo>
                  <a:cubicBezTo>
                    <a:pt x="474680" y="158857"/>
                    <a:pt x="482435" y="140624"/>
                    <a:pt x="492324" y="123361"/>
                  </a:cubicBezTo>
                  <a:cubicBezTo>
                    <a:pt x="498044" y="113275"/>
                    <a:pt x="500371" y="109202"/>
                    <a:pt x="505994" y="98437"/>
                  </a:cubicBezTo>
                  <a:cubicBezTo>
                    <a:pt x="508320" y="93976"/>
                    <a:pt x="510744" y="88642"/>
                    <a:pt x="513168" y="84665"/>
                  </a:cubicBezTo>
                  <a:lnTo>
                    <a:pt x="524123" y="72155"/>
                  </a:lnTo>
                  <a:cubicBezTo>
                    <a:pt x="520536" y="156141"/>
                    <a:pt x="547972" y="207833"/>
                    <a:pt x="600032" y="96788"/>
                  </a:cubicBezTo>
                  <a:cubicBezTo>
                    <a:pt x="604395" y="101249"/>
                    <a:pt x="601971" y="97467"/>
                    <a:pt x="605461" y="103868"/>
                  </a:cubicBezTo>
                  <a:cubicBezTo>
                    <a:pt x="609436" y="110851"/>
                    <a:pt x="616804" y="149644"/>
                    <a:pt x="629116" y="156335"/>
                  </a:cubicBezTo>
                  <a:cubicBezTo>
                    <a:pt x="657716" y="160312"/>
                    <a:pt x="677493" y="128307"/>
                    <a:pt x="687672" y="108329"/>
                  </a:cubicBezTo>
                  <a:cubicBezTo>
                    <a:pt x="693586" y="96691"/>
                    <a:pt x="698821" y="82047"/>
                    <a:pt x="703668" y="68663"/>
                  </a:cubicBezTo>
                  <a:cubicBezTo>
                    <a:pt x="710358" y="50237"/>
                    <a:pt x="715108" y="37629"/>
                    <a:pt x="688933" y="39763"/>
                  </a:cubicBezTo>
                  <a:cubicBezTo>
                    <a:pt x="680886" y="64396"/>
                    <a:pt x="668671" y="121907"/>
                    <a:pt x="639102" y="129374"/>
                  </a:cubicBezTo>
                  <a:cubicBezTo>
                    <a:pt x="618064" y="94073"/>
                    <a:pt x="631734" y="57801"/>
                    <a:pt x="604007" y="54213"/>
                  </a:cubicBezTo>
                  <a:cubicBezTo>
                    <a:pt x="594312" y="61778"/>
                    <a:pt x="588011" y="79622"/>
                    <a:pt x="579867" y="91260"/>
                  </a:cubicBezTo>
                  <a:cubicBezTo>
                    <a:pt x="569300" y="106680"/>
                    <a:pt x="564162" y="120743"/>
                    <a:pt x="551365" y="130053"/>
                  </a:cubicBezTo>
                  <a:cubicBezTo>
                    <a:pt x="550783" y="129180"/>
                    <a:pt x="550201" y="126950"/>
                    <a:pt x="550008" y="127435"/>
                  </a:cubicBezTo>
                  <a:cubicBezTo>
                    <a:pt x="549814" y="127920"/>
                    <a:pt x="548941" y="125398"/>
                    <a:pt x="548650" y="124816"/>
                  </a:cubicBezTo>
                  <a:cubicBezTo>
                    <a:pt x="543221" y="109978"/>
                    <a:pt x="544094" y="92618"/>
                    <a:pt x="543706" y="77004"/>
                  </a:cubicBezTo>
                  <a:cubicBezTo>
                    <a:pt x="543027" y="54213"/>
                    <a:pt x="544675" y="38696"/>
                    <a:pt x="537598" y="21045"/>
                  </a:cubicBezTo>
                  <a:cubicBezTo>
                    <a:pt x="511326" y="21336"/>
                    <a:pt x="525674" y="26670"/>
                    <a:pt x="500855" y="68275"/>
                  </a:cubicBezTo>
                  <a:cubicBezTo>
                    <a:pt x="492518" y="82435"/>
                    <a:pt x="474680" y="111820"/>
                    <a:pt x="469542" y="124719"/>
                  </a:cubicBezTo>
                  <a:cubicBezTo>
                    <a:pt x="447147" y="104450"/>
                    <a:pt x="468669" y="50140"/>
                    <a:pt x="439294" y="38793"/>
                  </a:cubicBezTo>
                  <a:cubicBezTo>
                    <a:pt x="425043" y="45194"/>
                    <a:pt x="429018" y="46454"/>
                    <a:pt x="424752" y="61778"/>
                  </a:cubicBezTo>
                  <a:cubicBezTo>
                    <a:pt x="421068" y="74482"/>
                    <a:pt x="393632" y="131314"/>
                    <a:pt x="383259" y="140333"/>
                  </a:cubicBezTo>
                  <a:cubicBezTo>
                    <a:pt x="376569" y="132963"/>
                    <a:pt x="376666" y="131217"/>
                    <a:pt x="374727" y="115797"/>
                  </a:cubicBezTo>
                  <a:cubicBezTo>
                    <a:pt x="371140" y="86896"/>
                    <a:pt x="372788" y="50916"/>
                    <a:pt x="351654" y="40248"/>
                  </a:cubicBezTo>
                  <a:cubicBezTo>
                    <a:pt x="342638" y="52079"/>
                    <a:pt x="331101" y="79622"/>
                    <a:pt x="324606" y="94849"/>
                  </a:cubicBezTo>
                  <a:cubicBezTo>
                    <a:pt x="318886" y="108135"/>
                    <a:pt x="318110" y="113469"/>
                    <a:pt x="312100" y="124816"/>
                  </a:cubicBezTo>
                  <a:cubicBezTo>
                    <a:pt x="303956" y="140236"/>
                    <a:pt x="303084" y="143825"/>
                    <a:pt x="291062" y="151195"/>
                  </a:cubicBezTo>
                  <a:cubicBezTo>
                    <a:pt x="278653" y="116767"/>
                    <a:pt x="294455" y="35108"/>
                    <a:pt x="267601" y="15517"/>
                  </a:cubicBezTo>
                  <a:cubicBezTo>
                    <a:pt x="254707" y="21239"/>
                    <a:pt x="227562" y="77004"/>
                    <a:pt x="214668" y="97467"/>
                  </a:cubicBezTo>
                  <a:cubicBezTo>
                    <a:pt x="198090" y="123749"/>
                    <a:pt x="201483" y="119773"/>
                    <a:pt x="188880" y="124719"/>
                  </a:cubicBezTo>
                  <a:cubicBezTo>
                    <a:pt x="188008" y="92521"/>
                    <a:pt x="194794" y="16196"/>
                    <a:pt x="176471" y="0"/>
                  </a:cubicBezTo>
                  <a:cubicBezTo>
                    <a:pt x="158923" y="4946"/>
                    <a:pt x="147290" y="33847"/>
                    <a:pt x="137498" y="51692"/>
                  </a:cubicBezTo>
                  <a:cubicBezTo>
                    <a:pt x="131681" y="62360"/>
                    <a:pt x="127416" y="68954"/>
                    <a:pt x="121017" y="80786"/>
                  </a:cubicBezTo>
                  <a:cubicBezTo>
                    <a:pt x="112971" y="95721"/>
                    <a:pt x="109287" y="104353"/>
                    <a:pt x="99592" y="108523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33E2FFAB-036C-A504-37A8-AA22258D0380}"/>
                </a:ext>
              </a:extLst>
            </p:cNvPr>
            <p:cNvSpPr/>
            <p:nvPr/>
          </p:nvSpPr>
          <p:spPr>
            <a:xfrm>
              <a:off x="5188034" y="292812"/>
              <a:ext cx="602429" cy="838003"/>
            </a:xfrm>
            <a:custGeom>
              <a:avLst/>
              <a:gdLst>
                <a:gd name="connsiteX0" fmla="*/ 0 w 602429"/>
                <a:gd name="connsiteY0" fmla="*/ 15982 h 838003"/>
                <a:gd name="connsiteX1" fmla="*/ 8725 w 602429"/>
                <a:gd name="connsiteY1" fmla="*/ 31790 h 838003"/>
                <a:gd name="connsiteX2" fmla="*/ 141058 w 602429"/>
                <a:gd name="connsiteY2" fmla="*/ 69032 h 838003"/>
                <a:gd name="connsiteX3" fmla="*/ 200099 w 602429"/>
                <a:gd name="connsiteY3" fmla="*/ 97738 h 838003"/>
                <a:gd name="connsiteX4" fmla="*/ 257006 w 602429"/>
                <a:gd name="connsiteY4" fmla="*/ 128579 h 838003"/>
                <a:gd name="connsiteX5" fmla="*/ 335727 w 602429"/>
                <a:gd name="connsiteY5" fmla="*/ 179688 h 838003"/>
                <a:gd name="connsiteX6" fmla="*/ 462437 w 602429"/>
                <a:gd name="connsiteY6" fmla="*/ 315948 h 838003"/>
                <a:gd name="connsiteX7" fmla="*/ 478142 w 602429"/>
                <a:gd name="connsiteY7" fmla="*/ 345916 h 838003"/>
                <a:gd name="connsiteX8" fmla="*/ 558996 w 602429"/>
                <a:gd name="connsiteY8" fmla="*/ 528145 h 838003"/>
                <a:gd name="connsiteX9" fmla="*/ 578483 w 602429"/>
                <a:gd name="connsiteY9" fmla="*/ 679438 h 838003"/>
                <a:gd name="connsiteX10" fmla="*/ 573732 w 602429"/>
                <a:gd name="connsiteY10" fmla="*/ 762551 h 838003"/>
                <a:gd name="connsiteX11" fmla="*/ 579840 w 602429"/>
                <a:gd name="connsiteY11" fmla="*/ 838004 h 838003"/>
                <a:gd name="connsiteX12" fmla="*/ 596709 w 602429"/>
                <a:gd name="connsiteY12" fmla="*/ 758866 h 838003"/>
                <a:gd name="connsiteX13" fmla="*/ 602428 w 602429"/>
                <a:gd name="connsiteY13" fmla="*/ 664405 h 838003"/>
                <a:gd name="connsiteX14" fmla="*/ 518763 w 602429"/>
                <a:gd name="connsiteY14" fmla="*/ 360754 h 838003"/>
                <a:gd name="connsiteX15" fmla="*/ 381777 w 602429"/>
                <a:gd name="connsiteY15" fmla="*/ 182598 h 838003"/>
                <a:gd name="connsiteX16" fmla="*/ 361418 w 602429"/>
                <a:gd name="connsiteY16" fmla="*/ 164462 h 838003"/>
                <a:gd name="connsiteX17" fmla="*/ 338248 w 602429"/>
                <a:gd name="connsiteY17" fmla="*/ 145842 h 838003"/>
                <a:gd name="connsiteX18" fmla="*/ 240719 w 602429"/>
                <a:gd name="connsiteY18" fmla="*/ 85616 h 838003"/>
                <a:gd name="connsiteX19" fmla="*/ 134950 w 602429"/>
                <a:gd name="connsiteY19" fmla="*/ 33730 h 838003"/>
                <a:gd name="connsiteX20" fmla="*/ 12215 w 602429"/>
                <a:gd name="connsiteY20" fmla="*/ 174 h 838003"/>
                <a:gd name="connsiteX21" fmla="*/ 0 w 602429"/>
                <a:gd name="connsiteY21" fmla="*/ 15982 h 838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2429" h="838003">
                  <a:moveTo>
                    <a:pt x="0" y="15982"/>
                  </a:moveTo>
                  <a:cubicBezTo>
                    <a:pt x="2230" y="22674"/>
                    <a:pt x="4944" y="26068"/>
                    <a:pt x="8725" y="31790"/>
                  </a:cubicBezTo>
                  <a:cubicBezTo>
                    <a:pt x="43626" y="17728"/>
                    <a:pt x="116433" y="55842"/>
                    <a:pt x="141058" y="69032"/>
                  </a:cubicBezTo>
                  <a:cubicBezTo>
                    <a:pt x="161126" y="79894"/>
                    <a:pt x="179255" y="88816"/>
                    <a:pt x="200099" y="97738"/>
                  </a:cubicBezTo>
                  <a:cubicBezTo>
                    <a:pt x="221136" y="106661"/>
                    <a:pt x="235678" y="118105"/>
                    <a:pt x="257006" y="128579"/>
                  </a:cubicBezTo>
                  <a:lnTo>
                    <a:pt x="335727" y="179688"/>
                  </a:lnTo>
                  <a:cubicBezTo>
                    <a:pt x="372470" y="206164"/>
                    <a:pt x="437134" y="277349"/>
                    <a:pt x="462437" y="315948"/>
                  </a:cubicBezTo>
                  <a:cubicBezTo>
                    <a:pt x="468545" y="325065"/>
                    <a:pt x="471938" y="335442"/>
                    <a:pt x="478142" y="345916"/>
                  </a:cubicBezTo>
                  <a:cubicBezTo>
                    <a:pt x="515176" y="407693"/>
                    <a:pt x="535826" y="454633"/>
                    <a:pt x="558996" y="528145"/>
                  </a:cubicBezTo>
                  <a:cubicBezTo>
                    <a:pt x="568885" y="559665"/>
                    <a:pt x="582070" y="647337"/>
                    <a:pt x="578483" y="679438"/>
                  </a:cubicBezTo>
                  <a:cubicBezTo>
                    <a:pt x="575283" y="706884"/>
                    <a:pt x="574023" y="734718"/>
                    <a:pt x="573732" y="762551"/>
                  </a:cubicBezTo>
                  <a:cubicBezTo>
                    <a:pt x="573538" y="790967"/>
                    <a:pt x="563165" y="825881"/>
                    <a:pt x="579840" y="838004"/>
                  </a:cubicBezTo>
                  <a:cubicBezTo>
                    <a:pt x="604367" y="819383"/>
                    <a:pt x="594382" y="806969"/>
                    <a:pt x="596709" y="758866"/>
                  </a:cubicBezTo>
                  <a:cubicBezTo>
                    <a:pt x="598163" y="727929"/>
                    <a:pt x="602428" y="696797"/>
                    <a:pt x="602428" y="664405"/>
                  </a:cubicBezTo>
                  <a:cubicBezTo>
                    <a:pt x="602622" y="560150"/>
                    <a:pt x="565686" y="445711"/>
                    <a:pt x="518763" y="360754"/>
                  </a:cubicBezTo>
                  <a:cubicBezTo>
                    <a:pt x="481729" y="293545"/>
                    <a:pt x="439267" y="232447"/>
                    <a:pt x="381777" y="182598"/>
                  </a:cubicBezTo>
                  <a:cubicBezTo>
                    <a:pt x="373343" y="175324"/>
                    <a:pt x="369271" y="170669"/>
                    <a:pt x="361418" y="164462"/>
                  </a:cubicBezTo>
                  <a:lnTo>
                    <a:pt x="338248" y="145842"/>
                  </a:lnTo>
                  <a:cubicBezTo>
                    <a:pt x="301311" y="123633"/>
                    <a:pt x="287932" y="111704"/>
                    <a:pt x="240719" y="85616"/>
                  </a:cubicBezTo>
                  <a:cubicBezTo>
                    <a:pt x="205818" y="66219"/>
                    <a:pt x="170724" y="53030"/>
                    <a:pt x="134950" y="33730"/>
                  </a:cubicBezTo>
                  <a:cubicBezTo>
                    <a:pt x="98595" y="14237"/>
                    <a:pt x="65439" y="-1862"/>
                    <a:pt x="12215" y="174"/>
                  </a:cubicBezTo>
                  <a:cubicBezTo>
                    <a:pt x="6108" y="6090"/>
                    <a:pt x="5041" y="8418"/>
                    <a:pt x="0" y="15982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DE63A2CF-2760-C753-0DD5-D6767F1ED038}"/>
                </a:ext>
              </a:extLst>
            </p:cNvPr>
            <p:cNvSpPr/>
            <p:nvPr/>
          </p:nvSpPr>
          <p:spPr>
            <a:xfrm>
              <a:off x="5092455" y="1238369"/>
              <a:ext cx="653681" cy="612113"/>
            </a:xfrm>
            <a:custGeom>
              <a:avLst/>
              <a:gdLst>
                <a:gd name="connsiteX0" fmla="*/ 628303 w 653681"/>
                <a:gd name="connsiteY0" fmla="*/ 13287 h 612113"/>
                <a:gd name="connsiteX1" fmla="*/ 591172 w 653681"/>
                <a:gd name="connsiteY1" fmla="*/ 201917 h 612113"/>
                <a:gd name="connsiteX2" fmla="*/ 566936 w 653681"/>
                <a:gd name="connsiteY2" fmla="*/ 254675 h 612113"/>
                <a:gd name="connsiteX3" fmla="*/ 453993 w 653681"/>
                <a:gd name="connsiteY3" fmla="*/ 408586 h 612113"/>
                <a:gd name="connsiteX4" fmla="*/ 433343 w 653681"/>
                <a:gd name="connsiteY4" fmla="*/ 426625 h 612113"/>
                <a:gd name="connsiteX5" fmla="*/ 128832 w 653681"/>
                <a:gd name="connsiteY5" fmla="*/ 575492 h 612113"/>
                <a:gd name="connsiteX6" fmla="*/ 58740 w 653681"/>
                <a:gd name="connsiteY6" fmla="*/ 581505 h 612113"/>
                <a:gd name="connsiteX7" fmla="*/ 668 w 653681"/>
                <a:gd name="connsiteY7" fmla="*/ 591592 h 612113"/>
                <a:gd name="connsiteX8" fmla="*/ 15501 w 653681"/>
                <a:gd name="connsiteY8" fmla="*/ 611667 h 612113"/>
                <a:gd name="connsiteX9" fmla="*/ 127572 w 653681"/>
                <a:gd name="connsiteY9" fmla="*/ 600514 h 612113"/>
                <a:gd name="connsiteX10" fmla="*/ 197374 w 653681"/>
                <a:gd name="connsiteY10" fmla="*/ 588973 h 612113"/>
                <a:gd name="connsiteX11" fmla="*/ 256996 w 653681"/>
                <a:gd name="connsiteY11" fmla="*/ 568704 h 612113"/>
                <a:gd name="connsiteX12" fmla="*/ 451763 w 653681"/>
                <a:gd name="connsiteY12" fmla="*/ 437778 h 612113"/>
                <a:gd name="connsiteX13" fmla="*/ 647208 w 653681"/>
                <a:gd name="connsiteY13" fmla="*/ 66045 h 612113"/>
                <a:gd name="connsiteX14" fmla="*/ 643912 w 653681"/>
                <a:gd name="connsiteY14" fmla="*/ 0 h 612113"/>
                <a:gd name="connsiteX15" fmla="*/ 628303 w 653681"/>
                <a:gd name="connsiteY15" fmla="*/ 13287 h 612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53681" h="612113">
                  <a:moveTo>
                    <a:pt x="628303" y="13287"/>
                  </a:moveTo>
                  <a:cubicBezTo>
                    <a:pt x="626946" y="61584"/>
                    <a:pt x="606005" y="155559"/>
                    <a:pt x="591172" y="201917"/>
                  </a:cubicBezTo>
                  <a:cubicBezTo>
                    <a:pt x="586422" y="216658"/>
                    <a:pt x="574401" y="236540"/>
                    <a:pt x="566936" y="254675"/>
                  </a:cubicBezTo>
                  <a:cubicBezTo>
                    <a:pt x="541730" y="315289"/>
                    <a:pt x="496940" y="362713"/>
                    <a:pt x="453993" y="408586"/>
                  </a:cubicBezTo>
                  <a:cubicBezTo>
                    <a:pt x="443328" y="419933"/>
                    <a:pt x="446721" y="416733"/>
                    <a:pt x="433343" y="426625"/>
                  </a:cubicBezTo>
                  <a:cubicBezTo>
                    <a:pt x="331064" y="501883"/>
                    <a:pt x="282299" y="555514"/>
                    <a:pt x="128832" y="575492"/>
                  </a:cubicBezTo>
                  <a:cubicBezTo>
                    <a:pt x="86176" y="581020"/>
                    <a:pt x="125245" y="581505"/>
                    <a:pt x="58740" y="581505"/>
                  </a:cubicBezTo>
                  <a:cubicBezTo>
                    <a:pt x="24130" y="581408"/>
                    <a:pt x="18798" y="575783"/>
                    <a:pt x="668" y="591592"/>
                  </a:cubicBezTo>
                  <a:cubicBezTo>
                    <a:pt x="-689" y="607206"/>
                    <a:pt x="-1658" y="613994"/>
                    <a:pt x="15501" y="611667"/>
                  </a:cubicBezTo>
                  <a:cubicBezTo>
                    <a:pt x="66980" y="604587"/>
                    <a:pt x="78129" y="612637"/>
                    <a:pt x="127572" y="600514"/>
                  </a:cubicBezTo>
                  <a:cubicBezTo>
                    <a:pt x="139109" y="597604"/>
                    <a:pt x="158110" y="598186"/>
                    <a:pt x="197374" y="588973"/>
                  </a:cubicBezTo>
                  <a:lnTo>
                    <a:pt x="256996" y="568704"/>
                  </a:lnTo>
                  <a:cubicBezTo>
                    <a:pt x="347351" y="526226"/>
                    <a:pt x="377017" y="496161"/>
                    <a:pt x="451763" y="437778"/>
                  </a:cubicBezTo>
                  <a:cubicBezTo>
                    <a:pt x="556853" y="355634"/>
                    <a:pt x="629176" y="201820"/>
                    <a:pt x="647208" y="66045"/>
                  </a:cubicBezTo>
                  <a:cubicBezTo>
                    <a:pt x="650310" y="42575"/>
                    <a:pt x="661750" y="12899"/>
                    <a:pt x="643912" y="0"/>
                  </a:cubicBezTo>
                  <a:cubicBezTo>
                    <a:pt x="633441" y="3491"/>
                    <a:pt x="635186" y="5043"/>
                    <a:pt x="628303" y="13287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30DEF08B-1AAD-D423-9085-3E998E7699A6}"/>
                </a:ext>
              </a:extLst>
            </p:cNvPr>
            <p:cNvSpPr/>
            <p:nvPr/>
          </p:nvSpPr>
          <p:spPr>
            <a:xfrm>
              <a:off x="4261136" y="548341"/>
              <a:ext cx="219282" cy="866051"/>
            </a:xfrm>
            <a:custGeom>
              <a:avLst/>
              <a:gdLst>
                <a:gd name="connsiteX0" fmla="*/ 94706 w 219282"/>
                <a:gd name="connsiteY0" fmla="*/ 866051 h 866051"/>
                <a:gd name="connsiteX1" fmla="*/ 66300 w 219282"/>
                <a:gd name="connsiteY1" fmla="*/ 769457 h 866051"/>
                <a:gd name="connsiteX2" fmla="*/ 54764 w 219282"/>
                <a:gd name="connsiteY2" fmla="*/ 746278 h 866051"/>
                <a:gd name="connsiteX3" fmla="*/ 41385 w 219282"/>
                <a:gd name="connsiteY3" fmla="*/ 398306 h 866051"/>
                <a:gd name="connsiteX4" fmla="*/ 68239 w 219282"/>
                <a:gd name="connsiteY4" fmla="*/ 285419 h 866051"/>
                <a:gd name="connsiteX5" fmla="*/ 155104 w 219282"/>
                <a:gd name="connsiteY5" fmla="*/ 83890 h 866051"/>
                <a:gd name="connsiteX6" fmla="*/ 219283 w 219282"/>
                <a:gd name="connsiteY6" fmla="*/ 7080 h 866051"/>
                <a:gd name="connsiteX7" fmla="*/ 210654 w 219282"/>
                <a:gd name="connsiteY7" fmla="*/ 0 h 866051"/>
                <a:gd name="connsiteX8" fmla="*/ 188841 w 219282"/>
                <a:gd name="connsiteY8" fmla="*/ 12705 h 866051"/>
                <a:gd name="connsiteX9" fmla="*/ 154716 w 219282"/>
                <a:gd name="connsiteY9" fmla="*/ 48200 h 866051"/>
                <a:gd name="connsiteX10" fmla="*/ 112835 w 219282"/>
                <a:gd name="connsiteY10" fmla="*/ 118124 h 866051"/>
                <a:gd name="connsiteX11" fmla="*/ 9586 w 219282"/>
                <a:gd name="connsiteY11" fmla="*/ 659188 h 866051"/>
                <a:gd name="connsiteX12" fmla="*/ 42064 w 219282"/>
                <a:gd name="connsiteY12" fmla="*/ 773724 h 866051"/>
                <a:gd name="connsiteX13" fmla="*/ 62616 w 219282"/>
                <a:gd name="connsiteY13" fmla="*/ 826773 h 866051"/>
                <a:gd name="connsiteX14" fmla="*/ 75898 w 219282"/>
                <a:gd name="connsiteY14" fmla="*/ 848594 h 866051"/>
                <a:gd name="connsiteX15" fmla="*/ 94706 w 219282"/>
                <a:gd name="connsiteY15" fmla="*/ 866051 h 866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9282" h="866051">
                  <a:moveTo>
                    <a:pt x="94706" y="866051"/>
                  </a:moveTo>
                  <a:cubicBezTo>
                    <a:pt x="112253" y="842775"/>
                    <a:pt x="91506" y="834726"/>
                    <a:pt x="66300" y="769457"/>
                  </a:cubicBezTo>
                  <a:cubicBezTo>
                    <a:pt x="62035" y="758304"/>
                    <a:pt x="59417" y="757625"/>
                    <a:pt x="54764" y="746278"/>
                  </a:cubicBezTo>
                  <a:cubicBezTo>
                    <a:pt x="10362" y="637561"/>
                    <a:pt x="20347" y="507508"/>
                    <a:pt x="41385" y="398306"/>
                  </a:cubicBezTo>
                  <a:cubicBezTo>
                    <a:pt x="49431" y="356216"/>
                    <a:pt x="60483" y="322466"/>
                    <a:pt x="68239" y="285419"/>
                  </a:cubicBezTo>
                  <a:cubicBezTo>
                    <a:pt x="80164" y="228490"/>
                    <a:pt x="121463" y="135775"/>
                    <a:pt x="155104" y="83890"/>
                  </a:cubicBezTo>
                  <a:cubicBezTo>
                    <a:pt x="196985" y="19299"/>
                    <a:pt x="216277" y="31907"/>
                    <a:pt x="219283" y="7080"/>
                  </a:cubicBezTo>
                  <a:lnTo>
                    <a:pt x="210654" y="0"/>
                  </a:lnTo>
                  <a:cubicBezTo>
                    <a:pt x="203480" y="2328"/>
                    <a:pt x="196985" y="7565"/>
                    <a:pt x="188841" y="12705"/>
                  </a:cubicBezTo>
                  <a:lnTo>
                    <a:pt x="154716" y="48200"/>
                  </a:lnTo>
                  <a:cubicBezTo>
                    <a:pt x="137556" y="69536"/>
                    <a:pt x="125729" y="95721"/>
                    <a:pt x="112835" y="118124"/>
                  </a:cubicBezTo>
                  <a:cubicBezTo>
                    <a:pt x="40609" y="243813"/>
                    <a:pt x="-25218" y="526710"/>
                    <a:pt x="9586" y="659188"/>
                  </a:cubicBezTo>
                  <a:cubicBezTo>
                    <a:pt x="26649" y="723875"/>
                    <a:pt x="10556" y="699436"/>
                    <a:pt x="42064" y="773724"/>
                  </a:cubicBezTo>
                  <a:cubicBezTo>
                    <a:pt x="49819" y="791957"/>
                    <a:pt x="53988" y="810189"/>
                    <a:pt x="62616" y="826773"/>
                  </a:cubicBezTo>
                  <a:cubicBezTo>
                    <a:pt x="67367" y="835890"/>
                    <a:pt x="72020" y="839769"/>
                    <a:pt x="75898" y="848594"/>
                  </a:cubicBezTo>
                  <a:cubicBezTo>
                    <a:pt x="82006" y="862657"/>
                    <a:pt x="77934" y="865954"/>
                    <a:pt x="94706" y="866051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07D019A0-9045-AB93-DE42-E6745157ABE9}"/>
                </a:ext>
              </a:extLst>
            </p:cNvPr>
            <p:cNvSpPr/>
            <p:nvPr/>
          </p:nvSpPr>
          <p:spPr>
            <a:xfrm>
              <a:off x="4630508" y="295500"/>
              <a:ext cx="431053" cy="137501"/>
            </a:xfrm>
            <a:custGeom>
              <a:avLst/>
              <a:gdLst>
                <a:gd name="connsiteX0" fmla="*/ 1438 w 431053"/>
                <a:gd name="connsiteY0" fmla="*/ 132679 h 137501"/>
                <a:gd name="connsiteX1" fmla="*/ 21506 w 431053"/>
                <a:gd name="connsiteY1" fmla="*/ 127248 h 137501"/>
                <a:gd name="connsiteX2" fmla="*/ 174682 w 431053"/>
                <a:gd name="connsiteY2" fmla="*/ 45007 h 137501"/>
                <a:gd name="connsiteX3" fmla="*/ 359560 w 431053"/>
                <a:gd name="connsiteY3" fmla="*/ 30363 h 137501"/>
                <a:gd name="connsiteX4" fmla="*/ 420927 w 431053"/>
                <a:gd name="connsiteY4" fmla="*/ 32303 h 137501"/>
                <a:gd name="connsiteX5" fmla="*/ 427908 w 431053"/>
                <a:gd name="connsiteY5" fmla="*/ 977 h 137501"/>
                <a:gd name="connsiteX6" fmla="*/ 303428 w 431053"/>
                <a:gd name="connsiteY6" fmla="*/ 105 h 137501"/>
                <a:gd name="connsiteX7" fmla="*/ 24899 w 431053"/>
                <a:gd name="connsiteY7" fmla="*/ 88746 h 137501"/>
                <a:gd name="connsiteX8" fmla="*/ 1438 w 431053"/>
                <a:gd name="connsiteY8" fmla="*/ 132679 h 137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1053" h="137501">
                  <a:moveTo>
                    <a:pt x="1438" y="132679"/>
                  </a:moveTo>
                  <a:cubicBezTo>
                    <a:pt x="1535" y="132679"/>
                    <a:pt x="3474" y="146548"/>
                    <a:pt x="21506" y="127248"/>
                  </a:cubicBezTo>
                  <a:cubicBezTo>
                    <a:pt x="62030" y="83606"/>
                    <a:pt x="112442" y="58100"/>
                    <a:pt x="174682" y="45007"/>
                  </a:cubicBezTo>
                  <a:cubicBezTo>
                    <a:pt x="245356" y="30266"/>
                    <a:pt x="284717" y="30266"/>
                    <a:pt x="359560" y="30363"/>
                  </a:cubicBezTo>
                  <a:cubicBezTo>
                    <a:pt x="381179" y="30363"/>
                    <a:pt x="401732" y="34630"/>
                    <a:pt x="420927" y="32303"/>
                  </a:cubicBezTo>
                  <a:cubicBezTo>
                    <a:pt x="430040" y="23089"/>
                    <a:pt x="434500" y="16592"/>
                    <a:pt x="427908" y="977"/>
                  </a:cubicBezTo>
                  <a:lnTo>
                    <a:pt x="303428" y="105"/>
                  </a:lnTo>
                  <a:cubicBezTo>
                    <a:pt x="204154" y="-1932"/>
                    <a:pt x="97415" y="25708"/>
                    <a:pt x="24899" y="88746"/>
                  </a:cubicBezTo>
                  <a:cubicBezTo>
                    <a:pt x="15204" y="97184"/>
                    <a:pt x="-5639" y="114350"/>
                    <a:pt x="1438" y="132679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A5B146C6-6035-3329-F666-A9B719424385}"/>
                </a:ext>
              </a:extLst>
            </p:cNvPr>
            <p:cNvSpPr/>
            <p:nvPr/>
          </p:nvSpPr>
          <p:spPr>
            <a:xfrm>
              <a:off x="4440729" y="1576048"/>
              <a:ext cx="268387" cy="189141"/>
            </a:xfrm>
            <a:custGeom>
              <a:avLst/>
              <a:gdLst>
                <a:gd name="connsiteX0" fmla="*/ 258499 w 268387"/>
                <a:gd name="connsiteY0" fmla="*/ 189128 h 189141"/>
                <a:gd name="connsiteX1" fmla="*/ 268388 w 268387"/>
                <a:gd name="connsiteY1" fmla="*/ 177588 h 189141"/>
                <a:gd name="connsiteX2" fmla="*/ 236007 w 268387"/>
                <a:gd name="connsiteY2" fmla="*/ 158094 h 189141"/>
                <a:gd name="connsiteX3" fmla="*/ 193351 w 268387"/>
                <a:gd name="connsiteY3" fmla="*/ 144032 h 189141"/>
                <a:gd name="connsiteX4" fmla="*/ 39011 w 268387"/>
                <a:gd name="connsiteY4" fmla="*/ 28235 h 189141"/>
                <a:gd name="connsiteX5" fmla="*/ 27280 w 268387"/>
                <a:gd name="connsiteY5" fmla="*/ 11845 h 189141"/>
                <a:gd name="connsiteX6" fmla="*/ 7309 w 268387"/>
                <a:gd name="connsiteY6" fmla="*/ 31920 h 189141"/>
                <a:gd name="connsiteX7" fmla="*/ 169017 w 268387"/>
                <a:gd name="connsiteY7" fmla="*/ 160907 h 189141"/>
                <a:gd name="connsiteX8" fmla="*/ 258499 w 268387"/>
                <a:gd name="connsiteY8" fmla="*/ 189128 h 18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8387" h="189141">
                  <a:moveTo>
                    <a:pt x="258499" y="189128"/>
                  </a:moveTo>
                  <a:lnTo>
                    <a:pt x="268388" y="177588"/>
                  </a:lnTo>
                  <a:cubicBezTo>
                    <a:pt x="259662" y="156348"/>
                    <a:pt x="257045" y="163040"/>
                    <a:pt x="236007" y="158094"/>
                  </a:cubicBezTo>
                  <a:cubicBezTo>
                    <a:pt x="219817" y="154215"/>
                    <a:pt x="206341" y="150627"/>
                    <a:pt x="193351" y="144032"/>
                  </a:cubicBezTo>
                  <a:cubicBezTo>
                    <a:pt x="130626" y="112609"/>
                    <a:pt x="85642" y="84970"/>
                    <a:pt x="39011" y="28235"/>
                  </a:cubicBezTo>
                  <a:cubicBezTo>
                    <a:pt x="33873" y="21931"/>
                    <a:pt x="31740" y="19119"/>
                    <a:pt x="27280" y="11845"/>
                  </a:cubicBezTo>
                  <a:cubicBezTo>
                    <a:pt x="10702" y="-15989"/>
                    <a:pt x="-11789" y="11263"/>
                    <a:pt x="7309" y="31920"/>
                  </a:cubicBezTo>
                  <a:cubicBezTo>
                    <a:pt x="53262" y="81769"/>
                    <a:pt x="105614" y="131521"/>
                    <a:pt x="169017" y="160907"/>
                  </a:cubicBezTo>
                  <a:cubicBezTo>
                    <a:pt x="188794" y="170120"/>
                    <a:pt x="235038" y="189710"/>
                    <a:pt x="258499" y="189128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1" name="图形 6">
            <a:extLst>
              <a:ext uri="{FF2B5EF4-FFF2-40B4-BE49-F238E27FC236}">
                <a16:creationId xmlns:a16="http://schemas.microsoft.com/office/drawing/2014/main" id="{ECAE8DFB-D999-EC37-C304-4C344B053286}"/>
              </a:ext>
            </a:extLst>
          </p:cNvPr>
          <p:cNvGrpSpPr/>
          <p:nvPr/>
        </p:nvGrpSpPr>
        <p:grpSpPr>
          <a:xfrm>
            <a:off x="1003779" y="785741"/>
            <a:ext cx="759883" cy="1183472"/>
            <a:chOff x="947651" y="351467"/>
            <a:chExt cx="829245" cy="1291500"/>
          </a:xfrm>
          <a:solidFill>
            <a:srgbClr val="00B050"/>
          </a:solidFill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E96468DB-F092-66FB-A06E-54F1638983F2}"/>
                </a:ext>
              </a:extLst>
            </p:cNvPr>
            <p:cNvSpPr/>
            <p:nvPr/>
          </p:nvSpPr>
          <p:spPr>
            <a:xfrm>
              <a:off x="947651" y="351467"/>
              <a:ext cx="829245" cy="1291500"/>
            </a:xfrm>
            <a:custGeom>
              <a:avLst/>
              <a:gdLst>
                <a:gd name="connsiteX0" fmla="*/ 364637 w 829245"/>
                <a:gd name="connsiteY0" fmla="*/ 151583 h 1291500"/>
                <a:gd name="connsiteX1" fmla="*/ 364734 w 829245"/>
                <a:gd name="connsiteY1" fmla="*/ 209870 h 1291500"/>
                <a:gd name="connsiteX2" fmla="*/ 370163 w 829245"/>
                <a:gd name="connsiteY2" fmla="*/ 258749 h 1291500"/>
                <a:gd name="connsiteX3" fmla="*/ 436863 w 829245"/>
                <a:gd name="connsiteY3" fmla="*/ 472497 h 1291500"/>
                <a:gd name="connsiteX4" fmla="*/ 446654 w 829245"/>
                <a:gd name="connsiteY4" fmla="*/ 490245 h 1291500"/>
                <a:gd name="connsiteX5" fmla="*/ 578018 w 829245"/>
                <a:gd name="connsiteY5" fmla="*/ 688671 h 1291500"/>
                <a:gd name="connsiteX6" fmla="*/ 722856 w 829245"/>
                <a:gd name="connsiteY6" fmla="*/ 911730 h 1291500"/>
                <a:gd name="connsiteX7" fmla="*/ 758145 w 829245"/>
                <a:gd name="connsiteY7" fmla="*/ 1088625 h 1291500"/>
                <a:gd name="connsiteX8" fmla="*/ 644523 w 829245"/>
                <a:gd name="connsiteY8" fmla="*/ 1200155 h 1291500"/>
                <a:gd name="connsiteX9" fmla="*/ 457416 w 829245"/>
                <a:gd name="connsiteY9" fmla="*/ 1242245 h 1291500"/>
                <a:gd name="connsiteX10" fmla="*/ 137103 w 829245"/>
                <a:gd name="connsiteY10" fmla="*/ 1111707 h 1291500"/>
                <a:gd name="connsiteX11" fmla="*/ 54892 w 829245"/>
                <a:gd name="connsiteY11" fmla="*/ 750448 h 1291500"/>
                <a:gd name="connsiteX12" fmla="*/ 232111 w 829245"/>
                <a:gd name="connsiteY12" fmla="*/ 362907 h 1291500"/>
                <a:gd name="connsiteX13" fmla="*/ 324501 w 829245"/>
                <a:gd name="connsiteY13" fmla="*/ 231206 h 1291500"/>
                <a:gd name="connsiteX14" fmla="*/ 364637 w 829245"/>
                <a:gd name="connsiteY14" fmla="*/ 151583 h 1291500"/>
                <a:gd name="connsiteX15" fmla="*/ 387323 w 829245"/>
                <a:gd name="connsiteY15" fmla="*/ 0 h 1291500"/>
                <a:gd name="connsiteX16" fmla="*/ 379858 w 829245"/>
                <a:gd name="connsiteY16" fmla="*/ 23082 h 1291500"/>
                <a:gd name="connsiteX17" fmla="*/ 300846 w 829245"/>
                <a:gd name="connsiteY17" fmla="*/ 179029 h 1291500"/>
                <a:gd name="connsiteX18" fmla="*/ 79419 w 829245"/>
                <a:gd name="connsiteY18" fmla="*/ 490342 h 1291500"/>
                <a:gd name="connsiteX19" fmla="*/ 20766 w 829245"/>
                <a:gd name="connsiteY19" fmla="*/ 630578 h 1291500"/>
                <a:gd name="connsiteX20" fmla="*/ 9036 w 829245"/>
                <a:gd name="connsiteY20" fmla="*/ 689253 h 1291500"/>
                <a:gd name="connsiteX21" fmla="*/ 10199 w 829245"/>
                <a:gd name="connsiteY21" fmla="*/ 934327 h 1291500"/>
                <a:gd name="connsiteX22" fmla="*/ 87175 w 829245"/>
                <a:gd name="connsiteY22" fmla="*/ 1123248 h 1291500"/>
                <a:gd name="connsiteX23" fmla="*/ 327991 w 829245"/>
                <a:gd name="connsiteY23" fmla="*/ 1281523 h 1291500"/>
                <a:gd name="connsiteX24" fmla="*/ 348835 w 829245"/>
                <a:gd name="connsiteY24" fmla="*/ 1287051 h 1291500"/>
                <a:gd name="connsiteX25" fmla="*/ 379373 w 829245"/>
                <a:gd name="connsiteY25" fmla="*/ 1289573 h 1291500"/>
                <a:gd name="connsiteX26" fmla="*/ 446848 w 829245"/>
                <a:gd name="connsiteY26" fmla="*/ 1291027 h 1291500"/>
                <a:gd name="connsiteX27" fmla="*/ 615342 w 829245"/>
                <a:gd name="connsiteY27" fmla="*/ 1261157 h 1291500"/>
                <a:gd name="connsiteX28" fmla="*/ 709381 w 829245"/>
                <a:gd name="connsiteY28" fmla="*/ 1222170 h 1291500"/>
                <a:gd name="connsiteX29" fmla="*/ 747675 w 829245"/>
                <a:gd name="connsiteY29" fmla="*/ 1193269 h 1291500"/>
                <a:gd name="connsiteX30" fmla="*/ 816313 w 829245"/>
                <a:gd name="connsiteY30" fmla="*/ 1129940 h 1291500"/>
                <a:gd name="connsiteX31" fmla="*/ 789459 w 829245"/>
                <a:gd name="connsiteY31" fmla="*/ 921525 h 1291500"/>
                <a:gd name="connsiteX32" fmla="*/ 690961 w 829245"/>
                <a:gd name="connsiteY32" fmla="*/ 750448 h 1291500"/>
                <a:gd name="connsiteX33" fmla="*/ 636864 w 829245"/>
                <a:gd name="connsiteY33" fmla="*/ 671505 h 1291500"/>
                <a:gd name="connsiteX34" fmla="*/ 587325 w 829245"/>
                <a:gd name="connsiteY34" fmla="*/ 587615 h 1291500"/>
                <a:gd name="connsiteX35" fmla="*/ 564736 w 829245"/>
                <a:gd name="connsiteY35" fmla="*/ 554350 h 1291500"/>
                <a:gd name="connsiteX36" fmla="*/ 560567 w 829245"/>
                <a:gd name="connsiteY36" fmla="*/ 550665 h 1291500"/>
                <a:gd name="connsiteX37" fmla="*/ 532065 w 829245"/>
                <a:gd name="connsiteY37" fmla="*/ 516915 h 1291500"/>
                <a:gd name="connsiteX38" fmla="*/ 469243 w 829245"/>
                <a:gd name="connsiteY38" fmla="*/ 396948 h 1291500"/>
                <a:gd name="connsiteX39" fmla="*/ 446848 w 829245"/>
                <a:gd name="connsiteY39" fmla="*/ 335268 h 1291500"/>
                <a:gd name="connsiteX40" fmla="*/ 424260 w 829245"/>
                <a:gd name="connsiteY40" fmla="*/ 157111 h 1291500"/>
                <a:gd name="connsiteX41" fmla="*/ 418540 w 829245"/>
                <a:gd name="connsiteY41" fmla="*/ 97661 h 1291500"/>
                <a:gd name="connsiteX42" fmla="*/ 387323 w 829245"/>
                <a:gd name="connsiteY42" fmla="*/ 0 h 129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829245" h="1291500">
                  <a:moveTo>
                    <a:pt x="364637" y="151583"/>
                  </a:moveTo>
                  <a:cubicBezTo>
                    <a:pt x="365413" y="170980"/>
                    <a:pt x="364347" y="190376"/>
                    <a:pt x="364734" y="209870"/>
                  </a:cubicBezTo>
                  <a:cubicBezTo>
                    <a:pt x="365122" y="231594"/>
                    <a:pt x="368709" y="239158"/>
                    <a:pt x="370163" y="258749"/>
                  </a:cubicBezTo>
                  <a:cubicBezTo>
                    <a:pt x="375786" y="334783"/>
                    <a:pt x="399732" y="407616"/>
                    <a:pt x="436863" y="472497"/>
                  </a:cubicBezTo>
                  <a:cubicBezTo>
                    <a:pt x="440256" y="478510"/>
                    <a:pt x="444328" y="485493"/>
                    <a:pt x="446654" y="490245"/>
                  </a:cubicBezTo>
                  <a:cubicBezTo>
                    <a:pt x="472055" y="542228"/>
                    <a:pt x="545153" y="634652"/>
                    <a:pt x="578018" y="688671"/>
                  </a:cubicBezTo>
                  <a:cubicBezTo>
                    <a:pt x="625037" y="765772"/>
                    <a:pt x="660907" y="782065"/>
                    <a:pt x="722856" y="911730"/>
                  </a:cubicBezTo>
                  <a:cubicBezTo>
                    <a:pt x="743118" y="954208"/>
                    <a:pt x="786454" y="1032473"/>
                    <a:pt x="758145" y="1088625"/>
                  </a:cubicBezTo>
                  <a:cubicBezTo>
                    <a:pt x="731872" y="1140802"/>
                    <a:pt x="699783" y="1174746"/>
                    <a:pt x="644523" y="1200155"/>
                  </a:cubicBezTo>
                  <a:cubicBezTo>
                    <a:pt x="596728" y="1222170"/>
                    <a:pt x="522273" y="1241469"/>
                    <a:pt x="457416" y="1242245"/>
                  </a:cubicBezTo>
                  <a:cubicBezTo>
                    <a:pt x="328088" y="1243700"/>
                    <a:pt x="212721" y="1212278"/>
                    <a:pt x="137103" y="1111707"/>
                  </a:cubicBezTo>
                  <a:cubicBezTo>
                    <a:pt x="60224" y="1009488"/>
                    <a:pt x="43161" y="882344"/>
                    <a:pt x="54892" y="750448"/>
                  </a:cubicBezTo>
                  <a:cubicBezTo>
                    <a:pt x="69240" y="589555"/>
                    <a:pt x="145731" y="472206"/>
                    <a:pt x="232111" y="362907"/>
                  </a:cubicBezTo>
                  <a:cubicBezTo>
                    <a:pt x="253924" y="335364"/>
                    <a:pt x="311801" y="259233"/>
                    <a:pt x="324501" y="231206"/>
                  </a:cubicBezTo>
                  <a:lnTo>
                    <a:pt x="364637" y="151583"/>
                  </a:lnTo>
                  <a:close/>
                  <a:moveTo>
                    <a:pt x="387323" y="0"/>
                  </a:moveTo>
                  <a:cubicBezTo>
                    <a:pt x="383930" y="6207"/>
                    <a:pt x="382088" y="16196"/>
                    <a:pt x="379858" y="23082"/>
                  </a:cubicBezTo>
                  <a:cubicBezTo>
                    <a:pt x="363959" y="70409"/>
                    <a:pt x="327701" y="140915"/>
                    <a:pt x="300846" y="179029"/>
                  </a:cubicBezTo>
                  <a:cubicBezTo>
                    <a:pt x="201379" y="319653"/>
                    <a:pt x="170937" y="340602"/>
                    <a:pt x="79419" y="490342"/>
                  </a:cubicBezTo>
                  <a:cubicBezTo>
                    <a:pt x="57994" y="525450"/>
                    <a:pt x="30267" y="589070"/>
                    <a:pt x="20766" y="630578"/>
                  </a:cubicBezTo>
                  <a:cubicBezTo>
                    <a:pt x="16307" y="650072"/>
                    <a:pt x="13786" y="669759"/>
                    <a:pt x="9036" y="689253"/>
                  </a:cubicBezTo>
                  <a:cubicBezTo>
                    <a:pt x="-3761" y="742205"/>
                    <a:pt x="-2598" y="874974"/>
                    <a:pt x="10199" y="934327"/>
                  </a:cubicBezTo>
                  <a:cubicBezTo>
                    <a:pt x="29686" y="1024132"/>
                    <a:pt x="29007" y="1043723"/>
                    <a:pt x="87175" y="1123248"/>
                  </a:cubicBezTo>
                  <a:cubicBezTo>
                    <a:pt x="143404" y="1200155"/>
                    <a:pt x="232402" y="1264260"/>
                    <a:pt x="327991" y="1281523"/>
                  </a:cubicBezTo>
                  <a:cubicBezTo>
                    <a:pt x="343309" y="1284335"/>
                    <a:pt x="339528" y="1285693"/>
                    <a:pt x="348835" y="1287051"/>
                  </a:cubicBezTo>
                  <a:cubicBezTo>
                    <a:pt x="355330" y="1287924"/>
                    <a:pt x="368903" y="1288215"/>
                    <a:pt x="379373" y="1289573"/>
                  </a:cubicBezTo>
                  <a:cubicBezTo>
                    <a:pt x="401865" y="1292676"/>
                    <a:pt x="423872" y="1291124"/>
                    <a:pt x="446848" y="1291027"/>
                  </a:cubicBezTo>
                  <a:cubicBezTo>
                    <a:pt x="520722" y="1290930"/>
                    <a:pt x="556205" y="1285305"/>
                    <a:pt x="615342" y="1261157"/>
                  </a:cubicBezTo>
                  <a:cubicBezTo>
                    <a:pt x="644329" y="1249422"/>
                    <a:pt x="683496" y="1239142"/>
                    <a:pt x="709381" y="1222170"/>
                  </a:cubicBezTo>
                  <a:cubicBezTo>
                    <a:pt x="723438" y="1213054"/>
                    <a:pt x="731194" y="1199864"/>
                    <a:pt x="747675" y="1193269"/>
                  </a:cubicBezTo>
                  <a:cubicBezTo>
                    <a:pt x="778892" y="1180758"/>
                    <a:pt x="793531" y="1177946"/>
                    <a:pt x="816313" y="1129940"/>
                  </a:cubicBezTo>
                  <a:cubicBezTo>
                    <a:pt x="846658" y="1065932"/>
                    <a:pt x="817767" y="991546"/>
                    <a:pt x="789459" y="921525"/>
                  </a:cubicBezTo>
                  <a:cubicBezTo>
                    <a:pt x="763962" y="858390"/>
                    <a:pt x="729449" y="805437"/>
                    <a:pt x="690961" y="750448"/>
                  </a:cubicBezTo>
                  <a:cubicBezTo>
                    <a:pt x="673316" y="725233"/>
                    <a:pt x="656254" y="696720"/>
                    <a:pt x="636864" y="671505"/>
                  </a:cubicBezTo>
                  <a:lnTo>
                    <a:pt x="587325" y="587615"/>
                  </a:lnTo>
                  <a:cubicBezTo>
                    <a:pt x="570844" y="559005"/>
                    <a:pt x="589748" y="572971"/>
                    <a:pt x="564736" y="554350"/>
                  </a:cubicBezTo>
                  <a:cubicBezTo>
                    <a:pt x="564251" y="553962"/>
                    <a:pt x="560664" y="550665"/>
                    <a:pt x="560567" y="550665"/>
                  </a:cubicBezTo>
                  <a:cubicBezTo>
                    <a:pt x="546413" y="541646"/>
                    <a:pt x="546704" y="539803"/>
                    <a:pt x="532065" y="516915"/>
                  </a:cubicBezTo>
                  <a:cubicBezTo>
                    <a:pt x="509476" y="481420"/>
                    <a:pt x="482040" y="436711"/>
                    <a:pt x="469243" y="396948"/>
                  </a:cubicBezTo>
                  <a:cubicBezTo>
                    <a:pt x="463135" y="377940"/>
                    <a:pt x="451793" y="357670"/>
                    <a:pt x="446848" y="335268"/>
                  </a:cubicBezTo>
                  <a:cubicBezTo>
                    <a:pt x="434633" y="278921"/>
                    <a:pt x="424938" y="217337"/>
                    <a:pt x="424260" y="157111"/>
                  </a:cubicBezTo>
                  <a:cubicBezTo>
                    <a:pt x="424066" y="131217"/>
                    <a:pt x="419509" y="118415"/>
                    <a:pt x="418540" y="97661"/>
                  </a:cubicBezTo>
                  <a:cubicBezTo>
                    <a:pt x="416213" y="47424"/>
                    <a:pt x="434730" y="14062"/>
                    <a:pt x="387323" y="0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E511C473-2B4C-60F5-104E-FDF37B4C92B8}"/>
                </a:ext>
              </a:extLst>
            </p:cNvPr>
            <p:cNvSpPr/>
            <p:nvPr/>
          </p:nvSpPr>
          <p:spPr>
            <a:xfrm>
              <a:off x="1079109" y="814842"/>
              <a:ext cx="227581" cy="719613"/>
            </a:xfrm>
            <a:custGeom>
              <a:avLst/>
              <a:gdLst>
                <a:gd name="connsiteX0" fmla="*/ 226490 w 227581"/>
                <a:gd name="connsiteY0" fmla="*/ 719613 h 719613"/>
                <a:gd name="connsiteX1" fmla="*/ 166577 w 227581"/>
                <a:gd name="connsiteY1" fmla="*/ 655896 h 719613"/>
                <a:gd name="connsiteX2" fmla="*/ 37637 w 227581"/>
                <a:gd name="connsiteY2" fmla="*/ 180780 h 719613"/>
                <a:gd name="connsiteX3" fmla="*/ 90473 w 227581"/>
                <a:gd name="connsiteY3" fmla="*/ 43744 h 719613"/>
                <a:gd name="connsiteX4" fmla="*/ 103755 w 227581"/>
                <a:gd name="connsiteY4" fmla="*/ 5 h 719613"/>
                <a:gd name="connsiteX5" fmla="*/ 20574 w 227581"/>
                <a:gd name="connsiteY5" fmla="*/ 176513 h 719613"/>
                <a:gd name="connsiteX6" fmla="*/ 37540 w 227581"/>
                <a:gd name="connsiteY6" fmla="*/ 511878 h 719613"/>
                <a:gd name="connsiteX7" fmla="*/ 110541 w 227581"/>
                <a:gd name="connsiteY7" fmla="*/ 638245 h 719613"/>
                <a:gd name="connsiteX8" fmla="*/ 143794 w 227581"/>
                <a:gd name="connsiteY8" fmla="*/ 671704 h 719613"/>
                <a:gd name="connsiteX9" fmla="*/ 226490 w 227581"/>
                <a:gd name="connsiteY9" fmla="*/ 719613 h 719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7581" h="719613">
                  <a:moveTo>
                    <a:pt x="226490" y="719613"/>
                  </a:moveTo>
                  <a:cubicBezTo>
                    <a:pt x="232307" y="684021"/>
                    <a:pt x="215244" y="695077"/>
                    <a:pt x="166577" y="655896"/>
                  </a:cubicBezTo>
                  <a:cubicBezTo>
                    <a:pt x="34147" y="549313"/>
                    <a:pt x="-6183" y="339249"/>
                    <a:pt x="37637" y="180780"/>
                  </a:cubicBezTo>
                  <a:cubicBezTo>
                    <a:pt x="48786" y="140242"/>
                    <a:pt x="69824" y="81858"/>
                    <a:pt x="90473" y="43744"/>
                  </a:cubicBezTo>
                  <a:cubicBezTo>
                    <a:pt x="98326" y="29197"/>
                    <a:pt x="116067" y="18529"/>
                    <a:pt x="103755" y="5"/>
                  </a:cubicBezTo>
                  <a:cubicBezTo>
                    <a:pt x="72150" y="-1061"/>
                    <a:pt x="27070" y="154304"/>
                    <a:pt x="20574" y="176513"/>
                  </a:cubicBezTo>
                  <a:cubicBezTo>
                    <a:pt x="-11903" y="287364"/>
                    <a:pt x="-5698" y="403936"/>
                    <a:pt x="37540" y="511878"/>
                  </a:cubicBezTo>
                  <a:cubicBezTo>
                    <a:pt x="53343" y="551252"/>
                    <a:pt x="83105" y="606338"/>
                    <a:pt x="110541" y="638245"/>
                  </a:cubicBezTo>
                  <a:cubicBezTo>
                    <a:pt x="121981" y="651435"/>
                    <a:pt x="131191" y="657254"/>
                    <a:pt x="143794" y="671704"/>
                  </a:cubicBezTo>
                  <a:cubicBezTo>
                    <a:pt x="157561" y="687415"/>
                    <a:pt x="217280" y="719517"/>
                    <a:pt x="226490" y="719613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E183628E-E665-2045-780D-EBEDC9705020}"/>
                </a:ext>
              </a:extLst>
            </p:cNvPr>
            <p:cNvSpPr/>
            <p:nvPr/>
          </p:nvSpPr>
          <p:spPr>
            <a:xfrm>
              <a:off x="1171686" y="1080870"/>
              <a:ext cx="119014" cy="321068"/>
            </a:xfrm>
            <a:custGeom>
              <a:avLst/>
              <a:gdLst>
                <a:gd name="connsiteX0" fmla="*/ 6719 w 119014"/>
                <a:gd name="connsiteY0" fmla="*/ 0 h 321068"/>
                <a:gd name="connsiteX1" fmla="*/ 59943 w 119014"/>
                <a:gd name="connsiteY1" fmla="*/ 267380 h 321068"/>
                <a:gd name="connsiteX2" fmla="*/ 84664 w 119014"/>
                <a:gd name="connsiteY2" fmla="*/ 298608 h 321068"/>
                <a:gd name="connsiteX3" fmla="*/ 114912 w 119014"/>
                <a:gd name="connsiteY3" fmla="*/ 318878 h 321068"/>
                <a:gd name="connsiteX4" fmla="*/ 41329 w 119014"/>
                <a:gd name="connsiteY4" fmla="*/ 179902 h 321068"/>
                <a:gd name="connsiteX5" fmla="*/ 19225 w 119014"/>
                <a:gd name="connsiteY5" fmla="*/ 34235 h 321068"/>
                <a:gd name="connsiteX6" fmla="*/ 6719 w 119014"/>
                <a:gd name="connsiteY6" fmla="*/ 0 h 321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014" h="321068">
                  <a:moveTo>
                    <a:pt x="6719" y="0"/>
                  </a:moveTo>
                  <a:cubicBezTo>
                    <a:pt x="-13543" y="51401"/>
                    <a:pt x="14281" y="197650"/>
                    <a:pt x="59943" y="267380"/>
                  </a:cubicBezTo>
                  <a:cubicBezTo>
                    <a:pt x="69056" y="281345"/>
                    <a:pt x="74776" y="285613"/>
                    <a:pt x="84664" y="298608"/>
                  </a:cubicBezTo>
                  <a:cubicBezTo>
                    <a:pt x="91063" y="307143"/>
                    <a:pt x="100951" y="327800"/>
                    <a:pt x="114912" y="318878"/>
                  </a:cubicBezTo>
                  <a:cubicBezTo>
                    <a:pt x="136337" y="305203"/>
                    <a:pt x="68183" y="270677"/>
                    <a:pt x="41329" y="179902"/>
                  </a:cubicBezTo>
                  <a:cubicBezTo>
                    <a:pt x="35318" y="159633"/>
                    <a:pt x="16995" y="60323"/>
                    <a:pt x="19225" y="34235"/>
                  </a:cubicBezTo>
                  <a:cubicBezTo>
                    <a:pt x="20776" y="16584"/>
                    <a:pt x="29598" y="679"/>
                    <a:pt x="6719" y="0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5" name="图形 6">
            <a:extLst>
              <a:ext uri="{FF2B5EF4-FFF2-40B4-BE49-F238E27FC236}">
                <a16:creationId xmlns:a16="http://schemas.microsoft.com/office/drawing/2014/main" id="{1A8A1815-CE68-3C12-D507-1C48A042B997}"/>
              </a:ext>
            </a:extLst>
          </p:cNvPr>
          <p:cNvGrpSpPr/>
          <p:nvPr/>
        </p:nvGrpSpPr>
        <p:grpSpPr>
          <a:xfrm>
            <a:off x="2700310" y="2462373"/>
            <a:ext cx="1393159" cy="1418165"/>
            <a:chOff x="2335660" y="3412140"/>
            <a:chExt cx="1520327" cy="1547615"/>
          </a:xfrm>
          <a:solidFill>
            <a:srgbClr val="00B050"/>
          </a:solidFill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557EF175-73C4-291C-D860-5537E9F48594}"/>
                </a:ext>
              </a:extLst>
            </p:cNvPr>
            <p:cNvSpPr/>
            <p:nvPr/>
          </p:nvSpPr>
          <p:spPr>
            <a:xfrm>
              <a:off x="2641820" y="3683163"/>
              <a:ext cx="920126" cy="1009802"/>
            </a:xfrm>
            <a:custGeom>
              <a:avLst/>
              <a:gdLst>
                <a:gd name="connsiteX0" fmla="*/ 850030 w 920126"/>
                <a:gd name="connsiteY0" fmla="*/ 503465 h 1009802"/>
                <a:gd name="connsiteX1" fmla="*/ 766461 w 920126"/>
                <a:gd name="connsiteY1" fmla="*/ 730695 h 1009802"/>
                <a:gd name="connsiteX2" fmla="*/ 449542 w 920126"/>
                <a:gd name="connsiteY2" fmla="*/ 936976 h 1009802"/>
                <a:gd name="connsiteX3" fmla="*/ 149588 w 920126"/>
                <a:gd name="connsiteY3" fmla="*/ 822925 h 1009802"/>
                <a:gd name="connsiteX4" fmla="*/ 104701 w 920126"/>
                <a:gd name="connsiteY4" fmla="*/ 328606 h 1009802"/>
                <a:gd name="connsiteX5" fmla="*/ 134270 w 920126"/>
                <a:gd name="connsiteY5" fmla="*/ 256258 h 1009802"/>
                <a:gd name="connsiteX6" fmla="*/ 154823 w 920126"/>
                <a:gd name="connsiteY6" fmla="*/ 224350 h 1009802"/>
                <a:gd name="connsiteX7" fmla="*/ 179254 w 920126"/>
                <a:gd name="connsiteY7" fmla="*/ 196129 h 1009802"/>
                <a:gd name="connsiteX8" fmla="*/ 296947 w 920126"/>
                <a:gd name="connsiteY8" fmla="*/ 106614 h 1009802"/>
                <a:gd name="connsiteX9" fmla="*/ 462436 w 920126"/>
                <a:gd name="connsiteY9" fmla="*/ 61614 h 1009802"/>
                <a:gd name="connsiteX10" fmla="*/ 541544 w 920126"/>
                <a:gd name="connsiteY10" fmla="*/ 83435 h 1009802"/>
                <a:gd name="connsiteX11" fmla="*/ 625307 w 920126"/>
                <a:gd name="connsiteY11" fmla="*/ 104383 h 1009802"/>
                <a:gd name="connsiteX12" fmla="*/ 755409 w 920126"/>
                <a:gd name="connsiteY12" fmla="*/ 185267 h 1009802"/>
                <a:gd name="connsiteX13" fmla="*/ 835391 w 920126"/>
                <a:gd name="connsiteY13" fmla="*/ 312798 h 1009802"/>
                <a:gd name="connsiteX14" fmla="*/ 850030 w 920126"/>
                <a:gd name="connsiteY14" fmla="*/ 503465 h 1009802"/>
                <a:gd name="connsiteX15" fmla="*/ 425111 w 920126"/>
                <a:gd name="connsiteY15" fmla="*/ 2552 h 1009802"/>
                <a:gd name="connsiteX16" fmla="*/ 237228 w 920126"/>
                <a:gd name="connsiteY16" fmla="*/ 57832 h 1009802"/>
                <a:gd name="connsiteX17" fmla="*/ 166747 w 920126"/>
                <a:gd name="connsiteY17" fmla="*/ 106517 h 1009802"/>
                <a:gd name="connsiteX18" fmla="*/ 136500 w 920126"/>
                <a:gd name="connsiteY18" fmla="*/ 135806 h 1009802"/>
                <a:gd name="connsiteX19" fmla="*/ 83276 w 920126"/>
                <a:gd name="connsiteY19" fmla="*/ 204954 h 1009802"/>
                <a:gd name="connsiteX20" fmla="*/ 193 w 920126"/>
                <a:gd name="connsiteY20" fmla="*/ 545555 h 1009802"/>
                <a:gd name="connsiteX21" fmla="*/ 115462 w 920126"/>
                <a:gd name="connsiteY21" fmla="*/ 850177 h 1009802"/>
                <a:gd name="connsiteX22" fmla="*/ 146873 w 920126"/>
                <a:gd name="connsiteY22" fmla="*/ 881793 h 1009802"/>
                <a:gd name="connsiteX23" fmla="*/ 178866 w 920126"/>
                <a:gd name="connsiteY23" fmla="*/ 909239 h 1009802"/>
                <a:gd name="connsiteX24" fmla="*/ 493556 w 920126"/>
                <a:gd name="connsiteY24" fmla="*/ 1008258 h 1009802"/>
                <a:gd name="connsiteX25" fmla="*/ 738638 w 920126"/>
                <a:gd name="connsiteY25" fmla="*/ 892364 h 1009802"/>
                <a:gd name="connsiteX26" fmla="*/ 871649 w 920126"/>
                <a:gd name="connsiteY26" fmla="*/ 692581 h 1009802"/>
                <a:gd name="connsiteX27" fmla="*/ 919638 w 920126"/>
                <a:gd name="connsiteY27" fmla="*/ 468358 h 1009802"/>
                <a:gd name="connsiteX28" fmla="*/ 825405 w 920126"/>
                <a:gd name="connsiteY28" fmla="*/ 202917 h 1009802"/>
                <a:gd name="connsiteX29" fmla="*/ 700344 w 920126"/>
                <a:gd name="connsiteY29" fmla="*/ 86539 h 1009802"/>
                <a:gd name="connsiteX30" fmla="*/ 581584 w 920126"/>
                <a:gd name="connsiteY30" fmla="*/ 23403 h 1009802"/>
                <a:gd name="connsiteX31" fmla="*/ 425111 w 920126"/>
                <a:gd name="connsiteY31" fmla="*/ 2552 h 1009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920126" h="1009802">
                  <a:moveTo>
                    <a:pt x="850030" y="503465"/>
                  </a:moveTo>
                  <a:cubicBezTo>
                    <a:pt x="830252" y="604521"/>
                    <a:pt x="821818" y="637786"/>
                    <a:pt x="766461" y="730695"/>
                  </a:cubicBezTo>
                  <a:cubicBezTo>
                    <a:pt x="704512" y="834853"/>
                    <a:pt x="593023" y="917967"/>
                    <a:pt x="449542" y="936976"/>
                  </a:cubicBezTo>
                  <a:cubicBezTo>
                    <a:pt x="349589" y="950262"/>
                    <a:pt x="218323" y="900898"/>
                    <a:pt x="149588" y="822925"/>
                  </a:cubicBezTo>
                  <a:cubicBezTo>
                    <a:pt x="47793" y="707322"/>
                    <a:pt x="42074" y="483099"/>
                    <a:pt x="104701" y="328606"/>
                  </a:cubicBezTo>
                  <a:cubicBezTo>
                    <a:pt x="112554" y="309210"/>
                    <a:pt x="124769" y="272745"/>
                    <a:pt x="134270" y="256258"/>
                  </a:cubicBezTo>
                  <a:cubicBezTo>
                    <a:pt x="138924" y="248208"/>
                    <a:pt x="149297" y="232497"/>
                    <a:pt x="154823" y="224350"/>
                  </a:cubicBezTo>
                  <a:cubicBezTo>
                    <a:pt x="165099" y="209124"/>
                    <a:pt x="168686" y="207863"/>
                    <a:pt x="179254" y="196129"/>
                  </a:cubicBezTo>
                  <a:cubicBezTo>
                    <a:pt x="226951" y="142982"/>
                    <a:pt x="231120" y="140946"/>
                    <a:pt x="296947" y="106614"/>
                  </a:cubicBezTo>
                  <a:cubicBezTo>
                    <a:pt x="350947" y="78392"/>
                    <a:pt x="398354" y="67045"/>
                    <a:pt x="462436" y="61614"/>
                  </a:cubicBezTo>
                  <a:cubicBezTo>
                    <a:pt x="516144" y="57056"/>
                    <a:pt x="501118" y="76065"/>
                    <a:pt x="541544" y="83435"/>
                  </a:cubicBezTo>
                  <a:cubicBezTo>
                    <a:pt x="571016" y="88866"/>
                    <a:pt x="596126" y="97401"/>
                    <a:pt x="625307" y="104383"/>
                  </a:cubicBezTo>
                  <a:cubicBezTo>
                    <a:pt x="699859" y="122325"/>
                    <a:pt x="714207" y="144049"/>
                    <a:pt x="755409" y="185267"/>
                  </a:cubicBezTo>
                  <a:cubicBezTo>
                    <a:pt x="786239" y="216204"/>
                    <a:pt x="821043" y="269835"/>
                    <a:pt x="835391" y="312798"/>
                  </a:cubicBezTo>
                  <a:cubicBezTo>
                    <a:pt x="849739" y="355761"/>
                    <a:pt x="860112" y="451483"/>
                    <a:pt x="850030" y="503465"/>
                  </a:cubicBezTo>
                  <a:close/>
                  <a:moveTo>
                    <a:pt x="425111" y="2552"/>
                  </a:moveTo>
                  <a:cubicBezTo>
                    <a:pt x="343288" y="15742"/>
                    <a:pt x="308678" y="22045"/>
                    <a:pt x="237228" y="57832"/>
                  </a:cubicBezTo>
                  <a:cubicBezTo>
                    <a:pt x="209016" y="71894"/>
                    <a:pt x="187979" y="87799"/>
                    <a:pt x="166747" y="106517"/>
                  </a:cubicBezTo>
                  <a:cubicBezTo>
                    <a:pt x="153175" y="118446"/>
                    <a:pt x="148037" y="123683"/>
                    <a:pt x="136500" y="135806"/>
                  </a:cubicBezTo>
                  <a:cubicBezTo>
                    <a:pt x="118371" y="154814"/>
                    <a:pt x="95685" y="182745"/>
                    <a:pt x="83276" y="204954"/>
                  </a:cubicBezTo>
                  <a:cubicBezTo>
                    <a:pt x="29567" y="300578"/>
                    <a:pt x="-2813" y="432571"/>
                    <a:pt x="193" y="545555"/>
                  </a:cubicBezTo>
                  <a:cubicBezTo>
                    <a:pt x="2907" y="649229"/>
                    <a:pt x="39941" y="781707"/>
                    <a:pt x="115462" y="850177"/>
                  </a:cubicBezTo>
                  <a:lnTo>
                    <a:pt x="146873" y="881793"/>
                  </a:lnTo>
                  <a:cubicBezTo>
                    <a:pt x="156859" y="893140"/>
                    <a:pt x="167232" y="898765"/>
                    <a:pt x="178866" y="909239"/>
                  </a:cubicBezTo>
                  <a:cubicBezTo>
                    <a:pt x="257975" y="980812"/>
                    <a:pt x="389047" y="1018053"/>
                    <a:pt x="493556" y="1008258"/>
                  </a:cubicBezTo>
                  <a:cubicBezTo>
                    <a:pt x="585752" y="999626"/>
                    <a:pt x="673877" y="948808"/>
                    <a:pt x="738638" y="892364"/>
                  </a:cubicBezTo>
                  <a:cubicBezTo>
                    <a:pt x="808633" y="831265"/>
                    <a:pt x="836360" y="774821"/>
                    <a:pt x="871649" y="692581"/>
                  </a:cubicBezTo>
                  <a:cubicBezTo>
                    <a:pt x="902963" y="619456"/>
                    <a:pt x="923612" y="551471"/>
                    <a:pt x="919638" y="468358"/>
                  </a:cubicBezTo>
                  <a:cubicBezTo>
                    <a:pt x="915178" y="374479"/>
                    <a:pt x="880277" y="268283"/>
                    <a:pt x="825405" y="202917"/>
                  </a:cubicBezTo>
                  <a:cubicBezTo>
                    <a:pt x="781197" y="150159"/>
                    <a:pt x="757251" y="125622"/>
                    <a:pt x="700344" y="86539"/>
                  </a:cubicBezTo>
                  <a:lnTo>
                    <a:pt x="581584" y="23403"/>
                  </a:lnTo>
                  <a:cubicBezTo>
                    <a:pt x="533110" y="7304"/>
                    <a:pt x="476299" y="-5691"/>
                    <a:pt x="425111" y="2552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C051D8FB-BECE-38C8-159C-4D9E7DF18417}"/>
                </a:ext>
              </a:extLst>
            </p:cNvPr>
            <p:cNvSpPr/>
            <p:nvPr/>
          </p:nvSpPr>
          <p:spPr>
            <a:xfrm>
              <a:off x="3014937" y="3412140"/>
              <a:ext cx="227565" cy="236001"/>
            </a:xfrm>
            <a:custGeom>
              <a:avLst/>
              <a:gdLst>
                <a:gd name="connsiteX0" fmla="*/ 69930 w 227565"/>
                <a:gd name="connsiteY0" fmla="*/ 8910 h 236001"/>
                <a:gd name="connsiteX1" fmla="*/ 613 w 227565"/>
                <a:gd name="connsiteY1" fmla="*/ 221398 h 236001"/>
                <a:gd name="connsiteX2" fmla="*/ 47632 w 227565"/>
                <a:gd name="connsiteY2" fmla="*/ 218198 h 236001"/>
                <a:gd name="connsiteX3" fmla="*/ 78946 w 227565"/>
                <a:gd name="connsiteY3" fmla="*/ 147595 h 236001"/>
                <a:gd name="connsiteX4" fmla="*/ 99014 w 227565"/>
                <a:gd name="connsiteY4" fmla="*/ 108511 h 236001"/>
                <a:gd name="connsiteX5" fmla="*/ 109096 w 227565"/>
                <a:gd name="connsiteY5" fmla="*/ 86690 h 236001"/>
                <a:gd name="connsiteX6" fmla="*/ 148941 w 227565"/>
                <a:gd name="connsiteY6" fmla="*/ 196086 h 236001"/>
                <a:gd name="connsiteX7" fmla="*/ 185684 w 227565"/>
                <a:gd name="connsiteY7" fmla="*/ 232357 h 236001"/>
                <a:gd name="connsiteX8" fmla="*/ 227565 w 227565"/>
                <a:gd name="connsiteY8" fmla="*/ 220623 h 236001"/>
                <a:gd name="connsiteX9" fmla="*/ 168234 w 227565"/>
                <a:gd name="connsiteY9" fmla="*/ 43145 h 236001"/>
                <a:gd name="connsiteX10" fmla="*/ 130909 w 227565"/>
                <a:gd name="connsiteY10" fmla="*/ 667 h 236001"/>
                <a:gd name="connsiteX11" fmla="*/ 69930 w 227565"/>
                <a:gd name="connsiteY11" fmla="*/ 8910 h 236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7565" h="236001">
                  <a:moveTo>
                    <a:pt x="69930" y="8910"/>
                  </a:moveTo>
                  <a:cubicBezTo>
                    <a:pt x="68185" y="25300"/>
                    <a:pt x="-7531" y="200644"/>
                    <a:pt x="613" y="221398"/>
                  </a:cubicBezTo>
                  <a:cubicBezTo>
                    <a:pt x="10404" y="246226"/>
                    <a:pt x="39779" y="235461"/>
                    <a:pt x="47632" y="218198"/>
                  </a:cubicBezTo>
                  <a:lnTo>
                    <a:pt x="78946" y="147595"/>
                  </a:lnTo>
                  <a:cubicBezTo>
                    <a:pt x="87574" y="130623"/>
                    <a:pt x="86701" y="138091"/>
                    <a:pt x="99014" y="108511"/>
                  </a:cubicBezTo>
                  <a:cubicBezTo>
                    <a:pt x="103085" y="98910"/>
                    <a:pt x="105994" y="96873"/>
                    <a:pt x="109096" y="86690"/>
                  </a:cubicBezTo>
                  <a:cubicBezTo>
                    <a:pt x="119470" y="97164"/>
                    <a:pt x="145354" y="183284"/>
                    <a:pt x="148941" y="196086"/>
                  </a:cubicBezTo>
                  <a:cubicBezTo>
                    <a:pt x="154080" y="214610"/>
                    <a:pt x="166780" y="225375"/>
                    <a:pt x="185684" y="232357"/>
                  </a:cubicBezTo>
                  <a:cubicBezTo>
                    <a:pt x="202747" y="238661"/>
                    <a:pt x="223978" y="232939"/>
                    <a:pt x="227565" y="220623"/>
                  </a:cubicBezTo>
                  <a:lnTo>
                    <a:pt x="168234" y="43145"/>
                  </a:lnTo>
                  <a:cubicBezTo>
                    <a:pt x="156794" y="20451"/>
                    <a:pt x="146809" y="15408"/>
                    <a:pt x="130909" y="667"/>
                  </a:cubicBezTo>
                  <a:cubicBezTo>
                    <a:pt x="106576" y="-788"/>
                    <a:pt x="86895" y="-594"/>
                    <a:pt x="69930" y="8910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C53EC0FA-4400-3C9B-358D-3BB04C1CD383}"/>
                </a:ext>
              </a:extLst>
            </p:cNvPr>
            <p:cNvSpPr/>
            <p:nvPr/>
          </p:nvSpPr>
          <p:spPr>
            <a:xfrm>
              <a:off x="3339934" y="3562232"/>
              <a:ext cx="236417" cy="229604"/>
            </a:xfrm>
            <a:custGeom>
              <a:avLst/>
              <a:gdLst>
                <a:gd name="connsiteX0" fmla="*/ 0 w 236417"/>
                <a:gd name="connsiteY0" fmla="*/ 105638 h 229604"/>
                <a:gd name="connsiteX1" fmla="*/ 582 w 236417"/>
                <a:gd name="connsiteY1" fmla="*/ 121738 h 229604"/>
                <a:gd name="connsiteX2" fmla="*/ 156569 w 236417"/>
                <a:gd name="connsiteY2" fmla="*/ 73828 h 229604"/>
                <a:gd name="connsiteX3" fmla="*/ 128358 w 236417"/>
                <a:gd name="connsiteY3" fmla="*/ 154518 h 229604"/>
                <a:gd name="connsiteX4" fmla="*/ 174505 w 236417"/>
                <a:gd name="connsiteY4" fmla="*/ 208731 h 229604"/>
                <a:gd name="connsiteX5" fmla="*/ 191761 w 236417"/>
                <a:gd name="connsiteY5" fmla="*/ 169453 h 229604"/>
                <a:gd name="connsiteX6" fmla="*/ 224723 w 236417"/>
                <a:gd name="connsiteY6" fmla="*/ 90315 h 229604"/>
                <a:gd name="connsiteX7" fmla="*/ 220845 w 236417"/>
                <a:gd name="connsiteY7" fmla="*/ 9723 h 229604"/>
                <a:gd name="connsiteX8" fmla="*/ 173729 w 236417"/>
                <a:gd name="connsiteY8" fmla="*/ 316 h 229604"/>
                <a:gd name="connsiteX9" fmla="*/ 0 w 236417"/>
                <a:gd name="connsiteY9" fmla="*/ 105638 h 229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6417" h="229604">
                  <a:moveTo>
                    <a:pt x="0" y="105638"/>
                  </a:moveTo>
                  <a:lnTo>
                    <a:pt x="582" y="121738"/>
                  </a:lnTo>
                  <a:cubicBezTo>
                    <a:pt x="63791" y="175078"/>
                    <a:pt x="93360" y="90412"/>
                    <a:pt x="156569" y="73828"/>
                  </a:cubicBezTo>
                  <a:cubicBezTo>
                    <a:pt x="152304" y="92255"/>
                    <a:pt x="136792" y="136382"/>
                    <a:pt x="128358" y="154518"/>
                  </a:cubicBezTo>
                  <a:cubicBezTo>
                    <a:pt x="89967" y="237922"/>
                    <a:pt x="160544" y="245196"/>
                    <a:pt x="174505" y="208731"/>
                  </a:cubicBezTo>
                  <a:cubicBezTo>
                    <a:pt x="181873" y="189528"/>
                    <a:pt x="183908" y="185940"/>
                    <a:pt x="191761" y="169453"/>
                  </a:cubicBezTo>
                  <a:cubicBezTo>
                    <a:pt x="203686" y="144140"/>
                    <a:pt x="212217" y="118246"/>
                    <a:pt x="224723" y="90315"/>
                  </a:cubicBezTo>
                  <a:cubicBezTo>
                    <a:pt x="234515" y="68300"/>
                    <a:pt x="246924" y="22331"/>
                    <a:pt x="220845" y="9723"/>
                  </a:cubicBezTo>
                  <a:cubicBezTo>
                    <a:pt x="209987" y="4389"/>
                    <a:pt x="188562" y="-1430"/>
                    <a:pt x="173729" y="316"/>
                  </a:cubicBezTo>
                  <a:cubicBezTo>
                    <a:pt x="127001" y="5650"/>
                    <a:pt x="42269" y="77126"/>
                    <a:pt x="0" y="105638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18F64EDF-F07C-40FD-74EC-83FE93E4E01D}"/>
                </a:ext>
              </a:extLst>
            </p:cNvPr>
            <p:cNvSpPr/>
            <p:nvPr/>
          </p:nvSpPr>
          <p:spPr>
            <a:xfrm>
              <a:off x="2886719" y="4706219"/>
              <a:ext cx="193979" cy="253536"/>
            </a:xfrm>
            <a:custGeom>
              <a:avLst/>
              <a:gdLst>
                <a:gd name="connsiteX0" fmla="*/ 3478 w 193979"/>
                <a:gd name="connsiteY0" fmla="*/ 2658 h 253536"/>
                <a:gd name="connsiteX1" fmla="*/ 5320 w 193979"/>
                <a:gd name="connsiteY1" fmla="*/ 221741 h 253536"/>
                <a:gd name="connsiteX2" fmla="*/ 48656 w 193979"/>
                <a:gd name="connsiteY2" fmla="*/ 253260 h 253536"/>
                <a:gd name="connsiteX3" fmla="*/ 126601 w 193979"/>
                <a:gd name="connsiteY3" fmla="*/ 178487 h 253536"/>
                <a:gd name="connsiteX4" fmla="*/ 193979 w 193979"/>
                <a:gd name="connsiteY4" fmla="*/ 91882 h 253536"/>
                <a:gd name="connsiteX5" fmla="*/ 132999 w 193979"/>
                <a:gd name="connsiteY5" fmla="*/ 70546 h 253536"/>
                <a:gd name="connsiteX6" fmla="*/ 83169 w 193979"/>
                <a:gd name="connsiteY6" fmla="*/ 141634 h 253536"/>
                <a:gd name="connsiteX7" fmla="*/ 61743 w 193979"/>
                <a:gd name="connsiteY7" fmla="*/ 165879 h 253536"/>
                <a:gd name="connsiteX8" fmla="*/ 45359 w 193979"/>
                <a:gd name="connsiteY8" fmla="*/ 13229 h 253536"/>
                <a:gd name="connsiteX9" fmla="*/ 3478 w 193979"/>
                <a:gd name="connsiteY9" fmla="*/ 2658 h 253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3979" h="253536">
                  <a:moveTo>
                    <a:pt x="3478" y="2658"/>
                  </a:moveTo>
                  <a:cubicBezTo>
                    <a:pt x="-2242" y="14005"/>
                    <a:pt x="-400" y="191773"/>
                    <a:pt x="5320" y="221741"/>
                  </a:cubicBezTo>
                  <a:cubicBezTo>
                    <a:pt x="10168" y="247150"/>
                    <a:pt x="30042" y="255200"/>
                    <a:pt x="48656" y="253260"/>
                  </a:cubicBezTo>
                  <a:cubicBezTo>
                    <a:pt x="69887" y="251127"/>
                    <a:pt x="112931" y="196235"/>
                    <a:pt x="126601" y="178487"/>
                  </a:cubicBezTo>
                  <a:cubicBezTo>
                    <a:pt x="142791" y="157539"/>
                    <a:pt x="175753" y="125050"/>
                    <a:pt x="193979" y="91882"/>
                  </a:cubicBezTo>
                  <a:cubicBezTo>
                    <a:pt x="177013" y="74910"/>
                    <a:pt x="188647" y="69964"/>
                    <a:pt x="132999" y="70546"/>
                  </a:cubicBezTo>
                  <a:lnTo>
                    <a:pt x="83169" y="141634"/>
                  </a:lnTo>
                  <a:cubicBezTo>
                    <a:pt x="73765" y="156084"/>
                    <a:pt x="73959" y="159381"/>
                    <a:pt x="61743" y="165879"/>
                  </a:cubicBezTo>
                  <a:cubicBezTo>
                    <a:pt x="61356" y="131451"/>
                    <a:pt x="72892" y="34080"/>
                    <a:pt x="45359" y="13229"/>
                  </a:cubicBezTo>
                  <a:cubicBezTo>
                    <a:pt x="34986" y="5277"/>
                    <a:pt x="17148" y="-4906"/>
                    <a:pt x="3478" y="2658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6287B158-11EE-48C9-E048-82F62D1486D1}"/>
                </a:ext>
              </a:extLst>
            </p:cNvPr>
            <p:cNvSpPr/>
            <p:nvPr/>
          </p:nvSpPr>
          <p:spPr>
            <a:xfrm>
              <a:off x="2335660" y="4092679"/>
              <a:ext cx="246419" cy="206280"/>
            </a:xfrm>
            <a:custGeom>
              <a:avLst/>
              <a:gdLst>
                <a:gd name="connsiteX0" fmla="*/ 0 w 246419"/>
                <a:gd name="connsiteY0" fmla="*/ 170080 h 206280"/>
                <a:gd name="connsiteX1" fmla="*/ 41106 w 246419"/>
                <a:gd name="connsiteY1" fmla="*/ 203733 h 206280"/>
                <a:gd name="connsiteX2" fmla="*/ 113719 w 246419"/>
                <a:gd name="connsiteY2" fmla="*/ 199854 h 206280"/>
                <a:gd name="connsiteX3" fmla="*/ 186623 w 246419"/>
                <a:gd name="connsiteY3" fmla="*/ 198884 h 206280"/>
                <a:gd name="connsiteX4" fmla="*/ 175571 w 246419"/>
                <a:gd name="connsiteY4" fmla="*/ 153399 h 206280"/>
                <a:gd name="connsiteX5" fmla="*/ 82211 w 246419"/>
                <a:gd name="connsiteY5" fmla="*/ 159024 h 206280"/>
                <a:gd name="connsiteX6" fmla="*/ 90161 w 246419"/>
                <a:gd name="connsiteY6" fmla="*/ 144283 h 206280"/>
                <a:gd name="connsiteX7" fmla="*/ 225596 w 246419"/>
                <a:gd name="connsiteY7" fmla="*/ 38378 h 206280"/>
                <a:gd name="connsiteX8" fmla="*/ 227244 w 246419"/>
                <a:gd name="connsiteY8" fmla="*/ 36439 h 206280"/>
                <a:gd name="connsiteX9" fmla="*/ 237423 w 246419"/>
                <a:gd name="connsiteY9" fmla="*/ 23831 h 206280"/>
                <a:gd name="connsiteX10" fmla="*/ 209599 w 246419"/>
                <a:gd name="connsiteY10" fmla="*/ 846 h 206280"/>
                <a:gd name="connsiteX11" fmla="*/ 22201 w 246419"/>
                <a:gd name="connsiteY11" fmla="*/ 135942 h 206280"/>
                <a:gd name="connsiteX12" fmla="*/ 0 w 246419"/>
                <a:gd name="connsiteY12" fmla="*/ 170080 h 206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419" h="206280">
                  <a:moveTo>
                    <a:pt x="0" y="170080"/>
                  </a:moveTo>
                  <a:cubicBezTo>
                    <a:pt x="14833" y="172602"/>
                    <a:pt x="-4653" y="192386"/>
                    <a:pt x="41106" y="203733"/>
                  </a:cubicBezTo>
                  <a:cubicBezTo>
                    <a:pt x="67572" y="210231"/>
                    <a:pt x="93069" y="202569"/>
                    <a:pt x="113719" y="199854"/>
                  </a:cubicBezTo>
                  <a:lnTo>
                    <a:pt x="186623" y="198884"/>
                  </a:lnTo>
                  <a:cubicBezTo>
                    <a:pt x="268058" y="192871"/>
                    <a:pt x="268155" y="140986"/>
                    <a:pt x="175571" y="153399"/>
                  </a:cubicBezTo>
                  <a:cubicBezTo>
                    <a:pt x="143869" y="157666"/>
                    <a:pt x="115270" y="158054"/>
                    <a:pt x="82211" y="159024"/>
                  </a:cubicBezTo>
                  <a:cubicBezTo>
                    <a:pt x="86671" y="147483"/>
                    <a:pt x="80951" y="155339"/>
                    <a:pt x="90161" y="144283"/>
                  </a:cubicBezTo>
                  <a:cubicBezTo>
                    <a:pt x="139410" y="85415"/>
                    <a:pt x="205431" y="60199"/>
                    <a:pt x="225596" y="38378"/>
                  </a:cubicBezTo>
                  <a:cubicBezTo>
                    <a:pt x="226080" y="37796"/>
                    <a:pt x="226759" y="37021"/>
                    <a:pt x="227244" y="36439"/>
                  </a:cubicBezTo>
                  <a:lnTo>
                    <a:pt x="237423" y="23831"/>
                  </a:lnTo>
                  <a:cubicBezTo>
                    <a:pt x="231025" y="6762"/>
                    <a:pt x="229280" y="6277"/>
                    <a:pt x="209599" y="846"/>
                  </a:cubicBezTo>
                  <a:cubicBezTo>
                    <a:pt x="167912" y="-10501"/>
                    <a:pt x="49346" y="95307"/>
                    <a:pt x="22201" y="135942"/>
                  </a:cubicBezTo>
                  <a:cubicBezTo>
                    <a:pt x="13476" y="148938"/>
                    <a:pt x="6398" y="159315"/>
                    <a:pt x="0" y="170080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4082BCEC-63A4-D8C4-0FD4-3DE22F301D39}"/>
                </a:ext>
              </a:extLst>
            </p:cNvPr>
            <p:cNvSpPr/>
            <p:nvPr/>
          </p:nvSpPr>
          <p:spPr>
            <a:xfrm>
              <a:off x="2583015" y="4554288"/>
              <a:ext cx="193657" cy="216508"/>
            </a:xfrm>
            <a:custGeom>
              <a:avLst/>
              <a:gdLst>
                <a:gd name="connsiteX0" fmla="*/ 193657 w 193657"/>
                <a:gd name="connsiteY0" fmla="*/ 153329 h 216508"/>
                <a:gd name="connsiteX1" fmla="*/ 138785 w 193657"/>
                <a:gd name="connsiteY1" fmla="*/ 120258 h 216508"/>
                <a:gd name="connsiteX2" fmla="*/ 71116 w 193657"/>
                <a:gd name="connsiteY2" fmla="*/ 145085 h 216508"/>
                <a:gd name="connsiteX3" fmla="*/ 81878 w 193657"/>
                <a:gd name="connsiteY3" fmla="*/ 98243 h 216508"/>
                <a:gd name="connsiteX4" fmla="*/ 51242 w 193657"/>
                <a:gd name="connsiteY4" fmla="*/ 0 h 216508"/>
                <a:gd name="connsiteX5" fmla="*/ 45910 w 193657"/>
                <a:gd name="connsiteY5" fmla="*/ 9019 h 216508"/>
                <a:gd name="connsiteX6" fmla="*/ 6841 w 193657"/>
                <a:gd name="connsiteY6" fmla="*/ 199298 h 216508"/>
                <a:gd name="connsiteX7" fmla="*/ 125019 w 193657"/>
                <a:gd name="connsiteY7" fmla="*/ 189697 h 216508"/>
                <a:gd name="connsiteX8" fmla="*/ 149159 w 193657"/>
                <a:gd name="connsiteY8" fmla="*/ 178544 h 216508"/>
                <a:gd name="connsiteX9" fmla="*/ 185320 w 193657"/>
                <a:gd name="connsiteY9" fmla="*/ 162251 h 216508"/>
                <a:gd name="connsiteX10" fmla="*/ 193657 w 193657"/>
                <a:gd name="connsiteY10" fmla="*/ 153329 h 216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3657" h="216508">
                  <a:moveTo>
                    <a:pt x="193657" y="153329"/>
                  </a:moveTo>
                  <a:cubicBezTo>
                    <a:pt x="189780" y="145182"/>
                    <a:pt x="189392" y="118706"/>
                    <a:pt x="138785" y="120258"/>
                  </a:cubicBezTo>
                  <a:cubicBezTo>
                    <a:pt x="121917" y="120840"/>
                    <a:pt x="90991" y="139945"/>
                    <a:pt x="71116" y="145085"/>
                  </a:cubicBezTo>
                  <a:cubicBezTo>
                    <a:pt x="74316" y="128792"/>
                    <a:pt x="79648" y="115215"/>
                    <a:pt x="81878" y="98243"/>
                  </a:cubicBezTo>
                  <a:cubicBezTo>
                    <a:pt x="87694" y="55668"/>
                    <a:pt x="141015" y="3491"/>
                    <a:pt x="51242" y="0"/>
                  </a:cubicBezTo>
                  <a:lnTo>
                    <a:pt x="45910" y="9019"/>
                  </a:lnTo>
                  <a:cubicBezTo>
                    <a:pt x="25842" y="51207"/>
                    <a:pt x="-16524" y="166615"/>
                    <a:pt x="6841" y="199298"/>
                  </a:cubicBezTo>
                  <a:cubicBezTo>
                    <a:pt x="34180" y="237606"/>
                    <a:pt x="97098" y="201723"/>
                    <a:pt x="125019" y="189697"/>
                  </a:cubicBezTo>
                  <a:cubicBezTo>
                    <a:pt x="131805" y="186788"/>
                    <a:pt x="141403" y="181551"/>
                    <a:pt x="149159" y="178544"/>
                  </a:cubicBezTo>
                  <a:cubicBezTo>
                    <a:pt x="159338" y="174568"/>
                    <a:pt x="173880" y="170980"/>
                    <a:pt x="185320" y="162251"/>
                  </a:cubicBezTo>
                  <a:lnTo>
                    <a:pt x="193657" y="153329"/>
                  </a:ln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DF0109A7-EE30-9B6D-8D15-FCBF4EC434D0}"/>
                </a:ext>
              </a:extLst>
            </p:cNvPr>
            <p:cNvSpPr/>
            <p:nvPr/>
          </p:nvSpPr>
          <p:spPr>
            <a:xfrm>
              <a:off x="3634071" y="4200558"/>
              <a:ext cx="221916" cy="190682"/>
            </a:xfrm>
            <a:custGeom>
              <a:avLst/>
              <a:gdLst>
                <a:gd name="connsiteX0" fmla="*/ 7174 w 221916"/>
                <a:gd name="connsiteY0" fmla="*/ 3721 h 190682"/>
                <a:gd name="connsiteX1" fmla="*/ 50412 w 221916"/>
                <a:gd name="connsiteY1" fmla="*/ 53279 h 190682"/>
                <a:gd name="connsiteX2" fmla="*/ 121765 w 221916"/>
                <a:gd name="connsiteY2" fmla="*/ 76942 h 190682"/>
                <a:gd name="connsiteX3" fmla="*/ 62822 w 221916"/>
                <a:gd name="connsiteY3" fmla="*/ 116899 h 190682"/>
                <a:gd name="connsiteX4" fmla="*/ 0 w 221916"/>
                <a:gd name="connsiteY4" fmla="*/ 151425 h 190682"/>
                <a:gd name="connsiteX5" fmla="*/ 107126 w 221916"/>
                <a:gd name="connsiteY5" fmla="*/ 164323 h 190682"/>
                <a:gd name="connsiteX6" fmla="*/ 164228 w 221916"/>
                <a:gd name="connsiteY6" fmla="*/ 130283 h 190682"/>
                <a:gd name="connsiteX7" fmla="*/ 191373 w 221916"/>
                <a:gd name="connsiteY7" fmla="*/ 112050 h 190682"/>
                <a:gd name="connsiteX8" fmla="*/ 221815 w 221916"/>
                <a:gd name="connsiteY8" fmla="*/ 97115 h 190682"/>
                <a:gd name="connsiteX9" fmla="*/ 187205 w 221916"/>
                <a:gd name="connsiteY9" fmla="*/ 53570 h 190682"/>
                <a:gd name="connsiteX10" fmla="*/ 70383 w 221916"/>
                <a:gd name="connsiteY10" fmla="*/ 10122 h 190682"/>
                <a:gd name="connsiteX11" fmla="*/ 7174 w 221916"/>
                <a:gd name="connsiteY11" fmla="*/ 3721 h 19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1916" h="190682">
                  <a:moveTo>
                    <a:pt x="7174" y="3721"/>
                  </a:moveTo>
                  <a:cubicBezTo>
                    <a:pt x="12021" y="21566"/>
                    <a:pt x="5429" y="38440"/>
                    <a:pt x="50412" y="53279"/>
                  </a:cubicBezTo>
                  <a:cubicBezTo>
                    <a:pt x="74552" y="61231"/>
                    <a:pt x="100728" y="67341"/>
                    <a:pt x="121765" y="76942"/>
                  </a:cubicBezTo>
                  <a:cubicBezTo>
                    <a:pt x="111392" y="96048"/>
                    <a:pt x="82599" y="104388"/>
                    <a:pt x="62822" y="116899"/>
                  </a:cubicBezTo>
                  <a:cubicBezTo>
                    <a:pt x="25691" y="140175"/>
                    <a:pt x="12700" y="135132"/>
                    <a:pt x="0" y="151425"/>
                  </a:cubicBezTo>
                  <a:cubicBezTo>
                    <a:pt x="11731" y="216985"/>
                    <a:pt x="70868" y="185272"/>
                    <a:pt x="107126" y="164323"/>
                  </a:cubicBezTo>
                  <a:cubicBezTo>
                    <a:pt x="125934" y="153461"/>
                    <a:pt x="146293" y="142696"/>
                    <a:pt x="164228" y="130283"/>
                  </a:cubicBezTo>
                  <a:cubicBezTo>
                    <a:pt x="175280" y="122718"/>
                    <a:pt x="180418" y="118839"/>
                    <a:pt x="191373" y="112050"/>
                  </a:cubicBezTo>
                  <a:lnTo>
                    <a:pt x="221815" y="97115"/>
                  </a:lnTo>
                  <a:cubicBezTo>
                    <a:pt x="223075" y="74130"/>
                    <a:pt x="212702" y="68602"/>
                    <a:pt x="187205" y="53570"/>
                  </a:cubicBezTo>
                  <a:lnTo>
                    <a:pt x="70383" y="10122"/>
                  </a:lnTo>
                  <a:cubicBezTo>
                    <a:pt x="50122" y="4400"/>
                    <a:pt x="18614" y="-5396"/>
                    <a:pt x="7174" y="3721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A8277764-4C90-70AA-1AC5-41503BD0E054}"/>
                </a:ext>
              </a:extLst>
            </p:cNvPr>
            <p:cNvSpPr/>
            <p:nvPr/>
          </p:nvSpPr>
          <p:spPr>
            <a:xfrm>
              <a:off x="3458217" y="4483125"/>
              <a:ext cx="233521" cy="226076"/>
            </a:xfrm>
            <a:custGeom>
              <a:avLst/>
              <a:gdLst>
                <a:gd name="connsiteX0" fmla="*/ 89668 w 233521"/>
                <a:gd name="connsiteY0" fmla="*/ 365 h 226076"/>
                <a:gd name="connsiteX1" fmla="*/ 88893 w 233521"/>
                <a:gd name="connsiteY1" fmla="*/ 22477 h 226076"/>
                <a:gd name="connsiteX2" fmla="*/ 130871 w 233521"/>
                <a:gd name="connsiteY2" fmla="*/ 83964 h 226076"/>
                <a:gd name="connsiteX3" fmla="*/ 145413 w 233521"/>
                <a:gd name="connsiteY3" fmla="*/ 121787 h 226076"/>
                <a:gd name="connsiteX4" fmla="*/ 159761 w 233521"/>
                <a:gd name="connsiteY4" fmla="*/ 164265 h 226076"/>
                <a:gd name="connsiteX5" fmla="*/ 45170 w 233521"/>
                <a:gd name="connsiteY5" fmla="*/ 117520 h 226076"/>
                <a:gd name="connsiteX6" fmla="*/ 11820 w 233521"/>
                <a:gd name="connsiteY6" fmla="*/ 108791 h 226076"/>
                <a:gd name="connsiteX7" fmla="*/ 4840 w 233521"/>
                <a:gd name="connsiteY7" fmla="*/ 112089 h 226076"/>
                <a:gd name="connsiteX8" fmla="*/ 35087 w 233521"/>
                <a:gd name="connsiteY8" fmla="*/ 158155 h 226076"/>
                <a:gd name="connsiteX9" fmla="*/ 161118 w 233521"/>
                <a:gd name="connsiteY9" fmla="*/ 207325 h 226076"/>
                <a:gd name="connsiteX10" fmla="*/ 223746 w 233521"/>
                <a:gd name="connsiteY10" fmla="*/ 223812 h 226076"/>
                <a:gd name="connsiteX11" fmla="*/ 233441 w 233521"/>
                <a:gd name="connsiteY11" fmla="*/ 208198 h 226076"/>
                <a:gd name="connsiteX12" fmla="*/ 176436 w 233521"/>
                <a:gd name="connsiteY12" fmla="*/ 55645 h 226076"/>
                <a:gd name="connsiteX13" fmla="*/ 162960 w 233521"/>
                <a:gd name="connsiteY13" fmla="*/ 34018 h 226076"/>
                <a:gd name="connsiteX14" fmla="*/ 158695 w 233521"/>
                <a:gd name="connsiteY14" fmla="*/ 28199 h 226076"/>
                <a:gd name="connsiteX15" fmla="*/ 155786 w 233521"/>
                <a:gd name="connsiteY15" fmla="*/ 13555 h 226076"/>
                <a:gd name="connsiteX16" fmla="*/ 152005 w 233521"/>
                <a:gd name="connsiteY16" fmla="*/ 24029 h 226076"/>
                <a:gd name="connsiteX17" fmla="*/ 141632 w 233521"/>
                <a:gd name="connsiteY17" fmla="*/ 13458 h 226076"/>
                <a:gd name="connsiteX18" fmla="*/ 89668 w 233521"/>
                <a:gd name="connsiteY18" fmla="*/ 365 h 226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33521" h="226076">
                  <a:moveTo>
                    <a:pt x="89668" y="365"/>
                  </a:moveTo>
                  <a:lnTo>
                    <a:pt x="88893" y="22477"/>
                  </a:lnTo>
                  <a:cubicBezTo>
                    <a:pt x="102659" y="34600"/>
                    <a:pt x="120691" y="62143"/>
                    <a:pt x="130871" y="83964"/>
                  </a:cubicBezTo>
                  <a:cubicBezTo>
                    <a:pt x="136882" y="97056"/>
                    <a:pt x="140372" y="108985"/>
                    <a:pt x="145413" y="121787"/>
                  </a:cubicBezTo>
                  <a:cubicBezTo>
                    <a:pt x="151908" y="138274"/>
                    <a:pt x="157144" y="145451"/>
                    <a:pt x="159761" y="164265"/>
                  </a:cubicBezTo>
                  <a:cubicBezTo>
                    <a:pt x="129805" y="158834"/>
                    <a:pt x="75611" y="128479"/>
                    <a:pt x="45170" y="117520"/>
                  </a:cubicBezTo>
                  <a:lnTo>
                    <a:pt x="11820" y="108791"/>
                  </a:lnTo>
                  <a:cubicBezTo>
                    <a:pt x="-1753" y="108306"/>
                    <a:pt x="9493" y="107240"/>
                    <a:pt x="4840" y="112089"/>
                  </a:cubicBezTo>
                  <a:cubicBezTo>
                    <a:pt x="-12320" y="128770"/>
                    <a:pt x="20545" y="151463"/>
                    <a:pt x="35087" y="158155"/>
                  </a:cubicBezTo>
                  <a:lnTo>
                    <a:pt x="161118" y="207325"/>
                  </a:lnTo>
                  <a:cubicBezTo>
                    <a:pt x="204648" y="221582"/>
                    <a:pt x="183222" y="230504"/>
                    <a:pt x="223746" y="223812"/>
                  </a:cubicBezTo>
                  <a:cubicBezTo>
                    <a:pt x="228497" y="215569"/>
                    <a:pt x="229466" y="215763"/>
                    <a:pt x="233441" y="208198"/>
                  </a:cubicBezTo>
                  <a:cubicBezTo>
                    <a:pt x="235671" y="189287"/>
                    <a:pt x="191075" y="78824"/>
                    <a:pt x="176436" y="55645"/>
                  </a:cubicBezTo>
                  <a:cubicBezTo>
                    <a:pt x="171783" y="48274"/>
                    <a:pt x="168680" y="41874"/>
                    <a:pt x="162960" y="34018"/>
                  </a:cubicBezTo>
                  <a:lnTo>
                    <a:pt x="158695" y="28199"/>
                  </a:lnTo>
                  <a:cubicBezTo>
                    <a:pt x="154041" y="15979"/>
                    <a:pt x="164996" y="26356"/>
                    <a:pt x="155786" y="13555"/>
                  </a:cubicBezTo>
                  <a:lnTo>
                    <a:pt x="152005" y="24029"/>
                  </a:lnTo>
                  <a:lnTo>
                    <a:pt x="141632" y="13458"/>
                  </a:lnTo>
                  <a:cubicBezTo>
                    <a:pt x="131259" y="6572"/>
                    <a:pt x="105956" y="-1865"/>
                    <a:pt x="89668" y="365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B3D04702-B59E-8E80-E45E-310E5327F4E8}"/>
                </a:ext>
              </a:extLst>
            </p:cNvPr>
            <p:cNvSpPr/>
            <p:nvPr/>
          </p:nvSpPr>
          <p:spPr>
            <a:xfrm>
              <a:off x="2402651" y="4339375"/>
              <a:ext cx="221136" cy="206631"/>
            </a:xfrm>
            <a:custGeom>
              <a:avLst/>
              <a:gdLst>
                <a:gd name="connsiteX0" fmla="*/ 0 w 221136"/>
                <a:gd name="connsiteY0" fmla="*/ 166228 h 206631"/>
                <a:gd name="connsiteX1" fmla="*/ 37131 w 221136"/>
                <a:gd name="connsiteY1" fmla="*/ 205699 h 206631"/>
                <a:gd name="connsiteX2" fmla="*/ 191761 w 221136"/>
                <a:gd name="connsiteY2" fmla="*/ 171659 h 206631"/>
                <a:gd name="connsiteX3" fmla="*/ 219973 w 221136"/>
                <a:gd name="connsiteY3" fmla="*/ 159148 h 206631"/>
                <a:gd name="connsiteX4" fmla="*/ 221136 w 221136"/>
                <a:gd name="connsiteY4" fmla="*/ 144794 h 206631"/>
                <a:gd name="connsiteX5" fmla="*/ 79884 w 221136"/>
                <a:gd name="connsiteY5" fmla="*/ 153426 h 206631"/>
                <a:gd name="connsiteX6" fmla="*/ 91518 w 221136"/>
                <a:gd name="connsiteY6" fmla="*/ 134611 h 206631"/>
                <a:gd name="connsiteX7" fmla="*/ 128649 w 221136"/>
                <a:gd name="connsiteY7" fmla="*/ 87672 h 206631"/>
                <a:gd name="connsiteX8" fmla="*/ 156569 w 221136"/>
                <a:gd name="connsiteY8" fmla="*/ 0 h 206631"/>
                <a:gd name="connsiteX9" fmla="*/ 153758 w 221136"/>
                <a:gd name="connsiteY9" fmla="*/ 1067 h 206631"/>
                <a:gd name="connsiteX10" fmla="*/ 150946 w 221136"/>
                <a:gd name="connsiteY10" fmla="*/ 2134 h 206631"/>
                <a:gd name="connsiteX11" fmla="*/ 142609 w 221136"/>
                <a:gd name="connsiteY11" fmla="*/ 4364 h 206631"/>
                <a:gd name="connsiteX12" fmla="*/ 70480 w 221136"/>
                <a:gd name="connsiteY12" fmla="*/ 75064 h 206631"/>
                <a:gd name="connsiteX13" fmla="*/ 0 w 221136"/>
                <a:gd name="connsiteY13" fmla="*/ 166228 h 206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1136" h="206631">
                  <a:moveTo>
                    <a:pt x="0" y="166228"/>
                  </a:moveTo>
                  <a:cubicBezTo>
                    <a:pt x="5914" y="189697"/>
                    <a:pt x="13088" y="201044"/>
                    <a:pt x="37131" y="205699"/>
                  </a:cubicBezTo>
                  <a:cubicBezTo>
                    <a:pt x="72613" y="212585"/>
                    <a:pt x="160932" y="179320"/>
                    <a:pt x="191761" y="171659"/>
                  </a:cubicBezTo>
                  <a:cubicBezTo>
                    <a:pt x="216676" y="165452"/>
                    <a:pt x="201650" y="170689"/>
                    <a:pt x="219973" y="159148"/>
                  </a:cubicBezTo>
                  <a:lnTo>
                    <a:pt x="221136" y="144794"/>
                  </a:lnTo>
                  <a:cubicBezTo>
                    <a:pt x="183230" y="112790"/>
                    <a:pt x="123220" y="146928"/>
                    <a:pt x="79884" y="153426"/>
                  </a:cubicBezTo>
                  <a:cubicBezTo>
                    <a:pt x="84344" y="142273"/>
                    <a:pt x="84344" y="143049"/>
                    <a:pt x="91518" y="134611"/>
                  </a:cubicBezTo>
                  <a:lnTo>
                    <a:pt x="128649" y="87672"/>
                  </a:lnTo>
                  <a:cubicBezTo>
                    <a:pt x="210278" y="-11541"/>
                    <a:pt x="168882" y="27834"/>
                    <a:pt x="156569" y="0"/>
                  </a:cubicBezTo>
                  <a:cubicBezTo>
                    <a:pt x="155600" y="388"/>
                    <a:pt x="154243" y="0"/>
                    <a:pt x="153758" y="1067"/>
                  </a:cubicBezTo>
                  <a:cubicBezTo>
                    <a:pt x="153273" y="2231"/>
                    <a:pt x="151625" y="1940"/>
                    <a:pt x="150946" y="2134"/>
                  </a:cubicBezTo>
                  <a:cubicBezTo>
                    <a:pt x="147456" y="3103"/>
                    <a:pt x="145905" y="3297"/>
                    <a:pt x="142609" y="4364"/>
                  </a:cubicBezTo>
                  <a:cubicBezTo>
                    <a:pt x="119536" y="11735"/>
                    <a:pt x="94426" y="49461"/>
                    <a:pt x="70480" y="75064"/>
                  </a:cubicBezTo>
                  <a:cubicBezTo>
                    <a:pt x="53806" y="92909"/>
                    <a:pt x="8240" y="144019"/>
                    <a:pt x="0" y="166228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5778D231-125C-B3A4-1778-64D153ED1063}"/>
                </a:ext>
              </a:extLst>
            </p:cNvPr>
            <p:cNvSpPr/>
            <p:nvPr/>
          </p:nvSpPr>
          <p:spPr>
            <a:xfrm>
              <a:off x="3575127" y="3884927"/>
              <a:ext cx="238984" cy="180704"/>
            </a:xfrm>
            <a:custGeom>
              <a:avLst/>
              <a:gdLst>
                <a:gd name="connsiteX0" fmla="*/ 0 w 238984"/>
                <a:gd name="connsiteY0" fmla="*/ 12307 h 180704"/>
                <a:gd name="connsiteX1" fmla="*/ 60204 w 238984"/>
                <a:gd name="connsiteY1" fmla="*/ 46832 h 180704"/>
                <a:gd name="connsiteX2" fmla="*/ 146972 w 238984"/>
                <a:gd name="connsiteY2" fmla="*/ 55464 h 180704"/>
                <a:gd name="connsiteX3" fmla="*/ 65536 w 238984"/>
                <a:gd name="connsiteY3" fmla="*/ 167672 h 180704"/>
                <a:gd name="connsiteX4" fmla="*/ 98013 w 238984"/>
                <a:gd name="connsiteY4" fmla="*/ 179989 h 180704"/>
                <a:gd name="connsiteX5" fmla="*/ 130103 w 238984"/>
                <a:gd name="connsiteY5" fmla="*/ 160107 h 180704"/>
                <a:gd name="connsiteX6" fmla="*/ 172178 w 238984"/>
                <a:gd name="connsiteY6" fmla="*/ 124806 h 180704"/>
                <a:gd name="connsiteX7" fmla="*/ 186429 w 238984"/>
                <a:gd name="connsiteY7" fmla="*/ 111422 h 180704"/>
                <a:gd name="connsiteX8" fmla="*/ 224238 w 238984"/>
                <a:gd name="connsiteY8" fmla="*/ 75442 h 180704"/>
                <a:gd name="connsiteX9" fmla="*/ 238102 w 238984"/>
                <a:gd name="connsiteY9" fmla="*/ 61573 h 180704"/>
                <a:gd name="connsiteX10" fmla="*/ 183133 w 238984"/>
                <a:gd name="connsiteY10" fmla="*/ 15992 h 180704"/>
                <a:gd name="connsiteX11" fmla="*/ 89288 w 238984"/>
                <a:gd name="connsiteY11" fmla="*/ 3772 h 180704"/>
                <a:gd name="connsiteX12" fmla="*/ 0 w 238984"/>
                <a:gd name="connsiteY12" fmla="*/ 12307 h 180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8984" h="180704">
                  <a:moveTo>
                    <a:pt x="0" y="12307"/>
                  </a:moveTo>
                  <a:cubicBezTo>
                    <a:pt x="5623" y="41110"/>
                    <a:pt x="27824" y="37813"/>
                    <a:pt x="60204" y="46832"/>
                  </a:cubicBezTo>
                  <a:cubicBezTo>
                    <a:pt x="81048" y="52651"/>
                    <a:pt x="115561" y="55270"/>
                    <a:pt x="146972" y="55464"/>
                  </a:cubicBezTo>
                  <a:cubicBezTo>
                    <a:pt x="133787" y="96778"/>
                    <a:pt x="38682" y="134504"/>
                    <a:pt x="65536" y="167672"/>
                  </a:cubicBezTo>
                  <a:cubicBezTo>
                    <a:pt x="71547" y="175043"/>
                    <a:pt x="85022" y="183189"/>
                    <a:pt x="98013" y="179989"/>
                  </a:cubicBezTo>
                  <a:cubicBezTo>
                    <a:pt x="113040" y="176303"/>
                    <a:pt x="121184" y="167575"/>
                    <a:pt x="130103" y="160107"/>
                  </a:cubicBezTo>
                  <a:lnTo>
                    <a:pt x="172178" y="124806"/>
                  </a:lnTo>
                  <a:cubicBezTo>
                    <a:pt x="177122" y="120442"/>
                    <a:pt x="181388" y="116271"/>
                    <a:pt x="186429" y="111422"/>
                  </a:cubicBezTo>
                  <a:lnTo>
                    <a:pt x="224238" y="75442"/>
                  </a:lnTo>
                  <a:cubicBezTo>
                    <a:pt x="233545" y="68944"/>
                    <a:pt x="234515" y="73599"/>
                    <a:pt x="238102" y="61573"/>
                  </a:cubicBezTo>
                  <a:cubicBezTo>
                    <a:pt x="245664" y="35291"/>
                    <a:pt x="202716" y="20744"/>
                    <a:pt x="183133" y="15992"/>
                  </a:cubicBezTo>
                  <a:cubicBezTo>
                    <a:pt x="127194" y="2608"/>
                    <a:pt x="133205" y="7942"/>
                    <a:pt x="89288" y="3772"/>
                  </a:cubicBezTo>
                  <a:cubicBezTo>
                    <a:pt x="51770" y="184"/>
                    <a:pt x="30732" y="-5441"/>
                    <a:pt x="0" y="12307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59E5CAB8-1DA2-2AA9-682D-4BB976D798B1}"/>
                </a:ext>
              </a:extLst>
            </p:cNvPr>
            <p:cNvSpPr/>
            <p:nvPr/>
          </p:nvSpPr>
          <p:spPr>
            <a:xfrm>
              <a:off x="2708226" y="3490256"/>
              <a:ext cx="201665" cy="215146"/>
            </a:xfrm>
            <a:custGeom>
              <a:avLst/>
              <a:gdLst>
                <a:gd name="connsiteX0" fmla="*/ 72615 w 201665"/>
                <a:gd name="connsiteY0" fmla="*/ 215146 h 215146"/>
                <a:gd name="connsiteX1" fmla="*/ 82601 w 201665"/>
                <a:gd name="connsiteY1" fmla="*/ 202248 h 215146"/>
                <a:gd name="connsiteX2" fmla="*/ 65247 w 201665"/>
                <a:gd name="connsiteY2" fmla="*/ 53962 h 215146"/>
                <a:gd name="connsiteX3" fmla="*/ 100245 w 201665"/>
                <a:gd name="connsiteY3" fmla="*/ 83930 h 215146"/>
                <a:gd name="connsiteX4" fmla="*/ 147846 w 201665"/>
                <a:gd name="connsiteY4" fmla="*/ 131063 h 215146"/>
                <a:gd name="connsiteX5" fmla="*/ 162388 w 201665"/>
                <a:gd name="connsiteY5" fmla="*/ 148035 h 215146"/>
                <a:gd name="connsiteX6" fmla="*/ 201652 w 201665"/>
                <a:gd name="connsiteY6" fmla="*/ 155890 h 215146"/>
                <a:gd name="connsiteX7" fmla="*/ 150076 w 201665"/>
                <a:gd name="connsiteY7" fmla="*/ 79759 h 215146"/>
                <a:gd name="connsiteX8" fmla="*/ 78917 w 201665"/>
                <a:gd name="connsiteY8" fmla="*/ 17788 h 215146"/>
                <a:gd name="connsiteX9" fmla="*/ 15126 w 201665"/>
                <a:gd name="connsiteY9" fmla="*/ 525 h 215146"/>
                <a:gd name="connsiteX10" fmla="*/ 1456 w 201665"/>
                <a:gd name="connsiteY10" fmla="*/ 58326 h 215146"/>
                <a:gd name="connsiteX11" fmla="*/ 23075 w 201665"/>
                <a:gd name="connsiteY11" fmla="*/ 189446 h 215146"/>
                <a:gd name="connsiteX12" fmla="*/ 72615 w 201665"/>
                <a:gd name="connsiteY12" fmla="*/ 215146 h 215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1665" h="215146">
                  <a:moveTo>
                    <a:pt x="72615" y="215146"/>
                  </a:moveTo>
                  <a:lnTo>
                    <a:pt x="82601" y="202248"/>
                  </a:lnTo>
                  <a:cubicBezTo>
                    <a:pt x="79886" y="171989"/>
                    <a:pt x="60400" y="105363"/>
                    <a:pt x="65247" y="53962"/>
                  </a:cubicBezTo>
                  <a:cubicBezTo>
                    <a:pt x="81534" y="59490"/>
                    <a:pt x="88999" y="72680"/>
                    <a:pt x="100245" y="83930"/>
                  </a:cubicBezTo>
                  <a:lnTo>
                    <a:pt x="147846" y="131063"/>
                  </a:lnTo>
                  <a:cubicBezTo>
                    <a:pt x="155311" y="137464"/>
                    <a:pt x="156183" y="140761"/>
                    <a:pt x="162388" y="148035"/>
                  </a:cubicBezTo>
                  <a:cubicBezTo>
                    <a:pt x="174216" y="161709"/>
                    <a:pt x="186722" y="164328"/>
                    <a:pt x="201652" y="155890"/>
                  </a:cubicBezTo>
                  <a:cubicBezTo>
                    <a:pt x="202524" y="135233"/>
                    <a:pt x="161515" y="89845"/>
                    <a:pt x="150076" y="79759"/>
                  </a:cubicBezTo>
                  <a:cubicBezTo>
                    <a:pt x="114884" y="48822"/>
                    <a:pt x="152887" y="64048"/>
                    <a:pt x="78917" y="17788"/>
                  </a:cubicBezTo>
                  <a:cubicBezTo>
                    <a:pt x="25402" y="-15671"/>
                    <a:pt x="39071" y="10223"/>
                    <a:pt x="15126" y="525"/>
                  </a:cubicBezTo>
                  <a:cubicBezTo>
                    <a:pt x="-2713" y="18079"/>
                    <a:pt x="-871" y="22540"/>
                    <a:pt x="1456" y="58326"/>
                  </a:cubicBezTo>
                  <a:cubicBezTo>
                    <a:pt x="3104" y="83251"/>
                    <a:pt x="15126" y="168595"/>
                    <a:pt x="23075" y="189446"/>
                  </a:cubicBezTo>
                  <a:cubicBezTo>
                    <a:pt x="33739" y="217183"/>
                    <a:pt x="41689" y="212722"/>
                    <a:pt x="72615" y="215146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ED18CE51-AB2E-4382-0244-C8BB2D439843}"/>
                </a:ext>
              </a:extLst>
            </p:cNvPr>
            <p:cNvSpPr/>
            <p:nvPr/>
          </p:nvSpPr>
          <p:spPr>
            <a:xfrm>
              <a:off x="2422622" y="3812450"/>
              <a:ext cx="236453" cy="184383"/>
            </a:xfrm>
            <a:custGeom>
              <a:avLst/>
              <a:gdLst>
                <a:gd name="connsiteX0" fmla="*/ 0 w 236453"/>
                <a:gd name="connsiteY0" fmla="*/ 9622 h 184383"/>
                <a:gd name="connsiteX1" fmla="*/ 66215 w 236453"/>
                <a:gd name="connsiteY1" fmla="*/ 137735 h 184383"/>
                <a:gd name="connsiteX2" fmla="*/ 141640 w 236453"/>
                <a:gd name="connsiteY2" fmla="*/ 184384 h 184383"/>
                <a:gd name="connsiteX3" fmla="*/ 151819 w 236453"/>
                <a:gd name="connsiteY3" fmla="*/ 170806 h 184383"/>
                <a:gd name="connsiteX4" fmla="*/ 72710 w 236453"/>
                <a:gd name="connsiteY4" fmla="*/ 46572 h 184383"/>
                <a:gd name="connsiteX5" fmla="*/ 236454 w 236453"/>
                <a:gd name="connsiteY5" fmla="*/ 27176 h 184383"/>
                <a:gd name="connsiteX6" fmla="*/ 131266 w 236453"/>
                <a:gd name="connsiteY6" fmla="*/ 4191 h 184383"/>
                <a:gd name="connsiteX7" fmla="*/ 0 w 236453"/>
                <a:gd name="connsiteY7" fmla="*/ 9622 h 184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6453" h="184383">
                  <a:moveTo>
                    <a:pt x="0" y="9622"/>
                  </a:moveTo>
                  <a:cubicBezTo>
                    <a:pt x="4847" y="46572"/>
                    <a:pt x="40815" y="106022"/>
                    <a:pt x="66215" y="137735"/>
                  </a:cubicBezTo>
                  <a:cubicBezTo>
                    <a:pt x="103055" y="183802"/>
                    <a:pt x="102085" y="183705"/>
                    <a:pt x="141640" y="184384"/>
                  </a:cubicBezTo>
                  <a:cubicBezTo>
                    <a:pt x="146390" y="177304"/>
                    <a:pt x="146875" y="178759"/>
                    <a:pt x="151819" y="170806"/>
                  </a:cubicBezTo>
                  <a:cubicBezTo>
                    <a:pt x="142803" y="129395"/>
                    <a:pt x="80854" y="106022"/>
                    <a:pt x="72710" y="46572"/>
                  </a:cubicBezTo>
                  <a:cubicBezTo>
                    <a:pt x="118857" y="47251"/>
                    <a:pt x="223172" y="70818"/>
                    <a:pt x="236454" y="27176"/>
                  </a:cubicBezTo>
                  <a:cubicBezTo>
                    <a:pt x="235969" y="-2501"/>
                    <a:pt x="155600" y="4288"/>
                    <a:pt x="131266" y="4191"/>
                  </a:cubicBezTo>
                  <a:cubicBezTo>
                    <a:pt x="96656" y="4094"/>
                    <a:pt x="22007" y="-8126"/>
                    <a:pt x="0" y="9622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EDBB8F04-64F6-5617-C075-87A753B8E49E}"/>
                </a:ext>
              </a:extLst>
            </p:cNvPr>
            <p:cNvSpPr/>
            <p:nvPr/>
          </p:nvSpPr>
          <p:spPr>
            <a:xfrm>
              <a:off x="3195610" y="4677391"/>
              <a:ext cx="185460" cy="215605"/>
            </a:xfrm>
            <a:custGeom>
              <a:avLst/>
              <a:gdLst>
                <a:gd name="connsiteX0" fmla="*/ 119021 w 185460"/>
                <a:gd name="connsiteY0" fmla="*/ 154847 h 215605"/>
                <a:gd name="connsiteX1" fmla="*/ 68124 w 185460"/>
                <a:gd name="connsiteY1" fmla="*/ 113339 h 215605"/>
                <a:gd name="connsiteX2" fmla="*/ 12185 w 185460"/>
                <a:gd name="connsiteY2" fmla="*/ 89384 h 215605"/>
                <a:gd name="connsiteX3" fmla="*/ 10440 w 185460"/>
                <a:gd name="connsiteY3" fmla="*/ 122067 h 215605"/>
                <a:gd name="connsiteX4" fmla="*/ 89937 w 185460"/>
                <a:gd name="connsiteY4" fmla="*/ 185882 h 215605"/>
                <a:gd name="connsiteX5" fmla="*/ 180970 w 185460"/>
                <a:gd name="connsiteY5" fmla="*/ 147089 h 215605"/>
                <a:gd name="connsiteX6" fmla="*/ 183491 w 185460"/>
                <a:gd name="connsiteY6" fmla="*/ 54665 h 215605"/>
                <a:gd name="connsiteX7" fmla="*/ 149172 w 185460"/>
                <a:gd name="connsiteY7" fmla="*/ 1325 h 215605"/>
                <a:gd name="connsiteX8" fmla="*/ 119312 w 185460"/>
                <a:gd name="connsiteY8" fmla="*/ 55926 h 215605"/>
                <a:gd name="connsiteX9" fmla="*/ 119021 w 185460"/>
                <a:gd name="connsiteY9" fmla="*/ 154847 h 215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5460" h="215605">
                  <a:moveTo>
                    <a:pt x="119021" y="154847"/>
                  </a:moveTo>
                  <a:cubicBezTo>
                    <a:pt x="91973" y="144082"/>
                    <a:pt x="85768" y="130408"/>
                    <a:pt x="68124" y="113339"/>
                  </a:cubicBezTo>
                  <a:cubicBezTo>
                    <a:pt x="53970" y="99568"/>
                    <a:pt x="24498" y="90063"/>
                    <a:pt x="12185" y="89384"/>
                  </a:cubicBezTo>
                  <a:cubicBezTo>
                    <a:pt x="-8658" y="88318"/>
                    <a:pt x="1715" y="112563"/>
                    <a:pt x="10440" y="122067"/>
                  </a:cubicBezTo>
                  <a:cubicBezTo>
                    <a:pt x="27406" y="140494"/>
                    <a:pt x="68415" y="173080"/>
                    <a:pt x="89937" y="185882"/>
                  </a:cubicBezTo>
                  <a:cubicBezTo>
                    <a:pt x="167688" y="231948"/>
                    <a:pt x="180679" y="228457"/>
                    <a:pt x="180970" y="147089"/>
                  </a:cubicBezTo>
                  <a:cubicBezTo>
                    <a:pt x="181067" y="121389"/>
                    <a:pt x="178740" y="78425"/>
                    <a:pt x="183491" y="54665"/>
                  </a:cubicBezTo>
                  <a:cubicBezTo>
                    <a:pt x="190180" y="21982"/>
                    <a:pt x="180098" y="8016"/>
                    <a:pt x="149172" y="1325"/>
                  </a:cubicBezTo>
                  <a:cubicBezTo>
                    <a:pt x="128037" y="-3137"/>
                    <a:pt x="119409" y="1034"/>
                    <a:pt x="119312" y="55926"/>
                  </a:cubicBezTo>
                  <a:cubicBezTo>
                    <a:pt x="119215" y="88512"/>
                    <a:pt x="119700" y="122455"/>
                    <a:pt x="119021" y="154847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13A3EF4A-CD34-6350-8619-23C140DB3396}"/>
                </a:ext>
              </a:extLst>
            </p:cNvPr>
            <p:cNvSpPr/>
            <p:nvPr/>
          </p:nvSpPr>
          <p:spPr>
            <a:xfrm>
              <a:off x="3327695" y="3938645"/>
              <a:ext cx="97412" cy="464932"/>
            </a:xfrm>
            <a:custGeom>
              <a:avLst/>
              <a:gdLst>
                <a:gd name="connsiteX0" fmla="*/ 3611 w 97412"/>
                <a:gd name="connsiteY0" fmla="*/ 464933 h 464932"/>
                <a:gd name="connsiteX1" fmla="*/ 24842 w 97412"/>
                <a:gd name="connsiteY1" fmla="*/ 447961 h 464932"/>
                <a:gd name="connsiteX2" fmla="*/ 68081 w 97412"/>
                <a:gd name="connsiteY2" fmla="*/ 368629 h 464932"/>
                <a:gd name="connsiteX3" fmla="*/ 97358 w 97412"/>
                <a:gd name="connsiteY3" fmla="*/ 237412 h 464932"/>
                <a:gd name="connsiteX4" fmla="*/ 72443 w 97412"/>
                <a:gd name="connsiteY4" fmla="*/ 101928 h 464932"/>
                <a:gd name="connsiteX5" fmla="*/ 10882 w 97412"/>
                <a:gd name="connsiteY5" fmla="*/ 0 h 464932"/>
                <a:gd name="connsiteX6" fmla="*/ 44813 w 97412"/>
                <a:gd name="connsiteY6" fmla="*/ 102316 h 464932"/>
                <a:gd name="connsiteX7" fmla="*/ 70213 w 97412"/>
                <a:gd name="connsiteY7" fmla="*/ 303360 h 464932"/>
                <a:gd name="connsiteX8" fmla="*/ 20383 w 97412"/>
                <a:gd name="connsiteY8" fmla="*/ 414890 h 464932"/>
                <a:gd name="connsiteX9" fmla="*/ 3611 w 97412"/>
                <a:gd name="connsiteY9" fmla="*/ 464933 h 464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7412" h="464932">
                  <a:moveTo>
                    <a:pt x="3611" y="464933"/>
                  </a:moveTo>
                  <a:cubicBezTo>
                    <a:pt x="18056" y="463866"/>
                    <a:pt x="19122" y="458920"/>
                    <a:pt x="24842" y="447961"/>
                  </a:cubicBezTo>
                  <a:cubicBezTo>
                    <a:pt x="40548" y="417993"/>
                    <a:pt x="55865" y="403058"/>
                    <a:pt x="68081" y="368629"/>
                  </a:cubicBezTo>
                  <a:cubicBezTo>
                    <a:pt x="88924" y="309858"/>
                    <a:pt x="96583" y="311701"/>
                    <a:pt x="97358" y="237412"/>
                  </a:cubicBezTo>
                  <a:cubicBezTo>
                    <a:pt x="98134" y="161960"/>
                    <a:pt x="90669" y="161572"/>
                    <a:pt x="72443" y="101928"/>
                  </a:cubicBezTo>
                  <a:cubicBezTo>
                    <a:pt x="63039" y="71088"/>
                    <a:pt x="36185" y="5334"/>
                    <a:pt x="10882" y="0"/>
                  </a:cubicBezTo>
                  <a:cubicBezTo>
                    <a:pt x="-15391" y="26670"/>
                    <a:pt x="14760" y="21627"/>
                    <a:pt x="44813" y="102316"/>
                  </a:cubicBezTo>
                  <a:cubicBezTo>
                    <a:pt x="67790" y="163900"/>
                    <a:pt x="84658" y="234600"/>
                    <a:pt x="70213" y="303360"/>
                  </a:cubicBezTo>
                  <a:cubicBezTo>
                    <a:pt x="65075" y="327994"/>
                    <a:pt x="38706" y="387929"/>
                    <a:pt x="20383" y="414890"/>
                  </a:cubicBezTo>
                  <a:cubicBezTo>
                    <a:pt x="9718" y="430407"/>
                    <a:pt x="-7538" y="446797"/>
                    <a:pt x="3611" y="464933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6B565531-C9BE-8FE0-CC57-BE9827F0DF72}"/>
                </a:ext>
              </a:extLst>
            </p:cNvPr>
            <p:cNvSpPr/>
            <p:nvPr/>
          </p:nvSpPr>
          <p:spPr>
            <a:xfrm>
              <a:off x="3212318" y="4148898"/>
              <a:ext cx="82629" cy="226069"/>
            </a:xfrm>
            <a:custGeom>
              <a:avLst/>
              <a:gdLst>
                <a:gd name="connsiteX0" fmla="*/ 616 w 82629"/>
                <a:gd name="connsiteY0" fmla="*/ 226070 h 226069"/>
                <a:gd name="connsiteX1" fmla="*/ 20102 w 82629"/>
                <a:gd name="connsiteY1" fmla="*/ 208613 h 226069"/>
                <a:gd name="connsiteX2" fmla="*/ 60044 w 82629"/>
                <a:gd name="connsiteY2" fmla="*/ 125887 h 226069"/>
                <a:gd name="connsiteX3" fmla="*/ 81663 w 82629"/>
                <a:gd name="connsiteY3" fmla="*/ 67795 h 226069"/>
                <a:gd name="connsiteX4" fmla="*/ 69254 w 82629"/>
                <a:gd name="connsiteY4" fmla="*/ 3302 h 226069"/>
                <a:gd name="connsiteX5" fmla="*/ 61304 w 82629"/>
                <a:gd name="connsiteY5" fmla="*/ 51502 h 226069"/>
                <a:gd name="connsiteX6" fmla="*/ 45599 w 82629"/>
                <a:gd name="connsiteY6" fmla="*/ 117935 h 226069"/>
                <a:gd name="connsiteX7" fmla="*/ 616 w 82629"/>
                <a:gd name="connsiteY7" fmla="*/ 226070 h 226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2629" h="226069">
                  <a:moveTo>
                    <a:pt x="616" y="226070"/>
                  </a:moveTo>
                  <a:cubicBezTo>
                    <a:pt x="9050" y="224809"/>
                    <a:pt x="5948" y="229658"/>
                    <a:pt x="20102" y="208613"/>
                  </a:cubicBezTo>
                  <a:lnTo>
                    <a:pt x="60044" y="125887"/>
                  </a:lnTo>
                  <a:cubicBezTo>
                    <a:pt x="67800" y="110855"/>
                    <a:pt x="78755" y="84961"/>
                    <a:pt x="81663" y="67795"/>
                  </a:cubicBezTo>
                  <a:cubicBezTo>
                    <a:pt x="84669" y="49368"/>
                    <a:pt x="80694" y="11739"/>
                    <a:pt x="69254" y="3302"/>
                  </a:cubicBezTo>
                  <a:cubicBezTo>
                    <a:pt x="45696" y="-13961"/>
                    <a:pt x="60335" y="41610"/>
                    <a:pt x="61304" y="51502"/>
                  </a:cubicBezTo>
                  <a:cubicBezTo>
                    <a:pt x="63922" y="78851"/>
                    <a:pt x="55294" y="99217"/>
                    <a:pt x="45599" y="117935"/>
                  </a:cubicBezTo>
                  <a:cubicBezTo>
                    <a:pt x="35614" y="137234"/>
                    <a:pt x="-5492" y="208419"/>
                    <a:pt x="616" y="226070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1" name="图形 6">
            <a:extLst>
              <a:ext uri="{FF2B5EF4-FFF2-40B4-BE49-F238E27FC236}">
                <a16:creationId xmlns:a16="http://schemas.microsoft.com/office/drawing/2014/main" id="{2C56CDE3-CFE2-66E6-9ED6-22152EF92E42}"/>
              </a:ext>
            </a:extLst>
          </p:cNvPr>
          <p:cNvGrpSpPr/>
          <p:nvPr/>
        </p:nvGrpSpPr>
        <p:grpSpPr>
          <a:xfrm>
            <a:off x="2542959" y="696427"/>
            <a:ext cx="1436248" cy="1344201"/>
            <a:chOff x="2322758" y="254000"/>
            <a:chExt cx="1567349" cy="1466898"/>
          </a:xfrm>
          <a:solidFill>
            <a:srgbClr val="00B050"/>
          </a:solidFill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FBDA7131-DB95-9EF4-D68D-31685FC00477}"/>
                </a:ext>
              </a:extLst>
            </p:cNvPr>
            <p:cNvSpPr/>
            <p:nvPr/>
          </p:nvSpPr>
          <p:spPr>
            <a:xfrm>
              <a:off x="2322758" y="520155"/>
              <a:ext cx="1567349" cy="1200742"/>
            </a:xfrm>
            <a:custGeom>
              <a:avLst/>
              <a:gdLst>
                <a:gd name="connsiteX0" fmla="*/ 689204 w 1567349"/>
                <a:gd name="connsiteY0" fmla="*/ 1010131 h 1200742"/>
                <a:gd name="connsiteX1" fmla="*/ 756582 w 1567349"/>
                <a:gd name="connsiteY1" fmla="*/ 955239 h 1200742"/>
                <a:gd name="connsiteX2" fmla="*/ 960365 w 1567349"/>
                <a:gd name="connsiteY2" fmla="*/ 990637 h 1200742"/>
                <a:gd name="connsiteX3" fmla="*/ 1013492 w 1567349"/>
                <a:gd name="connsiteY3" fmla="*/ 984139 h 1200742"/>
                <a:gd name="connsiteX4" fmla="*/ 1121782 w 1567349"/>
                <a:gd name="connsiteY4" fmla="*/ 938558 h 1200742"/>
                <a:gd name="connsiteX5" fmla="*/ 1128859 w 1567349"/>
                <a:gd name="connsiteY5" fmla="*/ 912082 h 1200742"/>
                <a:gd name="connsiteX6" fmla="*/ 969575 w 1567349"/>
                <a:gd name="connsiteY6" fmla="*/ 940788 h 1200742"/>
                <a:gd name="connsiteX7" fmla="*/ 892308 w 1567349"/>
                <a:gd name="connsiteY7" fmla="*/ 941564 h 1200742"/>
                <a:gd name="connsiteX8" fmla="*/ 776457 w 1567349"/>
                <a:gd name="connsiteY8" fmla="*/ 920422 h 1200742"/>
                <a:gd name="connsiteX9" fmla="*/ 813490 w 1567349"/>
                <a:gd name="connsiteY9" fmla="*/ 844485 h 1200742"/>
                <a:gd name="connsiteX10" fmla="*/ 863515 w 1567349"/>
                <a:gd name="connsiteY10" fmla="*/ 781543 h 1200742"/>
                <a:gd name="connsiteX11" fmla="*/ 1256635 w 1567349"/>
                <a:gd name="connsiteY11" fmla="*/ 725973 h 1200742"/>
                <a:gd name="connsiteX12" fmla="*/ 1415822 w 1567349"/>
                <a:gd name="connsiteY12" fmla="*/ 656533 h 1200742"/>
                <a:gd name="connsiteX13" fmla="*/ 1364537 w 1567349"/>
                <a:gd name="connsiteY13" fmla="*/ 774270 h 1200742"/>
                <a:gd name="connsiteX14" fmla="*/ 1313543 w 1567349"/>
                <a:gd name="connsiteY14" fmla="*/ 895207 h 1200742"/>
                <a:gd name="connsiteX15" fmla="*/ 1105204 w 1567349"/>
                <a:gd name="connsiteY15" fmla="*/ 1115162 h 1200742"/>
                <a:gd name="connsiteX16" fmla="*/ 1042770 w 1567349"/>
                <a:gd name="connsiteY16" fmla="*/ 1136886 h 1200742"/>
                <a:gd name="connsiteX17" fmla="*/ 938843 w 1567349"/>
                <a:gd name="connsiteY17" fmla="*/ 1152791 h 1200742"/>
                <a:gd name="connsiteX18" fmla="*/ 764823 w 1567349"/>
                <a:gd name="connsiteY18" fmla="*/ 1108374 h 1200742"/>
                <a:gd name="connsiteX19" fmla="*/ 689204 w 1567349"/>
                <a:gd name="connsiteY19" fmla="*/ 1010131 h 1200742"/>
                <a:gd name="connsiteX20" fmla="*/ 702777 w 1567349"/>
                <a:gd name="connsiteY20" fmla="*/ 911791 h 1200742"/>
                <a:gd name="connsiteX21" fmla="*/ 696960 w 1567349"/>
                <a:gd name="connsiteY21" fmla="*/ 918094 h 1200742"/>
                <a:gd name="connsiteX22" fmla="*/ 671560 w 1567349"/>
                <a:gd name="connsiteY22" fmla="*/ 896564 h 1200742"/>
                <a:gd name="connsiteX23" fmla="*/ 567051 w 1567349"/>
                <a:gd name="connsiteY23" fmla="*/ 787071 h 1200742"/>
                <a:gd name="connsiteX24" fmla="*/ 450909 w 1567349"/>
                <a:gd name="connsiteY24" fmla="*/ 647514 h 1200742"/>
                <a:gd name="connsiteX25" fmla="*/ 414166 w 1567349"/>
                <a:gd name="connsiteY25" fmla="*/ 600284 h 1200742"/>
                <a:gd name="connsiteX26" fmla="*/ 359488 w 1567349"/>
                <a:gd name="connsiteY26" fmla="*/ 525122 h 1200742"/>
                <a:gd name="connsiteX27" fmla="*/ 335639 w 1567349"/>
                <a:gd name="connsiteY27" fmla="*/ 506890 h 1200742"/>
                <a:gd name="connsiteX28" fmla="*/ 286971 w 1567349"/>
                <a:gd name="connsiteY28" fmla="*/ 429304 h 1200742"/>
                <a:gd name="connsiteX29" fmla="*/ 243442 w 1567349"/>
                <a:gd name="connsiteY29" fmla="*/ 346675 h 1200742"/>
                <a:gd name="connsiteX30" fmla="*/ 185662 w 1567349"/>
                <a:gd name="connsiteY30" fmla="*/ 232624 h 1200742"/>
                <a:gd name="connsiteX31" fmla="*/ 142036 w 1567349"/>
                <a:gd name="connsiteY31" fmla="*/ 105383 h 1200742"/>
                <a:gd name="connsiteX32" fmla="*/ 173156 w 1567349"/>
                <a:gd name="connsiteY32" fmla="*/ 126235 h 1200742"/>
                <a:gd name="connsiteX33" fmla="*/ 253719 w 1567349"/>
                <a:gd name="connsiteY33" fmla="*/ 185685 h 1200742"/>
                <a:gd name="connsiteX34" fmla="*/ 620372 w 1567349"/>
                <a:gd name="connsiteY34" fmla="*/ 383334 h 1200742"/>
                <a:gd name="connsiteX35" fmla="*/ 758715 w 1567349"/>
                <a:gd name="connsiteY35" fmla="*/ 620553 h 1200742"/>
                <a:gd name="connsiteX36" fmla="*/ 758618 w 1567349"/>
                <a:gd name="connsiteY36" fmla="*/ 791921 h 1200742"/>
                <a:gd name="connsiteX37" fmla="*/ 732637 w 1567349"/>
                <a:gd name="connsiteY37" fmla="*/ 860875 h 1200742"/>
                <a:gd name="connsiteX38" fmla="*/ 717513 w 1567349"/>
                <a:gd name="connsiteY38" fmla="*/ 891618 h 1200742"/>
                <a:gd name="connsiteX39" fmla="*/ 702777 w 1567349"/>
                <a:gd name="connsiteY39" fmla="*/ 911791 h 1200742"/>
                <a:gd name="connsiteX40" fmla="*/ 77372 w 1567349"/>
                <a:gd name="connsiteY40" fmla="*/ 103250 h 1200742"/>
                <a:gd name="connsiteX41" fmla="*/ 151827 w 1567349"/>
                <a:gd name="connsiteY41" fmla="*/ 298572 h 1200742"/>
                <a:gd name="connsiteX42" fmla="*/ 357549 w 1567349"/>
                <a:gd name="connsiteY42" fmla="*/ 632385 h 1200742"/>
                <a:gd name="connsiteX43" fmla="*/ 376163 w 1567349"/>
                <a:gd name="connsiteY43" fmla="*/ 659637 h 1200742"/>
                <a:gd name="connsiteX44" fmla="*/ 520032 w 1567349"/>
                <a:gd name="connsiteY44" fmla="*/ 830713 h 1200742"/>
                <a:gd name="connsiteX45" fmla="*/ 566760 w 1567349"/>
                <a:gd name="connsiteY45" fmla="*/ 875228 h 1200742"/>
                <a:gd name="connsiteX46" fmla="*/ 615428 w 1567349"/>
                <a:gd name="connsiteY46" fmla="*/ 917609 h 1200742"/>
                <a:gd name="connsiteX47" fmla="*/ 662932 w 1567349"/>
                <a:gd name="connsiteY47" fmla="*/ 962900 h 1200742"/>
                <a:gd name="connsiteX48" fmla="*/ 514312 w 1567349"/>
                <a:gd name="connsiteY48" fmla="*/ 1011197 h 1200742"/>
                <a:gd name="connsiteX49" fmla="*/ 435882 w 1567349"/>
                <a:gd name="connsiteY49" fmla="*/ 999462 h 1200742"/>
                <a:gd name="connsiteX50" fmla="*/ 219496 w 1567349"/>
                <a:gd name="connsiteY50" fmla="*/ 914312 h 1200742"/>
                <a:gd name="connsiteX51" fmla="*/ 137964 w 1567349"/>
                <a:gd name="connsiteY51" fmla="*/ 795509 h 1200742"/>
                <a:gd name="connsiteX52" fmla="*/ 64963 w 1567349"/>
                <a:gd name="connsiteY52" fmla="*/ 471685 h 1200742"/>
                <a:gd name="connsiteX53" fmla="*/ 66029 w 1567349"/>
                <a:gd name="connsiteY53" fmla="*/ 285770 h 1200742"/>
                <a:gd name="connsiteX54" fmla="*/ 72525 w 1567349"/>
                <a:gd name="connsiteY54" fmla="*/ 145049 h 1200742"/>
                <a:gd name="connsiteX55" fmla="*/ 75627 w 1567349"/>
                <a:gd name="connsiteY55" fmla="*/ 107808 h 1200742"/>
                <a:gd name="connsiteX56" fmla="*/ 76403 w 1567349"/>
                <a:gd name="connsiteY56" fmla="*/ 105480 h 1200742"/>
                <a:gd name="connsiteX57" fmla="*/ 77372 w 1567349"/>
                <a:gd name="connsiteY57" fmla="*/ 103250 h 1200742"/>
                <a:gd name="connsiteX58" fmla="*/ 59437 w 1567349"/>
                <a:gd name="connsiteY58" fmla="*/ 5589 h 1200742"/>
                <a:gd name="connsiteX59" fmla="*/ 7861 w 1567349"/>
                <a:gd name="connsiteY59" fmla="*/ 282279 h 1200742"/>
                <a:gd name="connsiteX60" fmla="*/ 1172 w 1567349"/>
                <a:gd name="connsiteY60" fmla="*/ 386632 h 1200742"/>
                <a:gd name="connsiteX61" fmla="*/ 7085 w 1567349"/>
                <a:gd name="connsiteY61" fmla="*/ 488851 h 1200742"/>
                <a:gd name="connsiteX62" fmla="*/ 38884 w 1567349"/>
                <a:gd name="connsiteY62" fmla="*/ 678160 h 1200742"/>
                <a:gd name="connsiteX63" fmla="*/ 64575 w 1567349"/>
                <a:gd name="connsiteY63" fmla="*/ 764669 h 1200742"/>
                <a:gd name="connsiteX64" fmla="*/ 100348 w 1567349"/>
                <a:gd name="connsiteY64" fmla="*/ 837114 h 1200742"/>
                <a:gd name="connsiteX65" fmla="*/ 273108 w 1567349"/>
                <a:gd name="connsiteY65" fmla="*/ 996941 h 1200742"/>
                <a:gd name="connsiteX66" fmla="*/ 487749 w 1567349"/>
                <a:gd name="connsiteY66" fmla="*/ 1055033 h 1200742"/>
                <a:gd name="connsiteX67" fmla="*/ 534186 w 1567349"/>
                <a:gd name="connsiteY67" fmla="*/ 1054645 h 1200742"/>
                <a:gd name="connsiteX68" fmla="*/ 584792 w 1567349"/>
                <a:gd name="connsiteY68" fmla="*/ 1049020 h 1200742"/>
                <a:gd name="connsiteX69" fmla="*/ 630358 w 1567349"/>
                <a:gd name="connsiteY69" fmla="*/ 1038255 h 1200742"/>
                <a:gd name="connsiteX70" fmla="*/ 676698 w 1567349"/>
                <a:gd name="connsiteY70" fmla="*/ 1101391 h 1200742"/>
                <a:gd name="connsiteX71" fmla="*/ 705976 w 1567349"/>
                <a:gd name="connsiteY71" fmla="*/ 1128352 h 1200742"/>
                <a:gd name="connsiteX72" fmla="*/ 910728 w 1567349"/>
                <a:gd name="connsiteY72" fmla="*/ 1200604 h 1200742"/>
                <a:gd name="connsiteX73" fmla="*/ 1140880 w 1567349"/>
                <a:gd name="connsiteY73" fmla="*/ 1157059 h 1200742"/>
                <a:gd name="connsiteX74" fmla="*/ 1181501 w 1567349"/>
                <a:gd name="connsiteY74" fmla="*/ 1141638 h 1200742"/>
                <a:gd name="connsiteX75" fmla="*/ 1199048 w 1567349"/>
                <a:gd name="connsiteY75" fmla="*/ 1131067 h 1200742"/>
                <a:gd name="connsiteX76" fmla="*/ 1329054 w 1567349"/>
                <a:gd name="connsiteY76" fmla="*/ 1012943 h 1200742"/>
                <a:gd name="connsiteX77" fmla="*/ 1338943 w 1567349"/>
                <a:gd name="connsiteY77" fmla="*/ 994710 h 1200742"/>
                <a:gd name="connsiteX78" fmla="*/ 1421542 w 1567349"/>
                <a:gd name="connsiteY78" fmla="*/ 828677 h 1200742"/>
                <a:gd name="connsiteX79" fmla="*/ 1434533 w 1567349"/>
                <a:gd name="connsiteY79" fmla="*/ 789399 h 1200742"/>
                <a:gd name="connsiteX80" fmla="*/ 1450529 w 1567349"/>
                <a:gd name="connsiteY80" fmla="*/ 748957 h 1200742"/>
                <a:gd name="connsiteX81" fmla="*/ 1485236 w 1567349"/>
                <a:gd name="connsiteY81" fmla="*/ 671469 h 1200742"/>
                <a:gd name="connsiteX82" fmla="*/ 1520525 w 1567349"/>
                <a:gd name="connsiteY82" fmla="*/ 594659 h 1200742"/>
                <a:gd name="connsiteX83" fmla="*/ 1545149 w 1567349"/>
                <a:gd name="connsiteY83" fmla="*/ 562849 h 1200742"/>
                <a:gd name="connsiteX84" fmla="*/ 1567350 w 1567349"/>
                <a:gd name="connsiteY84" fmla="*/ 531135 h 1200742"/>
                <a:gd name="connsiteX85" fmla="*/ 1537587 w 1567349"/>
                <a:gd name="connsiteY85" fmla="*/ 501653 h 1200742"/>
                <a:gd name="connsiteX86" fmla="*/ 1431236 w 1567349"/>
                <a:gd name="connsiteY86" fmla="*/ 582439 h 1200742"/>
                <a:gd name="connsiteX87" fmla="*/ 1054404 w 1567349"/>
                <a:gd name="connsiteY87" fmla="*/ 712007 h 1200742"/>
                <a:gd name="connsiteX88" fmla="*/ 856147 w 1567349"/>
                <a:gd name="connsiteY88" fmla="*/ 732470 h 1200742"/>
                <a:gd name="connsiteX89" fmla="*/ 831716 w 1567349"/>
                <a:gd name="connsiteY89" fmla="*/ 747115 h 1200742"/>
                <a:gd name="connsiteX90" fmla="*/ 824154 w 1567349"/>
                <a:gd name="connsiteY90" fmla="*/ 620650 h 1200742"/>
                <a:gd name="connsiteX91" fmla="*/ 758231 w 1567349"/>
                <a:gd name="connsiteY91" fmla="*/ 445209 h 1200742"/>
                <a:gd name="connsiteX92" fmla="*/ 712762 w 1567349"/>
                <a:gd name="connsiteY92" fmla="*/ 396136 h 1200742"/>
                <a:gd name="connsiteX93" fmla="*/ 661477 w 1567349"/>
                <a:gd name="connsiteY93" fmla="*/ 349488 h 1200742"/>
                <a:gd name="connsiteX94" fmla="*/ 603406 w 1567349"/>
                <a:gd name="connsiteY94" fmla="*/ 312925 h 1200742"/>
                <a:gd name="connsiteX95" fmla="*/ 412518 w 1567349"/>
                <a:gd name="connsiteY95" fmla="*/ 216525 h 1200742"/>
                <a:gd name="connsiteX96" fmla="*/ 349405 w 1567349"/>
                <a:gd name="connsiteY96" fmla="*/ 184909 h 1200742"/>
                <a:gd name="connsiteX97" fmla="*/ 231615 w 1567349"/>
                <a:gd name="connsiteY97" fmla="*/ 110039 h 1200742"/>
                <a:gd name="connsiteX98" fmla="*/ 176549 w 1567349"/>
                <a:gd name="connsiteY98" fmla="*/ 66785 h 1200742"/>
                <a:gd name="connsiteX99" fmla="*/ 100155 w 1567349"/>
                <a:gd name="connsiteY99" fmla="*/ 158 h 1200742"/>
                <a:gd name="connsiteX100" fmla="*/ 59437 w 1567349"/>
                <a:gd name="connsiteY100" fmla="*/ 5589 h 1200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1567349" h="1200742">
                  <a:moveTo>
                    <a:pt x="689204" y="1010131"/>
                  </a:moveTo>
                  <a:cubicBezTo>
                    <a:pt x="728468" y="998008"/>
                    <a:pt x="742816" y="966101"/>
                    <a:pt x="756582" y="955239"/>
                  </a:cubicBezTo>
                  <a:cubicBezTo>
                    <a:pt x="825996" y="978514"/>
                    <a:pt x="873210" y="998590"/>
                    <a:pt x="960365" y="990637"/>
                  </a:cubicBezTo>
                  <a:cubicBezTo>
                    <a:pt x="980821" y="988794"/>
                    <a:pt x="994393" y="987922"/>
                    <a:pt x="1013492" y="984139"/>
                  </a:cubicBezTo>
                  <a:cubicBezTo>
                    <a:pt x="1043158" y="978126"/>
                    <a:pt x="1101229" y="960573"/>
                    <a:pt x="1121782" y="938558"/>
                  </a:cubicBezTo>
                  <a:cubicBezTo>
                    <a:pt x="1137875" y="921295"/>
                    <a:pt x="1132446" y="917319"/>
                    <a:pt x="1128859" y="912082"/>
                  </a:cubicBezTo>
                  <a:cubicBezTo>
                    <a:pt x="1101811" y="872416"/>
                    <a:pt x="1081646" y="928181"/>
                    <a:pt x="969575" y="940788"/>
                  </a:cubicBezTo>
                  <a:lnTo>
                    <a:pt x="892308" y="941564"/>
                  </a:lnTo>
                  <a:cubicBezTo>
                    <a:pt x="838793" y="933127"/>
                    <a:pt x="806704" y="911306"/>
                    <a:pt x="776457" y="920422"/>
                  </a:cubicBezTo>
                  <a:cubicBezTo>
                    <a:pt x="781110" y="896079"/>
                    <a:pt x="804862" y="872222"/>
                    <a:pt x="813490" y="844485"/>
                  </a:cubicBezTo>
                  <a:cubicBezTo>
                    <a:pt x="823573" y="811802"/>
                    <a:pt x="834237" y="804237"/>
                    <a:pt x="863515" y="781543"/>
                  </a:cubicBezTo>
                  <a:cubicBezTo>
                    <a:pt x="943690" y="719184"/>
                    <a:pt x="1051592" y="789593"/>
                    <a:pt x="1256635" y="725973"/>
                  </a:cubicBezTo>
                  <a:cubicBezTo>
                    <a:pt x="1313349" y="708322"/>
                    <a:pt x="1368706" y="677676"/>
                    <a:pt x="1415822" y="656533"/>
                  </a:cubicBezTo>
                  <a:cubicBezTo>
                    <a:pt x="1389258" y="709583"/>
                    <a:pt x="1386641" y="718893"/>
                    <a:pt x="1364537" y="774270"/>
                  </a:cubicBezTo>
                  <a:cubicBezTo>
                    <a:pt x="1347474" y="816942"/>
                    <a:pt x="1331769" y="855153"/>
                    <a:pt x="1313543" y="895207"/>
                  </a:cubicBezTo>
                  <a:cubicBezTo>
                    <a:pt x="1260416" y="1012070"/>
                    <a:pt x="1209325" y="1073266"/>
                    <a:pt x="1105204" y="1115162"/>
                  </a:cubicBezTo>
                  <a:cubicBezTo>
                    <a:pt x="1089208" y="1121660"/>
                    <a:pt x="1061481" y="1132716"/>
                    <a:pt x="1042770" y="1136886"/>
                  </a:cubicBezTo>
                  <a:lnTo>
                    <a:pt x="938843" y="1152791"/>
                  </a:lnTo>
                  <a:cubicBezTo>
                    <a:pt x="861382" y="1154537"/>
                    <a:pt x="826675" y="1145033"/>
                    <a:pt x="764823" y="1108374"/>
                  </a:cubicBezTo>
                  <a:cubicBezTo>
                    <a:pt x="734382" y="1090335"/>
                    <a:pt x="691046" y="1049020"/>
                    <a:pt x="689204" y="1010131"/>
                  </a:cubicBezTo>
                  <a:close/>
                  <a:moveTo>
                    <a:pt x="702777" y="911791"/>
                  </a:moveTo>
                  <a:cubicBezTo>
                    <a:pt x="698802" y="916543"/>
                    <a:pt x="700935" y="914506"/>
                    <a:pt x="696960" y="918094"/>
                  </a:cubicBezTo>
                  <a:lnTo>
                    <a:pt x="671560" y="896564"/>
                  </a:lnTo>
                  <a:cubicBezTo>
                    <a:pt x="635496" y="858838"/>
                    <a:pt x="602340" y="838375"/>
                    <a:pt x="567051" y="787071"/>
                  </a:cubicBezTo>
                  <a:lnTo>
                    <a:pt x="450909" y="647514"/>
                  </a:lnTo>
                  <a:cubicBezTo>
                    <a:pt x="430356" y="623365"/>
                    <a:pt x="444898" y="630251"/>
                    <a:pt x="414166" y="600284"/>
                  </a:cubicBezTo>
                  <a:lnTo>
                    <a:pt x="359488" y="525122"/>
                  </a:lnTo>
                  <a:cubicBezTo>
                    <a:pt x="350956" y="515812"/>
                    <a:pt x="343685" y="515812"/>
                    <a:pt x="335639" y="506890"/>
                  </a:cubicBezTo>
                  <a:cubicBezTo>
                    <a:pt x="323811" y="493700"/>
                    <a:pt x="303355" y="453259"/>
                    <a:pt x="286971" y="429304"/>
                  </a:cubicBezTo>
                  <a:lnTo>
                    <a:pt x="243442" y="346675"/>
                  </a:lnTo>
                  <a:cubicBezTo>
                    <a:pt x="213001" y="298863"/>
                    <a:pt x="210189" y="276557"/>
                    <a:pt x="185662" y="232624"/>
                  </a:cubicBezTo>
                  <a:cubicBezTo>
                    <a:pt x="176937" y="217107"/>
                    <a:pt x="143393" y="122355"/>
                    <a:pt x="142036" y="105383"/>
                  </a:cubicBezTo>
                  <a:cubicBezTo>
                    <a:pt x="157062" y="111493"/>
                    <a:pt x="161910" y="116924"/>
                    <a:pt x="173156" y="126235"/>
                  </a:cubicBezTo>
                  <a:lnTo>
                    <a:pt x="253719" y="185685"/>
                  </a:lnTo>
                  <a:cubicBezTo>
                    <a:pt x="351344" y="251245"/>
                    <a:pt x="530890" y="314865"/>
                    <a:pt x="620372" y="383334"/>
                  </a:cubicBezTo>
                  <a:cubicBezTo>
                    <a:pt x="716253" y="456653"/>
                    <a:pt x="730601" y="501750"/>
                    <a:pt x="758715" y="620553"/>
                  </a:cubicBezTo>
                  <a:cubicBezTo>
                    <a:pt x="770543" y="670499"/>
                    <a:pt x="769767" y="742460"/>
                    <a:pt x="758618" y="791921"/>
                  </a:cubicBezTo>
                  <a:cubicBezTo>
                    <a:pt x="750572" y="827707"/>
                    <a:pt x="745821" y="832459"/>
                    <a:pt x="732637" y="860875"/>
                  </a:cubicBezTo>
                  <a:cubicBezTo>
                    <a:pt x="727886" y="871155"/>
                    <a:pt x="723233" y="882308"/>
                    <a:pt x="717513" y="891618"/>
                  </a:cubicBezTo>
                  <a:lnTo>
                    <a:pt x="702777" y="911791"/>
                  </a:lnTo>
                  <a:close/>
                  <a:moveTo>
                    <a:pt x="77372" y="103250"/>
                  </a:moveTo>
                  <a:cubicBezTo>
                    <a:pt x="96858" y="147280"/>
                    <a:pt x="117314" y="228745"/>
                    <a:pt x="151827" y="298572"/>
                  </a:cubicBezTo>
                  <a:cubicBezTo>
                    <a:pt x="215231" y="426589"/>
                    <a:pt x="267194" y="519401"/>
                    <a:pt x="357549" y="632385"/>
                  </a:cubicBezTo>
                  <a:cubicBezTo>
                    <a:pt x="365498" y="642374"/>
                    <a:pt x="370734" y="648193"/>
                    <a:pt x="376163" y="659637"/>
                  </a:cubicBezTo>
                  <a:cubicBezTo>
                    <a:pt x="386827" y="682234"/>
                    <a:pt x="501903" y="811414"/>
                    <a:pt x="520032" y="830713"/>
                  </a:cubicBezTo>
                  <a:cubicBezTo>
                    <a:pt x="537385" y="849237"/>
                    <a:pt x="550182" y="859517"/>
                    <a:pt x="566760" y="875228"/>
                  </a:cubicBezTo>
                  <a:lnTo>
                    <a:pt x="615428" y="917609"/>
                  </a:lnTo>
                  <a:cubicBezTo>
                    <a:pt x="626480" y="927987"/>
                    <a:pt x="657697" y="950196"/>
                    <a:pt x="662932" y="962900"/>
                  </a:cubicBezTo>
                  <a:cubicBezTo>
                    <a:pt x="586441" y="1006542"/>
                    <a:pt x="585762" y="996165"/>
                    <a:pt x="514312" y="1011197"/>
                  </a:cubicBezTo>
                  <a:cubicBezTo>
                    <a:pt x="482610" y="1017792"/>
                    <a:pt x="464190" y="1007609"/>
                    <a:pt x="435882" y="999462"/>
                  </a:cubicBezTo>
                  <a:cubicBezTo>
                    <a:pt x="348630" y="974344"/>
                    <a:pt x="311208" y="981230"/>
                    <a:pt x="219496" y="914312"/>
                  </a:cubicBezTo>
                  <a:cubicBezTo>
                    <a:pt x="192157" y="894334"/>
                    <a:pt x="153185" y="825961"/>
                    <a:pt x="137964" y="795509"/>
                  </a:cubicBezTo>
                  <a:cubicBezTo>
                    <a:pt x="96761" y="712686"/>
                    <a:pt x="71555" y="562946"/>
                    <a:pt x="64963" y="471685"/>
                  </a:cubicBezTo>
                  <a:cubicBezTo>
                    <a:pt x="60115" y="403604"/>
                    <a:pt x="64866" y="354046"/>
                    <a:pt x="66029" y="285770"/>
                  </a:cubicBezTo>
                  <a:lnTo>
                    <a:pt x="72525" y="145049"/>
                  </a:lnTo>
                  <a:cubicBezTo>
                    <a:pt x="76693" y="121192"/>
                    <a:pt x="73882" y="115955"/>
                    <a:pt x="75627" y="107808"/>
                  </a:cubicBezTo>
                  <a:cubicBezTo>
                    <a:pt x="75724" y="107226"/>
                    <a:pt x="76306" y="105965"/>
                    <a:pt x="76403" y="105480"/>
                  </a:cubicBezTo>
                  <a:cubicBezTo>
                    <a:pt x="76499" y="105093"/>
                    <a:pt x="76790" y="103832"/>
                    <a:pt x="77372" y="103250"/>
                  </a:cubicBezTo>
                  <a:close/>
                  <a:moveTo>
                    <a:pt x="59437" y="5589"/>
                  </a:moveTo>
                  <a:cubicBezTo>
                    <a:pt x="9606" y="117797"/>
                    <a:pt x="10188" y="153099"/>
                    <a:pt x="7861" y="282279"/>
                  </a:cubicBezTo>
                  <a:cubicBezTo>
                    <a:pt x="7182" y="317193"/>
                    <a:pt x="-3482" y="350651"/>
                    <a:pt x="1172" y="386632"/>
                  </a:cubicBezTo>
                  <a:cubicBezTo>
                    <a:pt x="5147" y="417763"/>
                    <a:pt x="3208" y="455198"/>
                    <a:pt x="7085" y="488851"/>
                  </a:cubicBezTo>
                  <a:cubicBezTo>
                    <a:pt x="15326" y="561879"/>
                    <a:pt x="16198" y="607945"/>
                    <a:pt x="38884" y="678160"/>
                  </a:cubicBezTo>
                  <a:cubicBezTo>
                    <a:pt x="48579" y="708128"/>
                    <a:pt x="53523" y="737707"/>
                    <a:pt x="64575" y="764669"/>
                  </a:cubicBezTo>
                  <a:cubicBezTo>
                    <a:pt x="74270" y="788332"/>
                    <a:pt x="85419" y="816748"/>
                    <a:pt x="100348" y="837114"/>
                  </a:cubicBezTo>
                  <a:cubicBezTo>
                    <a:pt x="150082" y="904808"/>
                    <a:pt x="169762" y="958536"/>
                    <a:pt x="273108" y="996941"/>
                  </a:cubicBezTo>
                  <a:cubicBezTo>
                    <a:pt x="387021" y="1039128"/>
                    <a:pt x="383531" y="1032339"/>
                    <a:pt x="487749" y="1055033"/>
                  </a:cubicBezTo>
                  <a:cubicBezTo>
                    <a:pt x="504617" y="1058719"/>
                    <a:pt x="520807" y="1058040"/>
                    <a:pt x="534186" y="1054645"/>
                  </a:cubicBezTo>
                  <a:cubicBezTo>
                    <a:pt x="549988" y="1050572"/>
                    <a:pt x="567924" y="1051736"/>
                    <a:pt x="584792" y="1049020"/>
                  </a:cubicBezTo>
                  <a:cubicBezTo>
                    <a:pt x="603212" y="1046014"/>
                    <a:pt x="615622" y="1041165"/>
                    <a:pt x="630358" y="1038255"/>
                  </a:cubicBezTo>
                  <a:cubicBezTo>
                    <a:pt x="648099" y="1063083"/>
                    <a:pt x="652268" y="1082285"/>
                    <a:pt x="676698" y="1101391"/>
                  </a:cubicBezTo>
                  <a:cubicBezTo>
                    <a:pt x="688817" y="1110895"/>
                    <a:pt x="694439" y="1119430"/>
                    <a:pt x="705976" y="1128352"/>
                  </a:cubicBezTo>
                  <a:cubicBezTo>
                    <a:pt x="762690" y="1172382"/>
                    <a:pt x="835982" y="1199149"/>
                    <a:pt x="910728" y="1200604"/>
                  </a:cubicBezTo>
                  <a:cubicBezTo>
                    <a:pt x="992164" y="1202252"/>
                    <a:pt x="1075441" y="1189354"/>
                    <a:pt x="1140880" y="1157059"/>
                  </a:cubicBezTo>
                  <a:cubicBezTo>
                    <a:pt x="1153386" y="1150852"/>
                    <a:pt x="1168704" y="1147942"/>
                    <a:pt x="1181501" y="1141638"/>
                  </a:cubicBezTo>
                  <a:cubicBezTo>
                    <a:pt x="1191293" y="1136886"/>
                    <a:pt x="1189160" y="1136013"/>
                    <a:pt x="1199048" y="1131067"/>
                  </a:cubicBezTo>
                  <a:cubicBezTo>
                    <a:pt x="1255472" y="1102749"/>
                    <a:pt x="1294153" y="1069096"/>
                    <a:pt x="1329054" y="1012943"/>
                  </a:cubicBezTo>
                  <a:cubicBezTo>
                    <a:pt x="1333611" y="1005572"/>
                    <a:pt x="1334096" y="1001499"/>
                    <a:pt x="1338943" y="994710"/>
                  </a:cubicBezTo>
                  <a:cubicBezTo>
                    <a:pt x="1377625" y="940400"/>
                    <a:pt x="1393136" y="893849"/>
                    <a:pt x="1421542" y="828677"/>
                  </a:cubicBezTo>
                  <a:cubicBezTo>
                    <a:pt x="1426680" y="817039"/>
                    <a:pt x="1431236" y="802492"/>
                    <a:pt x="1434533" y="789399"/>
                  </a:cubicBezTo>
                  <a:cubicBezTo>
                    <a:pt x="1438895" y="772330"/>
                    <a:pt x="1445197" y="764184"/>
                    <a:pt x="1450529" y="748957"/>
                  </a:cubicBezTo>
                  <a:cubicBezTo>
                    <a:pt x="1466719" y="702600"/>
                    <a:pt x="1463326" y="710649"/>
                    <a:pt x="1485236" y="671469"/>
                  </a:cubicBezTo>
                  <a:lnTo>
                    <a:pt x="1520525" y="594659"/>
                  </a:lnTo>
                  <a:cubicBezTo>
                    <a:pt x="1527796" y="574874"/>
                    <a:pt x="1531189" y="575359"/>
                    <a:pt x="1545149" y="562849"/>
                  </a:cubicBezTo>
                  <a:cubicBezTo>
                    <a:pt x="1555329" y="553635"/>
                    <a:pt x="1563860" y="546750"/>
                    <a:pt x="1567350" y="531135"/>
                  </a:cubicBezTo>
                  <a:cubicBezTo>
                    <a:pt x="1559400" y="521825"/>
                    <a:pt x="1550675" y="501459"/>
                    <a:pt x="1537587" y="501653"/>
                  </a:cubicBezTo>
                  <a:cubicBezTo>
                    <a:pt x="1520815" y="501847"/>
                    <a:pt x="1457703" y="564400"/>
                    <a:pt x="1431236" y="582439"/>
                  </a:cubicBezTo>
                  <a:cubicBezTo>
                    <a:pt x="1326243" y="654206"/>
                    <a:pt x="1182567" y="713365"/>
                    <a:pt x="1054404" y="712007"/>
                  </a:cubicBezTo>
                  <a:cubicBezTo>
                    <a:pt x="1009032" y="711425"/>
                    <a:pt x="895604" y="706188"/>
                    <a:pt x="856147" y="732470"/>
                  </a:cubicBezTo>
                  <a:cubicBezTo>
                    <a:pt x="841702" y="742072"/>
                    <a:pt x="850524" y="739259"/>
                    <a:pt x="831716" y="747115"/>
                  </a:cubicBezTo>
                  <a:cubicBezTo>
                    <a:pt x="832589" y="693193"/>
                    <a:pt x="835206" y="676803"/>
                    <a:pt x="824154" y="620650"/>
                  </a:cubicBezTo>
                  <a:cubicBezTo>
                    <a:pt x="811842" y="557902"/>
                    <a:pt x="797203" y="498355"/>
                    <a:pt x="758231" y="445209"/>
                  </a:cubicBezTo>
                  <a:cubicBezTo>
                    <a:pt x="744464" y="426395"/>
                    <a:pt x="728759" y="412332"/>
                    <a:pt x="712762" y="396136"/>
                  </a:cubicBezTo>
                  <a:cubicBezTo>
                    <a:pt x="695700" y="378873"/>
                    <a:pt x="681836" y="365102"/>
                    <a:pt x="661477" y="349488"/>
                  </a:cubicBezTo>
                  <a:cubicBezTo>
                    <a:pt x="642282" y="334746"/>
                    <a:pt x="625607" y="326406"/>
                    <a:pt x="603406" y="312925"/>
                  </a:cubicBezTo>
                  <a:cubicBezTo>
                    <a:pt x="563464" y="288486"/>
                    <a:pt x="452169" y="232818"/>
                    <a:pt x="412518" y="216525"/>
                  </a:cubicBezTo>
                  <a:cubicBezTo>
                    <a:pt x="391577" y="207991"/>
                    <a:pt x="369667" y="197226"/>
                    <a:pt x="349405" y="184909"/>
                  </a:cubicBezTo>
                  <a:cubicBezTo>
                    <a:pt x="286971" y="147086"/>
                    <a:pt x="293467" y="161439"/>
                    <a:pt x="231615" y="110039"/>
                  </a:cubicBezTo>
                  <a:cubicBezTo>
                    <a:pt x="210771" y="92776"/>
                    <a:pt x="211256" y="98595"/>
                    <a:pt x="176549" y="66785"/>
                  </a:cubicBezTo>
                  <a:cubicBezTo>
                    <a:pt x="153281" y="45351"/>
                    <a:pt x="137188" y="4425"/>
                    <a:pt x="100155" y="158"/>
                  </a:cubicBezTo>
                  <a:cubicBezTo>
                    <a:pt x="90460" y="-1006"/>
                    <a:pt x="72428" y="4619"/>
                    <a:pt x="59437" y="5589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5BF6444D-F51E-3779-D767-255B84CA1B48}"/>
                </a:ext>
              </a:extLst>
            </p:cNvPr>
            <p:cNvSpPr/>
            <p:nvPr/>
          </p:nvSpPr>
          <p:spPr>
            <a:xfrm>
              <a:off x="3120010" y="254000"/>
              <a:ext cx="507024" cy="866680"/>
            </a:xfrm>
            <a:custGeom>
              <a:avLst/>
              <a:gdLst>
                <a:gd name="connsiteX0" fmla="*/ 208000 w 507024"/>
                <a:gd name="connsiteY0" fmla="*/ 797485 h 866680"/>
                <a:gd name="connsiteX1" fmla="*/ 130636 w 507024"/>
                <a:gd name="connsiteY1" fmla="*/ 741526 h 866680"/>
                <a:gd name="connsiteX2" fmla="*/ 75086 w 507024"/>
                <a:gd name="connsiteY2" fmla="*/ 436711 h 866680"/>
                <a:gd name="connsiteX3" fmla="*/ 94766 w 507024"/>
                <a:gd name="connsiteY3" fmla="*/ 390062 h 866680"/>
                <a:gd name="connsiteX4" fmla="*/ 239508 w 507024"/>
                <a:gd name="connsiteY4" fmla="*/ 204826 h 866680"/>
                <a:gd name="connsiteX5" fmla="*/ 309504 w 507024"/>
                <a:gd name="connsiteY5" fmla="*/ 145473 h 866680"/>
                <a:gd name="connsiteX6" fmla="*/ 309600 w 507024"/>
                <a:gd name="connsiteY6" fmla="*/ 264955 h 866680"/>
                <a:gd name="connsiteX7" fmla="*/ 333934 w 507024"/>
                <a:gd name="connsiteY7" fmla="*/ 363101 h 866680"/>
                <a:gd name="connsiteX8" fmla="*/ 367769 w 507024"/>
                <a:gd name="connsiteY8" fmla="*/ 455719 h 866680"/>
                <a:gd name="connsiteX9" fmla="*/ 427973 w 507024"/>
                <a:gd name="connsiteY9" fmla="*/ 612831 h 866680"/>
                <a:gd name="connsiteX10" fmla="*/ 438734 w 507024"/>
                <a:gd name="connsiteY10" fmla="*/ 733089 h 866680"/>
                <a:gd name="connsiteX11" fmla="*/ 418763 w 507024"/>
                <a:gd name="connsiteY11" fmla="*/ 776634 h 866680"/>
                <a:gd name="connsiteX12" fmla="*/ 277899 w 507024"/>
                <a:gd name="connsiteY12" fmla="*/ 818142 h 866680"/>
                <a:gd name="connsiteX13" fmla="*/ 269367 w 507024"/>
                <a:gd name="connsiteY13" fmla="*/ 784683 h 866680"/>
                <a:gd name="connsiteX14" fmla="*/ 246294 w 507024"/>
                <a:gd name="connsiteY14" fmla="*/ 723390 h 866680"/>
                <a:gd name="connsiteX15" fmla="*/ 226517 w 507024"/>
                <a:gd name="connsiteY15" fmla="*/ 626699 h 866680"/>
                <a:gd name="connsiteX16" fmla="*/ 244646 w 507024"/>
                <a:gd name="connsiteY16" fmla="*/ 445148 h 866680"/>
                <a:gd name="connsiteX17" fmla="*/ 262290 w 507024"/>
                <a:gd name="connsiteY17" fmla="*/ 382207 h 866680"/>
                <a:gd name="connsiteX18" fmla="*/ 232625 w 507024"/>
                <a:gd name="connsiteY18" fmla="*/ 303942 h 866680"/>
                <a:gd name="connsiteX19" fmla="*/ 201795 w 507024"/>
                <a:gd name="connsiteY19" fmla="*/ 352530 h 866680"/>
                <a:gd name="connsiteX20" fmla="*/ 156036 w 507024"/>
                <a:gd name="connsiteY20" fmla="*/ 541452 h 866680"/>
                <a:gd name="connsiteX21" fmla="*/ 153225 w 507024"/>
                <a:gd name="connsiteY21" fmla="*/ 618650 h 866680"/>
                <a:gd name="connsiteX22" fmla="*/ 208000 w 507024"/>
                <a:gd name="connsiteY22" fmla="*/ 797485 h 866680"/>
                <a:gd name="connsiteX23" fmla="*/ 337715 w 507024"/>
                <a:gd name="connsiteY23" fmla="*/ 0 h 866680"/>
                <a:gd name="connsiteX24" fmla="*/ 230686 w 507024"/>
                <a:gd name="connsiteY24" fmla="*/ 150516 h 866680"/>
                <a:gd name="connsiteX25" fmla="*/ 1018 w 507024"/>
                <a:gd name="connsiteY25" fmla="*/ 527292 h 866680"/>
                <a:gd name="connsiteX26" fmla="*/ 58702 w 507024"/>
                <a:gd name="connsiteY26" fmla="*/ 729597 h 866680"/>
                <a:gd name="connsiteX27" fmla="*/ 76831 w 507024"/>
                <a:gd name="connsiteY27" fmla="*/ 753261 h 866680"/>
                <a:gd name="connsiteX28" fmla="*/ 100389 w 507024"/>
                <a:gd name="connsiteY28" fmla="*/ 775276 h 866680"/>
                <a:gd name="connsiteX29" fmla="*/ 355069 w 507024"/>
                <a:gd name="connsiteY29" fmla="*/ 865469 h 866680"/>
                <a:gd name="connsiteX30" fmla="*/ 470242 w 507024"/>
                <a:gd name="connsiteY30" fmla="*/ 807377 h 866680"/>
                <a:gd name="connsiteX31" fmla="*/ 506209 w 507024"/>
                <a:gd name="connsiteY31" fmla="*/ 677227 h 866680"/>
                <a:gd name="connsiteX32" fmla="*/ 494478 w 507024"/>
                <a:gd name="connsiteY32" fmla="*/ 647065 h 866680"/>
                <a:gd name="connsiteX33" fmla="*/ 437570 w 507024"/>
                <a:gd name="connsiteY33" fmla="*/ 486269 h 866680"/>
                <a:gd name="connsiteX34" fmla="*/ 409941 w 507024"/>
                <a:gd name="connsiteY34" fmla="*/ 426334 h 866680"/>
                <a:gd name="connsiteX35" fmla="*/ 388031 w 507024"/>
                <a:gd name="connsiteY35" fmla="*/ 360580 h 866680"/>
                <a:gd name="connsiteX36" fmla="*/ 372034 w 507024"/>
                <a:gd name="connsiteY36" fmla="*/ 89224 h 866680"/>
                <a:gd name="connsiteX37" fmla="*/ 370968 w 507024"/>
                <a:gd name="connsiteY37" fmla="*/ 52370 h 866680"/>
                <a:gd name="connsiteX38" fmla="*/ 360498 w 507024"/>
                <a:gd name="connsiteY38" fmla="*/ 20269 h 866680"/>
                <a:gd name="connsiteX39" fmla="*/ 352645 w 507024"/>
                <a:gd name="connsiteY39" fmla="*/ 7468 h 866680"/>
                <a:gd name="connsiteX40" fmla="*/ 337715 w 507024"/>
                <a:gd name="connsiteY40" fmla="*/ 0 h 866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07024" h="866680">
                  <a:moveTo>
                    <a:pt x="208000" y="797485"/>
                  </a:moveTo>
                  <a:cubicBezTo>
                    <a:pt x="184151" y="791181"/>
                    <a:pt x="146730" y="755976"/>
                    <a:pt x="130636" y="741526"/>
                  </a:cubicBezTo>
                  <a:cubicBezTo>
                    <a:pt x="42221" y="661710"/>
                    <a:pt x="41057" y="547077"/>
                    <a:pt x="75086" y="436711"/>
                  </a:cubicBezTo>
                  <a:cubicBezTo>
                    <a:pt x="81581" y="415666"/>
                    <a:pt x="89240" y="408004"/>
                    <a:pt x="94766" y="390062"/>
                  </a:cubicBezTo>
                  <a:cubicBezTo>
                    <a:pt x="120069" y="309082"/>
                    <a:pt x="178916" y="258167"/>
                    <a:pt x="239508" y="204826"/>
                  </a:cubicBezTo>
                  <a:cubicBezTo>
                    <a:pt x="255213" y="191055"/>
                    <a:pt x="294574" y="154396"/>
                    <a:pt x="309504" y="145473"/>
                  </a:cubicBezTo>
                  <a:cubicBezTo>
                    <a:pt x="306110" y="185236"/>
                    <a:pt x="305723" y="224999"/>
                    <a:pt x="309600" y="264955"/>
                  </a:cubicBezTo>
                  <a:cubicBezTo>
                    <a:pt x="314157" y="311895"/>
                    <a:pt x="319683" y="326636"/>
                    <a:pt x="333934" y="363101"/>
                  </a:cubicBezTo>
                  <a:lnTo>
                    <a:pt x="367769" y="455719"/>
                  </a:lnTo>
                  <a:cubicBezTo>
                    <a:pt x="407032" y="535051"/>
                    <a:pt x="403542" y="553768"/>
                    <a:pt x="427973" y="612831"/>
                  </a:cubicBezTo>
                  <a:cubicBezTo>
                    <a:pt x="453858" y="675384"/>
                    <a:pt x="456087" y="675481"/>
                    <a:pt x="438734" y="733089"/>
                  </a:cubicBezTo>
                  <a:cubicBezTo>
                    <a:pt x="436116" y="742011"/>
                    <a:pt x="423610" y="768875"/>
                    <a:pt x="418763" y="776634"/>
                  </a:cubicBezTo>
                  <a:cubicBezTo>
                    <a:pt x="398113" y="809511"/>
                    <a:pt x="322010" y="820567"/>
                    <a:pt x="277899" y="818142"/>
                  </a:cubicBezTo>
                  <a:cubicBezTo>
                    <a:pt x="274506" y="810092"/>
                    <a:pt x="272373" y="795836"/>
                    <a:pt x="269367" y="784683"/>
                  </a:cubicBezTo>
                  <a:lnTo>
                    <a:pt x="246294" y="723390"/>
                  </a:lnTo>
                  <a:cubicBezTo>
                    <a:pt x="232528" y="687992"/>
                    <a:pt x="221379" y="675578"/>
                    <a:pt x="226517" y="626699"/>
                  </a:cubicBezTo>
                  <a:cubicBezTo>
                    <a:pt x="234079" y="554156"/>
                    <a:pt x="216241" y="562594"/>
                    <a:pt x="244646" y="445148"/>
                  </a:cubicBezTo>
                  <a:lnTo>
                    <a:pt x="262290" y="382207"/>
                  </a:lnTo>
                  <a:cubicBezTo>
                    <a:pt x="277511" y="336043"/>
                    <a:pt x="256861" y="300354"/>
                    <a:pt x="232625" y="303942"/>
                  </a:cubicBezTo>
                  <a:cubicBezTo>
                    <a:pt x="216241" y="310149"/>
                    <a:pt x="209551" y="335268"/>
                    <a:pt x="201795" y="352530"/>
                  </a:cubicBezTo>
                  <a:cubicBezTo>
                    <a:pt x="176783" y="408683"/>
                    <a:pt x="160399" y="476377"/>
                    <a:pt x="156036" y="541452"/>
                  </a:cubicBezTo>
                  <a:cubicBezTo>
                    <a:pt x="154291" y="566376"/>
                    <a:pt x="151965" y="591495"/>
                    <a:pt x="153225" y="618650"/>
                  </a:cubicBezTo>
                  <a:cubicBezTo>
                    <a:pt x="155843" y="675190"/>
                    <a:pt x="206740" y="785168"/>
                    <a:pt x="208000" y="797485"/>
                  </a:cubicBezTo>
                  <a:close/>
                  <a:moveTo>
                    <a:pt x="337715" y="0"/>
                  </a:moveTo>
                  <a:cubicBezTo>
                    <a:pt x="313963" y="30646"/>
                    <a:pt x="334710" y="68469"/>
                    <a:pt x="230686" y="150516"/>
                  </a:cubicBezTo>
                  <a:cubicBezTo>
                    <a:pt x="122784" y="235570"/>
                    <a:pt x="8192" y="376388"/>
                    <a:pt x="1018" y="527292"/>
                  </a:cubicBezTo>
                  <a:cubicBezTo>
                    <a:pt x="-3344" y="620395"/>
                    <a:pt x="4605" y="651430"/>
                    <a:pt x="58702" y="729597"/>
                  </a:cubicBezTo>
                  <a:cubicBezTo>
                    <a:pt x="64228" y="737550"/>
                    <a:pt x="71693" y="748509"/>
                    <a:pt x="76831" y="753261"/>
                  </a:cubicBezTo>
                  <a:cubicBezTo>
                    <a:pt x="85556" y="761310"/>
                    <a:pt x="91761" y="767032"/>
                    <a:pt x="100389" y="775276"/>
                  </a:cubicBezTo>
                  <a:cubicBezTo>
                    <a:pt x="178334" y="848594"/>
                    <a:pt x="239120" y="872646"/>
                    <a:pt x="355069" y="865469"/>
                  </a:cubicBezTo>
                  <a:cubicBezTo>
                    <a:pt x="388903" y="863336"/>
                    <a:pt x="447847" y="837829"/>
                    <a:pt x="470242" y="807377"/>
                  </a:cubicBezTo>
                  <a:cubicBezTo>
                    <a:pt x="488855" y="782162"/>
                    <a:pt x="511638" y="695072"/>
                    <a:pt x="506209" y="677227"/>
                  </a:cubicBezTo>
                  <a:cubicBezTo>
                    <a:pt x="502816" y="665977"/>
                    <a:pt x="498453" y="659867"/>
                    <a:pt x="494478" y="647065"/>
                  </a:cubicBezTo>
                  <a:cubicBezTo>
                    <a:pt x="476058" y="587906"/>
                    <a:pt x="455990" y="540191"/>
                    <a:pt x="437570" y="486269"/>
                  </a:cubicBezTo>
                  <a:cubicBezTo>
                    <a:pt x="430009" y="464351"/>
                    <a:pt x="418375" y="451064"/>
                    <a:pt x="409941" y="426334"/>
                  </a:cubicBezTo>
                  <a:cubicBezTo>
                    <a:pt x="402282" y="403640"/>
                    <a:pt x="396077" y="382983"/>
                    <a:pt x="388031" y="360580"/>
                  </a:cubicBezTo>
                  <a:cubicBezTo>
                    <a:pt x="353324" y="263016"/>
                    <a:pt x="362243" y="190667"/>
                    <a:pt x="372034" y="89224"/>
                  </a:cubicBezTo>
                  <a:cubicBezTo>
                    <a:pt x="373876" y="69730"/>
                    <a:pt x="380372" y="70118"/>
                    <a:pt x="370968" y="52370"/>
                  </a:cubicBezTo>
                  <a:cubicBezTo>
                    <a:pt x="355262" y="22306"/>
                    <a:pt x="364763" y="35399"/>
                    <a:pt x="360498" y="20269"/>
                  </a:cubicBezTo>
                  <a:cubicBezTo>
                    <a:pt x="360110" y="18815"/>
                    <a:pt x="354681" y="9892"/>
                    <a:pt x="352645" y="7468"/>
                  </a:cubicBezTo>
                  <a:cubicBezTo>
                    <a:pt x="347022" y="582"/>
                    <a:pt x="349058" y="1261"/>
                    <a:pt x="337715" y="0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F4CBC503-1EED-F185-BB69-05297C905DA7}"/>
                </a:ext>
              </a:extLst>
            </p:cNvPr>
            <p:cNvSpPr/>
            <p:nvPr/>
          </p:nvSpPr>
          <p:spPr>
            <a:xfrm>
              <a:off x="3416985" y="720387"/>
              <a:ext cx="88253" cy="308209"/>
            </a:xfrm>
            <a:custGeom>
              <a:avLst/>
              <a:gdLst>
                <a:gd name="connsiteX0" fmla="*/ 44229 w 88253"/>
                <a:gd name="connsiteY0" fmla="*/ 308209 h 308209"/>
                <a:gd name="connsiteX1" fmla="*/ 84075 w 88253"/>
                <a:gd name="connsiteY1" fmla="*/ 237994 h 308209"/>
                <a:gd name="connsiteX2" fmla="*/ 50240 w 88253"/>
                <a:gd name="connsiteY2" fmla="*/ 61681 h 308209"/>
                <a:gd name="connsiteX3" fmla="*/ 7486 w 88253"/>
                <a:gd name="connsiteY3" fmla="*/ 0 h 308209"/>
                <a:gd name="connsiteX4" fmla="*/ 27070 w 88253"/>
                <a:gd name="connsiteY4" fmla="*/ 71573 h 308209"/>
                <a:gd name="connsiteX5" fmla="*/ 57899 w 88253"/>
                <a:gd name="connsiteY5" fmla="*/ 149256 h 308209"/>
                <a:gd name="connsiteX6" fmla="*/ 44229 w 88253"/>
                <a:gd name="connsiteY6" fmla="*/ 308209 h 30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253" h="308209">
                  <a:moveTo>
                    <a:pt x="44229" y="308209"/>
                  </a:moveTo>
                  <a:cubicBezTo>
                    <a:pt x="58481" y="296669"/>
                    <a:pt x="78064" y="262531"/>
                    <a:pt x="84075" y="237994"/>
                  </a:cubicBezTo>
                  <a:cubicBezTo>
                    <a:pt x="98326" y="179999"/>
                    <a:pt x="73410" y="111724"/>
                    <a:pt x="50240" y="61681"/>
                  </a:cubicBezTo>
                  <a:cubicBezTo>
                    <a:pt x="37249" y="33750"/>
                    <a:pt x="26973" y="11444"/>
                    <a:pt x="7486" y="0"/>
                  </a:cubicBezTo>
                  <a:cubicBezTo>
                    <a:pt x="-11709" y="25021"/>
                    <a:pt x="10104" y="28901"/>
                    <a:pt x="27070" y="71573"/>
                  </a:cubicBezTo>
                  <a:cubicBezTo>
                    <a:pt x="37249" y="97079"/>
                    <a:pt x="51403" y="125010"/>
                    <a:pt x="57899" y="149256"/>
                  </a:cubicBezTo>
                  <a:cubicBezTo>
                    <a:pt x="93478" y="282218"/>
                    <a:pt x="-4438" y="286388"/>
                    <a:pt x="44229" y="308209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D771967F-FFFE-78A6-4D9E-FEC351C2D752}"/>
                </a:ext>
              </a:extLst>
            </p:cNvPr>
            <p:cNvSpPr/>
            <p:nvPr/>
          </p:nvSpPr>
          <p:spPr>
            <a:xfrm>
              <a:off x="2833188" y="1013855"/>
              <a:ext cx="31415" cy="193964"/>
            </a:xfrm>
            <a:custGeom>
              <a:avLst/>
              <a:gdLst>
                <a:gd name="connsiteX0" fmla="*/ 4852 w 31415"/>
                <a:gd name="connsiteY0" fmla="*/ 193964 h 193964"/>
                <a:gd name="connsiteX1" fmla="*/ 23369 w 31415"/>
                <a:gd name="connsiteY1" fmla="*/ 172822 h 193964"/>
                <a:gd name="connsiteX2" fmla="*/ 31415 w 31415"/>
                <a:gd name="connsiteY2" fmla="*/ 139072 h 193964"/>
                <a:gd name="connsiteX3" fmla="*/ 20654 w 31415"/>
                <a:gd name="connsiteY3" fmla="*/ 135581 h 193964"/>
                <a:gd name="connsiteX4" fmla="*/ 11347 w 31415"/>
                <a:gd name="connsiteY4" fmla="*/ 0 h 193964"/>
                <a:gd name="connsiteX5" fmla="*/ 11444 w 31415"/>
                <a:gd name="connsiteY5" fmla="*/ 41411 h 193964"/>
                <a:gd name="connsiteX6" fmla="*/ 4852 w 31415"/>
                <a:gd name="connsiteY6" fmla="*/ 193964 h 193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415" h="193964">
                  <a:moveTo>
                    <a:pt x="4852" y="193964"/>
                  </a:moveTo>
                  <a:cubicBezTo>
                    <a:pt x="19588" y="193286"/>
                    <a:pt x="19394" y="186691"/>
                    <a:pt x="23369" y="172822"/>
                  </a:cubicBezTo>
                  <a:cubicBezTo>
                    <a:pt x="26762" y="161184"/>
                    <a:pt x="30640" y="150710"/>
                    <a:pt x="31415" y="139072"/>
                  </a:cubicBezTo>
                  <a:lnTo>
                    <a:pt x="20654" y="135581"/>
                  </a:lnTo>
                  <a:cubicBezTo>
                    <a:pt x="23951" y="91066"/>
                    <a:pt x="47024" y="6401"/>
                    <a:pt x="11347" y="0"/>
                  </a:cubicBezTo>
                  <a:cubicBezTo>
                    <a:pt x="1944" y="14353"/>
                    <a:pt x="10087" y="25894"/>
                    <a:pt x="11444" y="41411"/>
                  </a:cubicBezTo>
                  <a:cubicBezTo>
                    <a:pt x="15128" y="83405"/>
                    <a:pt x="-10272" y="168652"/>
                    <a:pt x="4852" y="193964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55381664-AB54-0D86-5067-01640F474A36}"/>
                </a:ext>
              </a:extLst>
            </p:cNvPr>
            <p:cNvSpPr/>
            <p:nvPr/>
          </p:nvSpPr>
          <p:spPr>
            <a:xfrm>
              <a:off x="2895331" y="1061861"/>
              <a:ext cx="33709" cy="196873"/>
            </a:xfrm>
            <a:custGeom>
              <a:avLst/>
              <a:gdLst>
                <a:gd name="connsiteX0" fmla="*/ 12316 w 33709"/>
                <a:gd name="connsiteY0" fmla="*/ 196874 h 196873"/>
                <a:gd name="connsiteX1" fmla="*/ 22496 w 33709"/>
                <a:gd name="connsiteY1" fmla="*/ 154299 h 196873"/>
                <a:gd name="connsiteX2" fmla="*/ 27246 w 33709"/>
                <a:gd name="connsiteY2" fmla="*/ 99892 h 196873"/>
                <a:gd name="connsiteX3" fmla="*/ 15806 w 33709"/>
                <a:gd name="connsiteY3" fmla="*/ 0 h 196873"/>
                <a:gd name="connsiteX4" fmla="*/ 14255 w 33709"/>
                <a:gd name="connsiteY4" fmla="*/ 45485 h 196873"/>
                <a:gd name="connsiteX5" fmla="*/ 8826 w 33709"/>
                <a:gd name="connsiteY5" fmla="*/ 100571 h 196873"/>
                <a:gd name="connsiteX6" fmla="*/ 3979 w 33709"/>
                <a:gd name="connsiteY6" fmla="*/ 156044 h 196873"/>
                <a:gd name="connsiteX7" fmla="*/ 12316 w 33709"/>
                <a:gd name="connsiteY7" fmla="*/ 196874 h 196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709" h="196873">
                  <a:moveTo>
                    <a:pt x="12316" y="196874"/>
                  </a:moveTo>
                  <a:cubicBezTo>
                    <a:pt x="34129" y="188436"/>
                    <a:pt x="22787" y="178059"/>
                    <a:pt x="22496" y="154299"/>
                  </a:cubicBezTo>
                  <a:cubicBezTo>
                    <a:pt x="22205" y="132866"/>
                    <a:pt x="24823" y="119191"/>
                    <a:pt x="27246" y="99892"/>
                  </a:cubicBezTo>
                  <a:cubicBezTo>
                    <a:pt x="31415" y="65851"/>
                    <a:pt x="44115" y="2812"/>
                    <a:pt x="15806" y="0"/>
                  </a:cubicBezTo>
                  <a:cubicBezTo>
                    <a:pt x="5627" y="15711"/>
                    <a:pt x="14546" y="21724"/>
                    <a:pt x="14255" y="45485"/>
                  </a:cubicBezTo>
                  <a:cubicBezTo>
                    <a:pt x="14061" y="64105"/>
                    <a:pt x="11056" y="81077"/>
                    <a:pt x="8826" y="100571"/>
                  </a:cubicBezTo>
                  <a:cubicBezTo>
                    <a:pt x="6693" y="118609"/>
                    <a:pt x="6500" y="138491"/>
                    <a:pt x="3979" y="156044"/>
                  </a:cubicBezTo>
                  <a:cubicBezTo>
                    <a:pt x="974" y="177477"/>
                    <a:pt x="-6394" y="188727"/>
                    <a:pt x="12316" y="196874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3521C697-0779-0100-38B6-3D7504F97BFC}"/>
                </a:ext>
              </a:extLst>
            </p:cNvPr>
            <p:cNvSpPr/>
            <p:nvPr/>
          </p:nvSpPr>
          <p:spPr>
            <a:xfrm>
              <a:off x="2600326" y="1262627"/>
              <a:ext cx="135241" cy="33877"/>
            </a:xfrm>
            <a:custGeom>
              <a:avLst/>
              <a:gdLst>
                <a:gd name="connsiteX0" fmla="*/ 0 w 135241"/>
                <a:gd name="connsiteY0" fmla="*/ 13371 h 33877"/>
                <a:gd name="connsiteX1" fmla="*/ 776 w 135241"/>
                <a:gd name="connsiteY1" fmla="*/ 31797 h 33877"/>
                <a:gd name="connsiteX2" fmla="*/ 72322 w 135241"/>
                <a:gd name="connsiteY2" fmla="*/ 29567 h 33877"/>
                <a:gd name="connsiteX3" fmla="*/ 135241 w 135241"/>
                <a:gd name="connsiteY3" fmla="*/ 23457 h 33877"/>
                <a:gd name="connsiteX4" fmla="*/ 76103 w 135241"/>
                <a:gd name="connsiteY4" fmla="*/ 2703 h 33877"/>
                <a:gd name="connsiteX5" fmla="*/ 0 w 135241"/>
                <a:gd name="connsiteY5" fmla="*/ 13371 h 33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241" h="33877">
                  <a:moveTo>
                    <a:pt x="0" y="13371"/>
                  </a:moveTo>
                  <a:lnTo>
                    <a:pt x="776" y="31797"/>
                  </a:lnTo>
                  <a:cubicBezTo>
                    <a:pt x="22201" y="37325"/>
                    <a:pt x="51382" y="30149"/>
                    <a:pt x="72322" y="29567"/>
                  </a:cubicBezTo>
                  <a:cubicBezTo>
                    <a:pt x="104606" y="28694"/>
                    <a:pt x="112071" y="36647"/>
                    <a:pt x="135241" y="23457"/>
                  </a:cubicBezTo>
                  <a:cubicBezTo>
                    <a:pt x="129133" y="-10293"/>
                    <a:pt x="109065" y="2121"/>
                    <a:pt x="76103" y="2703"/>
                  </a:cubicBezTo>
                  <a:cubicBezTo>
                    <a:pt x="52254" y="3188"/>
                    <a:pt x="17450" y="5806"/>
                    <a:pt x="0" y="13371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122EBE36-D33A-6DB5-C16E-4B2785228E5D}"/>
                </a:ext>
              </a:extLst>
            </p:cNvPr>
            <p:cNvSpPr/>
            <p:nvPr/>
          </p:nvSpPr>
          <p:spPr>
            <a:xfrm>
              <a:off x="2552047" y="1193480"/>
              <a:ext cx="129426" cy="38043"/>
            </a:xfrm>
            <a:custGeom>
              <a:avLst/>
              <a:gdLst>
                <a:gd name="connsiteX0" fmla="*/ 127872 w 129426"/>
                <a:gd name="connsiteY0" fmla="*/ 32960 h 38043"/>
                <a:gd name="connsiteX1" fmla="*/ 120795 w 129426"/>
                <a:gd name="connsiteY1" fmla="*/ 7260 h 38043"/>
                <a:gd name="connsiteX2" fmla="*/ 49345 w 129426"/>
                <a:gd name="connsiteY2" fmla="*/ 3090 h 38043"/>
                <a:gd name="connsiteX3" fmla="*/ 3683 w 129426"/>
                <a:gd name="connsiteY3" fmla="*/ 19965 h 38043"/>
                <a:gd name="connsiteX4" fmla="*/ 121570 w 129426"/>
                <a:gd name="connsiteY4" fmla="*/ 37034 h 38043"/>
                <a:gd name="connsiteX5" fmla="*/ 127872 w 129426"/>
                <a:gd name="connsiteY5" fmla="*/ 32960 h 38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9426" h="38043">
                  <a:moveTo>
                    <a:pt x="127872" y="32960"/>
                  </a:moveTo>
                  <a:cubicBezTo>
                    <a:pt x="132428" y="22971"/>
                    <a:pt x="126030" y="16861"/>
                    <a:pt x="120795" y="7260"/>
                  </a:cubicBezTo>
                  <a:cubicBezTo>
                    <a:pt x="96073" y="6290"/>
                    <a:pt x="73775" y="7745"/>
                    <a:pt x="49345" y="3090"/>
                  </a:cubicBezTo>
                  <a:cubicBezTo>
                    <a:pt x="39165" y="1150"/>
                    <a:pt x="-14350" y="-8354"/>
                    <a:pt x="3683" y="19965"/>
                  </a:cubicBezTo>
                  <a:cubicBezTo>
                    <a:pt x="8142" y="26947"/>
                    <a:pt x="108288" y="42077"/>
                    <a:pt x="121570" y="37034"/>
                  </a:cubicBezTo>
                  <a:cubicBezTo>
                    <a:pt x="127193" y="34900"/>
                    <a:pt x="124672" y="35676"/>
                    <a:pt x="127872" y="32960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87AFAF95-B7E1-7BA7-7A18-8997376D2B37}"/>
                </a:ext>
              </a:extLst>
            </p:cNvPr>
            <p:cNvSpPr/>
            <p:nvPr/>
          </p:nvSpPr>
          <p:spPr>
            <a:xfrm>
              <a:off x="2652802" y="1344942"/>
              <a:ext cx="121072" cy="31337"/>
            </a:xfrm>
            <a:custGeom>
              <a:avLst/>
              <a:gdLst>
                <a:gd name="connsiteX0" fmla="*/ 32158 w 121072"/>
                <a:gd name="connsiteY0" fmla="*/ 4763 h 31337"/>
                <a:gd name="connsiteX1" fmla="*/ 1135 w 121072"/>
                <a:gd name="connsiteY1" fmla="*/ 13103 h 31337"/>
                <a:gd name="connsiteX2" fmla="*/ 15871 w 121072"/>
                <a:gd name="connsiteY2" fmla="*/ 31336 h 31337"/>
                <a:gd name="connsiteX3" fmla="*/ 87321 w 121072"/>
                <a:gd name="connsiteY3" fmla="*/ 25905 h 31337"/>
                <a:gd name="connsiteX4" fmla="*/ 104772 w 121072"/>
                <a:gd name="connsiteY4" fmla="*/ 592 h 31337"/>
                <a:gd name="connsiteX5" fmla="*/ 32158 w 121072"/>
                <a:gd name="connsiteY5" fmla="*/ 4763 h 31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072" h="31337">
                  <a:moveTo>
                    <a:pt x="32158" y="4763"/>
                  </a:moveTo>
                  <a:cubicBezTo>
                    <a:pt x="17907" y="7284"/>
                    <a:pt x="5207" y="398"/>
                    <a:pt x="1135" y="13103"/>
                  </a:cubicBezTo>
                  <a:cubicBezTo>
                    <a:pt x="-3033" y="26099"/>
                    <a:pt x="4819" y="31239"/>
                    <a:pt x="15871" y="31336"/>
                  </a:cubicBezTo>
                  <a:cubicBezTo>
                    <a:pt x="31189" y="31433"/>
                    <a:pt x="70452" y="27650"/>
                    <a:pt x="87321" y="25905"/>
                  </a:cubicBezTo>
                  <a:cubicBezTo>
                    <a:pt x="113109" y="23189"/>
                    <a:pt x="138703" y="3017"/>
                    <a:pt x="104772" y="592"/>
                  </a:cubicBezTo>
                  <a:cubicBezTo>
                    <a:pt x="81407" y="-1153"/>
                    <a:pt x="52420" y="1174"/>
                    <a:pt x="32158" y="4763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3CDCF546-A84E-6954-9B90-846861416F6E}"/>
                </a:ext>
              </a:extLst>
            </p:cNvPr>
            <p:cNvSpPr/>
            <p:nvPr/>
          </p:nvSpPr>
          <p:spPr>
            <a:xfrm>
              <a:off x="2522865" y="1118370"/>
              <a:ext cx="107611" cy="41743"/>
            </a:xfrm>
            <a:custGeom>
              <a:avLst/>
              <a:gdLst>
                <a:gd name="connsiteX0" fmla="*/ 776 w 107611"/>
                <a:gd name="connsiteY0" fmla="*/ 711 h 41743"/>
                <a:gd name="connsiteX1" fmla="*/ 0 w 107611"/>
                <a:gd name="connsiteY1" fmla="*/ 19913 h 41743"/>
                <a:gd name="connsiteX2" fmla="*/ 58944 w 107611"/>
                <a:gd name="connsiteY2" fmla="*/ 34169 h 41743"/>
                <a:gd name="connsiteX3" fmla="*/ 107611 w 107611"/>
                <a:gd name="connsiteY3" fmla="*/ 24083 h 41743"/>
                <a:gd name="connsiteX4" fmla="*/ 776 w 107611"/>
                <a:gd name="connsiteY4" fmla="*/ 711 h 41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611" h="41743">
                  <a:moveTo>
                    <a:pt x="776" y="711"/>
                  </a:moveTo>
                  <a:lnTo>
                    <a:pt x="0" y="19913"/>
                  </a:lnTo>
                  <a:cubicBezTo>
                    <a:pt x="12021" y="28157"/>
                    <a:pt x="42366" y="29320"/>
                    <a:pt x="58944" y="34169"/>
                  </a:cubicBezTo>
                  <a:cubicBezTo>
                    <a:pt x="75425" y="39116"/>
                    <a:pt x="105575" y="52693"/>
                    <a:pt x="107611" y="24083"/>
                  </a:cubicBezTo>
                  <a:cubicBezTo>
                    <a:pt x="89579" y="5657"/>
                    <a:pt x="7271" y="-2587"/>
                    <a:pt x="776" y="711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E2B489E6-47FC-2991-00DA-D7977385DA4E}"/>
                </a:ext>
              </a:extLst>
            </p:cNvPr>
            <p:cNvSpPr/>
            <p:nvPr/>
          </p:nvSpPr>
          <p:spPr>
            <a:xfrm>
              <a:off x="2773205" y="1002896"/>
              <a:ext cx="30929" cy="121518"/>
            </a:xfrm>
            <a:custGeom>
              <a:avLst/>
              <a:gdLst>
                <a:gd name="connsiteX0" fmla="*/ 4921 w 30929"/>
                <a:gd name="connsiteY0" fmla="*/ 121519 h 121518"/>
                <a:gd name="connsiteX1" fmla="*/ 23244 w 30929"/>
                <a:gd name="connsiteY1" fmla="*/ 60420 h 121518"/>
                <a:gd name="connsiteX2" fmla="*/ 22275 w 30929"/>
                <a:gd name="connsiteY2" fmla="*/ 0 h 121518"/>
                <a:gd name="connsiteX3" fmla="*/ 6472 w 30929"/>
                <a:gd name="connsiteY3" fmla="*/ 59741 h 121518"/>
                <a:gd name="connsiteX4" fmla="*/ 4921 w 30929"/>
                <a:gd name="connsiteY4" fmla="*/ 121519 h 121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929" h="121518">
                  <a:moveTo>
                    <a:pt x="4921" y="121519"/>
                  </a:moveTo>
                  <a:cubicBezTo>
                    <a:pt x="28479" y="112693"/>
                    <a:pt x="18591" y="88836"/>
                    <a:pt x="23244" y="60420"/>
                  </a:cubicBezTo>
                  <a:cubicBezTo>
                    <a:pt x="26928" y="37435"/>
                    <a:pt x="39047" y="10377"/>
                    <a:pt x="22275" y="0"/>
                  </a:cubicBezTo>
                  <a:cubicBezTo>
                    <a:pt x="6860" y="9019"/>
                    <a:pt x="14907" y="17748"/>
                    <a:pt x="6472" y="59741"/>
                  </a:cubicBezTo>
                  <a:cubicBezTo>
                    <a:pt x="1625" y="83502"/>
                    <a:pt x="-4483" y="102510"/>
                    <a:pt x="4921" y="121519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2" name="图形 6">
            <a:extLst>
              <a:ext uri="{FF2B5EF4-FFF2-40B4-BE49-F238E27FC236}">
                <a16:creationId xmlns:a16="http://schemas.microsoft.com/office/drawing/2014/main" id="{2747EEFF-37C8-4FDE-4378-866C7A4BB706}"/>
              </a:ext>
            </a:extLst>
          </p:cNvPr>
          <p:cNvGrpSpPr/>
          <p:nvPr/>
        </p:nvGrpSpPr>
        <p:grpSpPr>
          <a:xfrm>
            <a:off x="9871505" y="2609042"/>
            <a:ext cx="1050693" cy="1298194"/>
            <a:chOff x="4223606" y="5475350"/>
            <a:chExt cx="1146600" cy="1416693"/>
          </a:xfrm>
          <a:solidFill>
            <a:srgbClr val="00B050"/>
          </a:solidFill>
        </p:grpSpPr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3145F732-93F2-552D-483F-C8C1607B779F}"/>
                </a:ext>
              </a:extLst>
            </p:cNvPr>
            <p:cNvSpPr/>
            <p:nvPr/>
          </p:nvSpPr>
          <p:spPr>
            <a:xfrm>
              <a:off x="4223606" y="5475350"/>
              <a:ext cx="1146600" cy="1416693"/>
            </a:xfrm>
            <a:custGeom>
              <a:avLst/>
              <a:gdLst>
                <a:gd name="connsiteX0" fmla="*/ 222978 w 1146600"/>
                <a:gd name="connsiteY0" fmla="*/ 655771 h 1416693"/>
                <a:gd name="connsiteX1" fmla="*/ 514207 w 1146600"/>
                <a:gd name="connsiteY1" fmla="*/ 662269 h 1416693"/>
                <a:gd name="connsiteX2" fmla="*/ 609021 w 1146600"/>
                <a:gd name="connsiteY2" fmla="*/ 651989 h 1416693"/>
                <a:gd name="connsiteX3" fmla="*/ 635681 w 1146600"/>
                <a:gd name="connsiteY3" fmla="*/ 1022170 h 1416693"/>
                <a:gd name="connsiteX4" fmla="*/ 673103 w 1146600"/>
                <a:gd name="connsiteY4" fmla="*/ 1184130 h 1416693"/>
                <a:gd name="connsiteX5" fmla="*/ 720704 w 1146600"/>
                <a:gd name="connsiteY5" fmla="*/ 1332222 h 1416693"/>
                <a:gd name="connsiteX6" fmla="*/ 465248 w 1146600"/>
                <a:gd name="connsiteY6" fmla="*/ 1336683 h 1416693"/>
                <a:gd name="connsiteX7" fmla="*/ 225305 w 1146600"/>
                <a:gd name="connsiteY7" fmla="*/ 1361511 h 1416693"/>
                <a:gd name="connsiteX8" fmla="*/ 245470 w 1146600"/>
                <a:gd name="connsiteY8" fmla="*/ 1319711 h 1416693"/>
                <a:gd name="connsiteX9" fmla="*/ 271936 w 1146600"/>
                <a:gd name="connsiteY9" fmla="*/ 1289938 h 1416693"/>
                <a:gd name="connsiteX10" fmla="*/ 306159 w 1146600"/>
                <a:gd name="connsiteY10" fmla="*/ 1236792 h 1416693"/>
                <a:gd name="connsiteX11" fmla="*/ 315853 w 1146600"/>
                <a:gd name="connsiteY11" fmla="*/ 1218268 h 1416693"/>
                <a:gd name="connsiteX12" fmla="*/ 491327 w 1146600"/>
                <a:gd name="connsiteY12" fmla="*/ 1172589 h 1416693"/>
                <a:gd name="connsiteX13" fmla="*/ 519248 w 1146600"/>
                <a:gd name="connsiteY13" fmla="*/ 1130596 h 1416693"/>
                <a:gd name="connsiteX14" fmla="*/ 544551 w 1146600"/>
                <a:gd name="connsiteY14" fmla="*/ 1091997 h 1416693"/>
                <a:gd name="connsiteX15" fmla="*/ 486189 w 1146600"/>
                <a:gd name="connsiteY15" fmla="*/ 1143786 h 1416693"/>
                <a:gd name="connsiteX16" fmla="*/ 433547 w 1146600"/>
                <a:gd name="connsiteY16" fmla="*/ 1136027 h 1416693"/>
                <a:gd name="connsiteX17" fmla="*/ 432577 w 1146600"/>
                <a:gd name="connsiteY17" fmla="*/ 1133506 h 1416693"/>
                <a:gd name="connsiteX18" fmla="*/ 416872 w 1146600"/>
                <a:gd name="connsiteY18" fmla="*/ 1063581 h 1416693"/>
                <a:gd name="connsiteX19" fmla="*/ 413188 w 1146600"/>
                <a:gd name="connsiteY19" fmla="*/ 1146986 h 1416693"/>
                <a:gd name="connsiteX20" fmla="*/ 349785 w 1146600"/>
                <a:gd name="connsiteY20" fmla="*/ 1161534 h 1416693"/>
                <a:gd name="connsiteX21" fmla="*/ 304123 w 1146600"/>
                <a:gd name="connsiteY21" fmla="*/ 1192374 h 1416693"/>
                <a:gd name="connsiteX22" fmla="*/ 290259 w 1146600"/>
                <a:gd name="connsiteY22" fmla="*/ 1159982 h 1416693"/>
                <a:gd name="connsiteX23" fmla="*/ 272130 w 1146600"/>
                <a:gd name="connsiteY23" fmla="*/ 1132730 h 1416693"/>
                <a:gd name="connsiteX24" fmla="*/ 340672 w 1146600"/>
                <a:gd name="connsiteY24" fmla="*/ 1027601 h 1416693"/>
                <a:gd name="connsiteX25" fmla="*/ 311200 w 1146600"/>
                <a:gd name="connsiteY25" fmla="*/ 927903 h 1416693"/>
                <a:gd name="connsiteX26" fmla="*/ 313720 w 1146600"/>
                <a:gd name="connsiteY26" fmla="*/ 898615 h 1416693"/>
                <a:gd name="connsiteX27" fmla="*/ 293458 w 1146600"/>
                <a:gd name="connsiteY27" fmla="*/ 887753 h 1416693"/>
                <a:gd name="connsiteX28" fmla="*/ 294234 w 1146600"/>
                <a:gd name="connsiteY28" fmla="*/ 950015 h 1416693"/>
                <a:gd name="connsiteX29" fmla="*/ 286575 w 1146600"/>
                <a:gd name="connsiteY29" fmla="*/ 1080165 h 1416693"/>
                <a:gd name="connsiteX30" fmla="*/ 260884 w 1146600"/>
                <a:gd name="connsiteY30" fmla="*/ 1161824 h 1416693"/>
                <a:gd name="connsiteX31" fmla="*/ 233061 w 1146600"/>
                <a:gd name="connsiteY31" fmla="*/ 1303515 h 1416693"/>
                <a:gd name="connsiteX32" fmla="*/ 215222 w 1146600"/>
                <a:gd name="connsiteY32" fmla="*/ 1330864 h 1416693"/>
                <a:gd name="connsiteX33" fmla="*/ 198741 w 1146600"/>
                <a:gd name="connsiteY33" fmla="*/ 1358892 h 1416693"/>
                <a:gd name="connsiteX34" fmla="*/ 83762 w 1146600"/>
                <a:gd name="connsiteY34" fmla="*/ 1363257 h 1416693"/>
                <a:gd name="connsiteX35" fmla="*/ 164810 w 1146600"/>
                <a:gd name="connsiteY35" fmla="*/ 1127202 h 1416693"/>
                <a:gd name="connsiteX36" fmla="*/ 187883 w 1146600"/>
                <a:gd name="connsiteY36" fmla="*/ 1045252 h 1416693"/>
                <a:gd name="connsiteX37" fmla="*/ 203879 w 1146600"/>
                <a:gd name="connsiteY37" fmla="*/ 952634 h 1416693"/>
                <a:gd name="connsiteX38" fmla="*/ 215707 w 1146600"/>
                <a:gd name="connsiteY38" fmla="*/ 859240 h 1416693"/>
                <a:gd name="connsiteX39" fmla="*/ 222978 w 1146600"/>
                <a:gd name="connsiteY39" fmla="*/ 655771 h 1416693"/>
                <a:gd name="connsiteX40" fmla="*/ 704901 w 1146600"/>
                <a:gd name="connsiteY40" fmla="*/ 850512 h 1416693"/>
                <a:gd name="connsiteX41" fmla="*/ 772376 w 1146600"/>
                <a:gd name="connsiteY41" fmla="*/ 849348 h 1416693"/>
                <a:gd name="connsiteX42" fmla="*/ 955800 w 1146600"/>
                <a:gd name="connsiteY42" fmla="*/ 841492 h 1416693"/>
                <a:gd name="connsiteX43" fmla="*/ 1002044 w 1146600"/>
                <a:gd name="connsiteY43" fmla="*/ 1240865 h 1416693"/>
                <a:gd name="connsiteX44" fmla="*/ 1047997 w 1146600"/>
                <a:gd name="connsiteY44" fmla="*/ 1347739 h 1416693"/>
                <a:gd name="connsiteX45" fmla="*/ 804951 w 1146600"/>
                <a:gd name="connsiteY45" fmla="*/ 1334356 h 1416693"/>
                <a:gd name="connsiteX46" fmla="*/ 787015 w 1146600"/>
                <a:gd name="connsiteY46" fmla="*/ 1276263 h 1416693"/>
                <a:gd name="connsiteX47" fmla="*/ 738639 w 1146600"/>
                <a:gd name="connsiteY47" fmla="*/ 1106933 h 1416693"/>
                <a:gd name="connsiteX48" fmla="*/ 709846 w 1146600"/>
                <a:gd name="connsiteY48" fmla="*/ 919078 h 1416693"/>
                <a:gd name="connsiteX49" fmla="*/ 704901 w 1146600"/>
                <a:gd name="connsiteY49" fmla="*/ 850512 h 1416693"/>
                <a:gd name="connsiteX50" fmla="*/ 589244 w 1146600"/>
                <a:gd name="connsiteY50" fmla="*/ 275795 h 1416693"/>
                <a:gd name="connsiteX51" fmla="*/ 584202 w 1146600"/>
                <a:gd name="connsiteY51" fmla="*/ 87843 h 1416693"/>
                <a:gd name="connsiteX52" fmla="*/ 713142 w 1146600"/>
                <a:gd name="connsiteY52" fmla="*/ 159125 h 1416693"/>
                <a:gd name="connsiteX53" fmla="*/ 791475 w 1146600"/>
                <a:gd name="connsiteY53" fmla="*/ 182983 h 1416693"/>
                <a:gd name="connsiteX54" fmla="*/ 785270 w 1146600"/>
                <a:gd name="connsiteY54" fmla="*/ 142832 h 1416693"/>
                <a:gd name="connsiteX55" fmla="*/ 755702 w 1146600"/>
                <a:gd name="connsiteY55" fmla="*/ 105979 h 1416693"/>
                <a:gd name="connsiteX56" fmla="*/ 724388 w 1146600"/>
                <a:gd name="connsiteY56" fmla="*/ 73878 h 1416693"/>
                <a:gd name="connsiteX57" fmla="*/ 853424 w 1146600"/>
                <a:gd name="connsiteY57" fmla="*/ 167272 h 1416693"/>
                <a:gd name="connsiteX58" fmla="*/ 847704 w 1146600"/>
                <a:gd name="connsiteY58" fmla="*/ 298586 h 1416693"/>
                <a:gd name="connsiteX59" fmla="*/ 864670 w 1146600"/>
                <a:gd name="connsiteY59" fmla="*/ 414286 h 1416693"/>
                <a:gd name="connsiteX60" fmla="*/ 842081 w 1146600"/>
                <a:gd name="connsiteY60" fmla="*/ 394598 h 1416693"/>
                <a:gd name="connsiteX61" fmla="*/ 589244 w 1146600"/>
                <a:gd name="connsiteY61" fmla="*/ 275795 h 1416693"/>
                <a:gd name="connsiteX62" fmla="*/ 328941 w 1146600"/>
                <a:gd name="connsiteY62" fmla="*/ 617269 h 1416693"/>
                <a:gd name="connsiteX63" fmla="*/ 333885 w 1146600"/>
                <a:gd name="connsiteY63" fmla="*/ 543951 h 1416693"/>
                <a:gd name="connsiteX64" fmla="*/ 334370 w 1146600"/>
                <a:gd name="connsiteY64" fmla="*/ 463165 h 1416693"/>
                <a:gd name="connsiteX65" fmla="*/ 497047 w 1146600"/>
                <a:gd name="connsiteY65" fmla="*/ 102100 h 1416693"/>
                <a:gd name="connsiteX66" fmla="*/ 587886 w 1146600"/>
                <a:gd name="connsiteY66" fmla="*/ 336506 h 1416693"/>
                <a:gd name="connsiteX67" fmla="*/ 674266 w 1146600"/>
                <a:gd name="connsiteY67" fmla="*/ 358424 h 1416693"/>
                <a:gd name="connsiteX68" fmla="*/ 811543 w 1146600"/>
                <a:gd name="connsiteY68" fmla="*/ 442410 h 1416693"/>
                <a:gd name="connsiteX69" fmla="*/ 880472 w 1146600"/>
                <a:gd name="connsiteY69" fmla="*/ 485858 h 1416693"/>
                <a:gd name="connsiteX70" fmla="*/ 924002 w 1146600"/>
                <a:gd name="connsiteY70" fmla="*/ 496914 h 1416693"/>
                <a:gd name="connsiteX71" fmla="*/ 934957 w 1146600"/>
                <a:gd name="connsiteY71" fmla="*/ 392659 h 1416693"/>
                <a:gd name="connsiteX72" fmla="*/ 926716 w 1146600"/>
                <a:gd name="connsiteY72" fmla="*/ 294997 h 1416693"/>
                <a:gd name="connsiteX73" fmla="*/ 931176 w 1146600"/>
                <a:gd name="connsiteY73" fmla="*/ 101906 h 1416693"/>
                <a:gd name="connsiteX74" fmla="*/ 818329 w 1146600"/>
                <a:gd name="connsiteY74" fmla="*/ 5409 h 1416693"/>
                <a:gd name="connsiteX75" fmla="*/ 661372 w 1146600"/>
                <a:gd name="connsiteY75" fmla="*/ 49729 h 1416693"/>
                <a:gd name="connsiteX76" fmla="*/ 608827 w 1146600"/>
                <a:gd name="connsiteY76" fmla="*/ 40807 h 1416693"/>
                <a:gd name="connsiteX77" fmla="*/ 552792 w 1146600"/>
                <a:gd name="connsiteY77" fmla="*/ 43620 h 1416693"/>
                <a:gd name="connsiteX78" fmla="*/ 332237 w 1146600"/>
                <a:gd name="connsiteY78" fmla="*/ 189966 h 1416693"/>
                <a:gd name="connsiteX79" fmla="*/ 281243 w 1146600"/>
                <a:gd name="connsiteY79" fmla="*/ 615136 h 1416693"/>
                <a:gd name="connsiteX80" fmla="*/ 219779 w 1146600"/>
                <a:gd name="connsiteY80" fmla="*/ 608638 h 1416693"/>
                <a:gd name="connsiteX81" fmla="*/ 190792 w 1146600"/>
                <a:gd name="connsiteY81" fmla="*/ 608444 h 1416693"/>
                <a:gd name="connsiteX82" fmla="*/ 175280 w 1146600"/>
                <a:gd name="connsiteY82" fmla="*/ 607571 h 1416693"/>
                <a:gd name="connsiteX83" fmla="*/ 145420 w 1146600"/>
                <a:gd name="connsiteY83" fmla="*/ 819283 h 1416693"/>
                <a:gd name="connsiteX84" fmla="*/ 109744 w 1146600"/>
                <a:gd name="connsiteY84" fmla="*/ 1025758 h 1416693"/>
                <a:gd name="connsiteX85" fmla="*/ 81339 w 1146600"/>
                <a:gd name="connsiteY85" fmla="*/ 1119346 h 1416693"/>
                <a:gd name="connsiteX86" fmla="*/ 35870 w 1146600"/>
                <a:gd name="connsiteY86" fmla="*/ 1256770 h 1416693"/>
                <a:gd name="connsiteX87" fmla="*/ 2036 w 1146600"/>
                <a:gd name="connsiteY87" fmla="*/ 1341823 h 1416693"/>
                <a:gd name="connsiteX88" fmla="*/ 0 w 1146600"/>
                <a:gd name="connsiteY88" fmla="*/ 1384981 h 1416693"/>
                <a:gd name="connsiteX89" fmla="*/ 49443 w 1146600"/>
                <a:gd name="connsiteY89" fmla="*/ 1414463 h 1416693"/>
                <a:gd name="connsiteX90" fmla="*/ 191858 w 1146600"/>
                <a:gd name="connsiteY90" fmla="*/ 1411069 h 1416693"/>
                <a:gd name="connsiteX91" fmla="*/ 338830 w 1146600"/>
                <a:gd name="connsiteY91" fmla="*/ 1401080 h 1416693"/>
                <a:gd name="connsiteX92" fmla="*/ 409504 w 1146600"/>
                <a:gd name="connsiteY92" fmla="*/ 1395358 h 1416693"/>
                <a:gd name="connsiteX93" fmla="*/ 860792 w 1146600"/>
                <a:gd name="connsiteY93" fmla="*/ 1388957 h 1416693"/>
                <a:gd name="connsiteX94" fmla="*/ 1008248 w 1146600"/>
                <a:gd name="connsiteY94" fmla="*/ 1398752 h 1416693"/>
                <a:gd name="connsiteX95" fmla="*/ 1146495 w 1146600"/>
                <a:gd name="connsiteY95" fmla="*/ 1387211 h 1416693"/>
                <a:gd name="connsiteX96" fmla="*/ 1141066 w 1146600"/>
                <a:gd name="connsiteY96" fmla="*/ 1360638 h 1416693"/>
                <a:gd name="connsiteX97" fmla="*/ 1108589 w 1146600"/>
                <a:gd name="connsiteY97" fmla="*/ 1294884 h 1416693"/>
                <a:gd name="connsiteX98" fmla="*/ 1051487 w 1146600"/>
                <a:gd name="connsiteY98" fmla="*/ 1083754 h 1416693"/>
                <a:gd name="connsiteX99" fmla="*/ 1041404 w 1146600"/>
                <a:gd name="connsiteY99" fmla="*/ 964272 h 1416693"/>
                <a:gd name="connsiteX100" fmla="*/ 1033649 w 1146600"/>
                <a:gd name="connsiteY100" fmla="*/ 907537 h 1416693"/>
                <a:gd name="connsiteX101" fmla="*/ 1027541 w 1146600"/>
                <a:gd name="connsiteY101" fmla="*/ 845759 h 1416693"/>
                <a:gd name="connsiteX102" fmla="*/ 1001462 w 1146600"/>
                <a:gd name="connsiteY102" fmla="*/ 806094 h 1416693"/>
                <a:gd name="connsiteX103" fmla="*/ 952213 w 1146600"/>
                <a:gd name="connsiteY103" fmla="*/ 790189 h 1416693"/>
                <a:gd name="connsiteX104" fmla="*/ 826182 w 1146600"/>
                <a:gd name="connsiteY104" fmla="*/ 796008 h 1416693"/>
                <a:gd name="connsiteX105" fmla="*/ 704998 w 1146600"/>
                <a:gd name="connsiteY105" fmla="*/ 801826 h 1416693"/>
                <a:gd name="connsiteX106" fmla="*/ 674460 w 1146600"/>
                <a:gd name="connsiteY106" fmla="*/ 652765 h 1416693"/>
                <a:gd name="connsiteX107" fmla="*/ 663893 w 1146600"/>
                <a:gd name="connsiteY107" fmla="*/ 607959 h 1416693"/>
                <a:gd name="connsiteX108" fmla="*/ 552404 w 1146600"/>
                <a:gd name="connsiteY108" fmla="*/ 600394 h 1416693"/>
                <a:gd name="connsiteX109" fmla="*/ 510911 w 1146600"/>
                <a:gd name="connsiteY109" fmla="*/ 608153 h 1416693"/>
                <a:gd name="connsiteX110" fmla="*/ 416096 w 1146600"/>
                <a:gd name="connsiteY110" fmla="*/ 611450 h 1416693"/>
                <a:gd name="connsiteX111" fmla="*/ 328941 w 1146600"/>
                <a:gd name="connsiteY111" fmla="*/ 617269 h 1416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</a:cxnLst>
              <a:rect l="l" t="t" r="r" b="b"/>
              <a:pathLst>
                <a:path w="1146600" h="1416693">
                  <a:moveTo>
                    <a:pt x="222978" y="655771"/>
                  </a:moveTo>
                  <a:cubicBezTo>
                    <a:pt x="340284" y="683702"/>
                    <a:pt x="402718" y="666536"/>
                    <a:pt x="514207" y="662269"/>
                  </a:cubicBezTo>
                  <a:cubicBezTo>
                    <a:pt x="562680" y="660426"/>
                    <a:pt x="585172" y="653541"/>
                    <a:pt x="609021" y="651989"/>
                  </a:cubicBezTo>
                  <a:cubicBezTo>
                    <a:pt x="619782" y="777581"/>
                    <a:pt x="611251" y="903464"/>
                    <a:pt x="635681" y="1022170"/>
                  </a:cubicBezTo>
                  <a:cubicBezTo>
                    <a:pt x="647994" y="1082396"/>
                    <a:pt x="655362" y="1129141"/>
                    <a:pt x="673103" y="1184130"/>
                  </a:cubicBezTo>
                  <a:lnTo>
                    <a:pt x="720704" y="1332222"/>
                  </a:lnTo>
                  <a:cubicBezTo>
                    <a:pt x="662245" y="1337459"/>
                    <a:pt x="573441" y="1323009"/>
                    <a:pt x="465248" y="1336683"/>
                  </a:cubicBezTo>
                  <a:cubicBezTo>
                    <a:pt x="435874" y="1340369"/>
                    <a:pt x="244403" y="1355013"/>
                    <a:pt x="225305" y="1361511"/>
                  </a:cubicBezTo>
                  <a:lnTo>
                    <a:pt x="245470" y="1319711"/>
                  </a:lnTo>
                  <a:cubicBezTo>
                    <a:pt x="251965" y="1311080"/>
                    <a:pt x="264277" y="1297600"/>
                    <a:pt x="271936" y="1289938"/>
                  </a:cubicBezTo>
                  <a:cubicBezTo>
                    <a:pt x="311781" y="1249496"/>
                    <a:pt x="281534" y="1273936"/>
                    <a:pt x="306159" y="1236792"/>
                  </a:cubicBezTo>
                  <a:cubicBezTo>
                    <a:pt x="311200" y="1229227"/>
                    <a:pt x="311685" y="1225154"/>
                    <a:pt x="315853" y="1218268"/>
                  </a:cubicBezTo>
                  <a:cubicBezTo>
                    <a:pt x="355989" y="1151059"/>
                    <a:pt x="435195" y="1176954"/>
                    <a:pt x="491327" y="1172589"/>
                  </a:cubicBezTo>
                  <a:cubicBezTo>
                    <a:pt x="501507" y="1160564"/>
                    <a:pt x="507227" y="1143786"/>
                    <a:pt x="519248" y="1130596"/>
                  </a:cubicBezTo>
                  <a:cubicBezTo>
                    <a:pt x="527973" y="1120898"/>
                    <a:pt x="544066" y="1110618"/>
                    <a:pt x="544551" y="1091997"/>
                  </a:cubicBezTo>
                  <a:cubicBezTo>
                    <a:pt x="505385" y="1090736"/>
                    <a:pt x="505288" y="1127493"/>
                    <a:pt x="486189" y="1143786"/>
                  </a:cubicBezTo>
                  <a:cubicBezTo>
                    <a:pt x="485413" y="1144271"/>
                    <a:pt x="442854" y="1158139"/>
                    <a:pt x="433547" y="1136027"/>
                  </a:cubicBezTo>
                  <a:cubicBezTo>
                    <a:pt x="433159" y="1135154"/>
                    <a:pt x="432868" y="1134282"/>
                    <a:pt x="432577" y="1133506"/>
                  </a:cubicBezTo>
                  <a:cubicBezTo>
                    <a:pt x="419683" y="1095974"/>
                    <a:pt x="449640" y="1053107"/>
                    <a:pt x="416872" y="1063581"/>
                  </a:cubicBezTo>
                  <a:cubicBezTo>
                    <a:pt x="408438" y="1084433"/>
                    <a:pt x="414448" y="1121092"/>
                    <a:pt x="413188" y="1146986"/>
                  </a:cubicBezTo>
                  <a:cubicBezTo>
                    <a:pt x="372955" y="1148150"/>
                    <a:pt x="378190" y="1145047"/>
                    <a:pt x="349785" y="1161534"/>
                  </a:cubicBezTo>
                  <a:cubicBezTo>
                    <a:pt x="334952" y="1170165"/>
                    <a:pt x="316144" y="1188786"/>
                    <a:pt x="304123" y="1192374"/>
                  </a:cubicBezTo>
                  <a:cubicBezTo>
                    <a:pt x="299469" y="1182385"/>
                    <a:pt x="296173" y="1170359"/>
                    <a:pt x="290259" y="1159982"/>
                  </a:cubicBezTo>
                  <a:cubicBezTo>
                    <a:pt x="282697" y="1146889"/>
                    <a:pt x="276881" y="1143301"/>
                    <a:pt x="272130" y="1132730"/>
                  </a:cubicBezTo>
                  <a:cubicBezTo>
                    <a:pt x="280855" y="1102471"/>
                    <a:pt x="339411" y="1050198"/>
                    <a:pt x="340672" y="1027601"/>
                  </a:cubicBezTo>
                  <a:cubicBezTo>
                    <a:pt x="341738" y="1009853"/>
                    <a:pt x="320604" y="961944"/>
                    <a:pt x="311200" y="927903"/>
                  </a:cubicBezTo>
                  <a:cubicBezTo>
                    <a:pt x="304026" y="901718"/>
                    <a:pt x="308776" y="914326"/>
                    <a:pt x="313720" y="898615"/>
                  </a:cubicBezTo>
                  <a:cubicBezTo>
                    <a:pt x="296173" y="893863"/>
                    <a:pt x="310230" y="893184"/>
                    <a:pt x="293458" y="887753"/>
                  </a:cubicBezTo>
                  <a:cubicBezTo>
                    <a:pt x="272906" y="904337"/>
                    <a:pt x="286672" y="925285"/>
                    <a:pt x="294234" y="950015"/>
                  </a:cubicBezTo>
                  <a:cubicBezTo>
                    <a:pt x="321670" y="1040015"/>
                    <a:pt x="329911" y="1020230"/>
                    <a:pt x="286575" y="1080165"/>
                  </a:cubicBezTo>
                  <a:cubicBezTo>
                    <a:pt x="256425" y="1121771"/>
                    <a:pt x="235872" y="1134863"/>
                    <a:pt x="260884" y="1161824"/>
                  </a:cubicBezTo>
                  <a:cubicBezTo>
                    <a:pt x="326323" y="1232621"/>
                    <a:pt x="250899" y="1279173"/>
                    <a:pt x="233061" y="1303515"/>
                  </a:cubicBezTo>
                  <a:cubicBezTo>
                    <a:pt x="226371" y="1312535"/>
                    <a:pt x="221427" y="1319905"/>
                    <a:pt x="215222" y="1330864"/>
                  </a:cubicBezTo>
                  <a:lnTo>
                    <a:pt x="198741" y="1358892"/>
                  </a:lnTo>
                  <a:lnTo>
                    <a:pt x="83762" y="1363257"/>
                  </a:lnTo>
                  <a:cubicBezTo>
                    <a:pt x="82308" y="1345800"/>
                    <a:pt x="153855" y="1163570"/>
                    <a:pt x="164810" y="1127202"/>
                  </a:cubicBezTo>
                  <a:cubicBezTo>
                    <a:pt x="172953" y="1100241"/>
                    <a:pt x="180612" y="1072989"/>
                    <a:pt x="187883" y="1045252"/>
                  </a:cubicBezTo>
                  <a:cubicBezTo>
                    <a:pt x="195833" y="1015187"/>
                    <a:pt x="197966" y="982407"/>
                    <a:pt x="203879" y="952634"/>
                  </a:cubicBezTo>
                  <a:lnTo>
                    <a:pt x="215707" y="859240"/>
                  </a:lnTo>
                  <a:cubicBezTo>
                    <a:pt x="218906" y="816374"/>
                    <a:pt x="225789" y="692721"/>
                    <a:pt x="222978" y="655771"/>
                  </a:cubicBezTo>
                  <a:close/>
                  <a:moveTo>
                    <a:pt x="704901" y="850512"/>
                  </a:moveTo>
                  <a:cubicBezTo>
                    <a:pt x="728556" y="850996"/>
                    <a:pt x="745910" y="847020"/>
                    <a:pt x="772376" y="849348"/>
                  </a:cubicBezTo>
                  <a:cubicBezTo>
                    <a:pt x="821529" y="853809"/>
                    <a:pt x="868451" y="836255"/>
                    <a:pt x="955800" y="841492"/>
                  </a:cubicBezTo>
                  <a:cubicBezTo>
                    <a:pt x="957739" y="992493"/>
                    <a:pt x="949596" y="1092288"/>
                    <a:pt x="1002044" y="1240865"/>
                  </a:cubicBezTo>
                  <a:cubicBezTo>
                    <a:pt x="1019203" y="1289744"/>
                    <a:pt x="1044507" y="1336392"/>
                    <a:pt x="1047997" y="1347739"/>
                  </a:cubicBezTo>
                  <a:cubicBezTo>
                    <a:pt x="1000784" y="1347448"/>
                    <a:pt x="835489" y="1346479"/>
                    <a:pt x="804951" y="1334356"/>
                  </a:cubicBezTo>
                  <a:cubicBezTo>
                    <a:pt x="797195" y="1328828"/>
                    <a:pt x="791184" y="1292363"/>
                    <a:pt x="787015" y="1276263"/>
                  </a:cubicBezTo>
                  <a:cubicBezTo>
                    <a:pt x="771213" y="1214195"/>
                    <a:pt x="749497" y="1162600"/>
                    <a:pt x="738639" y="1106933"/>
                  </a:cubicBezTo>
                  <a:cubicBezTo>
                    <a:pt x="732725" y="1076189"/>
                    <a:pt x="709458" y="946718"/>
                    <a:pt x="709846" y="919078"/>
                  </a:cubicBezTo>
                  <a:cubicBezTo>
                    <a:pt x="710137" y="892505"/>
                    <a:pt x="708004" y="876212"/>
                    <a:pt x="704901" y="850512"/>
                  </a:cubicBezTo>
                  <a:close/>
                  <a:moveTo>
                    <a:pt x="589244" y="275795"/>
                  </a:moveTo>
                  <a:cubicBezTo>
                    <a:pt x="554828" y="229050"/>
                    <a:pt x="543679" y="134589"/>
                    <a:pt x="584202" y="87843"/>
                  </a:cubicBezTo>
                  <a:cubicBezTo>
                    <a:pt x="645473" y="88425"/>
                    <a:pt x="683088" y="114223"/>
                    <a:pt x="713142" y="159125"/>
                  </a:cubicBezTo>
                  <a:cubicBezTo>
                    <a:pt x="738833" y="197433"/>
                    <a:pt x="775479" y="196754"/>
                    <a:pt x="791475" y="182983"/>
                  </a:cubicBezTo>
                  <a:cubicBezTo>
                    <a:pt x="808925" y="167951"/>
                    <a:pt x="793220" y="153597"/>
                    <a:pt x="785270" y="142832"/>
                  </a:cubicBezTo>
                  <a:cubicBezTo>
                    <a:pt x="773540" y="127121"/>
                    <a:pt x="768499" y="120332"/>
                    <a:pt x="755702" y="105979"/>
                  </a:cubicBezTo>
                  <a:cubicBezTo>
                    <a:pt x="737863" y="85807"/>
                    <a:pt x="729623" y="84158"/>
                    <a:pt x="724388" y="73878"/>
                  </a:cubicBezTo>
                  <a:cubicBezTo>
                    <a:pt x="769953" y="28490"/>
                    <a:pt x="868742" y="31303"/>
                    <a:pt x="853424" y="167272"/>
                  </a:cubicBezTo>
                  <a:cubicBezTo>
                    <a:pt x="848674" y="209459"/>
                    <a:pt x="846056" y="255526"/>
                    <a:pt x="847704" y="298586"/>
                  </a:cubicBezTo>
                  <a:cubicBezTo>
                    <a:pt x="850710" y="375299"/>
                    <a:pt x="863507" y="392077"/>
                    <a:pt x="864670" y="414286"/>
                  </a:cubicBezTo>
                  <a:cubicBezTo>
                    <a:pt x="855557" y="407497"/>
                    <a:pt x="850710" y="402939"/>
                    <a:pt x="842081" y="394598"/>
                  </a:cubicBezTo>
                  <a:cubicBezTo>
                    <a:pt x="724485" y="280547"/>
                    <a:pt x="618425" y="315364"/>
                    <a:pt x="589244" y="275795"/>
                  </a:cubicBezTo>
                  <a:close/>
                  <a:moveTo>
                    <a:pt x="328941" y="617269"/>
                  </a:moveTo>
                  <a:cubicBezTo>
                    <a:pt x="340866" y="567614"/>
                    <a:pt x="336891" y="603983"/>
                    <a:pt x="333885" y="543951"/>
                  </a:cubicBezTo>
                  <a:cubicBezTo>
                    <a:pt x="332625" y="519123"/>
                    <a:pt x="334467" y="492162"/>
                    <a:pt x="334370" y="463165"/>
                  </a:cubicBezTo>
                  <a:cubicBezTo>
                    <a:pt x="333982" y="345719"/>
                    <a:pt x="365102" y="137983"/>
                    <a:pt x="497047" y="102100"/>
                  </a:cubicBezTo>
                  <a:cubicBezTo>
                    <a:pt x="491909" y="201604"/>
                    <a:pt x="484832" y="291603"/>
                    <a:pt x="587886" y="336506"/>
                  </a:cubicBezTo>
                  <a:cubicBezTo>
                    <a:pt x="613093" y="347465"/>
                    <a:pt x="644891" y="351538"/>
                    <a:pt x="674266" y="358424"/>
                  </a:cubicBezTo>
                  <a:cubicBezTo>
                    <a:pt x="729623" y="371516"/>
                    <a:pt x="776060" y="413413"/>
                    <a:pt x="811543" y="442410"/>
                  </a:cubicBezTo>
                  <a:cubicBezTo>
                    <a:pt x="840821" y="466171"/>
                    <a:pt x="835101" y="438822"/>
                    <a:pt x="880472" y="485858"/>
                  </a:cubicBezTo>
                  <a:cubicBezTo>
                    <a:pt x="892009" y="497884"/>
                    <a:pt x="901801" y="499436"/>
                    <a:pt x="924002" y="496914"/>
                  </a:cubicBezTo>
                  <a:cubicBezTo>
                    <a:pt x="978001" y="490708"/>
                    <a:pt x="944457" y="453757"/>
                    <a:pt x="934957" y="392659"/>
                  </a:cubicBezTo>
                  <a:cubicBezTo>
                    <a:pt x="931079" y="367346"/>
                    <a:pt x="926813" y="319243"/>
                    <a:pt x="926716" y="294997"/>
                  </a:cubicBezTo>
                  <a:cubicBezTo>
                    <a:pt x="926425" y="245633"/>
                    <a:pt x="952989" y="156604"/>
                    <a:pt x="931176" y="101906"/>
                  </a:cubicBezTo>
                  <a:cubicBezTo>
                    <a:pt x="913919" y="58749"/>
                    <a:pt x="865252" y="15495"/>
                    <a:pt x="818329" y="5409"/>
                  </a:cubicBezTo>
                  <a:cubicBezTo>
                    <a:pt x="706646" y="-18740"/>
                    <a:pt x="672521" y="45559"/>
                    <a:pt x="661372" y="49729"/>
                  </a:cubicBezTo>
                  <a:cubicBezTo>
                    <a:pt x="640916" y="50020"/>
                    <a:pt x="628507" y="42262"/>
                    <a:pt x="608827" y="40807"/>
                  </a:cubicBezTo>
                  <a:cubicBezTo>
                    <a:pt x="584784" y="39061"/>
                    <a:pt x="573247" y="41680"/>
                    <a:pt x="552792" y="43620"/>
                  </a:cubicBezTo>
                  <a:cubicBezTo>
                    <a:pt x="453227" y="53124"/>
                    <a:pt x="378869" y="102585"/>
                    <a:pt x="332237" y="189966"/>
                  </a:cubicBezTo>
                  <a:cubicBezTo>
                    <a:pt x="265344" y="315267"/>
                    <a:pt x="268737" y="477421"/>
                    <a:pt x="281243" y="615136"/>
                  </a:cubicBezTo>
                  <a:cubicBezTo>
                    <a:pt x="257491" y="614748"/>
                    <a:pt x="239944" y="608541"/>
                    <a:pt x="219779" y="608638"/>
                  </a:cubicBezTo>
                  <a:cubicBezTo>
                    <a:pt x="202425" y="608638"/>
                    <a:pt x="204364" y="612614"/>
                    <a:pt x="190792" y="608444"/>
                  </a:cubicBezTo>
                  <a:cubicBezTo>
                    <a:pt x="182454" y="605922"/>
                    <a:pt x="181873" y="603013"/>
                    <a:pt x="175280" y="607571"/>
                  </a:cubicBezTo>
                  <a:cubicBezTo>
                    <a:pt x="160738" y="620373"/>
                    <a:pt x="152304" y="783594"/>
                    <a:pt x="145420" y="819283"/>
                  </a:cubicBezTo>
                  <a:cubicBezTo>
                    <a:pt x="137665" y="860016"/>
                    <a:pt x="119245" y="999573"/>
                    <a:pt x="109744" y="1025758"/>
                  </a:cubicBezTo>
                  <a:cubicBezTo>
                    <a:pt x="99080" y="1055435"/>
                    <a:pt x="90452" y="1088603"/>
                    <a:pt x="81339" y="1119346"/>
                  </a:cubicBezTo>
                  <a:lnTo>
                    <a:pt x="35870" y="1256770"/>
                  </a:lnTo>
                  <a:cubicBezTo>
                    <a:pt x="22589" y="1299345"/>
                    <a:pt x="7659" y="1324270"/>
                    <a:pt x="2036" y="1341823"/>
                  </a:cubicBezTo>
                  <a:cubicBezTo>
                    <a:pt x="-5720" y="1366263"/>
                    <a:pt x="13088" y="1354237"/>
                    <a:pt x="0" y="1384981"/>
                  </a:cubicBezTo>
                  <a:cubicBezTo>
                    <a:pt x="24043" y="1404474"/>
                    <a:pt x="7465" y="1408159"/>
                    <a:pt x="49443" y="1414463"/>
                  </a:cubicBezTo>
                  <a:cubicBezTo>
                    <a:pt x="90161" y="1420573"/>
                    <a:pt x="149783" y="1412330"/>
                    <a:pt x="191858" y="1411069"/>
                  </a:cubicBezTo>
                  <a:cubicBezTo>
                    <a:pt x="268058" y="1408741"/>
                    <a:pt x="268931" y="1406608"/>
                    <a:pt x="338830" y="1401080"/>
                  </a:cubicBezTo>
                  <a:cubicBezTo>
                    <a:pt x="360158" y="1399431"/>
                    <a:pt x="389048" y="1398461"/>
                    <a:pt x="409504" y="1395358"/>
                  </a:cubicBezTo>
                  <a:cubicBezTo>
                    <a:pt x="541352" y="1375961"/>
                    <a:pt x="729623" y="1378677"/>
                    <a:pt x="860792" y="1388957"/>
                  </a:cubicBezTo>
                  <a:cubicBezTo>
                    <a:pt x="909944" y="1392836"/>
                    <a:pt x="955025" y="1399334"/>
                    <a:pt x="1008248" y="1398752"/>
                  </a:cubicBezTo>
                  <a:cubicBezTo>
                    <a:pt x="1068162" y="1398073"/>
                    <a:pt x="1115472" y="1411360"/>
                    <a:pt x="1146495" y="1387211"/>
                  </a:cubicBezTo>
                  <a:cubicBezTo>
                    <a:pt x="1146786" y="1372858"/>
                    <a:pt x="1146883" y="1371209"/>
                    <a:pt x="1141066" y="1360638"/>
                  </a:cubicBezTo>
                  <a:lnTo>
                    <a:pt x="1108589" y="1294884"/>
                  </a:lnTo>
                  <a:cubicBezTo>
                    <a:pt x="1089199" y="1252600"/>
                    <a:pt x="1053135" y="1128366"/>
                    <a:pt x="1051487" y="1083754"/>
                  </a:cubicBezTo>
                  <a:cubicBezTo>
                    <a:pt x="1049936" y="1041470"/>
                    <a:pt x="1042374" y="1006847"/>
                    <a:pt x="1041404" y="964272"/>
                  </a:cubicBezTo>
                  <a:cubicBezTo>
                    <a:pt x="1040823" y="940996"/>
                    <a:pt x="1035975" y="927806"/>
                    <a:pt x="1033649" y="907537"/>
                  </a:cubicBezTo>
                  <a:cubicBezTo>
                    <a:pt x="1031128" y="884940"/>
                    <a:pt x="1030643" y="868162"/>
                    <a:pt x="1027541" y="845759"/>
                  </a:cubicBezTo>
                  <a:cubicBezTo>
                    <a:pt x="1025311" y="829563"/>
                    <a:pt x="1011739" y="816568"/>
                    <a:pt x="1001462" y="806094"/>
                  </a:cubicBezTo>
                  <a:cubicBezTo>
                    <a:pt x="990216" y="794747"/>
                    <a:pt x="971990" y="791546"/>
                    <a:pt x="952213" y="790189"/>
                  </a:cubicBezTo>
                  <a:cubicBezTo>
                    <a:pt x="879115" y="784952"/>
                    <a:pt x="866027" y="794456"/>
                    <a:pt x="826182" y="796008"/>
                  </a:cubicBezTo>
                  <a:cubicBezTo>
                    <a:pt x="797486" y="797074"/>
                    <a:pt x="723806" y="805900"/>
                    <a:pt x="704998" y="801826"/>
                  </a:cubicBezTo>
                  <a:cubicBezTo>
                    <a:pt x="701508" y="794553"/>
                    <a:pt x="687451" y="690006"/>
                    <a:pt x="674460" y="652765"/>
                  </a:cubicBezTo>
                  <a:cubicBezTo>
                    <a:pt x="666220" y="629101"/>
                    <a:pt x="665638" y="636763"/>
                    <a:pt x="663893" y="607959"/>
                  </a:cubicBezTo>
                  <a:cubicBezTo>
                    <a:pt x="608245" y="568099"/>
                    <a:pt x="582942" y="592927"/>
                    <a:pt x="552404" y="600394"/>
                  </a:cubicBezTo>
                  <a:cubicBezTo>
                    <a:pt x="537377" y="604080"/>
                    <a:pt x="527392" y="607086"/>
                    <a:pt x="510911" y="608153"/>
                  </a:cubicBezTo>
                  <a:cubicBezTo>
                    <a:pt x="478336" y="610093"/>
                    <a:pt x="448380" y="609996"/>
                    <a:pt x="416096" y="611450"/>
                  </a:cubicBezTo>
                  <a:cubicBezTo>
                    <a:pt x="383716" y="612808"/>
                    <a:pt x="358898" y="617560"/>
                    <a:pt x="328941" y="617269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D85812B5-A9E1-B4A4-67D5-7EEEC680452E}"/>
                </a:ext>
              </a:extLst>
            </p:cNvPr>
            <p:cNvSpPr/>
            <p:nvPr/>
          </p:nvSpPr>
          <p:spPr>
            <a:xfrm>
              <a:off x="5085153" y="6384244"/>
              <a:ext cx="62818" cy="369794"/>
            </a:xfrm>
            <a:custGeom>
              <a:avLst/>
              <a:gdLst>
                <a:gd name="connsiteX0" fmla="*/ 46943 w 62818"/>
                <a:gd name="connsiteY0" fmla="*/ 369212 h 369794"/>
                <a:gd name="connsiteX1" fmla="*/ 59061 w 62818"/>
                <a:gd name="connsiteY1" fmla="*/ 369794 h 369794"/>
                <a:gd name="connsiteX2" fmla="*/ 27262 w 62818"/>
                <a:gd name="connsiteY2" fmla="*/ 199009 h 369794"/>
                <a:gd name="connsiteX3" fmla="*/ 23094 w 62818"/>
                <a:gd name="connsiteY3" fmla="*/ 41412 h 369794"/>
                <a:gd name="connsiteX4" fmla="*/ 17083 w 62818"/>
                <a:gd name="connsiteY4" fmla="*/ 1 h 369794"/>
                <a:gd name="connsiteX5" fmla="*/ 893 w 62818"/>
                <a:gd name="connsiteY5" fmla="*/ 90873 h 369794"/>
                <a:gd name="connsiteX6" fmla="*/ 31431 w 62818"/>
                <a:gd name="connsiteY6" fmla="*/ 328771 h 369794"/>
                <a:gd name="connsiteX7" fmla="*/ 46943 w 62818"/>
                <a:gd name="connsiteY7" fmla="*/ 369212 h 369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818" h="369794">
                  <a:moveTo>
                    <a:pt x="46943" y="369212"/>
                  </a:moveTo>
                  <a:lnTo>
                    <a:pt x="59061" y="369794"/>
                  </a:lnTo>
                  <a:cubicBezTo>
                    <a:pt x="74960" y="339148"/>
                    <a:pt x="35794" y="300646"/>
                    <a:pt x="27262" y="199009"/>
                  </a:cubicBezTo>
                  <a:cubicBezTo>
                    <a:pt x="22997" y="148966"/>
                    <a:pt x="19991" y="92910"/>
                    <a:pt x="23094" y="41412"/>
                  </a:cubicBezTo>
                  <a:cubicBezTo>
                    <a:pt x="23966" y="26186"/>
                    <a:pt x="34146" y="195"/>
                    <a:pt x="17083" y="1"/>
                  </a:cubicBezTo>
                  <a:cubicBezTo>
                    <a:pt x="-2209" y="-290"/>
                    <a:pt x="2638" y="62361"/>
                    <a:pt x="893" y="90873"/>
                  </a:cubicBezTo>
                  <a:cubicBezTo>
                    <a:pt x="-3276" y="159731"/>
                    <a:pt x="7194" y="263211"/>
                    <a:pt x="31431" y="328771"/>
                  </a:cubicBezTo>
                  <a:lnTo>
                    <a:pt x="46943" y="369212"/>
                  </a:ln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052E56D4-71F5-0FD2-006D-DBF245B23D80}"/>
                </a:ext>
              </a:extLst>
            </p:cNvPr>
            <p:cNvSpPr/>
            <p:nvPr/>
          </p:nvSpPr>
          <p:spPr>
            <a:xfrm>
              <a:off x="5027045" y="6404708"/>
              <a:ext cx="23963" cy="110948"/>
            </a:xfrm>
            <a:custGeom>
              <a:avLst/>
              <a:gdLst>
                <a:gd name="connsiteX0" fmla="*/ 15665 w 23963"/>
                <a:gd name="connsiteY0" fmla="*/ 0 h 110948"/>
                <a:gd name="connsiteX1" fmla="*/ 5001 w 23963"/>
                <a:gd name="connsiteY1" fmla="*/ 1164 h 110948"/>
                <a:gd name="connsiteX2" fmla="*/ 15956 w 23963"/>
                <a:gd name="connsiteY2" fmla="*/ 110948 h 110948"/>
                <a:gd name="connsiteX3" fmla="*/ 18574 w 23963"/>
                <a:gd name="connsiteY3" fmla="*/ 63232 h 110948"/>
                <a:gd name="connsiteX4" fmla="*/ 15665 w 23963"/>
                <a:gd name="connsiteY4" fmla="*/ 0 h 110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963" h="110948">
                  <a:moveTo>
                    <a:pt x="15665" y="0"/>
                  </a:moveTo>
                  <a:lnTo>
                    <a:pt x="5001" y="1164"/>
                  </a:lnTo>
                  <a:cubicBezTo>
                    <a:pt x="1220" y="8437"/>
                    <a:pt x="-8184" y="110657"/>
                    <a:pt x="15956" y="110948"/>
                  </a:cubicBezTo>
                  <a:cubicBezTo>
                    <a:pt x="31758" y="111142"/>
                    <a:pt x="19446" y="79137"/>
                    <a:pt x="18574" y="63232"/>
                  </a:cubicBezTo>
                  <a:cubicBezTo>
                    <a:pt x="17507" y="42963"/>
                    <a:pt x="22451" y="14838"/>
                    <a:pt x="15665" y="0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6" name="图形 6">
            <a:extLst>
              <a:ext uri="{FF2B5EF4-FFF2-40B4-BE49-F238E27FC236}">
                <a16:creationId xmlns:a16="http://schemas.microsoft.com/office/drawing/2014/main" id="{92CFA7E1-A8D6-214C-E328-08C36CE58120}"/>
              </a:ext>
            </a:extLst>
          </p:cNvPr>
          <p:cNvGrpSpPr/>
          <p:nvPr/>
        </p:nvGrpSpPr>
        <p:grpSpPr>
          <a:xfrm>
            <a:off x="8168396" y="2572628"/>
            <a:ext cx="1076677" cy="1228847"/>
            <a:chOff x="2564882" y="5435612"/>
            <a:chExt cx="1174957" cy="1341016"/>
          </a:xfrm>
          <a:solidFill>
            <a:srgbClr val="00B050"/>
          </a:solidFill>
        </p:grpSpPr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EFCA4B35-BC56-F98F-7936-2496D40D2B93}"/>
                </a:ext>
              </a:extLst>
            </p:cNvPr>
            <p:cNvSpPr/>
            <p:nvPr/>
          </p:nvSpPr>
          <p:spPr>
            <a:xfrm>
              <a:off x="2564882" y="5435612"/>
              <a:ext cx="1174957" cy="795180"/>
            </a:xfrm>
            <a:custGeom>
              <a:avLst/>
              <a:gdLst>
                <a:gd name="connsiteX0" fmla="*/ 68308 w 1174957"/>
                <a:gd name="connsiteY0" fmla="*/ 564584 h 795180"/>
                <a:gd name="connsiteX1" fmla="*/ 69956 w 1174957"/>
                <a:gd name="connsiteY1" fmla="*/ 488937 h 795180"/>
                <a:gd name="connsiteX2" fmla="*/ 74125 w 1174957"/>
                <a:gd name="connsiteY2" fmla="*/ 454897 h 795180"/>
                <a:gd name="connsiteX3" fmla="*/ 72671 w 1174957"/>
                <a:gd name="connsiteY3" fmla="*/ 420662 h 795180"/>
                <a:gd name="connsiteX4" fmla="*/ 70635 w 1174957"/>
                <a:gd name="connsiteY4" fmla="*/ 268206 h 795180"/>
                <a:gd name="connsiteX5" fmla="*/ 231276 w 1174957"/>
                <a:gd name="connsiteY5" fmla="*/ 297107 h 795180"/>
                <a:gd name="connsiteX6" fmla="*/ 252217 w 1174957"/>
                <a:gd name="connsiteY6" fmla="*/ 509789 h 795180"/>
                <a:gd name="connsiteX7" fmla="*/ 204034 w 1174957"/>
                <a:gd name="connsiteY7" fmla="*/ 521426 h 795180"/>
                <a:gd name="connsiteX8" fmla="*/ 68308 w 1174957"/>
                <a:gd name="connsiteY8" fmla="*/ 564584 h 795180"/>
                <a:gd name="connsiteX9" fmla="*/ 255998 w 1174957"/>
                <a:gd name="connsiteY9" fmla="*/ 296234 h 795180"/>
                <a:gd name="connsiteX10" fmla="*/ 426043 w 1174957"/>
                <a:gd name="connsiteY10" fmla="*/ 290512 h 795180"/>
                <a:gd name="connsiteX11" fmla="*/ 580479 w 1174957"/>
                <a:gd name="connsiteY11" fmla="*/ 277322 h 795180"/>
                <a:gd name="connsiteX12" fmla="*/ 898853 w 1174957"/>
                <a:gd name="connsiteY12" fmla="*/ 249003 h 795180"/>
                <a:gd name="connsiteX13" fmla="*/ 1004234 w 1174957"/>
                <a:gd name="connsiteY13" fmla="*/ 319413 h 795180"/>
                <a:gd name="connsiteX14" fmla="*/ 1039620 w 1174957"/>
                <a:gd name="connsiteY14" fmla="*/ 455576 h 795180"/>
                <a:gd name="connsiteX15" fmla="*/ 1040686 w 1174957"/>
                <a:gd name="connsiteY15" fmla="*/ 630337 h 795180"/>
                <a:gd name="connsiteX16" fmla="*/ 1099727 w 1174957"/>
                <a:gd name="connsiteY16" fmla="*/ 743225 h 795180"/>
                <a:gd name="connsiteX17" fmla="*/ 990856 w 1174957"/>
                <a:gd name="connsiteY17" fmla="*/ 740412 h 795180"/>
                <a:gd name="connsiteX18" fmla="*/ 876458 w 1174957"/>
                <a:gd name="connsiteY18" fmla="*/ 745164 h 795180"/>
                <a:gd name="connsiteX19" fmla="*/ 897593 w 1174957"/>
                <a:gd name="connsiteY19" fmla="*/ 653322 h 795180"/>
                <a:gd name="connsiteX20" fmla="*/ 794441 w 1174957"/>
                <a:gd name="connsiteY20" fmla="*/ 522396 h 795180"/>
                <a:gd name="connsiteX21" fmla="*/ 482272 w 1174957"/>
                <a:gd name="connsiteY21" fmla="*/ 485155 h 795180"/>
                <a:gd name="connsiteX22" fmla="*/ 272091 w 1174957"/>
                <a:gd name="connsiteY22" fmla="*/ 504649 h 795180"/>
                <a:gd name="connsiteX23" fmla="*/ 271703 w 1174957"/>
                <a:gd name="connsiteY23" fmla="*/ 448496 h 795180"/>
                <a:gd name="connsiteX24" fmla="*/ 255998 w 1174957"/>
                <a:gd name="connsiteY24" fmla="*/ 296234 h 795180"/>
                <a:gd name="connsiteX25" fmla="*/ 511550 w 1174957"/>
                <a:gd name="connsiteY25" fmla="*/ 100330 h 795180"/>
                <a:gd name="connsiteX26" fmla="*/ 512325 w 1174957"/>
                <a:gd name="connsiteY26" fmla="*/ 168411 h 795180"/>
                <a:gd name="connsiteX27" fmla="*/ 517464 w 1174957"/>
                <a:gd name="connsiteY27" fmla="*/ 231353 h 795180"/>
                <a:gd name="connsiteX28" fmla="*/ 175919 w 1174957"/>
                <a:gd name="connsiteY28" fmla="*/ 243572 h 795180"/>
                <a:gd name="connsiteX29" fmla="*/ 149162 w 1174957"/>
                <a:gd name="connsiteY29" fmla="*/ 236396 h 795180"/>
                <a:gd name="connsiteX30" fmla="*/ 121241 w 1174957"/>
                <a:gd name="connsiteY30" fmla="*/ 226988 h 795180"/>
                <a:gd name="connsiteX31" fmla="*/ 10625 w 1174957"/>
                <a:gd name="connsiteY31" fmla="*/ 207980 h 795180"/>
                <a:gd name="connsiteX32" fmla="*/ 7135 w 1174957"/>
                <a:gd name="connsiteY32" fmla="*/ 325910 h 795180"/>
                <a:gd name="connsiteX33" fmla="*/ 4905 w 1174957"/>
                <a:gd name="connsiteY33" fmla="*/ 453927 h 795180"/>
                <a:gd name="connsiteX34" fmla="*/ 21386 w 1174957"/>
                <a:gd name="connsiteY34" fmla="*/ 593872 h 795180"/>
                <a:gd name="connsiteX35" fmla="*/ 106893 w 1174957"/>
                <a:gd name="connsiteY35" fmla="*/ 615693 h 795180"/>
                <a:gd name="connsiteX36" fmla="*/ 129191 w 1174957"/>
                <a:gd name="connsiteY36" fmla="*/ 606965 h 795180"/>
                <a:gd name="connsiteX37" fmla="*/ 271994 w 1174957"/>
                <a:gd name="connsiteY37" fmla="*/ 560122 h 795180"/>
                <a:gd name="connsiteX38" fmla="*/ 506799 w 1174957"/>
                <a:gd name="connsiteY38" fmla="*/ 534422 h 795180"/>
                <a:gd name="connsiteX39" fmla="*/ 823622 w 1174957"/>
                <a:gd name="connsiteY39" fmla="*/ 608710 h 795180"/>
                <a:gd name="connsiteX40" fmla="*/ 818581 w 1174957"/>
                <a:gd name="connsiteY40" fmla="*/ 707923 h 795180"/>
                <a:gd name="connsiteX41" fmla="*/ 838164 w 1174957"/>
                <a:gd name="connsiteY41" fmla="*/ 782697 h 795180"/>
                <a:gd name="connsiteX42" fmla="*/ 951786 w 1174957"/>
                <a:gd name="connsiteY42" fmla="*/ 792589 h 795180"/>
                <a:gd name="connsiteX43" fmla="*/ 1014995 w 1174957"/>
                <a:gd name="connsiteY43" fmla="*/ 792298 h 795180"/>
                <a:gd name="connsiteX44" fmla="*/ 1078108 w 1174957"/>
                <a:gd name="connsiteY44" fmla="*/ 788128 h 795180"/>
                <a:gd name="connsiteX45" fmla="*/ 1139669 w 1174957"/>
                <a:gd name="connsiteY45" fmla="*/ 789776 h 795180"/>
                <a:gd name="connsiteX46" fmla="*/ 1174958 w 1174957"/>
                <a:gd name="connsiteY46" fmla="*/ 760585 h 795180"/>
                <a:gd name="connsiteX47" fmla="*/ 1112912 w 1174957"/>
                <a:gd name="connsiteY47" fmla="*/ 676598 h 795180"/>
                <a:gd name="connsiteX48" fmla="*/ 1108065 w 1174957"/>
                <a:gd name="connsiteY48" fmla="*/ 532773 h 795180"/>
                <a:gd name="connsiteX49" fmla="*/ 1050769 w 1174957"/>
                <a:gd name="connsiteY49" fmla="*/ 293518 h 795180"/>
                <a:gd name="connsiteX50" fmla="*/ 972920 w 1174957"/>
                <a:gd name="connsiteY50" fmla="*/ 224467 h 795180"/>
                <a:gd name="connsiteX51" fmla="*/ 703505 w 1174957"/>
                <a:gd name="connsiteY51" fmla="*/ 205167 h 795180"/>
                <a:gd name="connsiteX52" fmla="*/ 573402 w 1174957"/>
                <a:gd name="connsiteY52" fmla="*/ 224467 h 795180"/>
                <a:gd name="connsiteX53" fmla="*/ 578540 w 1174957"/>
                <a:gd name="connsiteY53" fmla="*/ 161719 h 795180"/>
                <a:gd name="connsiteX54" fmla="*/ 580188 w 1174957"/>
                <a:gd name="connsiteY54" fmla="*/ 94802 h 795180"/>
                <a:gd name="connsiteX55" fmla="*/ 674905 w 1174957"/>
                <a:gd name="connsiteY55" fmla="*/ 86849 h 795180"/>
                <a:gd name="connsiteX56" fmla="*/ 751106 w 1174957"/>
                <a:gd name="connsiteY56" fmla="*/ 116623 h 795180"/>
                <a:gd name="connsiteX57" fmla="*/ 835644 w 1174957"/>
                <a:gd name="connsiteY57" fmla="*/ 104015 h 795180"/>
                <a:gd name="connsiteX58" fmla="*/ 832153 w 1174957"/>
                <a:gd name="connsiteY58" fmla="*/ 11494 h 795180"/>
                <a:gd name="connsiteX59" fmla="*/ 705250 w 1174957"/>
                <a:gd name="connsiteY59" fmla="*/ 13240 h 795180"/>
                <a:gd name="connsiteX60" fmla="*/ 513780 w 1174957"/>
                <a:gd name="connsiteY60" fmla="*/ 29533 h 795180"/>
                <a:gd name="connsiteX61" fmla="*/ 471220 w 1174957"/>
                <a:gd name="connsiteY61" fmla="*/ 34382 h 795180"/>
                <a:gd name="connsiteX62" fmla="*/ 419159 w 1174957"/>
                <a:gd name="connsiteY62" fmla="*/ 35352 h 795180"/>
                <a:gd name="connsiteX63" fmla="*/ 329386 w 1174957"/>
                <a:gd name="connsiteY63" fmla="*/ 20610 h 795180"/>
                <a:gd name="connsiteX64" fmla="*/ 200253 w 1174957"/>
                <a:gd name="connsiteY64" fmla="*/ 90147 h 795180"/>
                <a:gd name="connsiteX65" fmla="*/ 335203 w 1174957"/>
                <a:gd name="connsiteY65" fmla="*/ 125642 h 795180"/>
                <a:gd name="connsiteX66" fmla="*/ 511550 w 1174957"/>
                <a:gd name="connsiteY66" fmla="*/ 100330 h 795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1174957" h="795180">
                  <a:moveTo>
                    <a:pt x="68308" y="564584"/>
                  </a:moveTo>
                  <a:cubicBezTo>
                    <a:pt x="68793" y="539659"/>
                    <a:pt x="66757" y="512601"/>
                    <a:pt x="69956" y="488937"/>
                  </a:cubicBezTo>
                  <a:cubicBezTo>
                    <a:pt x="71217" y="479918"/>
                    <a:pt x="73737" y="463528"/>
                    <a:pt x="74125" y="454897"/>
                  </a:cubicBezTo>
                  <a:cubicBezTo>
                    <a:pt x="74513" y="446556"/>
                    <a:pt x="72768" y="433076"/>
                    <a:pt x="72671" y="420662"/>
                  </a:cubicBezTo>
                  <a:cubicBezTo>
                    <a:pt x="72380" y="369843"/>
                    <a:pt x="69181" y="318831"/>
                    <a:pt x="70635" y="268206"/>
                  </a:cubicBezTo>
                  <a:cubicBezTo>
                    <a:pt x="128125" y="276740"/>
                    <a:pt x="170006" y="298076"/>
                    <a:pt x="231276" y="297107"/>
                  </a:cubicBezTo>
                  <a:cubicBezTo>
                    <a:pt x="248048" y="361600"/>
                    <a:pt x="248727" y="438216"/>
                    <a:pt x="252217" y="509789"/>
                  </a:cubicBezTo>
                  <a:cubicBezTo>
                    <a:pt x="235445" y="514056"/>
                    <a:pt x="221581" y="516189"/>
                    <a:pt x="204034" y="521426"/>
                  </a:cubicBezTo>
                  <a:lnTo>
                    <a:pt x="68308" y="564584"/>
                  </a:lnTo>
                  <a:close/>
                  <a:moveTo>
                    <a:pt x="255998" y="296234"/>
                  </a:moveTo>
                  <a:cubicBezTo>
                    <a:pt x="314554" y="298949"/>
                    <a:pt x="371655" y="294876"/>
                    <a:pt x="426043" y="290512"/>
                  </a:cubicBezTo>
                  <a:cubicBezTo>
                    <a:pt x="479460" y="286245"/>
                    <a:pt x="531327" y="281686"/>
                    <a:pt x="580479" y="277322"/>
                  </a:cubicBezTo>
                  <a:cubicBezTo>
                    <a:pt x="682661" y="268206"/>
                    <a:pt x="793956" y="238432"/>
                    <a:pt x="898853" y="249003"/>
                  </a:cubicBezTo>
                  <a:cubicBezTo>
                    <a:pt x="953046" y="254434"/>
                    <a:pt x="980967" y="280523"/>
                    <a:pt x="1004234" y="319413"/>
                  </a:cubicBezTo>
                  <a:cubicBezTo>
                    <a:pt x="1026532" y="356751"/>
                    <a:pt x="1038554" y="402623"/>
                    <a:pt x="1039620" y="455576"/>
                  </a:cubicBezTo>
                  <a:lnTo>
                    <a:pt x="1040686" y="630337"/>
                  </a:lnTo>
                  <a:cubicBezTo>
                    <a:pt x="1052805" y="701522"/>
                    <a:pt x="1096916" y="715585"/>
                    <a:pt x="1099727" y="743225"/>
                  </a:cubicBezTo>
                  <a:cubicBezTo>
                    <a:pt x="1048151" y="735951"/>
                    <a:pt x="1063954" y="729744"/>
                    <a:pt x="990856" y="740412"/>
                  </a:cubicBezTo>
                  <a:lnTo>
                    <a:pt x="876458" y="745164"/>
                  </a:lnTo>
                  <a:cubicBezTo>
                    <a:pt x="886153" y="713063"/>
                    <a:pt x="909032" y="695122"/>
                    <a:pt x="897593" y="653322"/>
                  </a:cubicBezTo>
                  <a:cubicBezTo>
                    <a:pt x="881790" y="595812"/>
                    <a:pt x="867733" y="548291"/>
                    <a:pt x="794441" y="522396"/>
                  </a:cubicBezTo>
                  <a:cubicBezTo>
                    <a:pt x="695749" y="487483"/>
                    <a:pt x="588235" y="485737"/>
                    <a:pt x="482272" y="485155"/>
                  </a:cubicBezTo>
                  <a:cubicBezTo>
                    <a:pt x="385228" y="484573"/>
                    <a:pt x="315135" y="504067"/>
                    <a:pt x="272091" y="504649"/>
                  </a:cubicBezTo>
                  <a:cubicBezTo>
                    <a:pt x="270927" y="484961"/>
                    <a:pt x="271994" y="467601"/>
                    <a:pt x="271703" y="448496"/>
                  </a:cubicBezTo>
                  <a:cubicBezTo>
                    <a:pt x="271121" y="399908"/>
                    <a:pt x="257646" y="331729"/>
                    <a:pt x="255998" y="296234"/>
                  </a:cubicBezTo>
                  <a:close/>
                  <a:moveTo>
                    <a:pt x="511550" y="100330"/>
                  </a:moveTo>
                  <a:cubicBezTo>
                    <a:pt x="511938" y="122927"/>
                    <a:pt x="512131" y="145717"/>
                    <a:pt x="512325" y="168411"/>
                  </a:cubicBezTo>
                  <a:cubicBezTo>
                    <a:pt x="512519" y="192463"/>
                    <a:pt x="517851" y="203325"/>
                    <a:pt x="517464" y="231353"/>
                  </a:cubicBezTo>
                  <a:cubicBezTo>
                    <a:pt x="463852" y="233777"/>
                    <a:pt x="218188" y="254240"/>
                    <a:pt x="175919" y="243572"/>
                  </a:cubicBezTo>
                  <a:cubicBezTo>
                    <a:pt x="165934" y="241051"/>
                    <a:pt x="161087" y="238820"/>
                    <a:pt x="149162" y="236396"/>
                  </a:cubicBezTo>
                  <a:cubicBezTo>
                    <a:pt x="136753" y="233777"/>
                    <a:pt x="130548" y="228540"/>
                    <a:pt x="121241" y="226988"/>
                  </a:cubicBezTo>
                  <a:cubicBezTo>
                    <a:pt x="58904" y="216029"/>
                    <a:pt x="103500" y="216999"/>
                    <a:pt x="10625" y="207980"/>
                  </a:cubicBezTo>
                  <a:cubicBezTo>
                    <a:pt x="-524" y="230092"/>
                    <a:pt x="7813" y="295943"/>
                    <a:pt x="7135" y="325910"/>
                  </a:cubicBezTo>
                  <a:cubicBezTo>
                    <a:pt x="6359" y="368098"/>
                    <a:pt x="9946" y="412806"/>
                    <a:pt x="4905" y="453927"/>
                  </a:cubicBezTo>
                  <a:cubicBezTo>
                    <a:pt x="639" y="488743"/>
                    <a:pt x="-9055" y="576609"/>
                    <a:pt x="21386" y="593872"/>
                  </a:cubicBezTo>
                  <a:cubicBezTo>
                    <a:pt x="48531" y="609389"/>
                    <a:pt x="54251" y="645273"/>
                    <a:pt x="106893" y="615693"/>
                  </a:cubicBezTo>
                  <a:cubicBezTo>
                    <a:pt x="130645" y="602310"/>
                    <a:pt x="113389" y="617633"/>
                    <a:pt x="129191" y="606965"/>
                  </a:cubicBezTo>
                  <a:cubicBezTo>
                    <a:pt x="148483" y="593775"/>
                    <a:pt x="243976" y="566426"/>
                    <a:pt x="271994" y="560122"/>
                  </a:cubicBezTo>
                  <a:cubicBezTo>
                    <a:pt x="347516" y="543344"/>
                    <a:pt x="421680" y="535392"/>
                    <a:pt x="506799" y="534422"/>
                  </a:cubicBezTo>
                  <a:cubicBezTo>
                    <a:pt x="585133" y="533549"/>
                    <a:pt x="789788" y="532288"/>
                    <a:pt x="823622" y="608710"/>
                  </a:cubicBezTo>
                  <a:cubicBezTo>
                    <a:pt x="840006" y="645758"/>
                    <a:pt x="844757" y="677180"/>
                    <a:pt x="818581" y="707923"/>
                  </a:cubicBezTo>
                  <a:cubicBezTo>
                    <a:pt x="792599" y="738667"/>
                    <a:pt x="799870" y="762330"/>
                    <a:pt x="838164" y="782697"/>
                  </a:cubicBezTo>
                  <a:cubicBezTo>
                    <a:pt x="870157" y="799668"/>
                    <a:pt x="913783" y="795304"/>
                    <a:pt x="951786" y="792589"/>
                  </a:cubicBezTo>
                  <a:cubicBezTo>
                    <a:pt x="972823" y="791037"/>
                    <a:pt x="994540" y="793753"/>
                    <a:pt x="1014995" y="792298"/>
                  </a:cubicBezTo>
                  <a:cubicBezTo>
                    <a:pt x="1038457" y="790746"/>
                    <a:pt x="1051447" y="786285"/>
                    <a:pt x="1078108" y="788128"/>
                  </a:cubicBezTo>
                  <a:cubicBezTo>
                    <a:pt x="1095074" y="789194"/>
                    <a:pt x="1122025" y="795207"/>
                    <a:pt x="1139669" y="789776"/>
                  </a:cubicBezTo>
                  <a:cubicBezTo>
                    <a:pt x="1145195" y="788128"/>
                    <a:pt x="1171274" y="765337"/>
                    <a:pt x="1174958" y="760585"/>
                  </a:cubicBezTo>
                  <a:cubicBezTo>
                    <a:pt x="1167978" y="717137"/>
                    <a:pt x="1122316" y="691921"/>
                    <a:pt x="1112912" y="676598"/>
                  </a:cubicBezTo>
                  <a:cubicBezTo>
                    <a:pt x="1103411" y="661275"/>
                    <a:pt x="1108258" y="559153"/>
                    <a:pt x="1108065" y="532773"/>
                  </a:cubicBezTo>
                  <a:cubicBezTo>
                    <a:pt x="1107386" y="437343"/>
                    <a:pt x="1095655" y="352968"/>
                    <a:pt x="1050769" y="293518"/>
                  </a:cubicBezTo>
                  <a:cubicBezTo>
                    <a:pt x="1028665" y="264230"/>
                    <a:pt x="1006270" y="241342"/>
                    <a:pt x="972920" y="224467"/>
                  </a:cubicBezTo>
                  <a:cubicBezTo>
                    <a:pt x="906318" y="190620"/>
                    <a:pt x="780578" y="195178"/>
                    <a:pt x="703505" y="205167"/>
                  </a:cubicBezTo>
                  <a:cubicBezTo>
                    <a:pt x="665695" y="210114"/>
                    <a:pt x="610630" y="223303"/>
                    <a:pt x="573402" y="224467"/>
                  </a:cubicBezTo>
                  <a:cubicBezTo>
                    <a:pt x="574081" y="202355"/>
                    <a:pt x="579122" y="178691"/>
                    <a:pt x="578540" y="161719"/>
                  </a:cubicBezTo>
                  <a:cubicBezTo>
                    <a:pt x="577862" y="144554"/>
                    <a:pt x="576795" y="117011"/>
                    <a:pt x="580188" y="94802"/>
                  </a:cubicBezTo>
                  <a:cubicBezTo>
                    <a:pt x="611793" y="94414"/>
                    <a:pt x="645046" y="88595"/>
                    <a:pt x="674905" y="86849"/>
                  </a:cubicBezTo>
                  <a:cubicBezTo>
                    <a:pt x="717950" y="84425"/>
                    <a:pt x="699142" y="100815"/>
                    <a:pt x="751106" y="116623"/>
                  </a:cubicBezTo>
                  <a:cubicBezTo>
                    <a:pt x="764484" y="120696"/>
                    <a:pt x="821295" y="108864"/>
                    <a:pt x="835644" y="104015"/>
                  </a:cubicBezTo>
                  <a:cubicBezTo>
                    <a:pt x="882372" y="88207"/>
                    <a:pt x="866473" y="33024"/>
                    <a:pt x="832153" y="11494"/>
                  </a:cubicBezTo>
                  <a:cubicBezTo>
                    <a:pt x="798804" y="-9357"/>
                    <a:pt x="740054" y="2475"/>
                    <a:pt x="705250" y="13240"/>
                  </a:cubicBezTo>
                  <a:cubicBezTo>
                    <a:pt x="673936" y="22841"/>
                    <a:pt x="554594" y="29727"/>
                    <a:pt x="513780" y="29533"/>
                  </a:cubicBezTo>
                  <a:cubicBezTo>
                    <a:pt x="497589" y="29436"/>
                    <a:pt x="483823" y="32830"/>
                    <a:pt x="471220" y="34382"/>
                  </a:cubicBezTo>
                  <a:cubicBezTo>
                    <a:pt x="454545" y="36418"/>
                    <a:pt x="435931" y="35061"/>
                    <a:pt x="419159" y="35352"/>
                  </a:cubicBezTo>
                  <a:cubicBezTo>
                    <a:pt x="396571" y="35740"/>
                    <a:pt x="347806" y="25847"/>
                    <a:pt x="329386" y="20610"/>
                  </a:cubicBezTo>
                  <a:cubicBezTo>
                    <a:pt x="301660" y="12658"/>
                    <a:pt x="191043" y="18186"/>
                    <a:pt x="200253" y="90147"/>
                  </a:cubicBezTo>
                  <a:cubicBezTo>
                    <a:pt x="209851" y="164823"/>
                    <a:pt x="290802" y="145135"/>
                    <a:pt x="335203" y="125642"/>
                  </a:cubicBezTo>
                  <a:cubicBezTo>
                    <a:pt x="389881" y="101687"/>
                    <a:pt x="454157" y="101784"/>
                    <a:pt x="511550" y="100330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84D7B9D4-63E2-0074-E483-0034F0733DD0}"/>
                </a:ext>
              </a:extLst>
            </p:cNvPr>
            <p:cNvSpPr/>
            <p:nvPr/>
          </p:nvSpPr>
          <p:spPr>
            <a:xfrm>
              <a:off x="3431405" y="6327607"/>
              <a:ext cx="246695" cy="449021"/>
            </a:xfrm>
            <a:custGeom>
              <a:avLst/>
              <a:gdLst>
                <a:gd name="connsiteX0" fmla="*/ 88754 w 246695"/>
                <a:gd name="connsiteY0" fmla="*/ 5237 h 449021"/>
                <a:gd name="connsiteX1" fmla="*/ 58312 w 246695"/>
                <a:gd name="connsiteY1" fmla="*/ 121907 h 449021"/>
                <a:gd name="connsiteX2" fmla="*/ 29907 w 246695"/>
                <a:gd name="connsiteY2" fmla="*/ 201723 h 449021"/>
                <a:gd name="connsiteX3" fmla="*/ 19534 w 246695"/>
                <a:gd name="connsiteY3" fmla="*/ 233727 h 449021"/>
                <a:gd name="connsiteX4" fmla="*/ 241 w 246695"/>
                <a:gd name="connsiteY4" fmla="*/ 339826 h 449021"/>
                <a:gd name="connsiteX5" fmla="*/ 29713 w 246695"/>
                <a:gd name="connsiteY5" fmla="*/ 397433 h 449021"/>
                <a:gd name="connsiteX6" fmla="*/ 94377 w 246695"/>
                <a:gd name="connsiteY6" fmla="*/ 437390 h 449021"/>
                <a:gd name="connsiteX7" fmla="*/ 161658 w 246695"/>
                <a:gd name="connsiteY7" fmla="*/ 445148 h 449021"/>
                <a:gd name="connsiteX8" fmla="*/ 203442 w 246695"/>
                <a:gd name="connsiteY8" fmla="*/ 428564 h 449021"/>
                <a:gd name="connsiteX9" fmla="*/ 243481 w 246695"/>
                <a:gd name="connsiteY9" fmla="*/ 303360 h 449021"/>
                <a:gd name="connsiteX10" fmla="*/ 226903 w 246695"/>
                <a:gd name="connsiteY10" fmla="*/ 231303 h 449021"/>
                <a:gd name="connsiteX11" fmla="*/ 170286 w 246695"/>
                <a:gd name="connsiteY11" fmla="*/ 116088 h 449021"/>
                <a:gd name="connsiteX12" fmla="*/ 147310 w 246695"/>
                <a:gd name="connsiteY12" fmla="*/ 55086 h 449021"/>
                <a:gd name="connsiteX13" fmla="*/ 137712 w 246695"/>
                <a:gd name="connsiteY13" fmla="*/ 22694 h 449021"/>
                <a:gd name="connsiteX14" fmla="*/ 116771 w 246695"/>
                <a:gd name="connsiteY14" fmla="*/ 0 h 449021"/>
                <a:gd name="connsiteX15" fmla="*/ 88754 w 246695"/>
                <a:gd name="connsiteY15" fmla="*/ 5237 h 449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6695" h="449021">
                  <a:moveTo>
                    <a:pt x="88754" y="5237"/>
                  </a:moveTo>
                  <a:lnTo>
                    <a:pt x="58312" y="121907"/>
                  </a:lnTo>
                  <a:cubicBezTo>
                    <a:pt x="47357" y="149159"/>
                    <a:pt x="37081" y="167876"/>
                    <a:pt x="29907" y="201723"/>
                  </a:cubicBezTo>
                  <a:cubicBezTo>
                    <a:pt x="26999" y="215591"/>
                    <a:pt x="23993" y="221798"/>
                    <a:pt x="19534" y="233727"/>
                  </a:cubicBezTo>
                  <a:cubicBezTo>
                    <a:pt x="11778" y="254481"/>
                    <a:pt x="-1989" y="319653"/>
                    <a:pt x="241" y="339826"/>
                  </a:cubicBezTo>
                  <a:cubicBezTo>
                    <a:pt x="3634" y="370569"/>
                    <a:pt x="14202" y="381237"/>
                    <a:pt x="29713" y="397433"/>
                  </a:cubicBezTo>
                  <a:cubicBezTo>
                    <a:pt x="67328" y="436711"/>
                    <a:pt x="58603" y="418866"/>
                    <a:pt x="94377" y="437390"/>
                  </a:cubicBezTo>
                  <a:cubicBezTo>
                    <a:pt x="132186" y="456980"/>
                    <a:pt x="150897" y="446118"/>
                    <a:pt x="161658" y="445148"/>
                  </a:cubicBezTo>
                  <a:cubicBezTo>
                    <a:pt x="170577" y="444373"/>
                    <a:pt x="178139" y="449997"/>
                    <a:pt x="203442" y="428564"/>
                  </a:cubicBezTo>
                  <a:cubicBezTo>
                    <a:pt x="259768" y="381140"/>
                    <a:pt x="245808" y="344093"/>
                    <a:pt x="243481" y="303360"/>
                  </a:cubicBezTo>
                  <a:cubicBezTo>
                    <a:pt x="241445" y="269223"/>
                    <a:pt x="238925" y="258652"/>
                    <a:pt x="226903" y="231303"/>
                  </a:cubicBezTo>
                  <a:lnTo>
                    <a:pt x="170286" y="116088"/>
                  </a:lnTo>
                  <a:cubicBezTo>
                    <a:pt x="161270" y="97952"/>
                    <a:pt x="155550" y="75452"/>
                    <a:pt x="147310" y="55086"/>
                  </a:cubicBezTo>
                  <a:lnTo>
                    <a:pt x="137712" y="22694"/>
                  </a:lnTo>
                  <a:cubicBezTo>
                    <a:pt x="134222" y="14838"/>
                    <a:pt x="123170" y="6983"/>
                    <a:pt x="116771" y="0"/>
                  </a:cubicBezTo>
                  <a:cubicBezTo>
                    <a:pt x="106301" y="0"/>
                    <a:pt x="96122" y="970"/>
                    <a:pt x="88754" y="5237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8D5101CF-7F58-FD78-6066-2D199B42E74D}"/>
                </a:ext>
              </a:extLst>
            </p:cNvPr>
            <p:cNvSpPr/>
            <p:nvPr/>
          </p:nvSpPr>
          <p:spPr>
            <a:xfrm>
              <a:off x="3403669" y="5734107"/>
              <a:ext cx="142652" cy="197521"/>
            </a:xfrm>
            <a:custGeom>
              <a:avLst/>
              <a:gdLst>
                <a:gd name="connsiteX0" fmla="*/ 128705 w 142652"/>
                <a:gd name="connsiteY0" fmla="*/ 197522 h 197521"/>
                <a:gd name="connsiteX1" fmla="*/ 120755 w 142652"/>
                <a:gd name="connsiteY1" fmla="*/ 68342 h 197521"/>
                <a:gd name="connsiteX2" fmla="*/ 3159 w 142652"/>
                <a:gd name="connsiteY2" fmla="*/ 24894 h 197521"/>
                <a:gd name="connsiteX3" fmla="*/ 87600 w 142652"/>
                <a:gd name="connsiteY3" fmla="*/ 63395 h 197521"/>
                <a:gd name="connsiteX4" fmla="*/ 114066 w 142652"/>
                <a:gd name="connsiteY4" fmla="*/ 125270 h 197521"/>
                <a:gd name="connsiteX5" fmla="*/ 128705 w 142652"/>
                <a:gd name="connsiteY5" fmla="*/ 197522 h 197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652" h="197521">
                  <a:moveTo>
                    <a:pt x="128705" y="197522"/>
                  </a:moveTo>
                  <a:cubicBezTo>
                    <a:pt x="159728" y="189666"/>
                    <a:pt x="130741" y="92102"/>
                    <a:pt x="120755" y="68342"/>
                  </a:cubicBezTo>
                  <a:cubicBezTo>
                    <a:pt x="86242" y="-13705"/>
                    <a:pt x="-19527" y="-13414"/>
                    <a:pt x="3159" y="24894"/>
                  </a:cubicBezTo>
                  <a:cubicBezTo>
                    <a:pt x="12078" y="39926"/>
                    <a:pt x="48724" y="9182"/>
                    <a:pt x="87600" y="63395"/>
                  </a:cubicBezTo>
                  <a:cubicBezTo>
                    <a:pt x="103790" y="85895"/>
                    <a:pt x="107280" y="95788"/>
                    <a:pt x="114066" y="125270"/>
                  </a:cubicBezTo>
                  <a:cubicBezTo>
                    <a:pt x="124342" y="170464"/>
                    <a:pt x="114163" y="179774"/>
                    <a:pt x="128705" y="197522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D22C3D08-EBE4-B332-25CC-592D79A9BB19}"/>
                </a:ext>
              </a:extLst>
            </p:cNvPr>
            <p:cNvSpPr/>
            <p:nvPr/>
          </p:nvSpPr>
          <p:spPr>
            <a:xfrm>
              <a:off x="2913737" y="5766662"/>
              <a:ext cx="23193" cy="136841"/>
            </a:xfrm>
            <a:custGeom>
              <a:avLst/>
              <a:gdLst>
                <a:gd name="connsiteX0" fmla="*/ 2054 w 23193"/>
                <a:gd name="connsiteY0" fmla="*/ 136842 h 136841"/>
                <a:gd name="connsiteX1" fmla="*/ 22413 w 23193"/>
                <a:gd name="connsiteY1" fmla="*/ 115700 h 136841"/>
                <a:gd name="connsiteX2" fmla="*/ 18050 w 23193"/>
                <a:gd name="connsiteY2" fmla="*/ 76616 h 136841"/>
                <a:gd name="connsiteX3" fmla="*/ 7289 w 23193"/>
                <a:gd name="connsiteY3" fmla="*/ 0 h 136841"/>
                <a:gd name="connsiteX4" fmla="*/ 2054 w 23193"/>
                <a:gd name="connsiteY4" fmla="*/ 136842 h 136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193" h="136841">
                  <a:moveTo>
                    <a:pt x="2054" y="136842"/>
                  </a:moveTo>
                  <a:cubicBezTo>
                    <a:pt x="13881" y="135775"/>
                    <a:pt x="20280" y="128307"/>
                    <a:pt x="22413" y="115700"/>
                  </a:cubicBezTo>
                  <a:cubicBezTo>
                    <a:pt x="26290" y="93394"/>
                    <a:pt x="14269" y="115021"/>
                    <a:pt x="18050" y="76616"/>
                  </a:cubicBezTo>
                  <a:cubicBezTo>
                    <a:pt x="21346" y="42769"/>
                    <a:pt x="28811" y="4073"/>
                    <a:pt x="7289" y="0"/>
                  </a:cubicBezTo>
                  <a:cubicBezTo>
                    <a:pt x="-1436" y="14838"/>
                    <a:pt x="-1146" y="115991"/>
                    <a:pt x="2054" y="136842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9886BA85-445B-0D68-1686-C974FB57A52C}"/>
                </a:ext>
              </a:extLst>
            </p:cNvPr>
            <p:cNvSpPr/>
            <p:nvPr/>
          </p:nvSpPr>
          <p:spPr>
            <a:xfrm>
              <a:off x="2971885" y="5821069"/>
              <a:ext cx="19705" cy="75246"/>
            </a:xfrm>
            <a:custGeom>
              <a:avLst/>
              <a:gdLst>
                <a:gd name="connsiteX0" fmla="*/ 3916 w 19705"/>
                <a:gd name="connsiteY0" fmla="*/ 75161 h 75246"/>
                <a:gd name="connsiteX1" fmla="*/ 18555 w 19705"/>
                <a:gd name="connsiteY1" fmla="*/ 42090 h 75246"/>
                <a:gd name="connsiteX2" fmla="*/ 16713 w 19705"/>
                <a:gd name="connsiteY2" fmla="*/ 16196 h 75246"/>
                <a:gd name="connsiteX3" fmla="*/ 5176 w 19705"/>
                <a:gd name="connsiteY3" fmla="*/ 0 h 75246"/>
                <a:gd name="connsiteX4" fmla="*/ 3916 w 19705"/>
                <a:gd name="connsiteY4" fmla="*/ 75161 h 75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05" h="75246">
                  <a:moveTo>
                    <a:pt x="3916" y="75161"/>
                  </a:moveTo>
                  <a:cubicBezTo>
                    <a:pt x="24372" y="76519"/>
                    <a:pt x="19427" y="61584"/>
                    <a:pt x="18555" y="42090"/>
                  </a:cubicBezTo>
                  <a:cubicBezTo>
                    <a:pt x="18167" y="33071"/>
                    <a:pt x="18458" y="24924"/>
                    <a:pt x="16713" y="16196"/>
                  </a:cubicBezTo>
                  <a:cubicBezTo>
                    <a:pt x="14095" y="3588"/>
                    <a:pt x="14095" y="3588"/>
                    <a:pt x="5176" y="0"/>
                  </a:cubicBezTo>
                  <a:cubicBezTo>
                    <a:pt x="-4615" y="17069"/>
                    <a:pt x="2171" y="53631"/>
                    <a:pt x="3916" y="75161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2" name="图形 6">
            <a:extLst>
              <a:ext uri="{FF2B5EF4-FFF2-40B4-BE49-F238E27FC236}">
                <a16:creationId xmlns:a16="http://schemas.microsoft.com/office/drawing/2014/main" id="{541996E3-3593-60AE-E3AF-73E5EE31C305}"/>
              </a:ext>
            </a:extLst>
          </p:cNvPr>
          <p:cNvGrpSpPr/>
          <p:nvPr/>
        </p:nvGrpSpPr>
        <p:grpSpPr>
          <a:xfrm>
            <a:off x="9979887" y="732337"/>
            <a:ext cx="977438" cy="1562122"/>
            <a:chOff x="4328014" y="1950171"/>
            <a:chExt cx="1066657" cy="1704712"/>
          </a:xfrm>
          <a:solidFill>
            <a:srgbClr val="00B050"/>
          </a:solidFill>
        </p:grpSpPr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C0547CC4-AB29-AA7A-47BC-9AEB1A360B9F}"/>
                </a:ext>
              </a:extLst>
            </p:cNvPr>
            <p:cNvSpPr/>
            <p:nvPr/>
          </p:nvSpPr>
          <p:spPr>
            <a:xfrm>
              <a:off x="4328014" y="1950171"/>
              <a:ext cx="1066657" cy="1704712"/>
            </a:xfrm>
            <a:custGeom>
              <a:avLst/>
              <a:gdLst>
                <a:gd name="connsiteX0" fmla="*/ 503158 w 1066657"/>
                <a:gd name="connsiteY0" fmla="*/ 1397464 h 1704712"/>
                <a:gd name="connsiteX1" fmla="*/ 668259 w 1066657"/>
                <a:gd name="connsiteY1" fmla="*/ 1384953 h 1704712"/>
                <a:gd name="connsiteX2" fmla="*/ 651196 w 1066657"/>
                <a:gd name="connsiteY2" fmla="*/ 1553799 h 1704712"/>
                <a:gd name="connsiteX3" fmla="*/ 562878 w 1066657"/>
                <a:gd name="connsiteY3" fmla="*/ 1651751 h 1704712"/>
                <a:gd name="connsiteX4" fmla="*/ 481830 w 1066657"/>
                <a:gd name="connsiteY4" fmla="*/ 1561170 h 1704712"/>
                <a:gd name="connsiteX5" fmla="*/ 500250 w 1066657"/>
                <a:gd name="connsiteY5" fmla="*/ 1438681 h 1704712"/>
                <a:gd name="connsiteX6" fmla="*/ 503158 w 1066657"/>
                <a:gd name="connsiteY6" fmla="*/ 1397464 h 1704712"/>
                <a:gd name="connsiteX7" fmla="*/ 410865 w 1066657"/>
                <a:gd name="connsiteY7" fmla="*/ 932240 h 1704712"/>
                <a:gd name="connsiteX8" fmla="*/ 579165 w 1066657"/>
                <a:gd name="connsiteY8" fmla="*/ 926809 h 1704712"/>
                <a:gd name="connsiteX9" fmla="*/ 630741 w 1066657"/>
                <a:gd name="connsiteY9" fmla="*/ 923803 h 1704712"/>
                <a:gd name="connsiteX10" fmla="*/ 859342 w 1066657"/>
                <a:gd name="connsiteY10" fmla="*/ 909934 h 1704712"/>
                <a:gd name="connsiteX11" fmla="*/ 933603 w 1066657"/>
                <a:gd name="connsiteY11" fmla="*/ 1042606 h 1704712"/>
                <a:gd name="connsiteX12" fmla="*/ 998557 w 1066657"/>
                <a:gd name="connsiteY12" fmla="*/ 1185364 h 1704712"/>
                <a:gd name="connsiteX13" fmla="*/ 727494 w 1066657"/>
                <a:gd name="connsiteY13" fmla="*/ 1332777 h 1704712"/>
                <a:gd name="connsiteX14" fmla="*/ 464864 w 1066657"/>
                <a:gd name="connsiteY14" fmla="*/ 1350718 h 1704712"/>
                <a:gd name="connsiteX15" fmla="*/ 338252 w 1066657"/>
                <a:gd name="connsiteY15" fmla="*/ 1361095 h 1704712"/>
                <a:gd name="connsiteX16" fmla="*/ 90455 w 1066657"/>
                <a:gd name="connsiteY16" fmla="*/ 1342669 h 1704712"/>
                <a:gd name="connsiteX17" fmla="*/ 98405 w 1066657"/>
                <a:gd name="connsiteY17" fmla="*/ 1215137 h 1704712"/>
                <a:gd name="connsiteX18" fmla="*/ 115564 w 1066657"/>
                <a:gd name="connsiteY18" fmla="*/ 1197292 h 1704712"/>
                <a:gd name="connsiteX19" fmla="*/ 254780 w 1066657"/>
                <a:gd name="connsiteY19" fmla="*/ 1021270 h 1704712"/>
                <a:gd name="connsiteX20" fmla="*/ 270098 w 1066657"/>
                <a:gd name="connsiteY20" fmla="*/ 1001485 h 1704712"/>
                <a:gd name="connsiteX21" fmla="*/ 292493 w 1066657"/>
                <a:gd name="connsiteY21" fmla="*/ 953770 h 1704712"/>
                <a:gd name="connsiteX22" fmla="*/ 304223 w 1066657"/>
                <a:gd name="connsiteY22" fmla="*/ 937477 h 1704712"/>
                <a:gd name="connsiteX23" fmla="*/ 305581 w 1066657"/>
                <a:gd name="connsiteY23" fmla="*/ 935052 h 1704712"/>
                <a:gd name="connsiteX24" fmla="*/ 306938 w 1066657"/>
                <a:gd name="connsiteY24" fmla="*/ 932725 h 1704712"/>
                <a:gd name="connsiteX25" fmla="*/ 384205 w 1066657"/>
                <a:gd name="connsiteY25" fmla="*/ 932434 h 1704712"/>
                <a:gd name="connsiteX26" fmla="*/ 328945 w 1066657"/>
                <a:gd name="connsiteY26" fmla="*/ 1011087 h 1704712"/>
                <a:gd name="connsiteX27" fmla="*/ 229962 w 1066657"/>
                <a:gd name="connsiteY27" fmla="*/ 1178187 h 1704712"/>
                <a:gd name="connsiteX28" fmla="*/ 212027 w 1066657"/>
                <a:gd name="connsiteY28" fmla="*/ 1226969 h 1704712"/>
                <a:gd name="connsiteX29" fmla="*/ 212705 w 1066657"/>
                <a:gd name="connsiteY29" fmla="*/ 1266926 h 1704712"/>
                <a:gd name="connsiteX30" fmla="*/ 254877 w 1066657"/>
                <a:gd name="connsiteY30" fmla="*/ 1175665 h 1704712"/>
                <a:gd name="connsiteX31" fmla="*/ 383041 w 1066657"/>
                <a:gd name="connsiteY31" fmla="*/ 970645 h 1704712"/>
                <a:gd name="connsiteX32" fmla="*/ 410865 w 1066657"/>
                <a:gd name="connsiteY32" fmla="*/ 932240 h 1704712"/>
                <a:gd name="connsiteX33" fmla="*/ 240626 w 1066657"/>
                <a:gd name="connsiteY33" fmla="*/ 827887 h 1704712"/>
                <a:gd name="connsiteX34" fmla="*/ 272134 w 1066657"/>
                <a:gd name="connsiteY34" fmla="*/ 744482 h 1704712"/>
                <a:gd name="connsiteX35" fmla="*/ 315178 w 1066657"/>
                <a:gd name="connsiteY35" fmla="*/ 671552 h 1704712"/>
                <a:gd name="connsiteX36" fmla="*/ 359095 w 1066657"/>
                <a:gd name="connsiteY36" fmla="*/ 600173 h 1704712"/>
                <a:gd name="connsiteX37" fmla="*/ 377321 w 1066657"/>
                <a:gd name="connsiteY37" fmla="*/ 562059 h 1704712"/>
                <a:gd name="connsiteX38" fmla="*/ 465931 w 1066657"/>
                <a:gd name="connsiteY38" fmla="*/ 478460 h 1704712"/>
                <a:gd name="connsiteX39" fmla="*/ 569664 w 1066657"/>
                <a:gd name="connsiteY39" fmla="*/ 469732 h 1704712"/>
                <a:gd name="connsiteX40" fmla="*/ 780039 w 1066657"/>
                <a:gd name="connsiteY40" fmla="*/ 465756 h 1704712"/>
                <a:gd name="connsiteX41" fmla="*/ 862929 w 1066657"/>
                <a:gd name="connsiteY41" fmla="*/ 576994 h 1704712"/>
                <a:gd name="connsiteX42" fmla="*/ 906846 w 1066657"/>
                <a:gd name="connsiteY42" fmla="*/ 631110 h 1704712"/>
                <a:gd name="connsiteX43" fmla="*/ 946400 w 1066657"/>
                <a:gd name="connsiteY43" fmla="*/ 686099 h 1704712"/>
                <a:gd name="connsiteX44" fmla="*/ 975678 w 1066657"/>
                <a:gd name="connsiteY44" fmla="*/ 820419 h 1704712"/>
                <a:gd name="connsiteX45" fmla="*/ 822211 w 1066657"/>
                <a:gd name="connsiteY45" fmla="*/ 856303 h 1704712"/>
                <a:gd name="connsiteX46" fmla="*/ 727494 w 1066657"/>
                <a:gd name="connsiteY46" fmla="*/ 860473 h 1704712"/>
                <a:gd name="connsiteX47" fmla="*/ 639854 w 1066657"/>
                <a:gd name="connsiteY47" fmla="*/ 866098 h 1704712"/>
                <a:gd name="connsiteX48" fmla="*/ 549499 w 1066657"/>
                <a:gd name="connsiteY48" fmla="*/ 871335 h 1704712"/>
                <a:gd name="connsiteX49" fmla="*/ 458951 w 1066657"/>
                <a:gd name="connsiteY49" fmla="*/ 875796 h 1704712"/>
                <a:gd name="connsiteX50" fmla="*/ 271940 w 1066657"/>
                <a:gd name="connsiteY50" fmla="*/ 880742 h 1704712"/>
                <a:gd name="connsiteX51" fmla="*/ 96660 w 1066657"/>
                <a:gd name="connsiteY51" fmla="*/ 866777 h 1704712"/>
                <a:gd name="connsiteX52" fmla="*/ 182846 w 1066657"/>
                <a:gd name="connsiteY52" fmla="*/ 717909 h 1704712"/>
                <a:gd name="connsiteX53" fmla="*/ 271261 w 1066657"/>
                <a:gd name="connsiteY53" fmla="*/ 571466 h 1704712"/>
                <a:gd name="connsiteX54" fmla="*/ 288712 w 1066657"/>
                <a:gd name="connsiteY54" fmla="*/ 550227 h 1704712"/>
                <a:gd name="connsiteX55" fmla="*/ 338542 w 1066657"/>
                <a:gd name="connsiteY55" fmla="*/ 484085 h 1704712"/>
                <a:gd name="connsiteX56" fmla="*/ 394481 w 1066657"/>
                <a:gd name="connsiteY56" fmla="*/ 484279 h 1704712"/>
                <a:gd name="connsiteX57" fmla="*/ 348140 w 1066657"/>
                <a:gd name="connsiteY57" fmla="*/ 570690 h 1704712"/>
                <a:gd name="connsiteX58" fmla="*/ 300055 w 1066657"/>
                <a:gd name="connsiteY58" fmla="*/ 656229 h 1704712"/>
                <a:gd name="connsiteX59" fmla="*/ 249739 w 1066657"/>
                <a:gd name="connsiteY59" fmla="*/ 739148 h 1704712"/>
                <a:gd name="connsiteX60" fmla="*/ 230156 w 1066657"/>
                <a:gd name="connsiteY60" fmla="*/ 785894 h 1704712"/>
                <a:gd name="connsiteX61" fmla="*/ 240626 w 1066657"/>
                <a:gd name="connsiteY61" fmla="*/ 827887 h 1704712"/>
                <a:gd name="connsiteX62" fmla="*/ 384108 w 1066657"/>
                <a:gd name="connsiteY62" fmla="*/ 349765 h 1704712"/>
                <a:gd name="connsiteX63" fmla="*/ 408441 w 1066657"/>
                <a:gd name="connsiteY63" fmla="*/ 316306 h 1704712"/>
                <a:gd name="connsiteX64" fmla="*/ 493270 w 1066657"/>
                <a:gd name="connsiteY64" fmla="*/ 176749 h 1704712"/>
                <a:gd name="connsiteX65" fmla="*/ 518185 w 1066657"/>
                <a:gd name="connsiteY65" fmla="*/ 145423 h 1704712"/>
                <a:gd name="connsiteX66" fmla="*/ 565786 w 1066657"/>
                <a:gd name="connsiteY66" fmla="*/ 81027 h 1704712"/>
                <a:gd name="connsiteX67" fmla="*/ 594482 w 1066657"/>
                <a:gd name="connsiteY67" fmla="*/ 49411 h 1704712"/>
                <a:gd name="connsiteX68" fmla="*/ 666029 w 1066657"/>
                <a:gd name="connsiteY68" fmla="*/ 90240 h 1704712"/>
                <a:gd name="connsiteX69" fmla="*/ 843830 w 1066657"/>
                <a:gd name="connsiteY69" fmla="*/ 308547 h 1704712"/>
                <a:gd name="connsiteX70" fmla="*/ 857887 w 1066657"/>
                <a:gd name="connsiteY70" fmla="*/ 344334 h 1704712"/>
                <a:gd name="connsiteX71" fmla="*/ 793418 w 1066657"/>
                <a:gd name="connsiteY71" fmla="*/ 393213 h 1704712"/>
                <a:gd name="connsiteX72" fmla="*/ 754639 w 1066657"/>
                <a:gd name="connsiteY72" fmla="*/ 403008 h 1704712"/>
                <a:gd name="connsiteX73" fmla="*/ 427734 w 1066657"/>
                <a:gd name="connsiteY73" fmla="*/ 413385 h 1704712"/>
                <a:gd name="connsiteX74" fmla="*/ 225502 w 1066657"/>
                <a:gd name="connsiteY74" fmla="*/ 423083 h 1704712"/>
                <a:gd name="connsiteX75" fmla="*/ 245764 w 1066657"/>
                <a:gd name="connsiteY75" fmla="*/ 353450 h 1704712"/>
                <a:gd name="connsiteX76" fmla="*/ 326036 w 1066657"/>
                <a:gd name="connsiteY76" fmla="*/ 258117 h 1704712"/>
                <a:gd name="connsiteX77" fmla="*/ 454394 w 1066657"/>
                <a:gd name="connsiteY77" fmla="*/ 148042 h 1704712"/>
                <a:gd name="connsiteX78" fmla="*/ 510236 w 1066657"/>
                <a:gd name="connsiteY78" fmla="*/ 95283 h 1704712"/>
                <a:gd name="connsiteX79" fmla="*/ 530691 w 1066657"/>
                <a:gd name="connsiteY79" fmla="*/ 73753 h 1704712"/>
                <a:gd name="connsiteX80" fmla="*/ 556188 w 1066657"/>
                <a:gd name="connsiteY80" fmla="*/ 56782 h 1704712"/>
                <a:gd name="connsiteX81" fmla="*/ 480279 w 1066657"/>
                <a:gd name="connsiteY81" fmla="*/ 163365 h 1704712"/>
                <a:gd name="connsiteX82" fmla="*/ 457012 w 1066657"/>
                <a:gd name="connsiteY82" fmla="*/ 199830 h 1704712"/>
                <a:gd name="connsiteX83" fmla="*/ 431224 w 1066657"/>
                <a:gd name="connsiteY83" fmla="*/ 233580 h 1704712"/>
                <a:gd name="connsiteX84" fmla="*/ 409702 w 1066657"/>
                <a:gd name="connsiteY84" fmla="*/ 271694 h 1704712"/>
                <a:gd name="connsiteX85" fmla="*/ 389440 w 1066657"/>
                <a:gd name="connsiteY85" fmla="*/ 310681 h 1704712"/>
                <a:gd name="connsiteX86" fmla="*/ 381587 w 1066657"/>
                <a:gd name="connsiteY86" fmla="*/ 331241 h 1704712"/>
                <a:gd name="connsiteX87" fmla="*/ 384108 w 1066657"/>
                <a:gd name="connsiteY87" fmla="*/ 349765 h 1704712"/>
                <a:gd name="connsiteX88" fmla="*/ 272619 w 1066657"/>
                <a:gd name="connsiteY88" fmla="*/ 483697 h 1704712"/>
                <a:gd name="connsiteX89" fmla="*/ 259143 w 1066657"/>
                <a:gd name="connsiteY89" fmla="*/ 499699 h 1704712"/>
                <a:gd name="connsiteX90" fmla="*/ 244019 w 1066657"/>
                <a:gd name="connsiteY90" fmla="*/ 512695 h 1704712"/>
                <a:gd name="connsiteX91" fmla="*/ 103834 w 1066657"/>
                <a:gd name="connsiteY91" fmla="*/ 712187 h 1704712"/>
                <a:gd name="connsiteX92" fmla="*/ 69321 w 1066657"/>
                <a:gd name="connsiteY92" fmla="*/ 900818 h 1704712"/>
                <a:gd name="connsiteX93" fmla="*/ 258077 w 1066657"/>
                <a:gd name="connsiteY93" fmla="*/ 933307 h 1704712"/>
                <a:gd name="connsiteX94" fmla="*/ 223176 w 1066657"/>
                <a:gd name="connsiteY94" fmla="*/ 972003 h 1704712"/>
                <a:gd name="connsiteX95" fmla="*/ 109457 w 1066657"/>
                <a:gd name="connsiteY95" fmla="*/ 1114179 h 1704712"/>
                <a:gd name="connsiteX96" fmla="*/ 198 w 1066657"/>
                <a:gd name="connsiteY96" fmla="*/ 1265956 h 1704712"/>
                <a:gd name="connsiteX97" fmla="*/ 48671 w 1066657"/>
                <a:gd name="connsiteY97" fmla="*/ 1363229 h 1704712"/>
                <a:gd name="connsiteX98" fmla="*/ 286773 w 1066657"/>
                <a:gd name="connsiteY98" fmla="*/ 1417151 h 1704712"/>
                <a:gd name="connsiteX99" fmla="*/ 427734 w 1066657"/>
                <a:gd name="connsiteY99" fmla="*/ 1404155 h 1704712"/>
                <a:gd name="connsiteX100" fmla="*/ 419881 w 1066657"/>
                <a:gd name="connsiteY100" fmla="*/ 1458950 h 1704712"/>
                <a:gd name="connsiteX101" fmla="*/ 406890 w 1066657"/>
                <a:gd name="connsiteY101" fmla="*/ 1622559 h 1704712"/>
                <a:gd name="connsiteX102" fmla="*/ 676306 w 1066657"/>
                <a:gd name="connsiteY102" fmla="*/ 1684240 h 1704712"/>
                <a:gd name="connsiteX103" fmla="*/ 712952 w 1066657"/>
                <a:gd name="connsiteY103" fmla="*/ 1595598 h 1704712"/>
                <a:gd name="connsiteX104" fmla="*/ 723519 w 1066657"/>
                <a:gd name="connsiteY104" fmla="*/ 1546622 h 1704712"/>
                <a:gd name="connsiteX105" fmla="*/ 730208 w 1066657"/>
                <a:gd name="connsiteY105" fmla="*/ 1490373 h 1704712"/>
                <a:gd name="connsiteX106" fmla="*/ 734377 w 1066657"/>
                <a:gd name="connsiteY106" fmla="*/ 1430826 h 1704712"/>
                <a:gd name="connsiteX107" fmla="*/ 738933 w 1066657"/>
                <a:gd name="connsiteY107" fmla="*/ 1407259 h 1704712"/>
                <a:gd name="connsiteX108" fmla="*/ 732438 w 1066657"/>
                <a:gd name="connsiteY108" fmla="*/ 1380589 h 1704712"/>
                <a:gd name="connsiteX109" fmla="*/ 945430 w 1066657"/>
                <a:gd name="connsiteY109" fmla="*/ 1357798 h 1704712"/>
                <a:gd name="connsiteX110" fmla="*/ 1014069 w 1066657"/>
                <a:gd name="connsiteY110" fmla="*/ 1324824 h 1704712"/>
                <a:gd name="connsiteX111" fmla="*/ 1024248 w 1066657"/>
                <a:gd name="connsiteY111" fmla="*/ 1313865 h 1704712"/>
                <a:gd name="connsiteX112" fmla="*/ 1026187 w 1066657"/>
                <a:gd name="connsiteY112" fmla="*/ 1312313 h 1704712"/>
                <a:gd name="connsiteX113" fmla="*/ 1037142 w 1066657"/>
                <a:gd name="connsiteY113" fmla="*/ 1302712 h 1704712"/>
                <a:gd name="connsiteX114" fmla="*/ 1046643 w 1066657"/>
                <a:gd name="connsiteY114" fmla="*/ 1142788 h 1704712"/>
                <a:gd name="connsiteX115" fmla="*/ 921582 w 1066657"/>
                <a:gd name="connsiteY115" fmla="*/ 906734 h 1704712"/>
                <a:gd name="connsiteX116" fmla="*/ 1004277 w 1066657"/>
                <a:gd name="connsiteY116" fmla="*/ 887434 h 1704712"/>
                <a:gd name="connsiteX117" fmla="*/ 1004471 w 1066657"/>
                <a:gd name="connsiteY117" fmla="*/ 680280 h 1704712"/>
                <a:gd name="connsiteX118" fmla="*/ 961621 w 1066657"/>
                <a:gd name="connsiteY118" fmla="*/ 621703 h 1704712"/>
                <a:gd name="connsiteX119" fmla="*/ 914504 w 1066657"/>
                <a:gd name="connsiteY119" fmla="*/ 563417 h 1704712"/>
                <a:gd name="connsiteX120" fmla="*/ 849356 w 1066657"/>
                <a:gd name="connsiteY120" fmla="*/ 471090 h 1704712"/>
                <a:gd name="connsiteX121" fmla="*/ 832584 w 1066657"/>
                <a:gd name="connsiteY121" fmla="*/ 463525 h 1704712"/>
                <a:gd name="connsiteX122" fmla="*/ 817461 w 1066657"/>
                <a:gd name="connsiteY122" fmla="*/ 448590 h 1704712"/>
                <a:gd name="connsiteX123" fmla="*/ 921775 w 1066657"/>
                <a:gd name="connsiteY123" fmla="*/ 384484 h 1704712"/>
                <a:gd name="connsiteX124" fmla="*/ 933118 w 1066657"/>
                <a:gd name="connsiteY124" fmla="*/ 372265 h 1704712"/>
                <a:gd name="connsiteX125" fmla="*/ 870394 w 1066657"/>
                <a:gd name="connsiteY125" fmla="*/ 253558 h 1704712"/>
                <a:gd name="connsiteX126" fmla="*/ 749695 w 1066657"/>
                <a:gd name="connsiteY126" fmla="*/ 97708 h 1704712"/>
                <a:gd name="connsiteX127" fmla="*/ 699573 w 1066657"/>
                <a:gd name="connsiteY127" fmla="*/ 53290 h 1704712"/>
                <a:gd name="connsiteX128" fmla="*/ 673010 w 1066657"/>
                <a:gd name="connsiteY128" fmla="*/ 34282 h 1704712"/>
                <a:gd name="connsiteX129" fmla="*/ 415712 w 1066657"/>
                <a:gd name="connsiteY129" fmla="*/ 95574 h 1704712"/>
                <a:gd name="connsiteX130" fmla="*/ 383332 w 1066657"/>
                <a:gd name="connsiteY130" fmla="*/ 122729 h 1704712"/>
                <a:gd name="connsiteX131" fmla="*/ 281441 w 1066657"/>
                <a:gd name="connsiteY131" fmla="*/ 210110 h 1704712"/>
                <a:gd name="connsiteX132" fmla="*/ 254393 w 1066657"/>
                <a:gd name="connsiteY132" fmla="*/ 242599 h 1704712"/>
                <a:gd name="connsiteX133" fmla="*/ 237718 w 1066657"/>
                <a:gd name="connsiteY133" fmla="*/ 257341 h 1704712"/>
                <a:gd name="connsiteX134" fmla="*/ 197291 w 1066657"/>
                <a:gd name="connsiteY134" fmla="*/ 307481 h 1704712"/>
                <a:gd name="connsiteX135" fmla="*/ 188081 w 1066657"/>
                <a:gd name="connsiteY135" fmla="*/ 330077 h 1704712"/>
                <a:gd name="connsiteX136" fmla="*/ 167916 w 1066657"/>
                <a:gd name="connsiteY136" fmla="*/ 400293 h 1704712"/>
                <a:gd name="connsiteX137" fmla="*/ 187499 w 1066657"/>
                <a:gd name="connsiteY137" fmla="*/ 442965 h 1704712"/>
                <a:gd name="connsiteX138" fmla="*/ 272619 w 1066657"/>
                <a:gd name="connsiteY138" fmla="*/ 483697 h 1704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</a:cxnLst>
              <a:rect l="l" t="t" r="r" b="b"/>
              <a:pathLst>
                <a:path w="1066657" h="1704712">
                  <a:moveTo>
                    <a:pt x="503158" y="1397464"/>
                  </a:moveTo>
                  <a:cubicBezTo>
                    <a:pt x="529916" y="1388347"/>
                    <a:pt x="632486" y="1386311"/>
                    <a:pt x="668259" y="1384953"/>
                  </a:cubicBezTo>
                  <a:cubicBezTo>
                    <a:pt x="664672" y="1434899"/>
                    <a:pt x="661182" y="1508217"/>
                    <a:pt x="651196" y="1553799"/>
                  </a:cubicBezTo>
                  <a:cubicBezTo>
                    <a:pt x="630741" y="1646417"/>
                    <a:pt x="633940" y="1649714"/>
                    <a:pt x="562878" y="1651751"/>
                  </a:cubicBezTo>
                  <a:cubicBezTo>
                    <a:pt x="464186" y="1654564"/>
                    <a:pt x="468161" y="1662516"/>
                    <a:pt x="481830" y="1561170"/>
                  </a:cubicBezTo>
                  <a:lnTo>
                    <a:pt x="500250" y="1438681"/>
                  </a:lnTo>
                  <a:cubicBezTo>
                    <a:pt x="506939" y="1413660"/>
                    <a:pt x="498699" y="1407065"/>
                    <a:pt x="503158" y="1397464"/>
                  </a:cubicBezTo>
                  <a:close/>
                  <a:moveTo>
                    <a:pt x="410865" y="932240"/>
                  </a:moveTo>
                  <a:cubicBezTo>
                    <a:pt x="485223" y="930979"/>
                    <a:pt x="501898" y="924966"/>
                    <a:pt x="579165" y="926809"/>
                  </a:cubicBezTo>
                  <a:cubicBezTo>
                    <a:pt x="590895" y="927100"/>
                    <a:pt x="613484" y="925839"/>
                    <a:pt x="630741" y="923803"/>
                  </a:cubicBezTo>
                  <a:cubicBezTo>
                    <a:pt x="707329" y="914589"/>
                    <a:pt x="781881" y="915559"/>
                    <a:pt x="859342" y="909934"/>
                  </a:cubicBezTo>
                  <a:cubicBezTo>
                    <a:pt x="863316" y="926712"/>
                    <a:pt x="921291" y="1026022"/>
                    <a:pt x="933603" y="1042606"/>
                  </a:cubicBezTo>
                  <a:cubicBezTo>
                    <a:pt x="947563" y="1061226"/>
                    <a:pt x="994680" y="1152778"/>
                    <a:pt x="998557" y="1185364"/>
                  </a:cubicBezTo>
                  <a:cubicBezTo>
                    <a:pt x="1014360" y="1321236"/>
                    <a:pt x="841697" y="1328509"/>
                    <a:pt x="727494" y="1332777"/>
                  </a:cubicBezTo>
                  <a:cubicBezTo>
                    <a:pt x="638981" y="1336171"/>
                    <a:pt x="549111" y="1339953"/>
                    <a:pt x="464864" y="1350718"/>
                  </a:cubicBezTo>
                  <a:cubicBezTo>
                    <a:pt x="425989" y="1355664"/>
                    <a:pt x="377806" y="1357022"/>
                    <a:pt x="338252" y="1361095"/>
                  </a:cubicBezTo>
                  <a:cubicBezTo>
                    <a:pt x="263893" y="1368757"/>
                    <a:pt x="154828" y="1383013"/>
                    <a:pt x="90455" y="1342669"/>
                  </a:cubicBezTo>
                  <a:cubicBezTo>
                    <a:pt x="26179" y="1302324"/>
                    <a:pt x="59335" y="1257615"/>
                    <a:pt x="98405" y="1215137"/>
                  </a:cubicBezTo>
                  <a:cubicBezTo>
                    <a:pt x="104706" y="1208251"/>
                    <a:pt x="108390" y="1203984"/>
                    <a:pt x="115564" y="1197292"/>
                  </a:cubicBezTo>
                  <a:cubicBezTo>
                    <a:pt x="170339" y="1146668"/>
                    <a:pt x="210088" y="1080138"/>
                    <a:pt x="254780" y="1021270"/>
                  </a:cubicBezTo>
                  <a:cubicBezTo>
                    <a:pt x="259434" y="1015063"/>
                    <a:pt x="266705" y="1006625"/>
                    <a:pt x="270098" y="1001485"/>
                  </a:cubicBezTo>
                  <a:cubicBezTo>
                    <a:pt x="280762" y="985580"/>
                    <a:pt x="272328" y="978113"/>
                    <a:pt x="292493" y="953770"/>
                  </a:cubicBezTo>
                  <a:lnTo>
                    <a:pt x="304223" y="937477"/>
                  </a:lnTo>
                  <a:cubicBezTo>
                    <a:pt x="304611" y="936798"/>
                    <a:pt x="305290" y="935634"/>
                    <a:pt x="305581" y="935052"/>
                  </a:cubicBezTo>
                  <a:cubicBezTo>
                    <a:pt x="305871" y="934568"/>
                    <a:pt x="306453" y="933404"/>
                    <a:pt x="306938" y="932725"/>
                  </a:cubicBezTo>
                  <a:lnTo>
                    <a:pt x="384205" y="932434"/>
                  </a:lnTo>
                  <a:cubicBezTo>
                    <a:pt x="376158" y="954740"/>
                    <a:pt x="343681" y="989169"/>
                    <a:pt x="328945" y="1011087"/>
                  </a:cubicBezTo>
                  <a:cubicBezTo>
                    <a:pt x="308586" y="1041442"/>
                    <a:pt x="247703" y="1141722"/>
                    <a:pt x="229962" y="1178187"/>
                  </a:cubicBezTo>
                  <a:cubicBezTo>
                    <a:pt x="222109" y="1194383"/>
                    <a:pt x="218619" y="1209997"/>
                    <a:pt x="212027" y="1226969"/>
                  </a:cubicBezTo>
                  <a:cubicBezTo>
                    <a:pt x="208440" y="1236085"/>
                    <a:pt x="191959" y="1276333"/>
                    <a:pt x="212705" y="1266926"/>
                  </a:cubicBezTo>
                  <a:cubicBezTo>
                    <a:pt x="222982" y="1262270"/>
                    <a:pt x="241305" y="1203402"/>
                    <a:pt x="254877" y="1175665"/>
                  </a:cubicBezTo>
                  <a:cubicBezTo>
                    <a:pt x="273976" y="1136679"/>
                    <a:pt x="354539" y="1006043"/>
                    <a:pt x="383041" y="970645"/>
                  </a:cubicBezTo>
                  <a:cubicBezTo>
                    <a:pt x="391379" y="960268"/>
                    <a:pt x="404660" y="944266"/>
                    <a:pt x="410865" y="932240"/>
                  </a:cubicBezTo>
                  <a:close/>
                  <a:moveTo>
                    <a:pt x="240626" y="827887"/>
                  </a:moveTo>
                  <a:cubicBezTo>
                    <a:pt x="245958" y="805775"/>
                    <a:pt x="260985" y="765334"/>
                    <a:pt x="272134" y="744482"/>
                  </a:cubicBezTo>
                  <a:lnTo>
                    <a:pt x="315178" y="671552"/>
                  </a:lnTo>
                  <a:cubicBezTo>
                    <a:pt x="328848" y="649731"/>
                    <a:pt x="347946" y="622964"/>
                    <a:pt x="359095" y="600173"/>
                  </a:cubicBezTo>
                  <a:cubicBezTo>
                    <a:pt x="366463" y="585044"/>
                    <a:pt x="369178" y="576121"/>
                    <a:pt x="377321" y="562059"/>
                  </a:cubicBezTo>
                  <a:cubicBezTo>
                    <a:pt x="429188" y="471671"/>
                    <a:pt x="403594" y="488449"/>
                    <a:pt x="465931" y="478460"/>
                  </a:cubicBezTo>
                  <a:cubicBezTo>
                    <a:pt x="496372" y="473611"/>
                    <a:pt x="539126" y="471962"/>
                    <a:pt x="569664" y="469732"/>
                  </a:cubicBezTo>
                  <a:cubicBezTo>
                    <a:pt x="628220" y="465465"/>
                    <a:pt x="716830" y="486219"/>
                    <a:pt x="780039" y="465756"/>
                  </a:cubicBezTo>
                  <a:lnTo>
                    <a:pt x="862929" y="576994"/>
                  </a:lnTo>
                  <a:cubicBezTo>
                    <a:pt x="877858" y="596197"/>
                    <a:pt x="893176" y="612393"/>
                    <a:pt x="906846" y="631110"/>
                  </a:cubicBezTo>
                  <a:lnTo>
                    <a:pt x="946400" y="686099"/>
                  </a:lnTo>
                  <a:cubicBezTo>
                    <a:pt x="968601" y="716939"/>
                    <a:pt x="1013196" y="777553"/>
                    <a:pt x="975678" y="820419"/>
                  </a:cubicBezTo>
                  <a:cubicBezTo>
                    <a:pt x="944073" y="856400"/>
                    <a:pt x="882318" y="854363"/>
                    <a:pt x="822211" y="856303"/>
                  </a:cubicBezTo>
                  <a:cubicBezTo>
                    <a:pt x="789540" y="857273"/>
                    <a:pt x="758517" y="859891"/>
                    <a:pt x="727494" y="860473"/>
                  </a:cubicBezTo>
                  <a:cubicBezTo>
                    <a:pt x="694047" y="861055"/>
                    <a:pt x="667484" y="865225"/>
                    <a:pt x="639854" y="866098"/>
                  </a:cubicBezTo>
                  <a:cubicBezTo>
                    <a:pt x="607473" y="867165"/>
                    <a:pt x="581007" y="869202"/>
                    <a:pt x="549499" y="871335"/>
                  </a:cubicBezTo>
                  <a:cubicBezTo>
                    <a:pt x="523614" y="873081"/>
                    <a:pt x="488326" y="872305"/>
                    <a:pt x="458951" y="875796"/>
                  </a:cubicBezTo>
                  <a:lnTo>
                    <a:pt x="271940" y="880742"/>
                  </a:lnTo>
                  <a:cubicBezTo>
                    <a:pt x="232967" y="880936"/>
                    <a:pt x="122642" y="888016"/>
                    <a:pt x="96660" y="866777"/>
                  </a:cubicBezTo>
                  <a:cubicBezTo>
                    <a:pt x="98405" y="820516"/>
                    <a:pt x="154440" y="759224"/>
                    <a:pt x="182846" y="717909"/>
                  </a:cubicBezTo>
                  <a:lnTo>
                    <a:pt x="271261" y="571466"/>
                  </a:lnTo>
                  <a:cubicBezTo>
                    <a:pt x="277563" y="563417"/>
                    <a:pt x="281441" y="557307"/>
                    <a:pt x="288712" y="550227"/>
                  </a:cubicBezTo>
                  <a:cubicBezTo>
                    <a:pt x="323516" y="516089"/>
                    <a:pt x="319056" y="511434"/>
                    <a:pt x="338542" y="484085"/>
                  </a:cubicBezTo>
                  <a:cubicBezTo>
                    <a:pt x="356284" y="486995"/>
                    <a:pt x="370923" y="484958"/>
                    <a:pt x="394481" y="484279"/>
                  </a:cubicBezTo>
                  <a:cubicBezTo>
                    <a:pt x="380327" y="525594"/>
                    <a:pt x="358707" y="548772"/>
                    <a:pt x="348140" y="570690"/>
                  </a:cubicBezTo>
                  <a:cubicBezTo>
                    <a:pt x="327878" y="612781"/>
                    <a:pt x="329817" y="613459"/>
                    <a:pt x="300055" y="656229"/>
                  </a:cubicBezTo>
                  <a:cubicBezTo>
                    <a:pt x="280956" y="683869"/>
                    <a:pt x="268547" y="713254"/>
                    <a:pt x="249739" y="739148"/>
                  </a:cubicBezTo>
                  <a:cubicBezTo>
                    <a:pt x="239366" y="753405"/>
                    <a:pt x="237912" y="768728"/>
                    <a:pt x="230156" y="785894"/>
                  </a:cubicBezTo>
                  <a:cubicBezTo>
                    <a:pt x="221915" y="804417"/>
                    <a:pt x="218425" y="821777"/>
                    <a:pt x="240626" y="827887"/>
                  </a:cubicBezTo>
                  <a:close/>
                  <a:moveTo>
                    <a:pt x="384108" y="349765"/>
                  </a:moveTo>
                  <a:cubicBezTo>
                    <a:pt x="404660" y="343558"/>
                    <a:pt x="400104" y="335120"/>
                    <a:pt x="408441" y="316306"/>
                  </a:cubicBezTo>
                  <a:cubicBezTo>
                    <a:pt x="428897" y="270142"/>
                    <a:pt x="464380" y="217093"/>
                    <a:pt x="493270" y="176749"/>
                  </a:cubicBezTo>
                  <a:cubicBezTo>
                    <a:pt x="502965" y="163268"/>
                    <a:pt x="508587" y="157255"/>
                    <a:pt x="518185" y="145423"/>
                  </a:cubicBezTo>
                  <a:cubicBezTo>
                    <a:pt x="535345" y="124281"/>
                    <a:pt x="549111" y="104594"/>
                    <a:pt x="565786" y="81027"/>
                  </a:cubicBezTo>
                  <a:cubicBezTo>
                    <a:pt x="581879" y="58333"/>
                    <a:pt x="582558" y="51448"/>
                    <a:pt x="594482" y="49411"/>
                  </a:cubicBezTo>
                  <a:cubicBezTo>
                    <a:pt x="619204" y="45435"/>
                    <a:pt x="653814" y="80251"/>
                    <a:pt x="666029" y="90240"/>
                  </a:cubicBezTo>
                  <a:cubicBezTo>
                    <a:pt x="795066" y="195369"/>
                    <a:pt x="765109" y="210983"/>
                    <a:pt x="843830" y="308547"/>
                  </a:cubicBezTo>
                  <a:cubicBezTo>
                    <a:pt x="851877" y="318537"/>
                    <a:pt x="865352" y="327750"/>
                    <a:pt x="857887" y="344334"/>
                  </a:cubicBezTo>
                  <a:cubicBezTo>
                    <a:pt x="844993" y="372847"/>
                    <a:pt x="812225" y="382448"/>
                    <a:pt x="793418" y="393213"/>
                  </a:cubicBezTo>
                  <a:cubicBezTo>
                    <a:pt x="768018" y="407663"/>
                    <a:pt x="783335" y="399129"/>
                    <a:pt x="754639" y="403008"/>
                  </a:cubicBezTo>
                  <a:cubicBezTo>
                    <a:pt x="642471" y="417749"/>
                    <a:pt x="547172" y="398644"/>
                    <a:pt x="427734" y="413385"/>
                  </a:cubicBezTo>
                  <a:cubicBezTo>
                    <a:pt x="366075" y="421047"/>
                    <a:pt x="284834" y="433654"/>
                    <a:pt x="225502" y="423083"/>
                  </a:cubicBezTo>
                  <a:cubicBezTo>
                    <a:pt x="227150" y="399905"/>
                    <a:pt x="235294" y="372071"/>
                    <a:pt x="245764" y="353450"/>
                  </a:cubicBezTo>
                  <a:cubicBezTo>
                    <a:pt x="256525" y="334151"/>
                    <a:pt x="309652" y="273537"/>
                    <a:pt x="326036" y="258117"/>
                  </a:cubicBezTo>
                  <a:cubicBezTo>
                    <a:pt x="366948" y="219324"/>
                    <a:pt x="429479" y="172384"/>
                    <a:pt x="454394" y="148042"/>
                  </a:cubicBezTo>
                  <a:cubicBezTo>
                    <a:pt x="486677" y="116620"/>
                    <a:pt x="466706" y="131943"/>
                    <a:pt x="510236" y="95283"/>
                  </a:cubicBezTo>
                  <a:cubicBezTo>
                    <a:pt x="518767" y="88010"/>
                    <a:pt x="522742" y="80639"/>
                    <a:pt x="530691" y="73753"/>
                  </a:cubicBezTo>
                  <a:cubicBezTo>
                    <a:pt x="537865" y="67353"/>
                    <a:pt x="547754" y="61728"/>
                    <a:pt x="556188" y="56782"/>
                  </a:cubicBezTo>
                  <a:cubicBezTo>
                    <a:pt x="550178" y="74820"/>
                    <a:pt x="497439" y="142805"/>
                    <a:pt x="480279" y="163365"/>
                  </a:cubicBezTo>
                  <a:cubicBezTo>
                    <a:pt x="468742" y="177233"/>
                    <a:pt x="467288" y="185186"/>
                    <a:pt x="457012" y="199830"/>
                  </a:cubicBezTo>
                  <a:cubicBezTo>
                    <a:pt x="449159" y="210886"/>
                    <a:pt x="440046" y="221942"/>
                    <a:pt x="431224" y="233580"/>
                  </a:cubicBezTo>
                  <a:cubicBezTo>
                    <a:pt x="420947" y="247061"/>
                    <a:pt x="419008" y="257438"/>
                    <a:pt x="409702" y="271694"/>
                  </a:cubicBezTo>
                  <a:cubicBezTo>
                    <a:pt x="401849" y="283623"/>
                    <a:pt x="395256" y="294194"/>
                    <a:pt x="389440" y="310681"/>
                  </a:cubicBezTo>
                  <a:lnTo>
                    <a:pt x="381587" y="331241"/>
                  </a:lnTo>
                  <a:cubicBezTo>
                    <a:pt x="377612" y="342103"/>
                    <a:pt x="377806" y="341618"/>
                    <a:pt x="384108" y="349765"/>
                  </a:cubicBezTo>
                  <a:close/>
                  <a:moveTo>
                    <a:pt x="272619" y="483697"/>
                  </a:moveTo>
                  <a:cubicBezTo>
                    <a:pt x="267383" y="493298"/>
                    <a:pt x="267674" y="492135"/>
                    <a:pt x="259143" y="499699"/>
                  </a:cubicBezTo>
                  <a:cubicBezTo>
                    <a:pt x="253714" y="504645"/>
                    <a:pt x="249836" y="507361"/>
                    <a:pt x="244019" y="512695"/>
                  </a:cubicBezTo>
                  <a:cubicBezTo>
                    <a:pt x="213772" y="540238"/>
                    <a:pt x="132530" y="668060"/>
                    <a:pt x="103834" y="712187"/>
                  </a:cubicBezTo>
                  <a:cubicBezTo>
                    <a:pt x="72617" y="760194"/>
                    <a:pt x="-384" y="852812"/>
                    <a:pt x="69321" y="900818"/>
                  </a:cubicBezTo>
                  <a:cubicBezTo>
                    <a:pt x="135342" y="946302"/>
                    <a:pt x="171406" y="929815"/>
                    <a:pt x="258077" y="933307"/>
                  </a:cubicBezTo>
                  <a:cubicBezTo>
                    <a:pt x="252551" y="953479"/>
                    <a:pt x="237136" y="956873"/>
                    <a:pt x="223176" y="972003"/>
                  </a:cubicBezTo>
                  <a:cubicBezTo>
                    <a:pt x="176253" y="1022918"/>
                    <a:pt x="142419" y="1077325"/>
                    <a:pt x="109457" y="1114179"/>
                  </a:cubicBezTo>
                  <a:cubicBezTo>
                    <a:pt x="73393" y="1154523"/>
                    <a:pt x="3106" y="1210482"/>
                    <a:pt x="198" y="1265956"/>
                  </a:cubicBezTo>
                  <a:cubicBezTo>
                    <a:pt x="-2032" y="1309016"/>
                    <a:pt x="14643" y="1339565"/>
                    <a:pt x="48671" y="1363229"/>
                  </a:cubicBezTo>
                  <a:cubicBezTo>
                    <a:pt x="113819" y="1408423"/>
                    <a:pt x="205725" y="1425298"/>
                    <a:pt x="286773" y="1417151"/>
                  </a:cubicBezTo>
                  <a:cubicBezTo>
                    <a:pt x="334762" y="1412399"/>
                    <a:pt x="377806" y="1405901"/>
                    <a:pt x="427734" y="1404155"/>
                  </a:cubicBezTo>
                  <a:cubicBezTo>
                    <a:pt x="424728" y="1422000"/>
                    <a:pt x="421044" y="1438875"/>
                    <a:pt x="419881" y="1458950"/>
                  </a:cubicBezTo>
                  <a:cubicBezTo>
                    <a:pt x="418039" y="1491051"/>
                    <a:pt x="394772" y="1559424"/>
                    <a:pt x="406890" y="1622559"/>
                  </a:cubicBezTo>
                  <a:cubicBezTo>
                    <a:pt x="428315" y="1734671"/>
                    <a:pt x="630256" y="1706740"/>
                    <a:pt x="676306" y="1684240"/>
                  </a:cubicBezTo>
                  <a:cubicBezTo>
                    <a:pt x="705099" y="1670178"/>
                    <a:pt x="708007" y="1646611"/>
                    <a:pt x="712952" y="1595598"/>
                  </a:cubicBezTo>
                  <a:cubicBezTo>
                    <a:pt x="714794" y="1575717"/>
                    <a:pt x="719350" y="1563400"/>
                    <a:pt x="723519" y="1546622"/>
                  </a:cubicBezTo>
                  <a:cubicBezTo>
                    <a:pt x="727494" y="1531008"/>
                    <a:pt x="725749" y="1506957"/>
                    <a:pt x="730208" y="1490373"/>
                  </a:cubicBezTo>
                  <a:cubicBezTo>
                    <a:pt x="736413" y="1467582"/>
                    <a:pt x="732632" y="1454877"/>
                    <a:pt x="734377" y="1430826"/>
                  </a:cubicBezTo>
                  <a:cubicBezTo>
                    <a:pt x="735153" y="1420254"/>
                    <a:pt x="739515" y="1412981"/>
                    <a:pt x="738933" y="1407259"/>
                  </a:cubicBezTo>
                  <a:cubicBezTo>
                    <a:pt x="738352" y="1401343"/>
                    <a:pt x="733795" y="1394069"/>
                    <a:pt x="732438" y="1380589"/>
                  </a:cubicBezTo>
                  <a:cubicBezTo>
                    <a:pt x="804470" y="1380686"/>
                    <a:pt x="881542" y="1372054"/>
                    <a:pt x="945430" y="1357798"/>
                  </a:cubicBezTo>
                  <a:cubicBezTo>
                    <a:pt x="967050" y="1353046"/>
                    <a:pt x="997394" y="1339080"/>
                    <a:pt x="1014069" y="1324824"/>
                  </a:cubicBezTo>
                  <a:lnTo>
                    <a:pt x="1024248" y="1313865"/>
                  </a:lnTo>
                  <a:cubicBezTo>
                    <a:pt x="1024830" y="1313380"/>
                    <a:pt x="1025703" y="1312798"/>
                    <a:pt x="1026187" y="1312313"/>
                  </a:cubicBezTo>
                  <a:lnTo>
                    <a:pt x="1037142" y="1302712"/>
                  </a:lnTo>
                  <a:cubicBezTo>
                    <a:pt x="1080768" y="1243844"/>
                    <a:pt x="1069038" y="1208445"/>
                    <a:pt x="1046643" y="1142788"/>
                  </a:cubicBezTo>
                  <a:cubicBezTo>
                    <a:pt x="1024539" y="1077713"/>
                    <a:pt x="929725" y="938835"/>
                    <a:pt x="921582" y="906734"/>
                  </a:cubicBezTo>
                  <a:cubicBezTo>
                    <a:pt x="951926" y="904600"/>
                    <a:pt x="981689" y="901206"/>
                    <a:pt x="1004277" y="887434"/>
                  </a:cubicBezTo>
                  <a:cubicBezTo>
                    <a:pt x="1099673" y="829148"/>
                    <a:pt x="1043347" y="739245"/>
                    <a:pt x="1004471" y="680280"/>
                  </a:cubicBezTo>
                  <a:cubicBezTo>
                    <a:pt x="990414" y="658847"/>
                    <a:pt x="978102" y="639645"/>
                    <a:pt x="961621" y="621703"/>
                  </a:cubicBezTo>
                  <a:lnTo>
                    <a:pt x="914504" y="563417"/>
                  </a:lnTo>
                  <a:cubicBezTo>
                    <a:pt x="899284" y="543244"/>
                    <a:pt x="863607" y="483600"/>
                    <a:pt x="849356" y="471090"/>
                  </a:cubicBezTo>
                  <a:cubicBezTo>
                    <a:pt x="842958" y="465465"/>
                    <a:pt x="841116" y="468180"/>
                    <a:pt x="832584" y="463525"/>
                  </a:cubicBezTo>
                  <a:cubicBezTo>
                    <a:pt x="821629" y="457609"/>
                    <a:pt x="820369" y="453730"/>
                    <a:pt x="817461" y="448590"/>
                  </a:cubicBezTo>
                  <a:cubicBezTo>
                    <a:pt x="856530" y="437049"/>
                    <a:pt x="898314" y="413482"/>
                    <a:pt x="921775" y="384484"/>
                  </a:cubicBezTo>
                  <a:cubicBezTo>
                    <a:pt x="928368" y="376241"/>
                    <a:pt x="924975" y="379732"/>
                    <a:pt x="933118" y="372265"/>
                  </a:cubicBezTo>
                  <a:cubicBezTo>
                    <a:pt x="947660" y="344237"/>
                    <a:pt x="884160" y="275185"/>
                    <a:pt x="870394" y="253558"/>
                  </a:cubicBezTo>
                  <a:cubicBezTo>
                    <a:pt x="827543" y="185962"/>
                    <a:pt x="810093" y="150272"/>
                    <a:pt x="749695" y="97708"/>
                  </a:cubicBezTo>
                  <a:cubicBezTo>
                    <a:pt x="732632" y="82870"/>
                    <a:pt x="717120" y="68613"/>
                    <a:pt x="699573" y="53290"/>
                  </a:cubicBezTo>
                  <a:cubicBezTo>
                    <a:pt x="691623" y="46307"/>
                    <a:pt x="681832" y="39907"/>
                    <a:pt x="673010" y="34282"/>
                  </a:cubicBezTo>
                  <a:cubicBezTo>
                    <a:pt x="533697" y="-54845"/>
                    <a:pt x="473880" y="53096"/>
                    <a:pt x="415712" y="95574"/>
                  </a:cubicBezTo>
                  <a:cubicBezTo>
                    <a:pt x="403012" y="104788"/>
                    <a:pt x="395644" y="112934"/>
                    <a:pt x="383332" y="122729"/>
                  </a:cubicBezTo>
                  <a:lnTo>
                    <a:pt x="281441" y="210110"/>
                  </a:lnTo>
                  <a:cubicBezTo>
                    <a:pt x="270292" y="221166"/>
                    <a:pt x="264281" y="232610"/>
                    <a:pt x="254393" y="242599"/>
                  </a:cubicBezTo>
                  <a:cubicBezTo>
                    <a:pt x="247121" y="250067"/>
                    <a:pt x="245183" y="248224"/>
                    <a:pt x="237718" y="257341"/>
                  </a:cubicBezTo>
                  <a:lnTo>
                    <a:pt x="197291" y="307481"/>
                  </a:lnTo>
                  <a:cubicBezTo>
                    <a:pt x="193898" y="313978"/>
                    <a:pt x="191959" y="322319"/>
                    <a:pt x="188081" y="330077"/>
                  </a:cubicBezTo>
                  <a:cubicBezTo>
                    <a:pt x="178677" y="348698"/>
                    <a:pt x="167722" y="377599"/>
                    <a:pt x="167916" y="400293"/>
                  </a:cubicBezTo>
                  <a:cubicBezTo>
                    <a:pt x="168110" y="419495"/>
                    <a:pt x="178677" y="429969"/>
                    <a:pt x="187499" y="442965"/>
                  </a:cubicBezTo>
                  <a:cubicBezTo>
                    <a:pt x="214450" y="482921"/>
                    <a:pt x="227344" y="469926"/>
                    <a:pt x="272619" y="483697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CEE69579-EF55-E84B-800D-62279F35C3AA}"/>
                </a:ext>
              </a:extLst>
            </p:cNvPr>
            <p:cNvSpPr/>
            <p:nvPr/>
          </p:nvSpPr>
          <p:spPr>
            <a:xfrm>
              <a:off x="4689493" y="2930224"/>
              <a:ext cx="96097" cy="193072"/>
            </a:xfrm>
            <a:custGeom>
              <a:avLst/>
              <a:gdLst>
                <a:gd name="connsiteX0" fmla="*/ 137 w 96097"/>
                <a:gd name="connsiteY0" fmla="*/ 192704 h 193072"/>
                <a:gd name="connsiteX1" fmla="*/ 31548 w 96097"/>
                <a:gd name="connsiteY1" fmla="*/ 152068 h 193072"/>
                <a:gd name="connsiteX2" fmla="*/ 79052 w 96097"/>
                <a:gd name="connsiteY2" fmla="*/ 48297 h 193072"/>
                <a:gd name="connsiteX3" fmla="*/ 88746 w 96097"/>
                <a:gd name="connsiteY3" fmla="*/ 0 h 193072"/>
                <a:gd name="connsiteX4" fmla="*/ 137 w 96097"/>
                <a:gd name="connsiteY4" fmla="*/ 192704 h 193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97" h="193072">
                  <a:moveTo>
                    <a:pt x="137" y="192704"/>
                  </a:moveTo>
                  <a:cubicBezTo>
                    <a:pt x="20786" y="196583"/>
                    <a:pt x="25246" y="168943"/>
                    <a:pt x="31548" y="152068"/>
                  </a:cubicBezTo>
                  <a:cubicBezTo>
                    <a:pt x="45411" y="114827"/>
                    <a:pt x="59177" y="82338"/>
                    <a:pt x="79052" y="48297"/>
                  </a:cubicBezTo>
                  <a:cubicBezTo>
                    <a:pt x="98247" y="15420"/>
                    <a:pt x="100865" y="11541"/>
                    <a:pt x="88746" y="0"/>
                  </a:cubicBezTo>
                  <a:cubicBezTo>
                    <a:pt x="72071" y="5431"/>
                    <a:pt x="-3644" y="172725"/>
                    <a:pt x="137" y="192704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429F248D-D812-5AA0-9108-F1079BB9A03B}"/>
                </a:ext>
              </a:extLst>
            </p:cNvPr>
            <p:cNvSpPr/>
            <p:nvPr/>
          </p:nvSpPr>
          <p:spPr>
            <a:xfrm>
              <a:off x="4714436" y="2482091"/>
              <a:ext cx="97078" cy="172896"/>
            </a:xfrm>
            <a:custGeom>
              <a:avLst/>
              <a:gdLst>
                <a:gd name="connsiteX0" fmla="*/ 1175 w 97078"/>
                <a:gd name="connsiteY0" fmla="*/ 172897 h 172896"/>
                <a:gd name="connsiteX1" fmla="*/ 28611 w 97078"/>
                <a:gd name="connsiteY1" fmla="*/ 134492 h 172896"/>
                <a:gd name="connsiteX2" fmla="*/ 97056 w 97078"/>
                <a:gd name="connsiteY2" fmla="*/ 366 h 172896"/>
                <a:gd name="connsiteX3" fmla="*/ 65063 w 97078"/>
                <a:gd name="connsiteY3" fmla="*/ 33727 h 172896"/>
                <a:gd name="connsiteX4" fmla="*/ 1175 w 97078"/>
                <a:gd name="connsiteY4" fmla="*/ 172897 h 172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078" h="172896">
                  <a:moveTo>
                    <a:pt x="1175" y="172897"/>
                  </a:moveTo>
                  <a:cubicBezTo>
                    <a:pt x="22601" y="169987"/>
                    <a:pt x="19789" y="152143"/>
                    <a:pt x="28611" y="134492"/>
                  </a:cubicBezTo>
                  <a:cubicBezTo>
                    <a:pt x="46643" y="97930"/>
                    <a:pt x="98316" y="16368"/>
                    <a:pt x="97056" y="366"/>
                  </a:cubicBezTo>
                  <a:cubicBezTo>
                    <a:pt x="76503" y="-3126"/>
                    <a:pt x="73013" y="19180"/>
                    <a:pt x="65063" y="33727"/>
                  </a:cubicBezTo>
                  <a:cubicBezTo>
                    <a:pt x="51006" y="59428"/>
                    <a:pt x="-9101" y="146615"/>
                    <a:pt x="1175" y="172897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D3C59586-936A-9CC1-206D-74B9C48BAAC2}"/>
                </a:ext>
              </a:extLst>
            </p:cNvPr>
            <p:cNvSpPr/>
            <p:nvPr/>
          </p:nvSpPr>
          <p:spPr>
            <a:xfrm>
              <a:off x="4785767" y="2578275"/>
              <a:ext cx="23616" cy="58480"/>
            </a:xfrm>
            <a:custGeom>
              <a:avLst/>
              <a:gdLst>
                <a:gd name="connsiteX0" fmla="*/ 4203 w 23616"/>
                <a:gd name="connsiteY0" fmla="*/ 58480 h 58480"/>
                <a:gd name="connsiteX1" fmla="*/ 17776 w 23616"/>
                <a:gd name="connsiteY1" fmla="*/ 32974 h 58480"/>
                <a:gd name="connsiteX2" fmla="*/ 23496 w 23616"/>
                <a:gd name="connsiteY2" fmla="*/ 7371 h 58480"/>
                <a:gd name="connsiteX3" fmla="*/ 20878 w 23616"/>
                <a:gd name="connsiteY3" fmla="*/ 0 h 58480"/>
                <a:gd name="connsiteX4" fmla="*/ 9826 w 23616"/>
                <a:gd name="connsiteY4" fmla="*/ 9989 h 58480"/>
                <a:gd name="connsiteX5" fmla="*/ 4203 w 23616"/>
                <a:gd name="connsiteY5" fmla="*/ 58480 h 5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616" h="58480">
                  <a:moveTo>
                    <a:pt x="4203" y="58480"/>
                  </a:moveTo>
                  <a:cubicBezTo>
                    <a:pt x="16225" y="51982"/>
                    <a:pt x="13898" y="47036"/>
                    <a:pt x="17776" y="32974"/>
                  </a:cubicBezTo>
                  <a:cubicBezTo>
                    <a:pt x="20296" y="23955"/>
                    <a:pt x="24368" y="16196"/>
                    <a:pt x="23496" y="7371"/>
                  </a:cubicBezTo>
                  <a:cubicBezTo>
                    <a:pt x="22817" y="776"/>
                    <a:pt x="22332" y="2812"/>
                    <a:pt x="20878" y="0"/>
                  </a:cubicBezTo>
                  <a:cubicBezTo>
                    <a:pt x="11086" y="3879"/>
                    <a:pt x="16612" y="-1164"/>
                    <a:pt x="9826" y="9989"/>
                  </a:cubicBezTo>
                  <a:cubicBezTo>
                    <a:pt x="228" y="25797"/>
                    <a:pt x="-3649" y="41799"/>
                    <a:pt x="4203" y="58480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7" name="图形 6">
            <a:extLst>
              <a:ext uri="{FF2B5EF4-FFF2-40B4-BE49-F238E27FC236}">
                <a16:creationId xmlns:a16="http://schemas.microsoft.com/office/drawing/2014/main" id="{5A8130DB-B655-880B-F98B-E9ACBE7DC793}"/>
              </a:ext>
            </a:extLst>
          </p:cNvPr>
          <p:cNvGrpSpPr/>
          <p:nvPr/>
        </p:nvGrpSpPr>
        <p:grpSpPr>
          <a:xfrm>
            <a:off x="8292692" y="699750"/>
            <a:ext cx="655853" cy="1097612"/>
            <a:chOff x="2686656" y="1914609"/>
            <a:chExt cx="715719" cy="1197801"/>
          </a:xfrm>
          <a:solidFill>
            <a:srgbClr val="00B050"/>
          </a:solidFill>
        </p:grpSpPr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BF7C81DC-B79B-D0A2-79A9-6D78D3101F59}"/>
                </a:ext>
              </a:extLst>
            </p:cNvPr>
            <p:cNvSpPr/>
            <p:nvPr/>
          </p:nvSpPr>
          <p:spPr>
            <a:xfrm>
              <a:off x="2686656" y="2363847"/>
              <a:ext cx="715719" cy="748563"/>
            </a:xfrm>
            <a:custGeom>
              <a:avLst/>
              <a:gdLst>
                <a:gd name="connsiteX0" fmla="*/ 95930 w 715719"/>
                <a:gd name="connsiteY0" fmla="*/ 85732 h 748563"/>
                <a:gd name="connsiteX1" fmla="*/ 155358 w 715719"/>
                <a:gd name="connsiteY1" fmla="*/ 78556 h 748563"/>
                <a:gd name="connsiteX2" fmla="*/ 219537 w 715719"/>
                <a:gd name="connsiteY2" fmla="*/ 69439 h 748563"/>
                <a:gd name="connsiteX3" fmla="*/ 572618 w 715719"/>
                <a:gd name="connsiteY3" fmla="*/ 59644 h 748563"/>
                <a:gd name="connsiteX4" fmla="*/ 638930 w 715719"/>
                <a:gd name="connsiteY4" fmla="*/ 54698 h 748563"/>
                <a:gd name="connsiteX5" fmla="*/ 648043 w 715719"/>
                <a:gd name="connsiteY5" fmla="*/ 279988 h 748563"/>
                <a:gd name="connsiteX6" fmla="*/ 644165 w 715719"/>
                <a:gd name="connsiteY6" fmla="*/ 609436 h 748563"/>
                <a:gd name="connsiteX7" fmla="*/ 597243 w 715719"/>
                <a:gd name="connsiteY7" fmla="*/ 678779 h 748563"/>
                <a:gd name="connsiteX8" fmla="*/ 379694 w 715719"/>
                <a:gd name="connsiteY8" fmla="*/ 695750 h 748563"/>
                <a:gd name="connsiteX9" fmla="*/ 167089 w 715719"/>
                <a:gd name="connsiteY9" fmla="*/ 670826 h 748563"/>
                <a:gd name="connsiteX10" fmla="*/ 71596 w 715719"/>
                <a:gd name="connsiteY10" fmla="*/ 531269 h 748563"/>
                <a:gd name="connsiteX11" fmla="*/ 75474 w 715719"/>
                <a:gd name="connsiteY11" fmla="*/ 299966 h 748563"/>
                <a:gd name="connsiteX12" fmla="*/ 95930 w 715719"/>
                <a:gd name="connsiteY12" fmla="*/ 85732 h 748563"/>
                <a:gd name="connsiteX13" fmla="*/ 34078 w 715719"/>
                <a:gd name="connsiteY13" fmla="*/ 37726 h 748563"/>
                <a:gd name="connsiteX14" fmla="*/ 19730 w 715719"/>
                <a:gd name="connsiteY14" fmla="*/ 141982 h 748563"/>
                <a:gd name="connsiteX15" fmla="*/ 10326 w 715719"/>
                <a:gd name="connsiteY15" fmla="*/ 255548 h 748563"/>
                <a:gd name="connsiteX16" fmla="*/ 14688 w 715719"/>
                <a:gd name="connsiteY16" fmla="*/ 612540 h 748563"/>
                <a:gd name="connsiteX17" fmla="*/ 165053 w 715719"/>
                <a:gd name="connsiteY17" fmla="*/ 721160 h 748563"/>
                <a:gd name="connsiteX18" fmla="*/ 276639 w 715719"/>
                <a:gd name="connsiteY18" fmla="*/ 738714 h 748563"/>
                <a:gd name="connsiteX19" fmla="*/ 393848 w 715719"/>
                <a:gd name="connsiteY19" fmla="*/ 747539 h 748563"/>
                <a:gd name="connsiteX20" fmla="*/ 668111 w 715719"/>
                <a:gd name="connsiteY20" fmla="*/ 707388 h 748563"/>
                <a:gd name="connsiteX21" fmla="*/ 715712 w 715719"/>
                <a:gd name="connsiteY21" fmla="*/ 562594 h 748563"/>
                <a:gd name="connsiteX22" fmla="*/ 712028 w 715719"/>
                <a:gd name="connsiteY22" fmla="*/ 534760 h 748563"/>
                <a:gd name="connsiteX23" fmla="*/ 707568 w 715719"/>
                <a:gd name="connsiteY23" fmla="*/ 310440 h 748563"/>
                <a:gd name="connsiteX24" fmla="*/ 712028 w 715719"/>
                <a:gd name="connsiteY24" fmla="*/ 250796 h 748563"/>
                <a:gd name="connsiteX25" fmla="*/ 704951 w 715719"/>
                <a:gd name="connsiteY25" fmla="*/ 15905 h 748563"/>
                <a:gd name="connsiteX26" fmla="*/ 690021 w 715719"/>
                <a:gd name="connsiteY26" fmla="*/ 485 h 748563"/>
                <a:gd name="connsiteX27" fmla="*/ 607422 w 715719"/>
                <a:gd name="connsiteY27" fmla="*/ 0 h 748563"/>
                <a:gd name="connsiteX28" fmla="*/ 523563 w 715719"/>
                <a:gd name="connsiteY28" fmla="*/ 6498 h 748563"/>
                <a:gd name="connsiteX29" fmla="*/ 355263 w 715719"/>
                <a:gd name="connsiteY29" fmla="*/ 9795 h 748563"/>
                <a:gd name="connsiteX30" fmla="*/ 109696 w 715719"/>
                <a:gd name="connsiteY30" fmla="*/ 33556 h 748563"/>
                <a:gd name="connsiteX31" fmla="*/ 34078 w 715719"/>
                <a:gd name="connsiteY31" fmla="*/ 37726 h 748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715719" h="748563">
                  <a:moveTo>
                    <a:pt x="95930" y="85732"/>
                  </a:moveTo>
                  <a:cubicBezTo>
                    <a:pt x="122203" y="86799"/>
                    <a:pt x="128019" y="84278"/>
                    <a:pt x="155358" y="78556"/>
                  </a:cubicBezTo>
                  <a:cubicBezTo>
                    <a:pt x="175233" y="74482"/>
                    <a:pt x="199469" y="71961"/>
                    <a:pt x="219537" y="69439"/>
                  </a:cubicBezTo>
                  <a:cubicBezTo>
                    <a:pt x="257153" y="64687"/>
                    <a:pt x="510863" y="60517"/>
                    <a:pt x="572618" y="59644"/>
                  </a:cubicBezTo>
                  <a:cubicBezTo>
                    <a:pt x="594140" y="59353"/>
                    <a:pt x="621189" y="53437"/>
                    <a:pt x="638930" y="54698"/>
                  </a:cubicBezTo>
                  <a:cubicBezTo>
                    <a:pt x="642032" y="128017"/>
                    <a:pt x="655508" y="206669"/>
                    <a:pt x="648043" y="279988"/>
                  </a:cubicBezTo>
                  <a:cubicBezTo>
                    <a:pt x="637864" y="380946"/>
                    <a:pt x="673928" y="487821"/>
                    <a:pt x="644165" y="609436"/>
                  </a:cubicBezTo>
                  <a:cubicBezTo>
                    <a:pt x="636118" y="642410"/>
                    <a:pt x="624970" y="667917"/>
                    <a:pt x="597243" y="678779"/>
                  </a:cubicBezTo>
                  <a:cubicBezTo>
                    <a:pt x="552453" y="696332"/>
                    <a:pt x="432821" y="698272"/>
                    <a:pt x="379694" y="695750"/>
                  </a:cubicBezTo>
                  <a:cubicBezTo>
                    <a:pt x="311831" y="692550"/>
                    <a:pt x="235534" y="682561"/>
                    <a:pt x="167089" y="670826"/>
                  </a:cubicBezTo>
                  <a:cubicBezTo>
                    <a:pt x="75474" y="655212"/>
                    <a:pt x="72372" y="629899"/>
                    <a:pt x="71596" y="531269"/>
                  </a:cubicBezTo>
                  <a:cubicBezTo>
                    <a:pt x="70918" y="454071"/>
                    <a:pt x="71790" y="376776"/>
                    <a:pt x="75474" y="299966"/>
                  </a:cubicBezTo>
                  <a:cubicBezTo>
                    <a:pt x="78867" y="227035"/>
                    <a:pt x="88077" y="154396"/>
                    <a:pt x="95930" y="85732"/>
                  </a:cubicBezTo>
                  <a:close/>
                  <a:moveTo>
                    <a:pt x="34078" y="37726"/>
                  </a:moveTo>
                  <a:cubicBezTo>
                    <a:pt x="30491" y="70215"/>
                    <a:pt x="22347" y="104256"/>
                    <a:pt x="19730" y="141982"/>
                  </a:cubicBezTo>
                  <a:lnTo>
                    <a:pt x="10326" y="255548"/>
                  </a:lnTo>
                  <a:cubicBezTo>
                    <a:pt x="-2277" y="356604"/>
                    <a:pt x="-6058" y="512939"/>
                    <a:pt x="14688" y="612540"/>
                  </a:cubicBezTo>
                  <a:cubicBezTo>
                    <a:pt x="30879" y="690319"/>
                    <a:pt x="97772" y="710977"/>
                    <a:pt x="165053" y="721160"/>
                  </a:cubicBezTo>
                  <a:cubicBezTo>
                    <a:pt x="204123" y="727076"/>
                    <a:pt x="237279" y="732895"/>
                    <a:pt x="276639" y="738714"/>
                  </a:cubicBezTo>
                  <a:cubicBezTo>
                    <a:pt x="313770" y="744145"/>
                    <a:pt x="356523" y="746375"/>
                    <a:pt x="393848" y="747539"/>
                  </a:cubicBezTo>
                  <a:cubicBezTo>
                    <a:pt x="458899" y="749673"/>
                    <a:pt x="617117" y="752776"/>
                    <a:pt x="668111" y="707388"/>
                  </a:cubicBezTo>
                  <a:cubicBezTo>
                    <a:pt x="701752" y="677421"/>
                    <a:pt x="716100" y="607400"/>
                    <a:pt x="715712" y="562594"/>
                  </a:cubicBezTo>
                  <a:cubicBezTo>
                    <a:pt x="715615" y="551344"/>
                    <a:pt x="712513" y="543876"/>
                    <a:pt x="712028" y="534760"/>
                  </a:cubicBezTo>
                  <a:cubicBezTo>
                    <a:pt x="708635" y="469394"/>
                    <a:pt x="713385" y="382789"/>
                    <a:pt x="707568" y="310440"/>
                  </a:cubicBezTo>
                  <a:cubicBezTo>
                    <a:pt x="705436" y="284352"/>
                    <a:pt x="711543" y="273296"/>
                    <a:pt x="712028" y="250796"/>
                  </a:cubicBezTo>
                  <a:cubicBezTo>
                    <a:pt x="713676" y="181066"/>
                    <a:pt x="700588" y="76325"/>
                    <a:pt x="704951" y="15905"/>
                  </a:cubicBezTo>
                  <a:lnTo>
                    <a:pt x="690021" y="485"/>
                  </a:lnTo>
                  <a:cubicBezTo>
                    <a:pt x="665881" y="3685"/>
                    <a:pt x="637282" y="0"/>
                    <a:pt x="607422" y="0"/>
                  </a:cubicBezTo>
                  <a:cubicBezTo>
                    <a:pt x="583767" y="97"/>
                    <a:pt x="550320" y="4364"/>
                    <a:pt x="523563" y="6498"/>
                  </a:cubicBezTo>
                  <a:lnTo>
                    <a:pt x="355263" y="9795"/>
                  </a:lnTo>
                  <a:cubicBezTo>
                    <a:pt x="261612" y="10474"/>
                    <a:pt x="200148" y="12996"/>
                    <a:pt x="109696" y="33556"/>
                  </a:cubicBezTo>
                  <a:cubicBezTo>
                    <a:pt x="32527" y="51207"/>
                    <a:pt x="79158" y="28901"/>
                    <a:pt x="34078" y="37726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0EEE9E93-FD48-03E2-44AD-D49C17F8C7B1}"/>
                </a:ext>
              </a:extLst>
            </p:cNvPr>
            <p:cNvSpPr/>
            <p:nvPr/>
          </p:nvSpPr>
          <p:spPr>
            <a:xfrm>
              <a:off x="2733134" y="1914609"/>
              <a:ext cx="643234" cy="382814"/>
            </a:xfrm>
            <a:custGeom>
              <a:avLst/>
              <a:gdLst>
                <a:gd name="connsiteX0" fmla="*/ 51876 w 643234"/>
                <a:gd name="connsiteY0" fmla="*/ 326265 h 382814"/>
                <a:gd name="connsiteX1" fmla="*/ 97441 w 643234"/>
                <a:gd name="connsiteY1" fmla="*/ 239854 h 382814"/>
                <a:gd name="connsiteX2" fmla="*/ 179555 w 643234"/>
                <a:gd name="connsiteY2" fmla="*/ 191848 h 382814"/>
                <a:gd name="connsiteX3" fmla="*/ 306943 w 643234"/>
                <a:gd name="connsiteY3" fmla="*/ 60437 h 382814"/>
                <a:gd name="connsiteX4" fmla="*/ 373352 w 643234"/>
                <a:gd name="connsiteY4" fmla="*/ 43659 h 382814"/>
                <a:gd name="connsiteX5" fmla="*/ 398946 w 643234"/>
                <a:gd name="connsiteY5" fmla="*/ 129391 h 382814"/>
                <a:gd name="connsiteX6" fmla="*/ 550668 w 643234"/>
                <a:gd name="connsiteY6" fmla="*/ 202516 h 382814"/>
                <a:gd name="connsiteX7" fmla="*/ 568991 w 643234"/>
                <a:gd name="connsiteY7" fmla="*/ 300759 h 382814"/>
                <a:gd name="connsiteX8" fmla="*/ 298315 w 643234"/>
                <a:gd name="connsiteY8" fmla="*/ 301147 h 382814"/>
                <a:gd name="connsiteX9" fmla="*/ 51876 w 643234"/>
                <a:gd name="connsiteY9" fmla="*/ 326265 h 382814"/>
                <a:gd name="connsiteX10" fmla="*/ 348921 w 643234"/>
                <a:gd name="connsiteY10" fmla="*/ 2927 h 382814"/>
                <a:gd name="connsiteX11" fmla="*/ 254592 w 643234"/>
                <a:gd name="connsiteY11" fmla="*/ 39392 h 382814"/>
                <a:gd name="connsiteX12" fmla="*/ 233167 w 643234"/>
                <a:gd name="connsiteY12" fmla="*/ 129876 h 382814"/>
                <a:gd name="connsiteX13" fmla="*/ 224539 w 643234"/>
                <a:gd name="connsiteY13" fmla="*/ 139962 h 382814"/>
                <a:gd name="connsiteX14" fmla="*/ 168600 w 643234"/>
                <a:gd name="connsiteY14" fmla="*/ 146848 h 382814"/>
                <a:gd name="connsiteX15" fmla="*/ 41697 w 643234"/>
                <a:gd name="connsiteY15" fmla="*/ 218906 h 382814"/>
                <a:gd name="connsiteX16" fmla="*/ 1560 w 643234"/>
                <a:gd name="connsiteY16" fmla="*/ 307548 h 382814"/>
                <a:gd name="connsiteX17" fmla="*/ 168503 w 643234"/>
                <a:gd name="connsiteY17" fmla="*/ 369713 h 382814"/>
                <a:gd name="connsiteX18" fmla="*/ 231422 w 643234"/>
                <a:gd name="connsiteY18" fmla="*/ 366028 h 382814"/>
                <a:gd name="connsiteX19" fmla="*/ 290075 w 643234"/>
                <a:gd name="connsiteY19" fmla="*/ 358172 h 382814"/>
                <a:gd name="connsiteX20" fmla="*/ 413779 w 643234"/>
                <a:gd name="connsiteY20" fmla="*/ 353226 h 382814"/>
                <a:gd name="connsiteX21" fmla="*/ 540004 w 643234"/>
                <a:gd name="connsiteY21" fmla="*/ 354099 h 382814"/>
                <a:gd name="connsiteX22" fmla="*/ 640344 w 643234"/>
                <a:gd name="connsiteY22" fmla="*/ 327817 h 382814"/>
                <a:gd name="connsiteX23" fmla="*/ 629874 w 643234"/>
                <a:gd name="connsiteY23" fmla="*/ 213378 h 382814"/>
                <a:gd name="connsiteX24" fmla="*/ 572966 w 643234"/>
                <a:gd name="connsiteY24" fmla="*/ 141417 h 382814"/>
                <a:gd name="connsiteX25" fmla="*/ 469620 w 643234"/>
                <a:gd name="connsiteY25" fmla="*/ 115232 h 382814"/>
                <a:gd name="connsiteX26" fmla="*/ 436562 w 643234"/>
                <a:gd name="connsiteY26" fmla="*/ 84198 h 382814"/>
                <a:gd name="connsiteX27" fmla="*/ 443929 w 643234"/>
                <a:gd name="connsiteY27" fmla="*/ 31342 h 382814"/>
                <a:gd name="connsiteX28" fmla="*/ 348921 w 643234"/>
                <a:gd name="connsiteY28" fmla="*/ 2927 h 382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643234" h="382814">
                  <a:moveTo>
                    <a:pt x="51876" y="326265"/>
                  </a:moveTo>
                  <a:cubicBezTo>
                    <a:pt x="58178" y="290770"/>
                    <a:pt x="76985" y="266621"/>
                    <a:pt x="97441" y="239854"/>
                  </a:cubicBezTo>
                  <a:cubicBezTo>
                    <a:pt x="124683" y="203971"/>
                    <a:pt x="122066" y="199412"/>
                    <a:pt x="179555" y="191848"/>
                  </a:cubicBezTo>
                  <a:cubicBezTo>
                    <a:pt x="272624" y="179434"/>
                    <a:pt x="304617" y="205522"/>
                    <a:pt x="306943" y="60437"/>
                  </a:cubicBezTo>
                  <a:cubicBezTo>
                    <a:pt x="333798" y="53357"/>
                    <a:pt x="337191" y="45502"/>
                    <a:pt x="373352" y="43659"/>
                  </a:cubicBezTo>
                  <a:cubicBezTo>
                    <a:pt x="371995" y="72754"/>
                    <a:pt x="367729" y="96805"/>
                    <a:pt x="398946" y="129391"/>
                  </a:cubicBezTo>
                  <a:cubicBezTo>
                    <a:pt x="446741" y="179240"/>
                    <a:pt x="521487" y="140253"/>
                    <a:pt x="550668" y="202516"/>
                  </a:cubicBezTo>
                  <a:cubicBezTo>
                    <a:pt x="562302" y="227246"/>
                    <a:pt x="569670" y="268561"/>
                    <a:pt x="568991" y="300759"/>
                  </a:cubicBezTo>
                  <a:lnTo>
                    <a:pt x="298315" y="301147"/>
                  </a:lnTo>
                  <a:lnTo>
                    <a:pt x="51876" y="326265"/>
                  </a:lnTo>
                  <a:close/>
                  <a:moveTo>
                    <a:pt x="348921" y="2927"/>
                  </a:moveTo>
                  <a:cubicBezTo>
                    <a:pt x="311791" y="9812"/>
                    <a:pt x="277665" y="18056"/>
                    <a:pt x="254592" y="39392"/>
                  </a:cubicBezTo>
                  <a:cubicBezTo>
                    <a:pt x="232391" y="59855"/>
                    <a:pt x="241504" y="108928"/>
                    <a:pt x="233167" y="129876"/>
                  </a:cubicBezTo>
                  <a:cubicBezTo>
                    <a:pt x="229386" y="139284"/>
                    <a:pt x="230452" y="137150"/>
                    <a:pt x="224539" y="139962"/>
                  </a:cubicBezTo>
                  <a:cubicBezTo>
                    <a:pt x="222115" y="141126"/>
                    <a:pt x="174805" y="146363"/>
                    <a:pt x="168600" y="146848"/>
                  </a:cubicBezTo>
                  <a:cubicBezTo>
                    <a:pt x="113534" y="151115"/>
                    <a:pt x="69908" y="172548"/>
                    <a:pt x="41697" y="218906"/>
                  </a:cubicBezTo>
                  <a:cubicBezTo>
                    <a:pt x="26961" y="243151"/>
                    <a:pt x="6020" y="271858"/>
                    <a:pt x="1560" y="307548"/>
                  </a:cubicBezTo>
                  <a:cubicBezTo>
                    <a:pt x="-11915" y="415780"/>
                    <a:pt x="63413" y="377957"/>
                    <a:pt x="168503" y="369713"/>
                  </a:cubicBezTo>
                  <a:cubicBezTo>
                    <a:pt x="191286" y="367871"/>
                    <a:pt x="209027" y="369131"/>
                    <a:pt x="231422" y="366028"/>
                  </a:cubicBezTo>
                  <a:cubicBezTo>
                    <a:pt x="250908" y="363312"/>
                    <a:pt x="270491" y="361179"/>
                    <a:pt x="290075" y="358172"/>
                  </a:cubicBezTo>
                  <a:cubicBezTo>
                    <a:pt x="317123" y="354002"/>
                    <a:pt x="385955" y="351869"/>
                    <a:pt x="413779" y="353226"/>
                  </a:cubicBezTo>
                  <a:cubicBezTo>
                    <a:pt x="452073" y="355263"/>
                    <a:pt x="498220" y="354487"/>
                    <a:pt x="540004" y="354099"/>
                  </a:cubicBezTo>
                  <a:cubicBezTo>
                    <a:pt x="575874" y="353808"/>
                    <a:pt x="631134" y="357106"/>
                    <a:pt x="640344" y="327817"/>
                  </a:cubicBezTo>
                  <a:cubicBezTo>
                    <a:pt x="648391" y="302505"/>
                    <a:pt x="637920" y="237430"/>
                    <a:pt x="629874" y="213378"/>
                  </a:cubicBezTo>
                  <a:cubicBezTo>
                    <a:pt x="619210" y="181471"/>
                    <a:pt x="595845" y="158389"/>
                    <a:pt x="572966" y="141417"/>
                  </a:cubicBezTo>
                  <a:cubicBezTo>
                    <a:pt x="546984" y="122021"/>
                    <a:pt x="507527" y="123281"/>
                    <a:pt x="469620" y="115232"/>
                  </a:cubicBezTo>
                  <a:cubicBezTo>
                    <a:pt x="449552" y="110965"/>
                    <a:pt x="441021" y="104952"/>
                    <a:pt x="436562" y="84198"/>
                  </a:cubicBezTo>
                  <a:cubicBezTo>
                    <a:pt x="431520" y="60728"/>
                    <a:pt x="444996" y="42592"/>
                    <a:pt x="443929" y="31342"/>
                  </a:cubicBezTo>
                  <a:cubicBezTo>
                    <a:pt x="440633" y="-2795"/>
                    <a:pt x="380720" y="-2989"/>
                    <a:pt x="348921" y="2927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22E3B86C-AB05-65EA-2AEE-391B3D1ECC05}"/>
                </a:ext>
              </a:extLst>
            </p:cNvPr>
            <p:cNvSpPr/>
            <p:nvPr/>
          </p:nvSpPr>
          <p:spPr>
            <a:xfrm>
              <a:off x="2857333" y="2493772"/>
              <a:ext cx="86435" cy="501994"/>
            </a:xfrm>
            <a:custGeom>
              <a:avLst/>
              <a:gdLst>
                <a:gd name="connsiteX0" fmla="*/ 9112 w 86435"/>
                <a:gd name="connsiteY0" fmla="*/ 7984 h 501994"/>
                <a:gd name="connsiteX1" fmla="*/ 6204 w 86435"/>
                <a:gd name="connsiteY1" fmla="*/ 295924 h 501994"/>
                <a:gd name="connsiteX2" fmla="*/ 6786 w 86435"/>
                <a:gd name="connsiteY2" fmla="*/ 443240 h 501994"/>
                <a:gd name="connsiteX3" fmla="*/ 25981 w 86435"/>
                <a:gd name="connsiteY3" fmla="*/ 499975 h 501994"/>
                <a:gd name="connsiteX4" fmla="*/ 75036 w 86435"/>
                <a:gd name="connsiteY4" fmla="*/ 484845 h 501994"/>
                <a:gd name="connsiteX5" fmla="*/ 84925 w 86435"/>
                <a:gd name="connsiteY5" fmla="*/ 274976 h 501994"/>
                <a:gd name="connsiteX6" fmla="*/ 83180 w 86435"/>
                <a:gd name="connsiteY6" fmla="*/ 131248 h 501994"/>
                <a:gd name="connsiteX7" fmla="*/ 67668 w 86435"/>
                <a:gd name="connsiteY7" fmla="*/ 6626 h 501994"/>
                <a:gd name="connsiteX8" fmla="*/ 9112 w 86435"/>
                <a:gd name="connsiteY8" fmla="*/ 7984 h 501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435" h="501994">
                  <a:moveTo>
                    <a:pt x="9112" y="7984"/>
                  </a:moveTo>
                  <a:cubicBezTo>
                    <a:pt x="-6205" y="79363"/>
                    <a:pt x="1357" y="216690"/>
                    <a:pt x="6204" y="295924"/>
                  </a:cubicBezTo>
                  <a:cubicBezTo>
                    <a:pt x="9306" y="347034"/>
                    <a:pt x="7852" y="390676"/>
                    <a:pt x="6786" y="443240"/>
                  </a:cubicBezTo>
                  <a:cubicBezTo>
                    <a:pt x="6398" y="466613"/>
                    <a:pt x="4653" y="492216"/>
                    <a:pt x="25981" y="499975"/>
                  </a:cubicBezTo>
                  <a:cubicBezTo>
                    <a:pt x="41977" y="505793"/>
                    <a:pt x="68638" y="498520"/>
                    <a:pt x="75036" y="484845"/>
                  </a:cubicBezTo>
                  <a:cubicBezTo>
                    <a:pt x="84537" y="464576"/>
                    <a:pt x="85894" y="319588"/>
                    <a:pt x="84925" y="274976"/>
                  </a:cubicBezTo>
                  <a:lnTo>
                    <a:pt x="83180" y="131248"/>
                  </a:lnTo>
                  <a:cubicBezTo>
                    <a:pt x="83858" y="89449"/>
                    <a:pt x="96268" y="21852"/>
                    <a:pt x="67668" y="6626"/>
                  </a:cubicBezTo>
                  <a:cubicBezTo>
                    <a:pt x="47697" y="-3945"/>
                    <a:pt x="25496" y="-648"/>
                    <a:pt x="9112" y="7984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7ED607DA-2D5B-1B27-DA22-FCB49E86ED1A}"/>
                </a:ext>
              </a:extLst>
            </p:cNvPr>
            <p:cNvSpPr/>
            <p:nvPr/>
          </p:nvSpPr>
          <p:spPr>
            <a:xfrm>
              <a:off x="3116217" y="2498516"/>
              <a:ext cx="87184" cy="497808"/>
            </a:xfrm>
            <a:custGeom>
              <a:avLst/>
              <a:gdLst>
                <a:gd name="connsiteX0" fmla="*/ 8591 w 87184"/>
                <a:gd name="connsiteY0" fmla="*/ 5762 h 497808"/>
                <a:gd name="connsiteX1" fmla="*/ 836 w 87184"/>
                <a:gd name="connsiteY1" fmla="*/ 67055 h 497808"/>
                <a:gd name="connsiteX2" fmla="*/ 3744 w 87184"/>
                <a:gd name="connsiteY2" fmla="*/ 284295 h 497808"/>
                <a:gd name="connsiteX3" fmla="*/ 7137 w 87184"/>
                <a:gd name="connsiteY3" fmla="*/ 428022 h 497808"/>
                <a:gd name="connsiteX4" fmla="*/ 17511 w 87184"/>
                <a:gd name="connsiteY4" fmla="*/ 490188 h 497808"/>
                <a:gd name="connsiteX5" fmla="*/ 72092 w 87184"/>
                <a:gd name="connsiteY5" fmla="*/ 486891 h 497808"/>
                <a:gd name="connsiteX6" fmla="*/ 86828 w 87184"/>
                <a:gd name="connsiteY6" fmla="*/ 210685 h 497808"/>
                <a:gd name="connsiteX7" fmla="*/ 78199 w 87184"/>
                <a:gd name="connsiteY7" fmla="*/ 71904 h 497808"/>
                <a:gd name="connsiteX8" fmla="*/ 64821 w 87184"/>
                <a:gd name="connsiteY8" fmla="*/ 11969 h 497808"/>
                <a:gd name="connsiteX9" fmla="*/ 8591 w 87184"/>
                <a:gd name="connsiteY9" fmla="*/ 5762 h 497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184" h="497808">
                  <a:moveTo>
                    <a:pt x="8591" y="5762"/>
                  </a:moveTo>
                  <a:cubicBezTo>
                    <a:pt x="-4012" y="15751"/>
                    <a:pt x="1030" y="27874"/>
                    <a:pt x="836" y="67055"/>
                  </a:cubicBezTo>
                  <a:lnTo>
                    <a:pt x="3744" y="284295"/>
                  </a:lnTo>
                  <a:cubicBezTo>
                    <a:pt x="4326" y="332786"/>
                    <a:pt x="8107" y="377301"/>
                    <a:pt x="7137" y="428022"/>
                  </a:cubicBezTo>
                  <a:cubicBezTo>
                    <a:pt x="6653" y="450522"/>
                    <a:pt x="2290" y="478453"/>
                    <a:pt x="17511" y="490188"/>
                  </a:cubicBezTo>
                  <a:cubicBezTo>
                    <a:pt x="32343" y="501729"/>
                    <a:pt x="61621" y="499789"/>
                    <a:pt x="72092" y="486891"/>
                  </a:cubicBezTo>
                  <a:cubicBezTo>
                    <a:pt x="89251" y="465748"/>
                    <a:pt x="87409" y="258691"/>
                    <a:pt x="86828" y="210685"/>
                  </a:cubicBezTo>
                  <a:cubicBezTo>
                    <a:pt x="86343" y="168983"/>
                    <a:pt x="83725" y="111957"/>
                    <a:pt x="78199" y="71904"/>
                  </a:cubicBezTo>
                  <a:cubicBezTo>
                    <a:pt x="74418" y="44652"/>
                    <a:pt x="83435" y="24576"/>
                    <a:pt x="64821" y="11969"/>
                  </a:cubicBezTo>
                  <a:cubicBezTo>
                    <a:pt x="52315" y="3434"/>
                    <a:pt x="24006" y="-6555"/>
                    <a:pt x="8591" y="5762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4721CE0C-CA01-F582-B428-EBC5F66B51B1}"/>
                </a:ext>
              </a:extLst>
            </p:cNvPr>
            <p:cNvSpPr/>
            <p:nvPr/>
          </p:nvSpPr>
          <p:spPr>
            <a:xfrm>
              <a:off x="2853941" y="2142243"/>
              <a:ext cx="35480" cy="67984"/>
            </a:xfrm>
            <a:custGeom>
              <a:avLst/>
              <a:gdLst>
                <a:gd name="connsiteX0" fmla="*/ 3101 w 35480"/>
                <a:gd name="connsiteY0" fmla="*/ 67985 h 67984"/>
                <a:gd name="connsiteX1" fmla="*/ 26174 w 35480"/>
                <a:gd name="connsiteY1" fmla="*/ 43351 h 67984"/>
                <a:gd name="connsiteX2" fmla="*/ 35481 w 35480"/>
                <a:gd name="connsiteY2" fmla="*/ 7856 h 67984"/>
                <a:gd name="connsiteX3" fmla="*/ 19582 w 35480"/>
                <a:gd name="connsiteY3" fmla="*/ 0 h 67984"/>
                <a:gd name="connsiteX4" fmla="*/ 7463 w 35480"/>
                <a:gd name="connsiteY4" fmla="*/ 35689 h 67984"/>
                <a:gd name="connsiteX5" fmla="*/ 3101 w 35480"/>
                <a:gd name="connsiteY5" fmla="*/ 67985 h 67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480" h="67984">
                  <a:moveTo>
                    <a:pt x="3101" y="67985"/>
                  </a:moveTo>
                  <a:cubicBezTo>
                    <a:pt x="17352" y="67209"/>
                    <a:pt x="23847" y="54019"/>
                    <a:pt x="26174" y="43351"/>
                  </a:cubicBezTo>
                  <a:lnTo>
                    <a:pt x="35481" y="7856"/>
                  </a:lnTo>
                  <a:cubicBezTo>
                    <a:pt x="29761" y="3006"/>
                    <a:pt x="30149" y="1455"/>
                    <a:pt x="19582" y="0"/>
                  </a:cubicBezTo>
                  <a:cubicBezTo>
                    <a:pt x="12795" y="11444"/>
                    <a:pt x="13086" y="21239"/>
                    <a:pt x="7463" y="35689"/>
                  </a:cubicBezTo>
                  <a:cubicBezTo>
                    <a:pt x="2616" y="48006"/>
                    <a:pt x="-3977" y="54213"/>
                    <a:pt x="3101" y="67985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72DEFD11-EF67-383A-31BD-DE1DB62C59EB}"/>
                </a:ext>
              </a:extLst>
            </p:cNvPr>
            <p:cNvSpPr/>
            <p:nvPr/>
          </p:nvSpPr>
          <p:spPr>
            <a:xfrm>
              <a:off x="2907499" y="2149808"/>
              <a:ext cx="24163" cy="50042"/>
            </a:xfrm>
            <a:custGeom>
              <a:avLst/>
              <a:gdLst>
                <a:gd name="connsiteX0" fmla="*/ 2475 w 24163"/>
                <a:gd name="connsiteY0" fmla="*/ 50043 h 50042"/>
                <a:gd name="connsiteX1" fmla="*/ 18665 w 24163"/>
                <a:gd name="connsiteY1" fmla="*/ 26864 h 50042"/>
                <a:gd name="connsiteX2" fmla="*/ 18762 w 24163"/>
                <a:gd name="connsiteY2" fmla="*/ 0 h 50042"/>
                <a:gd name="connsiteX3" fmla="*/ 2475 w 24163"/>
                <a:gd name="connsiteY3" fmla="*/ 50043 h 50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163" h="50042">
                  <a:moveTo>
                    <a:pt x="2475" y="50043"/>
                  </a:moveTo>
                  <a:cubicBezTo>
                    <a:pt x="15466" y="45388"/>
                    <a:pt x="13721" y="41120"/>
                    <a:pt x="18665" y="26864"/>
                  </a:cubicBezTo>
                  <a:cubicBezTo>
                    <a:pt x="23125" y="13965"/>
                    <a:pt x="28360" y="10668"/>
                    <a:pt x="18762" y="0"/>
                  </a:cubicBezTo>
                  <a:cubicBezTo>
                    <a:pt x="1215" y="3394"/>
                    <a:pt x="-3535" y="32295"/>
                    <a:pt x="2475" y="50043"/>
                  </a:cubicBezTo>
                  <a:close/>
                </a:path>
              </a:pathLst>
            </a:custGeom>
            <a:grpFill/>
            <a:ln w="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4" name="图形 121">
            <a:extLst>
              <a:ext uri="{FF2B5EF4-FFF2-40B4-BE49-F238E27FC236}">
                <a16:creationId xmlns:a16="http://schemas.microsoft.com/office/drawing/2014/main" id="{E8928803-808B-57C5-3AD1-22FCBCD29963}"/>
              </a:ext>
            </a:extLst>
          </p:cNvPr>
          <p:cNvGrpSpPr/>
          <p:nvPr/>
        </p:nvGrpSpPr>
        <p:grpSpPr>
          <a:xfrm>
            <a:off x="8173901" y="5099433"/>
            <a:ext cx="1160786" cy="790077"/>
            <a:chOff x="1865279" y="8763902"/>
            <a:chExt cx="1221137" cy="831154"/>
          </a:xfrm>
          <a:solidFill>
            <a:srgbClr val="00B050"/>
          </a:solidFill>
        </p:grpSpPr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2A8B58B9-D49F-5909-32BA-C8B3454AA500}"/>
                </a:ext>
              </a:extLst>
            </p:cNvPr>
            <p:cNvSpPr/>
            <p:nvPr/>
          </p:nvSpPr>
          <p:spPr>
            <a:xfrm>
              <a:off x="1865279" y="8763902"/>
              <a:ext cx="1221137" cy="831154"/>
            </a:xfrm>
            <a:custGeom>
              <a:avLst/>
              <a:gdLst>
                <a:gd name="connsiteX0" fmla="*/ 844679 w 1221137"/>
                <a:gd name="connsiteY0" fmla="*/ 610230 h 831154"/>
                <a:gd name="connsiteX1" fmla="*/ 905345 w 1221137"/>
                <a:gd name="connsiteY1" fmla="*/ 478896 h 831154"/>
                <a:gd name="connsiteX2" fmla="*/ 936311 w 1221137"/>
                <a:gd name="connsiteY2" fmla="*/ 446028 h 831154"/>
                <a:gd name="connsiteX3" fmla="*/ 960521 w 1221137"/>
                <a:gd name="connsiteY3" fmla="*/ 426250 h 831154"/>
                <a:gd name="connsiteX4" fmla="*/ 976638 w 1221137"/>
                <a:gd name="connsiteY4" fmla="*/ 474110 h 831154"/>
                <a:gd name="connsiteX5" fmla="*/ 1001622 w 1221137"/>
                <a:gd name="connsiteY5" fmla="*/ 540974 h 831154"/>
                <a:gd name="connsiteX6" fmla="*/ 1016753 w 1221137"/>
                <a:gd name="connsiteY6" fmla="*/ 585948 h 831154"/>
                <a:gd name="connsiteX7" fmla="*/ 1020483 w 1221137"/>
                <a:gd name="connsiteY7" fmla="*/ 610300 h 831154"/>
                <a:gd name="connsiteX8" fmla="*/ 916746 w 1221137"/>
                <a:gd name="connsiteY8" fmla="*/ 614171 h 831154"/>
                <a:gd name="connsiteX9" fmla="*/ 876138 w 1221137"/>
                <a:gd name="connsiteY9" fmla="*/ 612060 h 831154"/>
                <a:gd name="connsiteX10" fmla="*/ 844679 w 1221137"/>
                <a:gd name="connsiteY10" fmla="*/ 610230 h 831154"/>
                <a:gd name="connsiteX11" fmla="*/ 37798 w 1221137"/>
                <a:gd name="connsiteY11" fmla="*/ 614031 h 831154"/>
                <a:gd name="connsiteX12" fmla="*/ 49128 w 1221137"/>
                <a:gd name="connsiteY12" fmla="*/ 541537 h 831154"/>
                <a:gd name="connsiteX13" fmla="*/ 61515 w 1221137"/>
                <a:gd name="connsiteY13" fmla="*/ 509935 h 831154"/>
                <a:gd name="connsiteX14" fmla="*/ 115213 w 1221137"/>
                <a:gd name="connsiteY14" fmla="*/ 439764 h 831154"/>
                <a:gd name="connsiteX15" fmla="*/ 224721 w 1221137"/>
                <a:gd name="connsiteY15" fmla="*/ 415482 h 831154"/>
                <a:gd name="connsiteX16" fmla="*/ 234152 w 1221137"/>
                <a:gd name="connsiteY16" fmla="*/ 423224 h 831154"/>
                <a:gd name="connsiteX17" fmla="*/ 233307 w 1221137"/>
                <a:gd name="connsiteY17" fmla="*/ 429840 h 831154"/>
                <a:gd name="connsiteX18" fmla="*/ 230140 w 1221137"/>
                <a:gd name="connsiteY18" fmla="*/ 438215 h 831154"/>
                <a:gd name="connsiteX19" fmla="*/ 224369 w 1221137"/>
                <a:gd name="connsiteY19" fmla="*/ 453066 h 831154"/>
                <a:gd name="connsiteX20" fmla="*/ 200863 w 1221137"/>
                <a:gd name="connsiteY20" fmla="*/ 513384 h 831154"/>
                <a:gd name="connsiteX21" fmla="*/ 185591 w 1221137"/>
                <a:gd name="connsiteY21" fmla="*/ 538158 h 831154"/>
                <a:gd name="connsiteX22" fmla="*/ 197555 w 1221137"/>
                <a:gd name="connsiteY22" fmla="*/ 614031 h 831154"/>
                <a:gd name="connsiteX23" fmla="*/ 264555 w 1221137"/>
                <a:gd name="connsiteY23" fmla="*/ 449336 h 831154"/>
                <a:gd name="connsiteX24" fmla="*/ 269411 w 1221137"/>
                <a:gd name="connsiteY24" fmla="*/ 442297 h 831154"/>
                <a:gd name="connsiteX25" fmla="*/ 333384 w 1221137"/>
                <a:gd name="connsiteY25" fmla="*/ 490158 h 831154"/>
                <a:gd name="connsiteX26" fmla="*/ 339226 w 1221137"/>
                <a:gd name="connsiteY26" fmla="*/ 496351 h 831154"/>
                <a:gd name="connsiteX27" fmla="*/ 341126 w 1221137"/>
                <a:gd name="connsiteY27" fmla="*/ 498463 h 831154"/>
                <a:gd name="connsiteX28" fmla="*/ 383916 w 1221137"/>
                <a:gd name="connsiteY28" fmla="*/ 583555 h 831154"/>
                <a:gd name="connsiteX29" fmla="*/ 348656 w 1221137"/>
                <a:gd name="connsiteY29" fmla="*/ 717211 h 831154"/>
                <a:gd name="connsiteX30" fmla="*/ 155188 w 1221137"/>
                <a:gd name="connsiteY30" fmla="*/ 796181 h 831154"/>
                <a:gd name="connsiteX31" fmla="*/ 58489 w 1221137"/>
                <a:gd name="connsiteY31" fmla="*/ 733048 h 831154"/>
                <a:gd name="connsiteX32" fmla="*/ 47510 w 1221137"/>
                <a:gd name="connsiteY32" fmla="*/ 712003 h 831154"/>
                <a:gd name="connsiteX33" fmla="*/ 37798 w 1221137"/>
                <a:gd name="connsiteY33" fmla="*/ 614031 h 831154"/>
                <a:gd name="connsiteX34" fmla="*/ 992261 w 1221137"/>
                <a:gd name="connsiteY34" fmla="*/ 402320 h 831154"/>
                <a:gd name="connsiteX35" fmla="*/ 1064399 w 1221137"/>
                <a:gd name="connsiteY35" fmla="*/ 398308 h 831154"/>
                <a:gd name="connsiteX36" fmla="*/ 1065877 w 1221137"/>
                <a:gd name="connsiteY36" fmla="*/ 400913 h 831154"/>
                <a:gd name="connsiteX37" fmla="*/ 1089735 w 1221137"/>
                <a:gd name="connsiteY37" fmla="*/ 428854 h 831154"/>
                <a:gd name="connsiteX38" fmla="*/ 1136536 w 1221137"/>
                <a:gd name="connsiteY38" fmla="*/ 462075 h 831154"/>
                <a:gd name="connsiteX39" fmla="*/ 1140407 w 1221137"/>
                <a:gd name="connsiteY39" fmla="*/ 466157 h 831154"/>
                <a:gd name="connsiteX40" fmla="*/ 1148430 w 1221137"/>
                <a:gd name="connsiteY40" fmla="*/ 474040 h 831154"/>
                <a:gd name="connsiteX41" fmla="*/ 1153849 w 1221137"/>
                <a:gd name="connsiteY41" fmla="*/ 480586 h 831154"/>
                <a:gd name="connsiteX42" fmla="*/ 1155468 w 1221137"/>
                <a:gd name="connsiteY42" fmla="*/ 482979 h 831154"/>
                <a:gd name="connsiteX43" fmla="*/ 1179889 w 1221137"/>
                <a:gd name="connsiteY43" fmla="*/ 542522 h 831154"/>
                <a:gd name="connsiteX44" fmla="*/ 1167854 w 1221137"/>
                <a:gd name="connsiteY44" fmla="*/ 693493 h 831154"/>
                <a:gd name="connsiteX45" fmla="*/ 1117604 w 1221137"/>
                <a:gd name="connsiteY45" fmla="*/ 759089 h 831154"/>
                <a:gd name="connsiteX46" fmla="*/ 1070873 w 1221137"/>
                <a:gd name="connsiteY46" fmla="*/ 784427 h 831154"/>
                <a:gd name="connsiteX47" fmla="*/ 888595 w 1221137"/>
                <a:gd name="connsiteY47" fmla="*/ 753881 h 831154"/>
                <a:gd name="connsiteX48" fmla="*/ 837571 w 1221137"/>
                <a:gd name="connsiteY48" fmla="*/ 680964 h 831154"/>
                <a:gd name="connsiteX49" fmla="*/ 836515 w 1221137"/>
                <a:gd name="connsiteY49" fmla="*/ 649926 h 831154"/>
                <a:gd name="connsiteX50" fmla="*/ 891832 w 1221137"/>
                <a:gd name="connsiteY50" fmla="*/ 640565 h 831154"/>
                <a:gd name="connsiteX51" fmla="*/ 952568 w 1221137"/>
                <a:gd name="connsiteY51" fmla="*/ 645984 h 831154"/>
                <a:gd name="connsiteX52" fmla="*/ 1016471 w 1221137"/>
                <a:gd name="connsiteY52" fmla="*/ 638453 h 831154"/>
                <a:gd name="connsiteX53" fmla="*/ 1050957 w 1221137"/>
                <a:gd name="connsiteY53" fmla="*/ 583485 h 831154"/>
                <a:gd name="connsiteX54" fmla="*/ 1047789 w 1221137"/>
                <a:gd name="connsiteY54" fmla="*/ 574617 h 831154"/>
                <a:gd name="connsiteX55" fmla="*/ 1030477 w 1221137"/>
                <a:gd name="connsiteY55" fmla="*/ 524082 h 831154"/>
                <a:gd name="connsiteX56" fmla="*/ 991558 w 1221137"/>
                <a:gd name="connsiteY56" fmla="*/ 412103 h 831154"/>
                <a:gd name="connsiteX57" fmla="*/ 992261 w 1221137"/>
                <a:gd name="connsiteY57" fmla="*/ 402320 h 831154"/>
                <a:gd name="connsiteX58" fmla="*/ 882613 w 1221137"/>
                <a:gd name="connsiteY58" fmla="*/ 388314 h 831154"/>
                <a:gd name="connsiteX59" fmla="*/ 896477 w 1221137"/>
                <a:gd name="connsiteY59" fmla="*/ 374167 h 831154"/>
                <a:gd name="connsiteX60" fmla="*/ 924839 w 1221137"/>
                <a:gd name="connsiteY60" fmla="*/ 346436 h 831154"/>
                <a:gd name="connsiteX61" fmla="*/ 930047 w 1221137"/>
                <a:gd name="connsiteY61" fmla="*/ 395775 h 831154"/>
                <a:gd name="connsiteX62" fmla="*/ 894366 w 1221137"/>
                <a:gd name="connsiteY62" fmla="*/ 428080 h 831154"/>
                <a:gd name="connsiteX63" fmla="*/ 859036 w 1221137"/>
                <a:gd name="connsiteY63" fmla="*/ 480374 h 831154"/>
                <a:gd name="connsiteX64" fmla="*/ 838979 w 1221137"/>
                <a:gd name="connsiteY64" fmla="*/ 532317 h 831154"/>
                <a:gd name="connsiteX65" fmla="*/ 808716 w 1221137"/>
                <a:gd name="connsiteY65" fmla="*/ 606078 h 831154"/>
                <a:gd name="connsiteX66" fmla="*/ 716873 w 1221137"/>
                <a:gd name="connsiteY66" fmla="*/ 598054 h 831154"/>
                <a:gd name="connsiteX67" fmla="*/ 882613 w 1221137"/>
                <a:gd name="connsiteY67" fmla="*/ 388314 h 831154"/>
                <a:gd name="connsiteX68" fmla="*/ 337326 w 1221137"/>
                <a:gd name="connsiteY68" fmla="*/ 302447 h 831154"/>
                <a:gd name="connsiteX69" fmla="*/ 367658 w 1221137"/>
                <a:gd name="connsiteY69" fmla="*/ 304066 h 831154"/>
                <a:gd name="connsiteX70" fmla="*/ 569009 w 1221137"/>
                <a:gd name="connsiteY70" fmla="*/ 298717 h 831154"/>
                <a:gd name="connsiteX71" fmla="*/ 831941 w 1221137"/>
                <a:gd name="connsiteY71" fmla="*/ 305122 h 831154"/>
                <a:gd name="connsiteX72" fmla="*/ 896618 w 1221137"/>
                <a:gd name="connsiteY72" fmla="*/ 310471 h 831154"/>
                <a:gd name="connsiteX73" fmla="*/ 867763 w 1221137"/>
                <a:gd name="connsiteY73" fmla="*/ 341439 h 831154"/>
                <a:gd name="connsiteX74" fmla="*/ 836445 w 1221137"/>
                <a:gd name="connsiteY74" fmla="*/ 378109 h 831154"/>
                <a:gd name="connsiteX75" fmla="*/ 759522 w 1221137"/>
                <a:gd name="connsiteY75" fmla="*/ 472843 h 831154"/>
                <a:gd name="connsiteX76" fmla="*/ 757903 w 1221137"/>
                <a:gd name="connsiteY76" fmla="*/ 475236 h 831154"/>
                <a:gd name="connsiteX77" fmla="*/ 712228 w 1221137"/>
                <a:gd name="connsiteY77" fmla="*/ 541537 h 831154"/>
                <a:gd name="connsiteX78" fmla="*/ 684922 w 1221137"/>
                <a:gd name="connsiteY78" fmla="*/ 570253 h 831154"/>
                <a:gd name="connsiteX79" fmla="*/ 632983 w 1221137"/>
                <a:gd name="connsiteY79" fmla="*/ 546112 h 831154"/>
                <a:gd name="connsiteX80" fmla="*/ 558945 w 1221137"/>
                <a:gd name="connsiteY80" fmla="*/ 504234 h 831154"/>
                <a:gd name="connsiteX81" fmla="*/ 551626 w 1221137"/>
                <a:gd name="connsiteY81" fmla="*/ 499659 h 831154"/>
                <a:gd name="connsiteX82" fmla="*/ 399540 w 1221137"/>
                <a:gd name="connsiteY82" fmla="*/ 404080 h 831154"/>
                <a:gd name="connsiteX83" fmla="*/ 394965 w 1221137"/>
                <a:gd name="connsiteY83" fmla="*/ 400631 h 831154"/>
                <a:gd name="connsiteX84" fmla="*/ 309386 w 1221137"/>
                <a:gd name="connsiteY84" fmla="*/ 346366 h 831154"/>
                <a:gd name="connsiteX85" fmla="*/ 315297 w 1221137"/>
                <a:gd name="connsiteY85" fmla="*/ 324407 h 831154"/>
                <a:gd name="connsiteX86" fmla="*/ 321350 w 1221137"/>
                <a:gd name="connsiteY86" fmla="*/ 302447 h 831154"/>
                <a:gd name="connsiteX87" fmla="*/ 337326 w 1221137"/>
                <a:gd name="connsiteY87" fmla="*/ 302447 h 831154"/>
                <a:gd name="connsiteX88" fmla="*/ 1055461 w 1221137"/>
                <a:gd name="connsiteY88" fmla="*/ 202012 h 831154"/>
                <a:gd name="connsiteX89" fmla="*/ 922939 w 1221137"/>
                <a:gd name="connsiteY89" fmla="*/ 176181 h 831154"/>
                <a:gd name="connsiteX90" fmla="*/ 905697 w 1221137"/>
                <a:gd name="connsiteY90" fmla="*/ 162738 h 831154"/>
                <a:gd name="connsiteX91" fmla="*/ 1051379 w 1221137"/>
                <a:gd name="connsiteY91" fmla="*/ 147465 h 831154"/>
                <a:gd name="connsiteX92" fmla="*/ 1081923 w 1221137"/>
                <a:gd name="connsiteY92" fmla="*/ 161119 h 831154"/>
                <a:gd name="connsiteX93" fmla="*/ 1084175 w 1221137"/>
                <a:gd name="connsiteY93" fmla="*/ 162809 h 831154"/>
                <a:gd name="connsiteX94" fmla="*/ 1092339 w 1221137"/>
                <a:gd name="connsiteY94" fmla="*/ 170199 h 831154"/>
                <a:gd name="connsiteX95" fmla="*/ 1055461 w 1221137"/>
                <a:gd name="connsiteY95" fmla="*/ 202012 h 831154"/>
                <a:gd name="connsiteX96" fmla="*/ 445074 w 1221137"/>
                <a:gd name="connsiteY96" fmla="*/ 54701 h 831154"/>
                <a:gd name="connsiteX97" fmla="*/ 541421 w 1221137"/>
                <a:gd name="connsiteY97" fmla="*/ 39076 h 831154"/>
                <a:gd name="connsiteX98" fmla="*/ 573021 w 1221137"/>
                <a:gd name="connsiteY98" fmla="*/ 30771 h 831154"/>
                <a:gd name="connsiteX99" fmla="*/ 617500 w 1221137"/>
                <a:gd name="connsiteY99" fmla="*/ 30771 h 831154"/>
                <a:gd name="connsiteX100" fmla="*/ 581959 w 1221137"/>
                <a:gd name="connsiteY100" fmla="*/ 14 h 831154"/>
                <a:gd name="connsiteX101" fmla="*/ 451478 w 1221137"/>
                <a:gd name="connsiteY101" fmla="*/ 25000 h 831154"/>
                <a:gd name="connsiteX102" fmla="*/ 412559 w 1221137"/>
                <a:gd name="connsiteY102" fmla="*/ 38020 h 831154"/>
                <a:gd name="connsiteX103" fmla="*/ 341548 w 1221137"/>
                <a:gd name="connsiteY103" fmla="*/ 178785 h 831154"/>
                <a:gd name="connsiteX104" fmla="*/ 260543 w 1221137"/>
                <a:gd name="connsiteY104" fmla="*/ 357416 h 831154"/>
                <a:gd name="connsiteX105" fmla="*/ 245483 w 1221137"/>
                <a:gd name="connsiteY105" fmla="*/ 394367 h 831154"/>
                <a:gd name="connsiteX106" fmla="*/ 87766 w 1221137"/>
                <a:gd name="connsiteY106" fmla="*/ 416397 h 831154"/>
                <a:gd name="connsiteX107" fmla="*/ 39979 w 1221137"/>
                <a:gd name="connsiteY107" fmla="*/ 468409 h 831154"/>
                <a:gd name="connsiteX108" fmla="*/ 21751 w 1221137"/>
                <a:gd name="connsiteY108" fmla="*/ 502123 h 831154"/>
                <a:gd name="connsiteX109" fmla="*/ 6057 w 1221137"/>
                <a:gd name="connsiteY109" fmla="*/ 562300 h 831154"/>
                <a:gd name="connsiteX110" fmla="*/ 4790 w 1221137"/>
                <a:gd name="connsiteY110" fmla="*/ 585033 h 831154"/>
                <a:gd name="connsiteX111" fmla="*/ 3453 w 1221137"/>
                <a:gd name="connsiteY111" fmla="*/ 664284 h 831154"/>
                <a:gd name="connsiteX112" fmla="*/ 49691 w 1221137"/>
                <a:gd name="connsiteY112" fmla="*/ 765916 h 831154"/>
                <a:gd name="connsiteX113" fmla="*/ 63626 w 1221137"/>
                <a:gd name="connsiteY113" fmla="*/ 779922 h 831154"/>
                <a:gd name="connsiteX114" fmla="*/ 76224 w 1221137"/>
                <a:gd name="connsiteY114" fmla="*/ 791324 h 831154"/>
                <a:gd name="connsiteX115" fmla="*/ 96422 w 1221137"/>
                <a:gd name="connsiteY115" fmla="*/ 803008 h 831154"/>
                <a:gd name="connsiteX116" fmla="*/ 237037 w 1221137"/>
                <a:gd name="connsiteY116" fmla="*/ 829331 h 831154"/>
                <a:gd name="connsiteX117" fmla="*/ 258784 w 1221137"/>
                <a:gd name="connsiteY117" fmla="*/ 822996 h 831154"/>
                <a:gd name="connsiteX118" fmla="*/ 328458 w 1221137"/>
                <a:gd name="connsiteY118" fmla="*/ 788931 h 831154"/>
                <a:gd name="connsiteX119" fmla="*/ 391446 w 1221137"/>
                <a:gd name="connsiteY119" fmla="*/ 727980 h 831154"/>
                <a:gd name="connsiteX120" fmla="*/ 404607 w 1221137"/>
                <a:gd name="connsiteY120" fmla="*/ 709329 h 831154"/>
                <a:gd name="connsiteX121" fmla="*/ 375822 w 1221137"/>
                <a:gd name="connsiteY121" fmla="*/ 491776 h 831154"/>
                <a:gd name="connsiteX122" fmla="*/ 373781 w 1221137"/>
                <a:gd name="connsiteY122" fmla="*/ 489735 h 831154"/>
                <a:gd name="connsiteX123" fmla="*/ 350486 w 1221137"/>
                <a:gd name="connsiteY123" fmla="*/ 465031 h 831154"/>
                <a:gd name="connsiteX124" fmla="*/ 341900 w 1221137"/>
                <a:gd name="connsiteY124" fmla="*/ 453699 h 831154"/>
                <a:gd name="connsiteX125" fmla="*/ 302700 w 1221137"/>
                <a:gd name="connsiteY125" fmla="*/ 428995 h 831154"/>
                <a:gd name="connsiteX126" fmla="*/ 277434 w 1221137"/>
                <a:gd name="connsiteY126" fmla="*/ 414637 h 831154"/>
                <a:gd name="connsiteX127" fmla="*/ 297069 w 1221137"/>
                <a:gd name="connsiteY127" fmla="*/ 366355 h 831154"/>
                <a:gd name="connsiteX128" fmla="*/ 366321 w 1221137"/>
                <a:gd name="connsiteY128" fmla="*/ 409358 h 831154"/>
                <a:gd name="connsiteX129" fmla="*/ 368644 w 1221137"/>
                <a:gd name="connsiteY129" fmla="*/ 411048 h 831154"/>
                <a:gd name="connsiteX130" fmla="*/ 435784 w 1221137"/>
                <a:gd name="connsiteY130" fmla="*/ 455600 h 831154"/>
                <a:gd name="connsiteX131" fmla="*/ 513763 w 1221137"/>
                <a:gd name="connsiteY131" fmla="*/ 505853 h 831154"/>
                <a:gd name="connsiteX132" fmla="*/ 516226 w 1221137"/>
                <a:gd name="connsiteY132" fmla="*/ 507260 h 831154"/>
                <a:gd name="connsiteX133" fmla="*/ 645017 w 1221137"/>
                <a:gd name="connsiteY133" fmla="*/ 581936 h 831154"/>
                <a:gd name="connsiteX134" fmla="*/ 668875 w 1221137"/>
                <a:gd name="connsiteY134" fmla="*/ 594042 h 831154"/>
                <a:gd name="connsiteX135" fmla="*/ 684922 w 1221137"/>
                <a:gd name="connsiteY135" fmla="*/ 630078 h 831154"/>
                <a:gd name="connsiteX136" fmla="*/ 732427 w 1221137"/>
                <a:gd name="connsiteY136" fmla="*/ 626207 h 831154"/>
                <a:gd name="connsiteX137" fmla="*/ 789292 w 1221137"/>
                <a:gd name="connsiteY137" fmla="*/ 629656 h 831154"/>
                <a:gd name="connsiteX138" fmla="*/ 804564 w 1221137"/>
                <a:gd name="connsiteY138" fmla="*/ 682161 h 831154"/>
                <a:gd name="connsiteX139" fmla="*/ 842638 w 1221137"/>
                <a:gd name="connsiteY139" fmla="*/ 747898 h 831154"/>
                <a:gd name="connsiteX140" fmla="*/ 922024 w 1221137"/>
                <a:gd name="connsiteY140" fmla="*/ 808357 h 831154"/>
                <a:gd name="connsiteX141" fmla="*/ 1124149 w 1221137"/>
                <a:gd name="connsiteY141" fmla="*/ 801530 h 831154"/>
                <a:gd name="connsiteX142" fmla="*/ 1155538 w 1221137"/>
                <a:gd name="connsiteY142" fmla="*/ 780978 h 831154"/>
                <a:gd name="connsiteX143" fmla="*/ 1214937 w 1221137"/>
                <a:gd name="connsiteY143" fmla="*/ 671604 h 831154"/>
                <a:gd name="connsiteX144" fmla="*/ 1170810 w 1221137"/>
                <a:gd name="connsiteY144" fmla="*/ 455740 h 831154"/>
                <a:gd name="connsiteX145" fmla="*/ 1154412 w 1221137"/>
                <a:gd name="connsiteY145" fmla="*/ 440116 h 831154"/>
                <a:gd name="connsiteX146" fmla="*/ 1146178 w 1221137"/>
                <a:gd name="connsiteY146" fmla="*/ 432373 h 831154"/>
                <a:gd name="connsiteX147" fmla="*/ 1102614 w 1221137"/>
                <a:gd name="connsiteY147" fmla="*/ 400068 h 831154"/>
                <a:gd name="connsiteX148" fmla="*/ 1088538 w 1221137"/>
                <a:gd name="connsiteY148" fmla="*/ 382050 h 831154"/>
                <a:gd name="connsiteX149" fmla="*/ 1015205 w 1221137"/>
                <a:gd name="connsiteY149" fmla="*/ 360443 h 831154"/>
                <a:gd name="connsiteX150" fmla="*/ 968544 w 1221137"/>
                <a:gd name="connsiteY150" fmla="*/ 370367 h 831154"/>
                <a:gd name="connsiteX151" fmla="*/ 948275 w 1221137"/>
                <a:gd name="connsiteY151" fmla="*/ 322366 h 831154"/>
                <a:gd name="connsiteX152" fmla="*/ 1024283 w 1221137"/>
                <a:gd name="connsiteY152" fmla="*/ 254306 h 831154"/>
                <a:gd name="connsiteX153" fmla="*/ 1020483 w 1221137"/>
                <a:gd name="connsiteY153" fmla="*/ 230516 h 831154"/>
                <a:gd name="connsiteX154" fmla="*/ 1108385 w 1221137"/>
                <a:gd name="connsiteY154" fmla="*/ 218692 h 831154"/>
                <a:gd name="connsiteX155" fmla="*/ 1110496 w 1221137"/>
                <a:gd name="connsiteY155" fmla="*/ 216722 h 831154"/>
                <a:gd name="connsiteX156" fmla="*/ 1114437 w 1221137"/>
                <a:gd name="connsiteY156" fmla="*/ 212639 h 831154"/>
                <a:gd name="connsiteX157" fmla="*/ 1118027 w 1221137"/>
                <a:gd name="connsiteY157" fmla="*/ 208276 h 831154"/>
                <a:gd name="connsiteX158" fmla="*/ 1124712 w 1221137"/>
                <a:gd name="connsiteY158" fmla="*/ 194692 h 831154"/>
                <a:gd name="connsiteX159" fmla="*/ 1100995 w 1221137"/>
                <a:gd name="connsiteY159" fmla="*/ 141975 h 831154"/>
                <a:gd name="connsiteX160" fmla="*/ 1044130 w 1221137"/>
                <a:gd name="connsiteY160" fmla="*/ 118960 h 831154"/>
                <a:gd name="connsiteX161" fmla="*/ 869804 w 1221137"/>
                <a:gd name="connsiteY161" fmla="*/ 150351 h 831154"/>
                <a:gd name="connsiteX162" fmla="*/ 888665 w 1221137"/>
                <a:gd name="connsiteY162" fmla="*/ 206375 h 831154"/>
                <a:gd name="connsiteX163" fmla="*/ 908653 w 1221137"/>
                <a:gd name="connsiteY163" fmla="*/ 198563 h 831154"/>
                <a:gd name="connsiteX164" fmla="*/ 992473 w 1221137"/>
                <a:gd name="connsiteY164" fmla="*/ 218551 h 831154"/>
                <a:gd name="connsiteX165" fmla="*/ 982549 w 1221137"/>
                <a:gd name="connsiteY165" fmla="*/ 228546 h 831154"/>
                <a:gd name="connsiteX166" fmla="*/ 920617 w 1221137"/>
                <a:gd name="connsiteY166" fmla="*/ 286822 h 831154"/>
                <a:gd name="connsiteX167" fmla="*/ 913931 w 1221137"/>
                <a:gd name="connsiteY167" fmla="*/ 281192 h 831154"/>
                <a:gd name="connsiteX168" fmla="*/ 908793 w 1221137"/>
                <a:gd name="connsiteY168" fmla="*/ 278236 h 831154"/>
                <a:gd name="connsiteX169" fmla="*/ 696815 w 1221137"/>
                <a:gd name="connsiteY169" fmla="*/ 270494 h 831154"/>
                <a:gd name="connsiteX170" fmla="*/ 624960 w 1221137"/>
                <a:gd name="connsiteY170" fmla="*/ 266834 h 831154"/>
                <a:gd name="connsiteX171" fmla="*/ 494409 w 1221137"/>
                <a:gd name="connsiteY171" fmla="*/ 267749 h 831154"/>
                <a:gd name="connsiteX172" fmla="*/ 341337 w 1221137"/>
                <a:gd name="connsiteY172" fmla="*/ 270635 h 831154"/>
                <a:gd name="connsiteX173" fmla="*/ 411645 w 1221137"/>
                <a:gd name="connsiteY173" fmla="*/ 121072 h 831154"/>
                <a:gd name="connsiteX174" fmla="*/ 445074 w 1221137"/>
                <a:gd name="connsiteY174" fmla="*/ 54701 h 831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</a:cxnLst>
              <a:rect l="l" t="t" r="r" b="b"/>
              <a:pathLst>
                <a:path w="1221137" h="831154">
                  <a:moveTo>
                    <a:pt x="844679" y="610230"/>
                  </a:moveTo>
                  <a:cubicBezTo>
                    <a:pt x="861429" y="576587"/>
                    <a:pt x="889228" y="500645"/>
                    <a:pt x="905345" y="478896"/>
                  </a:cubicBezTo>
                  <a:lnTo>
                    <a:pt x="936311" y="446028"/>
                  </a:lnTo>
                  <a:cubicBezTo>
                    <a:pt x="951794" y="428221"/>
                    <a:pt x="941941" y="435963"/>
                    <a:pt x="960521" y="426250"/>
                  </a:cubicBezTo>
                  <a:cubicBezTo>
                    <a:pt x="966292" y="451166"/>
                    <a:pt x="966010" y="454051"/>
                    <a:pt x="976638" y="474110"/>
                  </a:cubicBezTo>
                  <a:cubicBezTo>
                    <a:pt x="992191" y="503460"/>
                    <a:pt x="986772" y="506557"/>
                    <a:pt x="1001622" y="540974"/>
                  </a:cubicBezTo>
                  <a:lnTo>
                    <a:pt x="1016753" y="585948"/>
                  </a:lnTo>
                  <a:cubicBezTo>
                    <a:pt x="1020201" y="597491"/>
                    <a:pt x="1020694" y="591438"/>
                    <a:pt x="1020483" y="610300"/>
                  </a:cubicBezTo>
                  <a:lnTo>
                    <a:pt x="916746" y="614171"/>
                  </a:lnTo>
                  <a:cubicBezTo>
                    <a:pt x="900841" y="614453"/>
                    <a:pt x="885921" y="611778"/>
                    <a:pt x="876138" y="612060"/>
                  </a:cubicBezTo>
                  <a:cubicBezTo>
                    <a:pt x="867341" y="612271"/>
                    <a:pt x="860655" y="613679"/>
                    <a:pt x="844679" y="610230"/>
                  </a:cubicBezTo>
                  <a:close/>
                  <a:moveTo>
                    <a:pt x="37798" y="614031"/>
                  </a:moveTo>
                  <a:cubicBezTo>
                    <a:pt x="37798" y="583062"/>
                    <a:pt x="42513" y="564341"/>
                    <a:pt x="49128" y="541537"/>
                  </a:cubicBezTo>
                  <a:lnTo>
                    <a:pt x="61515" y="509935"/>
                  </a:lnTo>
                  <a:cubicBezTo>
                    <a:pt x="69890" y="486005"/>
                    <a:pt x="95437" y="454403"/>
                    <a:pt x="115213" y="439764"/>
                  </a:cubicBezTo>
                  <a:cubicBezTo>
                    <a:pt x="142590" y="419493"/>
                    <a:pt x="189040" y="400913"/>
                    <a:pt x="224721" y="415482"/>
                  </a:cubicBezTo>
                  <a:cubicBezTo>
                    <a:pt x="224932" y="415622"/>
                    <a:pt x="232181" y="416326"/>
                    <a:pt x="234152" y="423224"/>
                  </a:cubicBezTo>
                  <a:cubicBezTo>
                    <a:pt x="236545" y="431740"/>
                    <a:pt x="235630" y="420972"/>
                    <a:pt x="233307" y="429840"/>
                  </a:cubicBezTo>
                  <a:lnTo>
                    <a:pt x="230140" y="438215"/>
                  </a:lnTo>
                  <a:cubicBezTo>
                    <a:pt x="227114" y="446380"/>
                    <a:pt x="227818" y="444972"/>
                    <a:pt x="224369" y="453066"/>
                  </a:cubicBezTo>
                  <a:lnTo>
                    <a:pt x="200863" y="513384"/>
                  </a:lnTo>
                  <a:cubicBezTo>
                    <a:pt x="196007" y="522322"/>
                    <a:pt x="190095" y="528657"/>
                    <a:pt x="185591" y="538158"/>
                  </a:cubicBezTo>
                  <a:cubicBezTo>
                    <a:pt x="145757" y="622477"/>
                    <a:pt x="173275" y="613679"/>
                    <a:pt x="197555" y="614031"/>
                  </a:cubicBezTo>
                  <a:cubicBezTo>
                    <a:pt x="223102" y="572364"/>
                    <a:pt x="246327" y="480797"/>
                    <a:pt x="264555" y="449336"/>
                  </a:cubicBezTo>
                  <a:cubicBezTo>
                    <a:pt x="269904" y="440045"/>
                    <a:pt x="265259" y="447083"/>
                    <a:pt x="269411" y="442297"/>
                  </a:cubicBezTo>
                  <a:cubicBezTo>
                    <a:pt x="309667" y="460034"/>
                    <a:pt x="307415" y="462497"/>
                    <a:pt x="333384" y="490158"/>
                  </a:cubicBezTo>
                  <a:lnTo>
                    <a:pt x="339226" y="496351"/>
                  </a:lnTo>
                  <a:cubicBezTo>
                    <a:pt x="339789" y="496985"/>
                    <a:pt x="340563" y="497829"/>
                    <a:pt x="341126" y="498463"/>
                  </a:cubicBezTo>
                  <a:cubicBezTo>
                    <a:pt x="357172" y="516692"/>
                    <a:pt x="378708" y="554135"/>
                    <a:pt x="383916" y="583555"/>
                  </a:cubicBezTo>
                  <a:cubicBezTo>
                    <a:pt x="394261" y="641691"/>
                    <a:pt x="374063" y="682372"/>
                    <a:pt x="348656" y="717211"/>
                  </a:cubicBezTo>
                  <a:cubicBezTo>
                    <a:pt x="308260" y="772532"/>
                    <a:pt x="225003" y="810891"/>
                    <a:pt x="155188" y="796181"/>
                  </a:cubicBezTo>
                  <a:cubicBezTo>
                    <a:pt x="108527" y="786327"/>
                    <a:pt x="82065" y="772673"/>
                    <a:pt x="58489" y="733048"/>
                  </a:cubicBezTo>
                  <a:cubicBezTo>
                    <a:pt x="55533" y="728121"/>
                    <a:pt x="50114" y="717775"/>
                    <a:pt x="47510" y="712003"/>
                  </a:cubicBezTo>
                  <a:cubicBezTo>
                    <a:pt x="26748" y="665269"/>
                    <a:pt x="37727" y="627474"/>
                    <a:pt x="37798" y="614031"/>
                  </a:cubicBezTo>
                  <a:close/>
                  <a:moveTo>
                    <a:pt x="992261" y="402320"/>
                  </a:moveTo>
                  <a:cubicBezTo>
                    <a:pt x="1008448" y="394719"/>
                    <a:pt x="1041667" y="398168"/>
                    <a:pt x="1064399" y="398308"/>
                  </a:cubicBezTo>
                  <a:cubicBezTo>
                    <a:pt x="1064962" y="399153"/>
                    <a:pt x="1065595" y="399505"/>
                    <a:pt x="1065877" y="400913"/>
                  </a:cubicBezTo>
                  <a:cubicBezTo>
                    <a:pt x="1066510" y="404713"/>
                    <a:pt x="1079882" y="422590"/>
                    <a:pt x="1089735" y="428854"/>
                  </a:cubicBezTo>
                  <a:cubicBezTo>
                    <a:pt x="1116901" y="446239"/>
                    <a:pt x="1113522" y="437019"/>
                    <a:pt x="1136536" y="462075"/>
                  </a:cubicBezTo>
                  <a:cubicBezTo>
                    <a:pt x="1137310" y="462990"/>
                    <a:pt x="1139562" y="465383"/>
                    <a:pt x="1140407" y="466157"/>
                  </a:cubicBezTo>
                  <a:cubicBezTo>
                    <a:pt x="1145404" y="471365"/>
                    <a:pt x="1143574" y="468832"/>
                    <a:pt x="1148430" y="474040"/>
                  </a:cubicBezTo>
                  <a:lnTo>
                    <a:pt x="1153849" y="480586"/>
                  </a:lnTo>
                  <a:cubicBezTo>
                    <a:pt x="1154342" y="481289"/>
                    <a:pt x="1155045" y="482275"/>
                    <a:pt x="1155468" y="482979"/>
                  </a:cubicBezTo>
                  <a:lnTo>
                    <a:pt x="1179889" y="542522"/>
                  </a:lnTo>
                  <a:cubicBezTo>
                    <a:pt x="1187771" y="575532"/>
                    <a:pt x="1181859" y="658512"/>
                    <a:pt x="1167854" y="693493"/>
                  </a:cubicBezTo>
                  <a:lnTo>
                    <a:pt x="1117604" y="759089"/>
                  </a:lnTo>
                  <a:lnTo>
                    <a:pt x="1070873" y="784427"/>
                  </a:lnTo>
                  <a:cubicBezTo>
                    <a:pt x="1070240" y="784708"/>
                    <a:pt x="972415" y="822574"/>
                    <a:pt x="888595" y="753881"/>
                  </a:cubicBezTo>
                  <a:cubicBezTo>
                    <a:pt x="866356" y="735652"/>
                    <a:pt x="844398" y="714044"/>
                    <a:pt x="837571" y="680964"/>
                  </a:cubicBezTo>
                  <a:cubicBezTo>
                    <a:pt x="836515" y="675967"/>
                    <a:pt x="835460" y="654641"/>
                    <a:pt x="836515" y="649926"/>
                  </a:cubicBezTo>
                  <a:cubicBezTo>
                    <a:pt x="840738" y="630078"/>
                    <a:pt x="854180" y="638242"/>
                    <a:pt x="891832" y="640565"/>
                  </a:cubicBezTo>
                  <a:cubicBezTo>
                    <a:pt x="922728" y="642395"/>
                    <a:pt x="909356" y="645984"/>
                    <a:pt x="952568" y="645984"/>
                  </a:cubicBezTo>
                  <a:cubicBezTo>
                    <a:pt x="965166" y="645984"/>
                    <a:pt x="963266" y="634864"/>
                    <a:pt x="1016471" y="638453"/>
                  </a:cubicBezTo>
                  <a:cubicBezTo>
                    <a:pt x="1053842" y="640917"/>
                    <a:pt x="1061232" y="622617"/>
                    <a:pt x="1050957" y="583485"/>
                  </a:cubicBezTo>
                  <a:cubicBezTo>
                    <a:pt x="1047649" y="571027"/>
                    <a:pt x="1051379" y="585526"/>
                    <a:pt x="1047789" y="574617"/>
                  </a:cubicBezTo>
                  <a:lnTo>
                    <a:pt x="1030477" y="524082"/>
                  </a:lnTo>
                  <a:cubicBezTo>
                    <a:pt x="1023650" y="507190"/>
                    <a:pt x="993387" y="428573"/>
                    <a:pt x="991558" y="412103"/>
                  </a:cubicBezTo>
                  <a:cubicBezTo>
                    <a:pt x="989446" y="393804"/>
                    <a:pt x="993810" y="414215"/>
                    <a:pt x="992261" y="402320"/>
                  </a:cubicBezTo>
                  <a:close/>
                  <a:moveTo>
                    <a:pt x="882613" y="388314"/>
                  </a:moveTo>
                  <a:cubicBezTo>
                    <a:pt x="889088" y="381557"/>
                    <a:pt x="890777" y="380502"/>
                    <a:pt x="896477" y="374167"/>
                  </a:cubicBezTo>
                  <a:cubicBezTo>
                    <a:pt x="906049" y="363469"/>
                    <a:pt x="912664" y="353756"/>
                    <a:pt x="924839" y="346436"/>
                  </a:cubicBezTo>
                  <a:cubicBezTo>
                    <a:pt x="947571" y="391059"/>
                    <a:pt x="941167" y="384795"/>
                    <a:pt x="930047" y="395775"/>
                  </a:cubicBezTo>
                  <a:lnTo>
                    <a:pt x="894366" y="428080"/>
                  </a:lnTo>
                  <a:cubicBezTo>
                    <a:pt x="880361" y="446309"/>
                    <a:pt x="867974" y="457219"/>
                    <a:pt x="859036" y="480374"/>
                  </a:cubicBezTo>
                  <a:lnTo>
                    <a:pt x="838979" y="532317"/>
                  </a:lnTo>
                  <a:cubicBezTo>
                    <a:pt x="825396" y="562300"/>
                    <a:pt x="816317" y="575320"/>
                    <a:pt x="808716" y="606078"/>
                  </a:cubicBezTo>
                  <a:cubicBezTo>
                    <a:pt x="769305" y="606570"/>
                    <a:pt x="743969" y="598758"/>
                    <a:pt x="716873" y="598054"/>
                  </a:cubicBezTo>
                  <a:lnTo>
                    <a:pt x="882613" y="388314"/>
                  </a:lnTo>
                  <a:close/>
                  <a:moveTo>
                    <a:pt x="337326" y="302447"/>
                  </a:moveTo>
                  <a:cubicBezTo>
                    <a:pt x="349923" y="302377"/>
                    <a:pt x="356116" y="302940"/>
                    <a:pt x="367658" y="304066"/>
                  </a:cubicBezTo>
                  <a:lnTo>
                    <a:pt x="569009" y="298717"/>
                  </a:lnTo>
                  <a:cubicBezTo>
                    <a:pt x="660923" y="304840"/>
                    <a:pt x="735453" y="303996"/>
                    <a:pt x="831941" y="305122"/>
                  </a:cubicBezTo>
                  <a:lnTo>
                    <a:pt x="896618" y="310471"/>
                  </a:lnTo>
                  <a:cubicBezTo>
                    <a:pt x="888665" y="322718"/>
                    <a:pt x="878601" y="330460"/>
                    <a:pt x="867763" y="341439"/>
                  </a:cubicBezTo>
                  <a:lnTo>
                    <a:pt x="836445" y="378109"/>
                  </a:lnTo>
                  <a:cubicBezTo>
                    <a:pt x="804845" y="414778"/>
                    <a:pt x="788377" y="430121"/>
                    <a:pt x="759522" y="472843"/>
                  </a:cubicBezTo>
                  <a:cubicBezTo>
                    <a:pt x="759029" y="473547"/>
                    <a:pt x="758396" y="474533"/>
                    <a:pt x="757903" y="475236"/>
                  </a:cubicBezTo>
                  <a:lnTo>
                    <a:pt x="712228" y="541537"/>
                  </a:lnTo>
                  <a:cubicBezTo>
                    <a:pt x="703924" y="554417"/>
                    <a:pt x="696112" y="562581"/>
                    <a:pt x="684922" y="570253"/>
                  </a:cubicBezTo>
                  <a:cubicBezTo>
                    <a:pt x="653463" y="549208"/>
                    <a:pt x="658600" y="556599"/>
                    <a:pt x="632983" y="546112"/>
                  </a:cubicBezTo>
                  <a:cubicBezTo>
                    <a:pt x="609125" y="536258"/>
                    <a:pt x="583155" y="518522"/>
                    <a:pt x="558945" y="504234"/>
                  </a:cubicBezTo>
                  <a:cubicBezTo>
                    <a:pt x="555497" y="502193"/>
                    <a:pt x="554441" y="501489"/>
                    <a:pt x="551626" y="499659"/>
                  </a:cubicBezTo>
                  <a:lnTo>
                    <a:pt x="399540" y="404080"/>
                  </a:lnTo>
                  <a:cubicBezTo>
                    <a:pt x="398625" y="403376"/>
                    <a:pt x="395950" y="401335"/>
                    <a:pt x="394965" y="400631"/>
                  </a:cubicBezTo>
                  <a:lnTo>
                    <a:pt x="309386" y="346366"/>
                  </a:lnTo>
                  <a:cubicBezTo>
                    <a:pt x="310441" y="331867"/>
                    <a:pt x="311286" y="336794"/>
                    <a:pt x="315297" y="324407"/>
                  </a:cubicBezTo>
                  <a:cubicBezTo>
                    <a:pt x="318042" y="316031"/>
                    <a:pt x="319450" y="309978"/>
                    <a:pt x="321350" y="302447"/>
                  </a:cubicBezTo>
                  <a:lnTo>
                    <a:pt x="337326" y="302447"/>
                  </a:lnTo>
                  <a:close/>
                  <a:moveTo>
                    <a:pt x="1055461" y="202012"/>
                  </a:moveTo>
                  <a:cubicBezTo>
                    <a:pt x="1033714" y="207079"/>
                    <a:pt x="951724" y="183853"/>
                    <a:pt x="922939" y="176181"/>
                  </a:cubicBezTo>
                  <a:cubicBezTo>
                    <a:pt x="909145" y="172451"/>
                    <a:pt x="906893" y="174985"/>
                    <a:pt x="905697" y="162738"/>
                  </a:cubicBezTo>
                  <a:cubicBezTo>
                    <a:pt x="900348" y="110022"/>
                    <a:pt x="1025691" y="138034"/>
                    <a:pt x="1051379" y="147465"/>
                  </a:cubicBezTo>
                  <a:lnTo>
                    <a:pt x="1081923" y="161119"/>
                  </a:lnTo>
                  <a:cubicBezTo>
                    <a:pt x="1082627" y="161612"/>
                    <a:pt x="1083541" y="162386"/>
                    <a:pt x="1084175" y="162809"/>
                  </a:cubicBezTo>
                  <a:cubicBezTo>
                    <a:pt x="1084597" y="163160"/>
                    <a:pt x="1088961" y="167665"/>
                    <a:pt x="1092339" y="170199"/>
                  </a:cubicBezTo>
                  <a:cubicBezTo>
                    <a:pt x="1083964" y="187794"/>
                    <a:pt x="1082908" y="195607"/>
                    <a:pt x="1055461" y="202012"/>
                  </a:cubicBezTo>
                  <a:close/>
                  <a:moveTo>
                    <a:pt x="445074" y="54701"/>
                  </a:moveTo>
                  <a:cubicBezTo>
                    <a:pt x="480756" y="54490"/>
                    <a:pt x="507499" y="46748"/>
                    <a:pt x="541421" y="39076"/>
                  </a:cubicBezTo>
                  <a:cubicBezTo>
                    <a:pt x="550148" y="37105"/>
                    <a:pt x="569080" y="30771"/>
                    <a:pt x="573021" y="30771"/>
                  </a:cubicBezTo>
                  <a:cubicBezTo>
                    <a:pt x="595190" y="30771"/>
                    <a:pt x="611306" y="36824"/>
                    <a:pt x="617500" y="30771"/>
                  </a:cubicBezTo>
                  <a:cubicBezTo>
                    <a:pt x="636361" y="12260"/>
                    <a:pt x="590263" y="-479"/>
                    <a:pt x="581959" y="14"/>
                  </a:cubicBezTo>
                  <a:lnTo>
                    <a:pt x="451478" y="25000"/>
                  </a:lnTo>
                  <a:cubicBezTo>
                    <a:pt x="416360" y="29715"/>
                    <a:pt x="422412" y="24366"/>
                    <a:pt x="412559" y="38020"/>
                  </a:cubicBezTo>
                  <a:lnTo>
                    <a:pt x="341548" y="178785"/>
                  </a:lnTo>
                  <a:cubicBezTo>
                    <a:pt x="323532" y="216510"/>
                    <a:pt x="273774" y="319902"/>
                    <a:pt x="260543" y="357416"/>
                  </a:cubicBezTo>
                  <a:cubicBezTo>
                    <a:pt x="256391" y="369240"/>
                    <a:pt x="251817" y="382824"/>
                    <a:pt x="245483" y="394367"/>
                  </a:cubicBezTo>
                  <a:cubicBezTo>
                    <a:pt x="186506" y="380642"/>
                    <a:pt x="138156" y="371774"/>
                    <a:pt x="87766" y="416397"/>
                  </a:cubicBezTo>
                  <a:lnTo>
                    <a:pt x="39979" y="468409"/>
                  </a:lnTo>
                  <a:cubicBezTo>
                    <a:pt x="32238" y="480797"/>
                    <a:pt x="26748" y="488820"/>
                    <a:pt x="21751" y="502123"/>
                  </a:cubicBezTo>
                  <a:lnTo>
                    <a:pt x="6057" y="562300"/>
                  </a:lnTo>
                  <a:cubicBezTo>
                    <a:pt x="5213" y="569971"/>
                    <a:pt x="5846" y="576446"/>
                    <a:pt x="4790" y="585033"/>
                  </a:cubicBezTo>
                  <a:cubicBezTo>
                    <a:pt x="779" y="617550"/>
                    <a:pt x="-2951" y="634301"/>
                    <a:pt x="3453" y="664284"/>
                  </a:cubicBezTo>
                  <a:cubicBezTo>
                    <a:pt x="11547" y="702290"/>
                    <a:pt x="8520" y="720449"/>
                    <a:pt x="49691" y="765916"/>
                  </a:cubicBezTo>
                  <a:cubicBezTo>
                    <a:pt x="54196" y="770843"/>
                    <a:pt x="57785" y="774081"/>
                    <a:pt x="63626" y="779922"/>
                  </a:cubicBezTo>
                  <a:cubicBezTo>
                    <a:pt x="69257" y="785482"/>
                    <a:pt x="69749" y="786609"/>
                    <a:pt x="76224" y="791324"/>
                  </a:cubicBezTo>
                  <a:lnTo>
                    <a:pt x="96422" y="803008"/>
                  </a:lnTo>
                  <a:cubicBezTo>
                    <a:pt x="136467" y="822715"/>
                    <a:pt x="189391" y="836228"/>
                    <a:pt x="237037" y="829331"/>
                  </a:cubicBezTo>
                  <a:cubicBezTo>
                    <a:pt x="248861" y="827571"/>
                    <a:pt x="248579" y="825460"/>
                    <a:pt x="258784" y="822996"/>
                  </a:cubicBezTo>
                  <a:cubicBezTo>
                    <a:pt x="298266" y="813354"/>
                    <a:pt x="297844" y="805049"/>
                    <a:pt x="328458" y="788931"/>
                  </a:cubicBezTo>
                  <a:cubicBezTo>
                    <a:pt x="357735" y="773588"/>
                    <a:pt x="371248" y="752825"/>
                    <a:pt x="391446" y="727980"/>
                  </a:cubicBezTo>
                  <a:lnTo>
                    <a:pt x="404607" y="709329"/>
                  </a:lnTo>
                  <a:cubicBezTo>
                    <a:pt x="438247" y="641128"/>
                    <a:pt x="428746" y="546745"/>
                    <a:pt x="375822" y="491776"/>
                  </a:cubicBezTo>
                  <a:cubicBezTo>
                    <a:pt x="375189" y="491143"/>
                    <a:pt x="374344" y="490298"/>
                    <a:pt x="373781" y="489735"/>
                  </a:cubicBezTo>
                  <a:lnTo>
                    <a:pt x="350486" y="465031"/>
                  </a:lnTo>
                  <a:cubicBezTo>
                    <a:pt x="345208" y="458274"/>
                    <a:pt x="352105" y="463201"/>
                    <a:pt x="341900" y="453699"/>
                  </a:cubicBezTo>
                  <a:lnTo>
                    <a:pt x="302700" y="428995"/>
                  </a:lnTo>
                  <a:cubicBezTo>
                    <a:pt x="291228" y="423365"/>
                    <a:pt x="286724" y="420620"/>
                    <a:pt x="277434" y="414637"/>
                  </a:cubicBezTo>
                  <a:cubicBezTo>
                    <a:pt x="285176" y="399223"/>
                    <a:pt x="289258" y="382191"/>
                    <a:pt x="297069" y="366355"/>
                  </a:cubicBezTo>
                  <a:lnTo>
                    <a:pt x="366321" y="409358"/>
                  </a:lnTo>
                  <a:cubicBezTo>
                    <a:pt x="367025" y="409851"/>
                    <a:pt x="367940" y="410555"/>
                    <a:pt x="368644" y="411048"/>
                  </a:cubicBezTo>
                  <a:cubicBezTo>
                    <a:pt x="390953" y="426813"/>
                    <a:pt x="414460" y="438286"/>
                    <a:pt x="435784" y="455600"/>
                  </a:cubicBezTo>
                  <a:cubicBezTo>
                    <a:pt x="460205" y="475377"/>
                    <a:pt x="487441" y="489876"/>
                    <a:pt x="513763" y="505853"/>
                  </a:cubicBezTo>
                  <a:cubicBezTo>
                    <a:pt x="514537" y="506275"/>
                    <a:pt x="515593" y="506838"/>
                    <a:pt x="516226" y="507260"/>
                  </a:cubicBezTo>
                  <a:lnTo>
                    <a:pt x="645017" y="581936"/>
                  </a:lnTo>
                  <a:cubicBezTo>
                    <a:pt x="659023" y="586300"/>
                    <a:pt x="658882" y="584892"/>
                    <a:pt x="668875" y="594042"/>
                  </a:cubicBezTo>
                  <a:cubicBezTo>
                    <a:pt x="672535" y="598969"/>
                    <a:pt x="659515" y="622477"/>
                    <a:pt x="684922" y="630078"/>
                  </a:cubicBezTo>
                  <a:cubicBezTo>
                    <a:pt x="716169" y="629163"/>
                    <a:pt x="692241" y="617057"/>
                    <a:pt x="732427" y="626207"/>
                  </a:cubicBezTo>
                  <a:cubicBezTo>
                    <a:pt x="755440" y="631415"/>
                    <a:pt x="765363" y="627403"/>
                    <a:pt x="789292" y="629656"/>
                  </a:cubicBezTo>
                  <a:cubicBezTo>
                    <a:pt x="811672" y="631838"/>
                    <a:pt x="799145" y="656260"/>
                    <a:pt x="804564" y="682161"/>
                  </a:cubicBezTo>
                  <a:cubicBezTo>
                    <a:pt x="808857" y="702502"/>
                    <a:pt x="820328" y="721223"/>
                    <a:pt x="842638" y="747898"/>
                  </a:cubicBezTo>
                  <a:lnTo>
                    <a:pt x="922024" y="808357"/>
                  </a:lnTo>
                  <a:cubicBezTo>
                    <a:pt x="978538" y="838973"/>
                    <a:pt x="1068762" y="837847"/>
                    <a:pt x="1124149" y="801530"/>
                  </a:cubicBezTo>
                  <a:lnTo>
                    <a:pt x="1155538" y="780978"/>
                  </a:lnTo>
                  <a:cubicBezTo>
                    <a:pt x="1189179" y="752192"/>
                    <a:pt x="1207266" y="714818"/>
                    <a:pt x="1214937" y="671604"/>
                  </a:cubicBezTo>
                  <a:cubicBezTo>
                    <a:pt x="1228309" y="596787"/>
                    <a:pt x="1222819" y="513947"/>
                    <a:pt x="1170810" y="455740"/>
                  </a:cubicBezTo>
                  <a:lnTo>
                    <a:pt x="1154412" y="440116"/>
                  </a:lnTo>
                  <a:cubicBezTo>
                    <a:pt x="1151597" y="437582"/>
                    <a:pt x="1147796" y="433781"/>
                    <a:pt x="1146178" y="432373"/>
                  </a:cubicBezTo>
                  <a:cubicBezTo>
                    <a:pt x="1132736" y="420972"/>
                    <a:pt x="1114085" y="413300"/>
                    <a:pt x="1102614" y="400068"/>
                  </a:cubicBezTo>
                  <a:lnTo>
                    <a:pt x="1088538" y="382050"/>
                  </a:lnTo>
                  <a:cubicBezTo>
                    <a:pt x="1071366" y="364947"/>
                    <a:pt x="1035825" y="359035"/>
                    <a:pt x="1015205" y="360443"/>
                  </a:cubicBezTo>
                  <a:cubicBezTo>
                    <a:pt x="1007604" y="361006"/>
                    <a:pt x="977130" y="366214"/>
                    <a:pt x="968544" y="370367"/>
                  </a:cubicBezTo>
                  <a:lnTo>
                    <a:pt x="948275" y="322366"/>
                  </a:lnTo>
                  <a:cubicBezTo>
                    <a:pt x="964533" y="298506"/>
                    <a:pt x="997188" y="261626"/>
                    <a:pt x="1024283" y="254306"/>
                  </a:cubicBezTo>
                  <a:cubicBezTo>
                    <a:pt x="1023228" y="238540"/>
                    <a:pt x="1021679" y="246353"/>
                    <a:pt x="1020483" y="230516"/>
                  </a:cubicBezTo>
                  <a:cubicBezTo>
                    <a:pt x="1051801" y="231080"/>
                    <a:pt x="1078052" y="246775"/>
                    <a:pt x="1108385" y="218692"/>
                  </a:cubicBezTo>
                  <a:cubicBezTo>
                    <a:pt x="1109018" y="218129"/>
                    <a:pt x="1109863" y="217355"/>
                    <a:pt x="1110496" y="216722"/>
                  </a:cubicBezTo>
                  <a:lnTo>
                    <a:pt x="1114437" y="212639"/>
                  </a:lnTo>
                  <a:cubicBezTo>
                    <a:pt x="1116830" y="209894"/>
                    <a:pt x="1115915" y="211232"/>
                    <a:pt x="1118027" y="208276"/>
                  </a:cubicBezTo>
                  <a:cubicBezTo>
                    <a:pt x="1126824" y="195818"/>
                    <a:pt x="1120279" y="208205"/>
                    <a:pt x="1124712" y="194692"/>
                  </a:cubicBezTo>
                  <a:cubicBezTo>
                    <a:pt x="1132454" y="171043"/>
                    <a:pt x="1120349" y="153377"/>
                    <a:pt x="1100995" y="141975"/>
                  </a:cubicBezTo>
                  <a:cubicBezTo>
                    <a:pt x="1085512" y="132966"/>
                    <a:pt x="1064188" y="123817"/>
                    <a:pt x="1044130" y="118960"/>
                  </a:cubicBezTo>
                  <a:cubicBezTo>
                    <a:pt x="990150" y="106080"/>
                    <a:pt x="879938" y="71100"/>
                    <a:pt x="869804" y="150351"/>
                  </a:cubicBezTo>
                  <a:cubicBezTo>
                    <a:pt x="867130" y="171395"/>
                    <a:pt x="876912" y="193003"/>
                    <a:pt x="888665" y="206375"/>
                  </a:cubicBezTo>
                  <a:cubicBezTo>
                    <a:pt x="911116" y="206657"/>
                    <a:pt x="904008" y="209824"/>
                    <a:pt x="908653" y="198563"/>
                  </a:cubicBezTo>
                  <a:cubicBezTo>
                    <a:pt x="928992" y="198985"/>
                    <a:pt x="956509" y="215384"/>
                    <a:pt x="992473" y="218551"/>
                  </a:cubicBezTo>
                  <a:cubicBezTo>
                    <a:pt x="986983" y="226716"/>
                    <a:pt x="990432" y="222704"/>
                    <a:pt x="982549" y="228546"/>
                  </a:cubicBezTo>
                  <a:lnTo>
                    <a:pt x="920617" y="286822"/>
                  </a:lnTo>
                  <a:cubicBezTo>
                    <a:pt x="917450" y="283796"/>
                    <a:pt x="918928" y="284500"/>
                    <a:pt x="913931" y="281192"/>
                  </a:cubicBezTo>
                  <a:lnTo>
                    <a:pt x="908793" y="278236"/>
                  </a:lnTo>
                  <a:cubicBezTo>
                    <a:pt x="874590" y="262681"/>
                    <a:pt x="738338" y="270283"/>
                    <a:pt x="696815" y="270494"/>
                  </a:cubicBezTo>
                  <a:cubicBezTo>
                    <a:pt x="666975" y="270705"/>
                    <a:pt x="653392" y="264863"/>
                    <a:pt x="624960" y="266834"/>
                  </a:cubicBezTo>
                  <a:cubicBezTo>
                    <a:pt x="579496" y="269931"/>
                    <a:pt x="539662" y="259796"/>
                    <a:pt x="494409" y="267749"/>
                  </a:cubicBezTo>
                  <a:cubicBezTo>
                    <a:pt x="454293" y="274787"/>
                    <a:pt x="389405" y="270071"/>
                    <a:pt x="341337" y="270635"/>
                  </a:cubicBezTo>
                  <a:cubicBezTo>
                    <a:pt x="359776" y="242411"/>
                    <a:pt x="388772" y="164005"/>
                    <a:pt x="411645" y="121072"/>
                  </a:cubicBezTo>
                  <a:lnTo>
                    <a:pt x="445074" y="54701"/>
                  </a:lnTo>
                  <a:close/>
                </a:path>
              </a:pathLst>
            </a:custGeom>
            <a:grpFill/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813FF484-8DEA-3CD8-510F-18188F392AC9}"/>
                </a:ext>
              </a:extLst>
            </p:cNvPr>
            <p:cNvSpPr/>
            <p:nvPr/>
          </p:nvSpPr>
          <p:spPr>
            <a:xfrm>
              <a:off x="1970552" y="9313955"/>
              <a:ext cx="187735" cy="167878"/>
            </a:xfrm>
            <a:custGeom>
              <a:avLst/>
              <a:gdLst>
                <a:gd name="connsiteX0" fmla="*/ 100235 w 187735"/>
                <a:gd name="connsiteY0" fmla="*/ 167862 h 167878"/>
                <a:gd name="connsiteX1" fmla="*/ 161816 w 187735"/>
                <a:gd name="connsiteY1" fmla="*/ 141469 h 167878"/>
                <a:gd name="connsiteX2" fmla="*/ 166390 w 187735"/>
                <a:gd name="connsiteY2" fmla="*/ 68130 h 167878"/>
                <a:gd name="connsiteX3" fmla="*/ 22538 w 187735"/>
                <a:gd name="connsiteY3" fmla="*/ 93749 h 167878"/>
                <a:gd name="connsiteX4" fmla="*/ 16345 w 187735"/>
                <a:gd name="connsiteY4" fmla="*/ 59684 h 167878"/>
                <a:gd name="connsiteX5" fmla="*/ 40414 w 187735"/>
                <a:gd name="connsiteY5" fmla="*/ 0 h 167878"/>
                <a:gd name="connsiteX6" fmla="*/ 10081 w 187735"/>
                <a:gd name="connsiteY6" fmla="*/ 13725 h 167878"/>
                <a:gd name="connsiteX7" fmla="*/ 5436 w 187735"/>
                <a:gd name="connsiteY7" fmla="*/ 21044 h 167878"/>
                <a:gd name="connsiteX8" fmla="*/ 9025 w 187735"/>
                <a:gd name="connsiteY8" fmla="*/ 107404 h 167878"/>
                <a:gd name="connsiteX9" fmla="*/ 23383 w 187735"/>
                <a:gd name="connsiteY9" fmla="*/ 136824 h 167878"/>
                <a:gd name="connsiteX10" fmla="*/ 100235 w 187735"/>
                <a:gd name="connsiteY10" fmla="*/ 167862 h 167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7735" h="167878">
                  <a:moveTo>
                    <a:pt x="100235" y="167862"/>
                  </a:moveTo>
                  <a:cubicBezTo>
                    <a:pt x="124234" y="167862"/>
                    <a:pt x="146614" y="158713"/>
                    <a:pt x="161816" y="141469"/>
                  </a:cubicBezTo>
                  <a:cubicBezTo>
                    <a:pt x="217907" y="78125"/>
                    <a:pt x="165335" y="21396"/>
                    <a:pt x="166390" y="68130"/>
                  </a:cubicBezTo>
                  <a:cubicBezTo>
                    <a:pt x="168572" y="161669"/>
                    <a:pt x="54560" y="190174"/>
                    <a:pt x="22538" y="93749"/>
                  </a:cubicBezTo>
                  <a:cubicBezTo>
                    <a:pt x="20567" y="87767"/>
                    <a:pt x="16697" y="65456"/>
                    <a:pt x="16345" y="59684"/>
                  </a:cubicBezTo>
                  <a:cubicBezTo>
                    <a:pt x="14022" y="14640"/>
                    <a:pt x="34502" y="21607"/>
                    <a:pt x="40414" y="0"/>
                  </a:cubicBezTo>
                  <a:cubicBezTo>
                    <a:pt x="28028" y="493"/>
                    <a:pt x="21130" y="211"/>
                    <a:pt x="10081" y="13725"/>
                  </a:cubicBezTo>
                  <a:cubicBezTo>
                    <a:pt x="5014" y="19989"/>
                    <a:pt x="8885" y="13725"/>
                    <a:pt x="5436" y="21044"/>
                  </a:cubicBezTo>
                  <a:cubicBezTo>
                    <a:pt x="-3924" y="40892"/>
                    <a:pt x="-194" y="85022"/>
                    <a:pt x="9025" y="107404"/>
                  </a:cubicBezTo>
                  <a:lnTo>
                    <a:pt x="23383" y="136824"/>
                  </a:lnTo>
                  <a:cubicBezTo>
                    <a:pt x="45059" y="169622"/>
                    <a:pt x="69058" y="167862"/>
                    <a:pt x="100235" y="167862"/>
                  </a:cubicBezTo>
                  <a:close/>
                </a:path>
              </a:pathLst>
            </a:custGeom>
            <a:grpFill/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E34D8181-A9BF-3E01-AA06-47C45078A5D9}"/>
                </a:ext>
              </a:extLst>
            </p:cNvPr>
            <p:cNvSpPr/>
            <p:nvPr/>
          </p:nvSpPr>
          <p:spPr>
            <a:xfrm>
              <a:off x="2830375" y="9306002"/>
              <a:ext cx="150726" cy="177566"/>
            </a:xfrm>
            <a:custGeom>
              <a:avLst/>
              <a:gdLst>
                <a:gd name="connsiteX0" fmla="*/ 11401 w 150726"/>
                <a:gd name="connsiteY0" fmla="*/ 128096 h 177566"/>
                <a:gd name="connsiteX1" fmla="*/ 0 w 150726"/>
                <a:gd name="connsiteY1" fmla="*/ 136542 h 177566"/>
                <a:gd name="connsiteX2" fmla="*/ 18580 w 150726"/>
                <a:gd name="connsiteY2" fmla="*/ 164625 h 177566"/>
                <a:gd name="connsiteX3" fmla="*/ 26040 w 150726"/>
                <a:gd name="connsiteY3" fmla="*/ 169129 h 177566"/>
                <a:gd name="connsiteX4" fmla="*/ 28573 w 150726"/>
                <a:gd name="connsiteY4" fmla="*/ 170607 h 177566"/>
                <a:gd name="connsiteX5" fmla="*/ 144204 w 150726"/>
                <a:gd name="connsiteY5" fmla="*/ 100647 h 177566"/>
                <a:gd name="connsiteX6" fmla="*/ 111267 w 150726"/>
                <a:gd name="connsiteY6" fmla="*/ 0 h 177566"/>
                <a:gd name="connsiteX7" fmla="*/ 131255 w 150726"/>
                <a:gd name="connsiteY7" fmla="*/ 63626 h 177566"/>
                <a:gd name="connsiteX8" fmla="*/ 93180 w 150726"/>
                <a:gd name="connsiteY8" fmla="*/ 150055 h 177566"/>
                <a:gd name="connsiteX9" fmla="*/ 81427 w 150726"/>
                <a:gd name="connsiteY9" fmla="*/ 156812 h 177566"/>
                <a:gd name="connsiteX10" fmla="*/ 66085 w 150726"/>
                <a:gd name="connsiteY10" fmla="*/ 159416 h 177566"/>
                <a:gd name="connsiteX11" fmla="*/ 11401 w 150726"/>
                <a:gd name="connsiteY11" fmla="*/ 128096 h 177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0726" h="177566">
                  <a:moveTo>
                    <a:pt x="11401" y="128096"/>
                  </a:moveTo>
                  <a:lnTo>
                    <a:pt x="0" y="136542"/>
                  </a:lnTo>
                  <a:cubicBezTo>
                    <a:pt x="633" y="149774"/>
                    <a:pt x="8023" y="157375"/>
                    <a:pt x="18580" y="164625"/>
                  </a:cubicBezTo>
                  <a:cubicBezTo>
                    <a:pt x="22662" y="167370"/>
                    <a:pt x="20128" y="165821"/>
                    <a:pt x="26040" y="169129"/>
                  </a:cubicBezTo>
                  <a:cubicBezTo>
                    <a:pt x="26814" y="169551"/>
                    <a:pt x="27729" y="170185"/>
                    <a:pt x="28573" y="170607"/>
                  </a:cubicBezTo>
                  <a:cubicBezTo>
                    <a:pt x="59892" y="186795"/>
                    <a:pt x="123232" y="179053"/>
                    <a:pt x="144204" y="100647"/>
                  </a:cubicBezTo>
                  <a:cubicBezTo>
                    <a:pt x="152861" y="68130"/>
                    <a:pt x="161095" y="1900"/>
                    <a:pt x="111267" y="0"/>
                  </a:cubicBezTo>
                  <a:cubicBezTo>
                    <a:pt x="113449" y="26182"/>
                    <a:pt x="135125" y="14851"/>
                    <a:pt x="131255" y="63626"/>
                  </a:cubicBezTo>
                  <a:cubicBezTo>
                    <a:pt x="128439" y="98958"/>
                    <a:pt x="119994" y="129222"/>
                    <a:pt x="93180" y="150055"/>
                  </a:cubicBezTo>
                  <a:cubicBezTo>
                    <a:pt x="88746" y="153504"/>
                    <a:pt x="86424" y="155053"/>
                    <a:pt x="81427" y="156812"/>
                  </a:cubicBezTo>
                  <a:cubicBezTo>
                    <a:pt x="77345" y="158220"/>
                    <a:pt x="72419" y="158853"/>
                    <a:pt x="66085" y="159416"/>
                  </a:cubicBezTo>
                  <a:cubicBezTo>
                    <a:pt x="24984" y="162935"/>
                    <a:pt x="22591" y="141469"/>
                    <a:pt x="11401" y="128096"/>
                  </a:cubicBezTo>
                  <a:close/>
                </a:path>
              </a:pathLst>
            </a:custGeom>
            <a:grpFill/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8" name="图形 121">
            <a:extLst>
              <a:ext uri="{FF2B5EF4-FFF2-40B4-BE49-F238E27FC236}">
                <a16:creationId xmlns:a16="http://schemas.microsoft.com/office/drawing/2014/main" id="{6ECF6BF4-E679-D5E1-61F2-66B6CE154F7B}"/>
              </a:ext>
            </a:extLst>
          </p:cNvPr>
          <p:cNvGrpSpPr/>
          <p:nvPr/>
        </p:nvGrpSpPr>
        <p:grpSpPr>
          <a:xfrm>
            <a:off x="9785880" y="4685211"/>
            <a:ext cx="1109102" cy="1177880"/>
            <a:chOff x="3404755" y="6904096"/>
            <a:chExt cx="1166766" cy="1239119"/>
          </a:xfrm>
          <a:solidFill>
            <a:srgbClr val="00B050"/>
          </a:solidFill>
        </p:grpSpPr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F0594790-377C-A219-A2E0-65A88DD4E45A}"/>
                </a:ext>
              </a:extLst>
            </p:cNvPr>
            <p:cNvSpPr/>
            <p:nvPr/>
          </p:nvSpPr>
          <p:spPr>
            <a:xfrm>
              <a:off x="3626145" y="6904096"/>
              <a:ext cx="922304" cy="762697"/>
            </a:xfrm>
            <a:custGeom>
              <a:avLst/>
              <a:gdLst>
                <a:gd name="connsiteX0" fmla="*/ 38629 w 922304"/>
                <a:gd name="connsiteY0" fmla="*/ 732081 h 762697"/>
                <a:gd name="connsiteX1" fmla="*/ 34758 w 922304"/>
                <a:gd name="connsiteY1" fmla="*/ 648537 h 762697"/>
                <a:gd name="connsiteX2" fmla="*/ 38488 w 922304"/>
                <a:gd name="connsiteY2" fmla="*/ 612079 h 762697"/>
                <a:gd name="connsiteX3" fmla="*/ 40881 w 922304"/>
                <a:gd name="connsiteY3" fmla="*/ 579632 h 762697"/>
                <a:gd name="connsiteX4" fmla="*/ 39051 w 922304"/>
                <a:gd name="connsiteY4" fmla="*/ 549086 h 762697"/>
                <a:gd name="connsiteX5" fmla="*/ 52775 w 922304"/>
                <a:gd name="connsiteY5" fmla="*/ 482575 h 762697"/>
                <a:gd name="connsiteX6" fmla="*/ 55027 w 922304"/>
                <a:gd name="connsiteY6" fmla="*/ 476804 h 762697"/>
                <a:gd name="connsiteX7" fmla="*/ 58405 w 922304"/>
                <a:gd name="connsiteY7" fmla="*/ 468147 h 762697"/>
                <a:gd name="connsiteX8" fmla="*/ 64668 w 922304"/>
                <a:gd name="connsiteY8" fmla="*/ 454422 h 762697"/>
                <a:gd name="connsiteX9" fmla="*/ 74732 w 922304"/>
                <a:gd name="connsiteY9" fmla="*/ 440627 h 762697"/>
                <a:gd name="connsiteX10" fmla="*/ 272564 w 922304"/>
                <a:gd name="connsiteY10" fmla="*/ 378690 h 762697"/>
                <a:gd name="connsiteX11" fmla="*/ 665765 w 922304"/>
                <a:gd name="connsiteY11" fmla="*/ 380450 h 762697"/>
                <a:gd name="connsiteX12" fmla="*/ 835376 w 922304"/>
                <a:gd name="connsiteY12" fmla="*/ 381858 h 762697"/>
                <a:gd name="connsiteX13" fmla="*/ 873450 w 922304"/>
                <a:gd name="connsiteY13" fmla="*/ 384462 h 762697"/>
                <a:gd name="connsiteX14" fmla="*/ 881473 w 922304"/>
                <a:gd name="connsiteY14" fmla="*/ 448369 h 762697"/>
                <a:gd name="connsiteX15" fmla="*/ 850788 w 922304"/>
                <a:gd name="connsiteY15" fmla="*/ 493555 h 762697"/>
                <a:gd name="connsiteX16" fmla="*/ 642892 w 922304"/>
                <a:gd name="connsiteY16" fmla="*/ 511291 h 762697"/>
                <a:gd name="connsiteX17" fmla="*/ 270523 w 922304"/>
                <a:gd name="connsiteY17" fmla="*/ 508476 h 762697"/>
                <a:gd name="connsiteX18" fmla="*/ 180510 w 922304"/>
                <a:gd name="connsiteY18" fmla="*/ 534447 h 762697"/>
                <a:gd name="connsiteX19" fmla="*/ 178258 w 922304"/>
                <a:gd name="connsiteY19" fmla="*/ 536136 h 762697"/>
                <a:gd name="connsiteX20" fmla="*/ 125334 w 922304"/>
                <a:gd name="connsiteY20" fmla="*/ 627000 h 762697"/>
                <a:gd name="connsiteX21" fmla="*/ 118578 w 922304"/>
                <a:gd name="connsiteY21" fmla="*/ 660291 h 762697"/>
                <a:gd name="connsiteX22" fmla="*/ 38629 w 922304"/>
                <a:gd name="connsiteY22" fmla="*/ 732081 h 762697"/>
                <a:gd name="connsiteX23" fmla="*/ 442034 w 922304"/>
                <a:gd name="connsiteY23" fmla="*/ 348496 h 762697"/>
                <a:gd name="connsiteX24" fmla="*/ 406212 w 922304"/>
                <a:gd name="connsiteY24" fmla="*/ 344414 h 762697"/>
                <a:gd name="connsiteX25" fmla="*/ 366026 w 922304"/>
                <a:gd name="connsiteY25" fmla="*/ 344625 h 762697"/>
                <a:gd name="connsiteX26" fmla="*/ 330345 w 922304"/>
                <a:gd name="connsiteY26" fmla="*/ 340825 h 762697"/>
                <a:gd name="connsiteX27" fmla="*/ 303038 w 922304"/>
                <a:gd name="connsiteY27" fmla="*/ 343710 h 762697"/>
                <a:gd name="connsiteX28" fmla="*/ 293115 w 922304"/>
                <a:gd name="connsiteY28" fmla="*/ 331041 h 762697"/>
                <a:gd name="connsiteX29" fmla="*/ 317395 w 922304"/>
                <a:gd name="connsiteY29" fmla="*/ 295780 h 762697"/>
                <a:gd name="connsiteX30" fmla="*/ 327952 w 922304"/>
                <a:gd name="connsiteY30" fmla="*/ 282407 h 762697"/>
                <a:gd name="connsiteX31" fmla="*/ 408745 w 922304"/>
                <a:gd name="connsiteY31" fmla="*/ 231239 h 762697"/>
                <a:gd name="connsiteX32" fmla="*/ 606789 w 922304"/>
                <a:gd name="connsiteY32" fmla="*/ 263615 h 762697"/>
                <a:gd name="connsiteX33" fmla="*/ 609111 w 922304"/>
                <a:gd name="connsiteY33" fmla="*/ 265304 h 762697"/>
                <a:gd name="connsiteX34" fmla="*/ 666187 w 922304"/>
                <a:gd name="connsiteY34" fmla="*/ 344485 h 762697"/>
                <a:gd name="connsiteX35" fmla="*/ 548094 w 922304"/>
                <a:gd name="connsiteY35" fmla="*/ 345611 h 762697"/>
                <a:gd name="connsiteX36" fmla="*/ 501081 w 922304"/>
                <a:gd name="connsiteY36" fmla="*/ 345118 h 762697"/>
                <a:gd name="connsiteX37" fmla="*/ 454139 w 922304"/>
                <a:gd name="connsiteY37" fmla="*/ 348637 h 762697"/>
                <a:gd name="connsiteX38" fmla="*/ 481305 w 922304"/>
                <a:gd name="connsiteY38" fmla="*/ 295709 h 762697"/>
                <a:gd name="connsiteX39" fmla="*/ 442034 w 922304"/>
                <a:gd name="connsiteY39" fmla="*/ 348496 h 762697"/>
                <a:gd name="connsiteX40" fmla="*/ 473986 w 922304"/>
                <a:gd name="connsiteY40" fmla="*/ 88574 h 762697"/>
                <a:gd name="connsiteX41" fmla="*/ 505937 w 922304"/>
                <a:gd name="connsiteY41" fmla="*/ 196822 h 762697"/>
                <a:gd name="connsiteX42" fmla="*/ 446257 w 922304"/>
                <a:gd name="connsiteY42" fmla="*/ 193303 h 762697"/>
                <a:gd name="connsiteX43" fmla="*/ 425636 w 922304"/>
                <a:gd name="connsiteY43" fmla="*/ 168810 h 762697"/>
                <a:gd name="connsiteX44" fmla="*/ 473986 w 922304"/>
                <a:gd name="connsiteY44" fmla="*/ 88574 h 762697"/>
                <a:gd name="connsiteX45" fmla="*/ 410083 w 922304"/>
                <a:gd name="connsiteY45" fmla="*/ 84984 h 762697"/>
                <a:gd name="connsiteX46" fmla="*/ 382072 w 922304"/>
                <a:gd name="connsiteY46" fmla="*/ 88855 h 762697"/>
                <a:gd name="connsiteX47" fmla="*/ 355399 w 922304"/>
                <a:gd name="connsiteY47" fmla="*/ 94064 h 762697"/>
                <a:gd name="connsiteX48" fmla="*/ 253774 w 922304"/>
                <a:gd name="connsiteY48" fmla="*/ 121090 h 762697"/>
                <a:gd name="connsiteX49" fmla="*/ 255322 w 922304"/>
                <a:gd name="connsiteY49" fmla="*/ 55705 h 762697"/>
                <a:gd name="connsiteX50" fmla="*/ 410083 w 922304"/>
                <a:gd name="connsiteY50" fmla="*/ 84984 h 762697"/>
                <a:gd name="connsiteX51" fmla="*/ 537537 w 922304"/>
                <a:gd name="connsiteY51" fmla="*/ 76468 h 762697"/>
                <a:gd name="connsiteX52" fmla="*/ 636770 w 922304"/>
                <a:gd name="connsiteY52" fmla="*/ 47752 h 762697"/>
                <a:gd name="connsiteX53" fmla="*/ 696520 w 922304"/>
                <a:gd name="connsiteY53" fmla="*/ 35716 h 762697"/>
                <a:gd name="connsiteX54" fmla="*/ 753597 w 922304"/>
                <a:gd name="connsiteY54" fmla="*/ 36561 h 762697"/>
                <a:gd name="connsiteX55" fmla="*/ 737902 w 922304"/>
                <a:gd name="connsiteY55" fmla="*/ 89066 h 762697"/>
                <a:gd name="connsiteX56" fmla="*/ 659642 w 922304"/>
                <a:gd name="connsiteY56" fmla="*/ 110181 h 762697"/>
                <a:gd name="connsiteX57" fmla="*/ 540845 w 922304"/>
                <a:gd name="connsiteY57" fmla="*/ 89841 h 762697"/>
                <a:gd name="connsiteX58" fmla="*/ 525925 w 922304"/>
                <a:gd name="connsiteY58" fmla="*/ 84984 h 762697"/>
                <a:gd name="connsiteX59" fmla="*/ 537537 w 922304"/>
                <a:gd name="connsiteY59" fmla="*/ 76468 h 762697"/>
                <a:gd name="connsiteX60" fmla="*/ 497985 w 922304"/>
                <a:gd name="connsiteY60" fmla="*/ 69007 h 762697"/>
                <a:gd name="connsiteX61" fmla="*/ 442175 w 922304"/>
                <a:gd name="connsiteY61" fmla="*/ 64292 h 762697"/>
                <a:gd name="connsiteX62" fmla="*/ 229423 w 922304"/>
                <a:gd name="connsiteY62" fmla="*/ 31986 h 762697"/>
                <a:gd name="connsiteX63" fmla="*/ 221259 w 922304"/>
                <a:gd name="connsiteY63" fmla="*/ 35857 h 762697"/>
                <a:gd name="connsiteX64" fmla="*/ 206128 w 922304"/>
                <a:gd name="connsiteY64" fmla="*/ 132985 h 762697"/>
                <a:gd name="connsiteX65" fmla="*/ 281432 w 922304"/>
                <a:gd name="connsiteY65" fmla="*/ 147906 h 762697"/>
                <a:gd name="connsiteX66" fmla="*/ 284529 w 922304"/>
                <a:gd name="connsiteY66" fmla="*/ 146991 h 762697"/>
                <a:gd name="connsiteX67" fmla="*/ 293044 w 922304"/>
                <a:gd name="connsiteY67" fmla="*/ 143542 h 762697"/>
                <a:gd name="connsiteX68" fmla="*/ 333863 w 922304"/>
                <a:gd name="connsiteY68" fmla="*/ 136293 h 762697"/>
                <a:gd name="connsiteX69" fmla="*/ 402271 w 922304"/>
                <a:gd name="connsiteY69" fmla="*/ 116797 h 762697"/>
                <a:gd name="connsiteX70" fmla="*/ 394318 w 922304"/>
                <a:gd name="connsiteY70" fmla="*/ 204634 h 762697"/>
                <a:gd name="connsiteX71" fmla="*/ 335904 w 922304"/>
                <a:gd name="connsiteY71" fmla="*/ 234266 h 762697"/>
                <a:gd name="connsiteX72" fmla="*/ 323659 w 922304"/>
                <a:gd name="connsiteY72" fmla="*/ 242078 h 762697"/>
                <a:gd name="connsiteX73" fmla="*/ 295930 w 922304"/>
                <a:gd name="connsiteY73" fmla="*/ 266290 h 762697"/>
                <a:gd name="connsiteX74" fmla="*/ 248003 w 922304"/>
                <a:gd name="connsiteY74" fmla="*/ 342091 h 762697"/>
                <a:gd name="connsiteX75" fmla="*/ 105136 w 922304"/>
                <a:gd name="connsiteY75" fmla="*/ 371159 h 762697"/>
                <a:gd name="connsiteX76" fmla="*/ 65443 w 922304"/>
                <a:gd name="connsiteY76" fmla="*/ 395301 h 762697"/>
                <a:gd name="connsiteX77" fmla="*/ 58475 w 922304"/>
                <a:gd name="connsiteY77" fmla="*/ 400439 h 762697"/>
                <a:gd name="connsiteX78" fmla="*/ 2595 w 922304"/>
                <a:gd name="connsiteY78" fmla="*/ 628126 h 762697"/>
                <a:gd name="connsiteX79" fmla="*/ 47707 w 922304"/>
                <a:gd name="connsiteY79" fmla="*/ 762697 h 762697"/>
                <a:gd name="connsiteX80" fmla="*/ 73536 w 922304"/>
                <a:gd name="connsiteY80" fmla="*/ 762134 h 762697"/>
                <a:gd name="connsiteX81" fmla="*/ 194023 w 922304"/>
                <a:gd name="connsiteY81" fmla="*/ 575832 h 762697"/>
                <a:gd name="connsiteX82" fmla="*/ 288470 w 922304"/>
                <a:gd name="connsiteY82" fmla="*/ 541767 h 762697"/>
                <a:gd name="connsiteX83" fmla="*/ 363422 w 922304"/>
                <a:gd name="connsiteY83" fmla="*/ 543315 h 762697"/>
                <a:gd name="connsiteX84" fmla="*/ 406001 w 922304"/>
                <a:gd name="connsiteY84" fmla="*/ 544582 h 762697"/>
                <a:gd name="connsiteX85" fmla="*/ 440134 w 922304"/>
                <a:gd name="connsiteY85" fmla="*/ 542541 h 762697"/>
                <a:gd name="connsiteX86" fmla="*/ 557876 w 922304"/>
                <a:gd name="connsiteY86" fmla="*/ 544230 h 762697"/>
                <a:gd name="connsiteX87" fmla="*/ 596232 w 922304"/>
                <a:gd name="connsiteY87" fmla="*/ 542048 h 762697"/>
                <a:gd name="connsiteX88" fmla="*/ 689764 w 922304"/>
                <a:gd name="connsiteY88" fmla="*/ 548312 h 762697"/>
                <a:gd name="connsiteX89" fmla="*/ 761620 w 922304"/>
                <a:gd name="connsiteY89" fmla="*/ 544230 h 762697"/>
                <a:gd name="connsiteX90" fmla="*/ 795612 w 922304"/>
                <a:gd name="connsiteY90" fmla="*/ 542470 h 762697"/>
                <a:gd name="connsiteX91" fmla="*/ 872183 w 922304"/>
                <a:gd name="connsiteY91" fmla="*/ 530857 h 762697"/>
                <a:gd name="connsiteX92" fmla="*/ 875139 w 922304"/>
                <a:gd name="connsiteY92" fmla="*/ 529872 h 762697"/>
                <a:gd name="connsiteX93" fmla="*/ 903642 w 922304"/>
                <a:gd name="connsiteY93" fmla="*/ 510446 h 762697"/>
                <a:gd name="connsiteX94" fmla="*/ 913988 w 922304"/>
                <a:gd name="connsiteY94" fmla="*/ 388896 h 762697"/>
                <a:gd name="connsiteX95" fmla="*/ 917436 w 922304"/>
                <a:gd name="connsiteY95" fmla="*/ 368485 h 762697"/>
                <a:gd name="connsiteX96" fmla="*/ 825523 w 922304"/>
                <a:gd name="connsiteY96" fmla="*/ 348496 h 762697"/>
                <a:gd name="connsiteX97" fmla="*/ 709681 w 922304"/>
                <a:gd name="connsiteY97" fmla="*/ 348496 h 762697"/>
                <a:gd name="connsiteX98" fmla="*/ 706655 w 922304"/>
                <a:gd name="connsiteY98" fmla="*/ 343499 h 762697"/>
                <a:gd name="connsiteX99" fmla="*/ 703910 w 922304"/>
                <a:gd name="connsiteY99" fmla="*/ 338291 h 762697"/>
                <a:gd name="connsiteX100" fmla="*/ 683289 w 922304"/>
                <a:gd name="connsiteY100" fmla="*/ 298947 h 762697"/>
                <a:gd name="connsiteX101" fmla="*/ 630436 w 922304"/>
                <a:gd name="connsiteY101" fmla="*/ 244049 h 762697"/>
                <a:gd name="connsiteX102" fmla="*/ 621216 w 922304"/>
                <a:gd name="connsiteY102" fmla="*/ 237222 h 762697"/>
                <a:gd name="connsiteX103" fmla="*/ 553513 w 922304"/>
                <a:gd name="connsiteY103" fmla="*/ 205127 h 762697"/>
                <a:gd name="connsiteX104" fmla="*/ 543378 w 922304"/>
                <a:gd name="connsiteY104" fmla="*/ 166909 h 762697"/>
                <a:gd name="connsiteX105" fmla="*/ 537889 w 922304"/>
                <a:gd name="connsiteY105" fmla="*/ 120598 h 762697"/>
                <a:gd name="connsiteX106" fmla="*/ 596513 w 922304"/>
                <a:gd name="connsiteY106" fmla="*/ 134041 h 762697"/>
                <a:gd name="connsiteX107" fmla="*/ 608689 w 922304"/>
                <a:gd name="connsiteY107" fmla="*/ 137841 h 762697"/>
                <a:gd name="connsiteX108" fmla="*/ 717704 w 922304"/>
                <a:gd name="connsiteY108" fmla="*/ 140727 h 762697"/>
                <a:gd name="connsiteX109" fmla="*/ 754793 w 922304"/>
                <a:gd name="connsiteY109" fmla="*/ 126017 h 762697"/>
                <a:gd name="connsiteX110" fmla="*/ 765631 w 922304"/>
                <a:gd name="connsiteY110" fmla="*/ 116938 h 762697"/>
                <a:gd name="connsiteX111" fmla="*/ 780411 w 922304"/>
                <a:gd name="connsiteY111" fmla="*/ 95612 h 762697"/>
                <a:gd name="connsiteX112" fmla="*/ 725586 w 922304"/>
                <a:gd name="connsiteY112" fmla="*/ 314 h 762697"/>
                <a:gd name="connsiteX113" fmla="*/ 693494 w 922304"/>
                <a:gd name="connsiteY113" fmla="*/ 4748 h 762697"/>
                <a:gd name="connsiteX114" fmla="*/ 599892 w 922304"/>
                <a:gd name="connsiteY114" fmla="*/ 22977 h 762697"/>
                <a:gd name="connsiteX115" fmla="*/ 517198 w 922304"/>
                <a:gd name="connsiteY115" fmla="*/ 48245 h 762697"/>
                <a:gd name="connsiteX116" fmla="*/ 497985 w 922304"/>
                <a:gd name="connsiteY116" fmla="*/ 69007 h 762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922304" h="762697">
                  <a:moveTo>
                    <a:pt x="38629" y="732081"/>
                  </a:moveTo>
                  <a:lnTo>
                    <a:pt x="34758" y="648537"/>
                  </a:lnTo>
                  <a:cubicBezTo>
                    <a:pt x="35250" y="635094"/>
                    <a:pt x="37925" y="630589"/>
                    <a:pt x="38488" y="612079"/>
                  </a:cubicBezTo>
                  <a:cubicBezTo>
                    <a:pt x="38980" y="597721"/>
                    <a:pt x="41092" y="587797"/>
                    <a:pt x="40881" y="579632"/>
                  </a:cubicBezTo>
                  <a:cubicBezTo>
                    <a:pt x="40810" y="574565"/>
                    <a:pt x="37714" y="563867"/>
                    <a:pt x="39051" y="549086"/>
                  </a:cubicBezTo>
                  <a:cubicBezTo>
                    <a:pt x="40810" y="528957"/>
                    <a:pt x="46229" y="502071"/>
                    <a:pt x="52775" y="482575"/>
                  </a:cubicBezTo>
                  <a:cubicBezTo>
                    <a:pt x="53197" y="481378"/>
                    <a:pt x="54534" y="478000"/>
                    <a:pt x="55027" y="476804"/>
                  </a:cubicBezTo>
                  <a:lnTo>
                    <a:pt x="58405" y="468147"/>
                  </a:lnTo>
                  <a:cubicBezTo>
                    <a:pt x="62839" y="457096"/>
                    <a:pt x="57842" y="466035"/>
                    <a:pt x="64668" y="454422"/>
                  </a:cubicBezTo>
                  <a:lnTo>
                    <a:pt x="74732" y="440627"/>
                  </a:lnTo>
                  <a:cubicBezTo>
                    <a:pt x="126671" y="375805"/>
                    <a:pt x="199583" y="388755"/>
                    <a:pt x="272564" y="378690"/>
                  </a:cubicBezTo>
                  <a:lnTo>
                    <a:pt x="665765" y="380450"/>
                  </a:lnTo>
                  <a:cubicBezTo>
                    <a:pt x="708485" y="380309"/>
                    <a:pt x="793360" y="387911"/>
                    <a:pt x="835376" y="381858"/>
                  </a:cubicBezTo>
                  <a:cubicBezTo>
                    <a:pt x="859304" y="378409"/>
                    <a:pt x="852126" y="383969"/>
                    <a:pt x="873450" y="384462"/>
                  </a:cubicBezTo>
                  <a:cubicBezTo>
                    <a:pt x="879643" y="408110"/>
                    <a:pt x="883866" y="415008"/>
                    <a:pt x="881473" y="448369"/>
                  </a:cubicBezTo>
                  <a:cubicBezTo>
                    <a:pt x="879573" y="475748"/>
                    <a:pt x="870987" y="486728"/>
                    <a:pt x="850788" y="493555"/>
                  </a:cubicBezTo>
                  <a:cubicBezTo>
                    <a:pt x="818344" y="504464"/>
                    <a:pt x="666821" y="514599"/>
                    <a:pt x="642892" y="511291"/>
                  </a:cubicBezTo>
                  <a:lnTo>
                    <a:pt x="270523" y="508476"/>
                  </a:lnTo>
                  <a:cubicBezTo>
                    <a:pt x="233645" y="511432"/>
                    <a:pt x="208873" y="513895"/>
                    <a:pt x="180510" y="534447"/>
                  </a:cubicBezTo>
                  <a:cubicBezTo>
                    <a:pt x="179806" y="534940"/>
                    <a:pt x="178892" y="535643"/>
                    <a:pt x="178258" y="536136"/>
                  </a:cubicBezTo>
                  <a:cubicBezTo>
                    <a:pt x="149685" y="558166"/>
                    <a:pt x="134976" y="592794"/>
                    <a:pt x="125334" y="627000"/>
                  </a:cubicBezTo>
                  <a:cubicBezTo>
                    <a:pt x="122026" y="638824"/>
                    <a:pt x="121886" y="649170"/>
                    <a:pt x="118578" y="660291"/>
                  </a:cubicBezTo>
                  <a:cubicBezTo>
                    <a:pt x="97746" y="730181"/>
                    <a:pt x="98098" y="731729"/>
                    <a:pt x="38629" y="732081"/>
                  </a:cubicBezTo>
                  <a:close/>
                  <a:moveTo>
                    <a:pt x="442034" y="348496"/>
                  </a:moveTo>
                  <a:cubicBezTo>
                    <a:pt x="424792" y="348144"/>
                    <a:pt x="425636" y="345048"/>
                    <a:pt x="406212" y="344414"/>
                  </a:cubicBezTo>
                  <a:cubicBezTo>
                    <a:pt x="393122" y="344062"/>
                    <a:pt x="379046" y="345048"/>
                    <a:pt x="366026" y="344625"/>
                  </a:cubicBezTo>
                  <a:cubicBezTo>
                    <a:pt x="347446" y="344133"/>
                    <a:pt x="345757" y="340262"/>
                    <a:pt x="330345" y="340825"/>
                  </a:cubicBezTo>
                  <a:cubicBezTo>
                    <a:pt x="314298" y="341458"/>
                    <a:pt x="315776" y="345751"/>
                    <a:pt x="303038" y="343710"/>
                  </a:cubicBezTo>
                  <a:cubicBezTo>
                    <a:pt x="297760" y="342866"/>
                    <a:pt x="291003" y="341880"/>
                    <a:pt x="293115" y="331041"/>
                  </a:cubicBezTo>
                  <a:cubicBezTo>
                    <a:pt x="295226" y="320414"/>
                    <a:pt x="310991" y="304789"/>
                    <a:pt x="317395" y="295780"/>
                  </a:cubicBezTo>
                  <a:lnTo>
                    <a:pt x="327952" y="282407"/>
                  </a:lnTo>
                  <a:cubicBezTo>
                    <a:pt x="341183" y="269105"/>
                    <a:pt x="379891" y="242430"/>
                    <a:pt x="408745" y="231239"/>
                  </a:cubicBezTo>
                  <a:cubicBezTo>
                    <a:pt x="473000" y="206394"/>
                    <a:pt x="551261" y="223286"/>
                    <a:pt x="606789" y="263615"/>
                  </a:cubicBezTo>
                  <a:cubicBezTo>
                    <a:pt x="607492" y="264108"/>
                    <a:pt x="608478" y="264812"/>
                    <a:pt x="609111" y="265304"/>
                  </a:cubicBezTo>
                  <a:cubicBezTo>
                    <a:pt x="631350" y="282337"/>
                    <a:pt x="659713" y="319569"/>
                    <a:pt x="666187" y="344485"/>
                  </a:cubicBezTo>
                  <a:cubicBezTo>
                    <a:pt x="630365" y="344766"/>
                    <a:pt x="581945" y="341669"/>
                    <a:pt x="548094" y="345611"/>
                  </a:cubicBezTo>
                  <a:cubicBezTo>
                    <a:pt x="528177" y="348004"/>
                    <a:pt x="526065" y="347370"/>
                    <a:pt x="501081" y="345118"/>
                  </a:cubicBezTo>
                  <a:cubicBezTo>
                    <a:pt x="479405" y="343147"/>
                    <a:pt x="478631" y="348356"/>
                    <a:pt x="454139" y="348637"/>
                  </a:cubicBezTo>
                  <a:cubicBezTo>
                    <a:pt x="460614" y="317387"/>
                    <a:pt x="498055" y="301622"/>
                    <a:pt x="481305" y="295709"/>
                  </a:cubicBezTo>
                  <a:cubicBezTo>
                    <a:pt x="470256" y="291768"/>
                    <a:pt x="445412" y="333927"/>
                    <a:pt x="442034" y="348496"/>
                  </a:cubicBezTo>
                  <a:close/>
                  <a:moveTo>
                    <a:pt x="473986" y="88574"/>
                  </a:moveTo>
                  <a:cubicBezTo>
                    <a:pt x="502489" y="106381"/>
                    <a:pt x="506148" y="150581"/>
                    <a:pt x="505937" y="196822"/>
                  </a:cubicBezTo>
                  <a:cubicBezTo>
                    <a:pt x="493340" y="190488"/>
                    <a:pt x="465329" y="191473"/>
                    <a:pt x="446257" y="193303"/>
                  </a:cubicBezTo>
                  <a:cubicBezTo>
                    <a:pt x="421413" y="195626"/>
                    <a:pt x="423666" y="201467"/>
                    <a:pt x="425636" y="168810"/>
                  </a:cubicBezTo>
                  <a:cubicBezTo>
                    <a:pt x="427677" y="134745"/>
                    <a:pt x="435841" y="98216"/>
                    <a:pt x="473986" y="88574"/>
                  </a:cubicBezTo>
                  <a:close/>
                  <a:moveTo>
                    <a:pt x="410083" y="84984"/>
                  </a:moveTo>
                  <a:cubicBezTo>
                    <a:pt x="390377" y="84843"/>
                    <a:pt x="395092" y="84914"/>
                    <a:pt x="382072" y="88855"/>
                  </a:cubicBezTo>
                  <a:cubicBezTo>
                    <a:pt x="370038" y="92515"/>
                    <a:pt x="369615" y="91248"/>
                    <a:pt x="355399" y="94064"/>
                  </a:cubicBezTo>
                  <a:cubicBezTo>
                    <a:pt x="333652" y="98427"/>
                    <a:pt x="298815" y="118064"/>
                    <a:pt x="253774" y="121090"/>
                  </a:cubicBezTo>
                  <a:cubicBezTo>
                    <a:pt x="206339" y="124258"/>
                    <a:pt x="222315" y="62251"/>
                    <a:pt x="255322" y="55705"/>
                  </a:cubicBezTo>
                  <a:cubicBezTo>
                    <a:pt x="268271" y="53101"/>
                    <a:pt x="391855" y="72738"/>
                    <a:pt x="410083" y="84984"/>
                  </a:cubicBezTo>
                  <a:close/>
                  <a:moveTo>
                    <a:pt x="537537" y="76468"/>
                  </a:moveTo>
                  <a:cubicBezTo>
                    <a:pt x="563506" y="59928"/>
                    <a:pt x="593769" y="62180"/>
                    <a:pt x="636770" y="47752"/>
                  </a:cubicBezTo>
                  <a:cubicBezTo>
                    <a:pt x="685753" y="31353"/>
                    <a:pt x="654012" y="40995"/>
                    <a:pt x="696520" y="35716"/>
                  </a:cubicBezTo>
                  <a:cubicBezTo>
                    <a:pt x="720730" y="32690"/>
                    <a:pt x="732343" y="26919"/>
                    <a:pt x="753597" y="36561"/>
                  </a:cubicBezTo>
                  <a:cubicBezTo>
                    <a:pt x="753878" y="61828"/>
                    <a:pt x="756412" y="68585"/>
                    <a:pt x="737902" y="89066"/>
                  </a:cubicBezTo>
                  <a:cubicBezTo>
                    <a:pt x="713341" y="116164"/>
                    <a:pt x="693213" y="107577"/>
                    <a:pt x="659642" y="110181"/>
                  </a:cubicBezTo>
                  <a:cubicBezTo>
                    <a:pt x="617416" y="113489"/>
                    <a:pt x="582649" y="102509"/>
                    <a:pt x="540845" y="89841"/>
                  </a:cubicBezTo>
                  <a:cubicBezTo>
                    <a:pt x="526839" y="85618"/>
                    <a:pt x="541056" y="88222"/>
                    <a:pt x="525925" y="84984"/>
                  </a:cubicBezTo>
                  <a:lnTo>
                    <a:pt x="537537" y="76468"/>
                  </a:lnTo>
                  <a:close/>
                  <a:moveTo>
                    <a:pt x="497985" y="69007"/>
                  </a:moveTo>
                  <a:cubicBezTo>
                    <a:pt x="474197" y="52538"/>
                    <a:pt x="468144" y="63518"/>
                    <a:pt x="442175" y="64292"/>
                  </a:cubicBezTo>
                  <a:cubicBezTo>
                    <a:pt x="397344" y="65559"/>
                    <a:pt x="276224" y="14461"/>
                    <a:pt x="229423" y="31986"/>
                  </a:cubicBezTo>
                  <a:lnTo>
                    <a:pt x="221259" y="35857"/>
                  </a:lnTo>
                  <a:cubicBezTo>
                    <a:pt x="192474" y="51201"/>
                    <a:pt x="175021" y="102017"/>
                    <a:pt x="206128" y="132985"/>
                  </a:cubicBezTo>
                  <a:cubicBezTo>
                    <a:pt x="223441" y="150299"/>
                    <a:pt x="258841" y="152692"/>
                    <a:pt x="281432" y="147906"/>
                  </a:cubicBezTo>
                  <a:cubicBezTo>
                    <a:pt x="282488" y="147625"/>
                    <a:pt x="283473" y="147273"/>
                    <a:pt x="284529" y="146991"/>
                  </a:cubicBezTo>
                  <a:lnTo>
                    <a:pt x="293044" y="143542"/>
                  </a:lnTo>
                  <a:cubicBezTo>
                    <a:pt x="308316" y="138616"/>
                    <a:pt x="317677" y="141431"/>
                    <a:pt x="333863" y="136293"/>
                  </a:cubicBezTo>
                  <a:cubicBezTo>
                    <a:pt x="350543" y="131014"/>
                    <a:pt x="383339" y="118134"/>
                    <a:pt x="402271" y="116797"/>
                  </a:cubicBezTo>
                  <a:cubicBezTo>
                    <a:pt x="388969" y="143120"/>
                    <a:pt x="387210" y="177045"/>
                    <a:pt x="394318" y="204634"/>
                  </a:cubicBezTo>
                  <a:cubicBezTo>
                    <a:pt x="374894" y="208998"/>
                    <a:pt x="350895" y="223708"/>
                    <a:pt x="335904" y="234266"/>
                  </a:cubicBezTo>
                  <a:cubicBezTo>
                    <a:pt x="329852" y="238559"/>
                    <a:pt x="329711" y="238277"/>
                    <a:pt x="323659" y="242078"/>
                  </a:cubicBezTo>
                  <a:lnTo>
                    <a:pt x="295930" y="266290"/>
                  </a:lnTo>
                  <a:cubicBezTo>
                    <a:pt x="275380" y="290360"/>
                    <a:pt x="262571" y="313798"/>
                    <a:pt x="248003" y="342091"/>
                  </a:cubicBezTo>
                  <a:cubicBezTo>
                    <a:pt x="244202" y="349341"/>
                    <a:pt x="137439" y="353705"/>
                    <a:pt x="105136" y="371159"/>
                  </a:cubicBezTo>
                  <a:lnTo>
                    <a:pt x="65443" y="395301"/>
                  </a:lnTo>
                  <a:cubicBezTo>
                    <a:pt x="57982" y="400016"/>
                    <a:pt x="62627" y="396779"/>
                    <a:pt x="58475" y="400439"/>
                  </a:cubicBezTo>
                  <a:cubicBezTo>
                    <a:pt x="-2683" y="454140"/>
                    <a:pt x="2595" y="554999"/>
                    <a:pt x="2595" y="628126"/>
                  </a:cubicBezTo>
                  <a:cubicBezTo>
                    <a:pt x="2595" y="678661"/>
                    <a:pt x="-16266" y="752421"/>
                    <a:pt x="47707" y="762697"/>
                  </a:cubicBezTo>
                  <a:lnTo>
                    <a:pt x="73536" y="762134"/>
                  </a:lnTo>
                  <a:cubicBezTo>
                    <a:pt x="168335" y="764950"/>
                    <a:pt x="143703" y="627000"/>
                    <a:pt x="194023" y="575832"/>
                  </a:cubicBezTo>
                  <a:cubicBezTo>
                    <a:pt x="224285" y="545145"/>
                    <a:pt x="245328" y="545990"/>
                    <a:pt x="288470" y="541767"/>
                  </a:cubicBezTo>
                  <a:lnTo>
                    <a:pt x="363422" y="543315"/>
                  </a:lnTo>
                  <a:cubicBezTo>
                    <a:pt x="377638" y="544019"/>
                    <a:pt x="391925" y="543808"/>
                    <a:pt x="406001" y="544582"/>
                  </a:cubicBezTo>
                  <a:cubicBezTo>
                    <a:pt x="427607" y="545778"/>
                    <a:pt x="416206" y="545849"/>
                    <a:pt x="440134" y="542541"/>
                  </a:cubicBezTo>
                  <a:lnTo>
                    <a:pt x="557876" y="544230"/>
                  </a:lnTo>
                  <a:cubicBezTo>
                    <a:pt x="577511" y="544230"/>
                    <a:pt x="581523" y="540289"/>
                    <a:pt x="596232" y="542048"/>
                  </a:cubicBezTo>
                  <a:cubicBezTo>
                    <a:pt x="623046" y="545215"/>
                    <a:pt x="658727" y="549931"/>
                    <a:pt x="689764" y="548312"/>
                  </a:cubicBezTo>
                  <a:cubicBezTo>
                    <a:pt x="718760" y="546834"/>
                    <a:pt x="708977" y="544230"/>
                    <a:pt x="761620" y="544230"/>
                  </a:cubicBezTo>
                  <a:lnTo>
                    <a:pt x="795612" y="542470"/>
                  </a:lnTo>
                  <a:cubicBezTo>
                    <a:pt x="827282" y="536981"/>
                    <a:pt x="842554" y="541063"/>
                    <a:pt x="872183" y="530857"/>
                  </a:cubicBezTo>
                  <a:cubicBezTo>
                    <a:pt x="873098" y="530505"/>
                    <a:pt x="874224" y="530224"/>
                    <a:pt x="875139" y="529872"/>
                  </a:cubicBezTo>
                  <a:lnTo>
                    <a:pt x="903642" y="510446"/>
                  </a:lnTo>
                  <a:cubicBezTo>
                    <a:pt x="938268" y="475185"/>
                    <a:pt x="914128" y="397694"/>
                    <a:pt x="913988" y="388896"/>
                  </a:cubicBezTo>
                  <a:cubicBezTo>
                    <a:pt x="913847" y="377212"/>
                    <a:pt x="916099" y="384251"/>
                    <a:pt x="917436" y="368485"/>
                  </a:cubicBezTo>
                  <a:cubicBezTo>
                    <a:pt x="891185" y="350819"/>
                    <a:pt x="863245" y="348356"/>
                    <a:pt x="825523" y="348496"/>
                  </a:cubicBezTo>
                  <a:cubicBezTo>
                    <a:pt x="786956" y="348567"/>
                    <a:pt x="748318" y="348356"/>
                    <a:pt x="709681" y="348496"/>
                  </a:cubicBezTo>
                  <a:lnTo>
                    <a:pt x="706655" y="343499"/>
                  </a:lnTo>
                  <a:cubicBezTo>
                    <a:pt x="706232" y="342795"/>
                    <a:pt x="704403" y="339347"/>
                    <a:pt x="703910" y="338291"/>
                  </a:cubicBezTo>
                  <a:lnTo>
                    <a:pt x="683289" y="298947"/>
                  </a:lnTo>
                  <a:cubicBezTo>
                    <a:pt x="667877" y="276143"/>
                    <a:pt x="652253" y="259251"/>
                    <a:pt x="630436" y="244049"/>
                  </a:cubicBezTo>
                  <a:lnTo>
                    <a:pt x="621216" y="237222"/>
                  </a:lnTo>
                  <a:cubicBezTo>
                    <a:pt x="599892" y="222934"/>
                    <a:pt x="576315" y="216670"/>
                    <a:pt x="553513" y="205127"/>
                  </a:cubicBezTo>
                  <a:cubicBezTo>
                    <a:pt x="539156" y="197807"/>
                    <a:pt x="542956" y="182957"/>
                    <a:pt x="543378" y="166909"/>
                  </a:cubicBezTo>
                  <a:cubicBezTo>
                    <a:pt x="543941" y="150018"/>
                    <a:pt x="539367" y="137912"/>
                    <a:pt x="537889" y="120598"/>
                  </a:cubicBezTo>
                  <a:lnTo>
                    <a:pt x="596513" y="134041"/>
                  </a:lnTo>
                  <a:cubicBezTo>
                    <a:pt x="607844" y="136575"/>
                    <a:pt x="595247" y="133970"/>
                    <a:pt x="608689" y="137841"/>
                  </a:cubicBezTo>
                  <a:cubicBezTo>
                    <a:pt x="639162" y="146569"/>
                    <a:pt x="685330" y="140727"/>
                    <a:pt x="717704" y="140727"/>
                  </a:cubicBezTo>
                  <a:cubicBezTo>
                    <a:pt x="728261" y="140727"/>
                    <a:pt x="745574" y="131929"/>
                    <a:pt x="754793" y="126017"/>
                  </a:cubicBezTo>
                  <a:lnTo>
                    <a:pt x="765631" y="116938"/>
                  </a:lnTo>
                  <a:cubicBezTo>
                    <a:pt x="771121" y="110674"/>
                    <a:pt x="775062" y="103073"/>
                    <a:pt x="780411" y="95612"/>
                  </a:cubicBezTo>
                  <a:cubicBezTo>
                    <a:pt x="813770" y="49371"/>
                    <a:pt x="777736" y="-4613"/>
                    <a:pt x="725586" y="314"/>
                  </a:cubicBezTo>
                  <a:cubicBezTo>
                    <a:pt x="709188" y="1862"/>
                    <a:pt x="706795" y="3763"/>
                    <a:pt x="693494" y="4748"/>
                  </a:cubicBezTo>
                  <a:cubicBezTo>
                    <a:pt x="634025" y="9112"/>
                    <a:pt x="658868" y="5452"/>
                    <a:pt x="599892" y="22977"/>
                  </a:cubicBezTo>
                  <a:cubicBezTo>
                    <a:pt x="573922" y="30649"/>
                    <a:pt x="536340" y="38109"/>
                    <a:pt x="517198" y="48245"/>
                  </a:cubicBezTo>
                  <a:cubicBezTo>
                    <a:pt x="502137" y="56198"/>
                    <a:pt x="499674" y="53242"/>
                    <a:pt x="497985" y="69007"/>
                  </a:cubicBezTo>
                  <a:close/>
                </a:path>
              </a:pathLst>
            </a:custGeom>
            <a:grpFill/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E84CEB9A-F6FF-A5FF-9A12-E5F5A12E8531}"/>
                </a:ext>
              </a:extLst>
            </p:cNvPr>
            <p:cNvSpPr/>
            <p:nvPr/>
          </p:nvSpPr>
          <p:spPr>
            <a:xfrm>
              <a:off x="3404755" y="8030345"/>
              <a:ext cx="1086676" cy="112870"/>
            </a:xfrm>
            <a:custGeom>
              <a:avLst/>
              <a:gdLst>
                <a:gd name="connsiteX0" fmla="*/ 575522 w 1086676"/>
                <a:gd name="connsiteY0" fmla="*/ 53183 h 112870"/>
                <a:gd name="connsiteX1" fmla="*/ 636892 w 1086676"/>
                <a:gd name="connsiteY1" fmla="*/ 63670 h 112870"/>
                <a:gd name="connsiteX2" fmla="*/ 834161 w 1086676"/>
                <a:gd name="connsiteY2" fmla="*/ 76198 h 112870"/>
                <a:gd name="connsiteX3" fmla="*/ 953310 w 1086676"/>
                <a:gd name="connsiteY3" fmla="*/ 58955 h 112870"/>
                <a:gd name="connsiteX4" fmla="*/ 1020240 w 1086676"/>
                <a:gd name="connsiteY4" fmla="*/ 63881 h 112870"/>
                <a:gd name="connsiteX5" fmla="*/ 1086676 w 1086676"/>
                <a:gd name="connsiteY5" fmla="*/ 64937 h 112870"/>
                <a:gd name="connsiteX6" fmla="*/ 1055710 w 1086676"/>
                <a:gd name="connsiteY6" fmla="*/ 41640 h 112870"/>
                <a:gd name="connsiteX7" fmla="*/ 1049517 w 1086676"/>
                <a:gd name="connsiteY7" fmla="*/ 39318 h 112870"/>
                <a:gd name="connsiteX8" fmla="*/ 1038608 w 1086676"/>
                <a:gd name="connsiteY8" fmla="*/ 37629 h 112870"/>
                <a:gd name="connsiteX9" fmla="*/ 1011865 w 1086676"/>
                <a:gd name="connsiteY9" fmla="*/ 32420 h 112870"/>
                <a:gd name="connsiteX10" fmla="*/ 955633 w 1086676"/>
                <a:gd name="connsiteY10" fmla="*/ 28690 h 112870"/>
                <a:gd name="connsiteX11" fmla="*/ 821422 w 1086676"/>
                <a:gd name="connsiteY11" fmla="*/ 43470 h 112870"/>
                <a:gd name="connsiteX12" fmla="*/ 787289 w 1086676"/>
                <a:gd name="connsiteY12" fmla="*/ 53254 h 112870"/>
                <a:gd name="connsiteX13" fmla="*/ 613667 w 1086676"/>
                <a:gd name="connsiteY13" fmla="*/ 27142 h 112870"/>
                <a:gd name="connsiteX14" fmla="*/ 462496 w 1086676"/>
                <a:gd name="connsiteY14" fmla="*/ 40092 h 112870"/>
                <a:gd name="connsiteX15" fmla="*/ 313647 w 1086676"/>
                <a:gd name="connsiteY15" fmla="*/ 79717 h 112870"/>
                <a:gd name="connsiteX16" fmla="*/ 273531 w 1086676"/>
                <a:gd name="connsiteY16" fmla="*/ 71553 h 112870"/>
                <a:gd name="connsiteX17" fmla="*/ 243832 w 1086676"/>
                <a:gd name="connsiteY17" fmla="*/ 53394 h 112870"/>
                <a:gd name="connsiteX18" fmla="*/ 112507 w 1086676"/>
                <a:gd name="connsiteY18" fmla="*/ 1311 h 112870"/>
                <a:gd name="connsiteX19" fmla="*/ 5744 w 1086676"/>
                <a:gd name="connsiteY19" fmla="*/ 63600 h 112870"/>
                <a:gd name="connsiteX20" fmla="*/ 45437 w 1086676"/>
                <a:gd name="connsiteY20" fmla="*/ 58391 h 112870"/>
                <a:gd name="connsiteX21" fmla="*/ 117433 w 1086676"/>
                <a:gd name="connsiteY21" fmla="*/ 34180 h 112870"/>
                <a:gd name="connsiteX22" fmla="*/ 137139 w 1086676"/>
                <a:gd name="connsiteY22" fmla="*/ 30661 h 112870"/>
                <a:gd name="connsiteX23" fmla="*/ 202309 w 1086676"/>
                <a:gd name="connsiteY23" fmla="*/ 50931 h 112870"/>
                <a:gd name="connsiteX24" fmla="*/ 236653 w 1086676"/>
                <a:gd name="connsiteY24" fmla="*/ 80421 h 112870"/>
                <a:gd name="connsiteX25" fmla="*/ 270716 w 1086676"/>
                <a:gd name="connsiteY25" fmla="*/ 98228 h 112870"/>
                <a:gd name="connsiteX26" fmla="*/ 343839 w 1086676"/>
                <a:gd name="connsiteY26" fmla="*/ 112868 h 112870"/>
                <a:gd name="connsiteX27" fmla="*/ 440186 w 1086676"/>
                <a:gd name="connsiteY27" fmla="*/ 89571 h 112870"/>
                <a:gd name="connsiteX28" fmla="*/ 491632 w 1086676"/>
                <a:gd name="connsiteY28" fmla="*/ 69160 h 112870"/>
                <a:gd name="connsiteX29" fmla="*/ 575522 w 1086676"/>
                <a:gd name="connsiteY29" fmla="*/ 53183 h 11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086676" h="112870">
                  <a:moveTo>
                    <a:pt x="575522" y="53183"/>
                  </a:moveTo>
                  <a:cubicBezTo>
                    <a:pt x="600295" y="53183"/>
                    <a:pt x="614160" y="52690"/>
                    <a:pt x="636892" y="63670"/>
                  </a:cubicBezTo>
                  <a:cubicBezTo>
                    <a:pt x="712689" y="100339"/>
                    <a:pt x="743936" y="106815"/>
                    <a:pt x="834161" y="76198"/>
                  </a:cubicBezTo>
                  <a:cubicBezTo>
                    <a:pt x="889618" y="57336"/>
                    <a:pt x="889548" y="49734"/>
                    <a:pt x="953310" y="58955"/>
                  </a:cubicBezTo>
                  <a:cubicBezTo>
                    <a:pt x="975761" y="62192"/>
                    <a:pt x="1001308" y="60081"/>
                    <a:pt x="1020240" y="63881"/>
                  </a:cubicBezTo>
                  <a:cubicBezTo>
                    <a:pt x="1040086" y="67893"/>
                    <a:pt x="1068448" y="74509"/>
                    <a:pt x="1086676" y="64937"/>
                  </a:cubicBezTo>
                  <a:cubicBezTo>
                    <a:pt x="1084847" y="45300"/>
                    <a:pt x="1069786" y="46356"/>
                    <a:pt x="1055710" y="41640"/>
                  </a:cubicBezTo>
                  <a:lnTo>
                    <a:pt x="1049517" y="39318"/>
                  </a:lnTo>
                  <a:cubicBezTo>
                    <a:pt x="1046842" y="38614"/>
                    <a:pt x="1045153" y="38473"/>
                    <a:pt x="1038608" y="37629"/>
                  </a:cubicBezTo>
                  <a:cubicBezTo>
                    <a:pt x="1023688" y="35588"/>
                    <a:pt x="1025236" y="35517"/>
                    <a:pt x="1011865" y="32420"/>
                  </a:cubicBezTo>
                  <a:cubicBezTo>
                    <a:pt x="993285" y="28057"/>
                    <a:pt x="977802" y="30942"/>
                    <a:pt x="955633" y="28690"/>
                  </a:cubicBezTo>
                  <a:cubicBezTo>
                    <a:pt x="867590" y="19611"/>
                    <a:pt x="909817" y="11587"/>
                    <a:pt x="821422" y="43470"/>
                  </a:cubicBezTo>
                  <a:cubicBezTo>
                    <a:pt x="808332" y="48186"/>
                    <a:pt x="800309" y="50720"/>
                    <a:pt x="787289" y="53254"/>
                  </a:cubicBezTo>
                  <a:cubicBezTo>
                    <a:pt x="670110" y="75987"/>
                    <a:pt x="704525" y="54169"/>
                    <a:pt x="613667" y="27142"/>
                  </a:cubicBezTo>
                  <a:cubicBezTo>
                    <a:pt x="562995" y="12080"/>
                    <a:pt x="512956" y="24045"/>
                    <a:pt x="462496" y="40092"/>
                  </a:cubicBezTo>
                  <a:cubicBezTo>
                    <a:pt x="437511" y="48045"/>
                    <a:pt x="378113" y="88374"/>
                    <a:pt x="313647" y="79717"/>
                  </a:cubicBezTo>
                  <a:cubicBezTo>
                    <a:pt x="293941" y="77113"/>
                    <a:pt x="289507" y="78591"/>
                    <a:pt x="273531" y="71553"/>
                  </a:cubicBezTo>
                  <a:lnTo>
                    <a:pt x="243832" y="53394"/>
                  </a:lnTo>
                  <a:cubicBezTo>
                    <a:pt x="206672" y="18133"/>
                    <a:pt x="170146" y="-6009"/>
                    <a:pt x="112507" y="1311"/>
                  </a:cubicBezTo>
                  <a:cubicBezTo>
                    <a:pt x="93927" y="3704"/>
                    <a:pt x="-27545" y="26508"/>
                    <a:pt x="5744" y="63600"/>
                  </a:cubicBezTo>
                  <a:cubicBezTo>
                    <a:pt x="22564" y="82251"/>
                    <a:pt x="38540" y="63459"/>
                    <a:pt x="45437" y="58391"/>
                  </a:cubicBezTo>
                  <a:cubicBezTo>
                    <a:pt x="65706" y="43541"/>
                    <a:pt x="96320" y="39810"/>
                    <a:pt x="117433" y="34180"/>
                  </a:cubicBezTo>
                  <a:lnTo>
                    <a:pt x="137139" y="30661"/>
                  </a:lnTo>
                  <a:cubicBezTo>
                    <a:pt x="163460" y="28549"/>
                    <a:pt x="176762" y="32068"/>
                    <a:pt x="202309" y="50931"/>
                  </a:cubicBezTo>
                  <a:lnTo>
                    <a:pt x="236653" y="80421"/>
                  </a:lnTo>
                  <a:cubicBezTo>
                    <a:pt x="248054" y="87811"/>
                    <a:pt x="257485" y="92386"/>
                    <a:pt x="270716" y="98228"/>
                  </a:cubicBezTo>
                  <a:cubicBezTo>
                    <a:pt x="292955" y="107941"/>
                    <a:pt x="319206" y="113008"/>
                    <a:pt x="343839" y="112868"/>
                  </a:cubicBezTo>
                  <a:cubicBezTo>
                    <a:pt x="368400" y="112727"/>
                    <a:pt x="416328" y="99988"/>
                    <a:pt x="440186" y="89571"/>
                  </a:cubicBezTo>
                  <a:lnTo>
                    <a:pt x="491632" y="69160"/>
                  </a:lnTo>
                  <a:cubicBezTo>
                    <a:pt x="536885" y="55576"/>
                    <a:pt x="531958" y="53183"/>
                    <a:pt x="575522" y="53183"/>
                  </a:cubicBezTo>
                  <a:close/>
                </a:path>
              </a:pathLst>
            </a:custGeom>
            <a:grpFill/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2048ED29-C7AF-8991-40B7-E1123FB56DDB}"/>
                </a:ext>
              </a:extLst>
            </p:cNvPr>
            <p:cNvSpPr/>
            <p:nvPr/>
          </p:nvSpPr>
          <p:spPr>
            <a:xfrm>
              <a:off x="3872529" y="7837057"/>
              <a:ext cx="682805" cy="104476"/>
            </a:xfrm>
            <a:custGeom>
              <a:avLst/>
              <a:gdLst>
                <a:gd name="connsiteX0" fmla="*/ 0 w 682805"/>
                <a:gd name="connsiteY0" fmla="*/ 74738 h 104476"/>
                <a:gd name="connsiteX1" fmla="*/ 35048 w 682805"/>
                <a:gd name="connsiteY1" fmla="*/ 86421 h 104476"/>
                <a:gd name="connsiteX2" fmla="*/ 98459 w 682805"/>
                <a:gd name="connsiteY2" fmla="*/ 37365 h 104476"/>
                <a:gd name="connsiteX3" fmla="*/ 151594 w 682805"/>
                <a:gd name="connsiteY3" fmla="*/ 30749 h 104476"/>
                <a:gd name="connsiteX4" fmla="*/ 289675 w 682805"/>
                <a:gd name="connsiteY4" fmla="*/ 88462 h 104476"/>
                <a:gd name="connsiteX5" fmla="*/ 359912 w 682805"/>
                <a:gd name="connsiteY5" fmla="*/ 83184 h 104476"/>
                <a:gd name="connsiteX6" fmla="*/ 403969 w 682805"/>
                <a:gd name="connsiteY6" fmla="*/ 71219 h 104476"/>
                <a:gd name="connsiteX7" fmla="*/ 494474 w 682805"/>
                <a:gd name="connsiteY7" fmla="*/ 71500 h 104476"/>
                <a:gd name="connsiteX8" fmla="*/ 535927 w 682805"/>
                <a:gd name="connsiteY8" fmla="*/ 85929 h 104476"/>
                <a:gd name="connsiteX9" fmla="*/ 671756 w 682805"/>
                <a:gd name="connsiteY9" fmla="*/ 95360 h 104476"/>
                <a:gd name="connsiteX10" fmla="*/ 677457 w 682805"/>
                <a:gd name="connsiteY10" fmla="*/ 93178 h 104476"/>
                <a:gd name="connsiteX11" fmla="*/ 680201 w 682805"/>
                <a:gd name="connsiteY11" fmla="*/ 91982 h 104476"/>
                <a:gd name="connsiteX12" fmla="*/ 682805 w 682805"/>
                <a:gd name="connsiteY12" fmla="*/ 90715 h 104476"/>
                <a:gd name="connsiteX13" fmla="*/ 552607 w 682805"/>
                <a:gd name="connsiteY13" fmla="*/ 65447 h 104476"/>
                <a:gd name="connsiteX14" fmla="*/ 501583 w 682805"/>
                <a:gd name="connsiteY14" fmla="*/ 44403 h 104476"/>
                <a:gd name="connsiteX15" fmla="*/ 362798 w 682805"/>
                <a:gd name="connsiteY15" fmla="*/ 46163 h 104476"/>
                <a:gd name="connsiteX16" fmla="*/ 324934 w 682805"/>
                <a:gd name="connsiteY16" fmla="*/ 60239 h 104476"/>
                <a:gd name="connsiteX17" fmla="*/ 279752 w 682805"/>
                <a:gd name="connsiteY17" fmla="*/ 58550 h 104476"/>
                <a:gd name="connsiteX18" fmla="*/ 247519 w 682805"/>
                <a:gd name="connsiteY18" fmla="*/ 38843 h 104476"/>
                <a:gd name="connsiteX19" fmla="*/ 230839 w 682805"/>
                <a:gd name="connsiteY19" fmla="*/ 31664 h 104476"/>
                <a:gd name="connsiteX20" fmla="*/ 130058 w 682805"/>
                <a:gd name="connsiteY20" fmla="*/ 414 h 104476"/>
                <a:gd name="connsiteX21" fmla="*/ 87550 w 682805"/>
                <a:gd name="connsiteY21" fmla="*/ 6678 h 104476"/>
                <a:gd name="connsiteX22" fmla="*/ 49546 w 682805"/>
                <a:gd name="connsiteY22" fmla="*/ 20543 h 104476"/>
                <a:gd name="connsiteX23" fmla="*/ 12457 w 682805"/>
                <a:gd name="connsiteY23" fmla="*/ 59254 h 104476"/>
                <a:gd name="connsiteX24" fmla="*/ 0 w 682805"/>
                <a:gd name="connsiteY24" fmla="*/ 74738 h 104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82805" h="104476">
                  <a:moveTo>
                    <a:pt x="0" y="74738"/>
                  </a:moveTo>
                  <a:cubicBezTo>
                    <a:pt x="8164" y="85647"/>
                    <a:pt x="19987" y="94375"/>
                    <a:pt x="35048" y="86421"/>
                  </a:cubicBezTo>
                  <a:cubicBezTo>
                    <a:pt x="63410" y="71289"/>
                    <a:pt x="50391" y="49048"/>
                    <a:pt x="98459" y="37365"/>
                  </a:cubicBezTo>
                  <a:cubicBezTo>
                    <a:pt x="115068" y="33353"/>
                    <a:pt x="125836" y="28285"/>
                    <a:pt x="151594" y="30749"/>
                  </a:cubicBezTo>
                  <a:cubicBezTo>
                    <a:pt x="203533" y="35676"/>
                    <a:pt x="245267" y="74386"/>
                    <a:pt x="289675" y="88462"/>
                  </a:cubicBezTo>
                  <a:cubicBezTo>
                    <a:pt x="327679" y="100498"/>
                    <a:pt x="330565" y="95853"/>
                    <a:pt x="359912" y="83184"/>
                  </a:cubicBezTo>
                  <a:cubicBezTo>
                    <a:pt x="372580" y="77694"/>
                    <a:pt x="391230" y="73612"/>
                    <a:pt x="403969" y="71219"/>
                  </a:cubicBezTo>
                  <a:cubicBezTo>
                    <a:pt x="471883" y="58339"/>
                    <a:pt x="420930" y="51864"/>
                    <a:pt x="494474" y="71500"/>
                  </a:cubicBezTo>
                  <a:cubicBezTo>
                    <a:pt x="513969" y="76709"/>
                    <a:pt x="519177" y="77272"/>
                    <a:pt x="535927" y="85929"/>
                  </a:cubicBezTo>
                  <a:cubicBezTo>
                    <a:pt x="576887" y="107114"/>
                    <a:pt x="628333" y="110000"/>
                    <a:pt x="671756" y="95360"/>
                  </a:cubicBezTo>
                  <a:cubicBezTo>
                    <a:pt x="692588" y="88322"/>
                    <a:pt x="659299" y="100428"/>
                    <a:pt x="677457" y="93178"/>
                  </a:cubicBezTo>
                  <a:cubicBezTo>
                    <a:pt x="678231" y="92897"/>
                    <a:pt x="679568" y="92193"/>
                    <a:pt x="680201" y="91982"/>
                  </a:cubicBezTo>
                  <a:cubicBezTo>
                    <a:pt x="680765" y="91700"/>
                    <a:pt x="682031" y="91207"/>
                    <a:pt x="682805" y="90715"/>
                  </a:cubicBezTo>
                  <a:cubicBezTo>
                    <a:pt x="680131" y="46303"/>
                    <a:pt x="605460" y="86914"/>
                    <a:pt x="552607" y="65447"/>
                  </a:cubicBezTo>
                  <a:lnTo>
                    <a:pt x="501583" y="44403"/>
                  </a:lnTo>
                  <a:cubicBezTo>
                    <a:pt x="413188" y="15828"/>
                    <a:pt x="444365" y="31382"/>
                    <a:pt x="362798" y="46163"/>
                  </a:cubicBezTo>
                  <a:cubicBezTo>
                    <a:pt x="339925" y="50315"/>
                    <a:pt x="343655" y="54186"/>
                    <a:pt x="324934" y="60239"/>
                  </a:cubicBezTo>
                  <a:cubicBezTo>
                    <a:pt x="310507" y="64884"/>
                    <a:pt x="291364" y="62914"/>
                    <a:pt x="279752" y="58550"/>
                  </a:cubicBezTo>
                  <a:cubicBezTo>
                    <a:pt x="266943" y="53764"/>
                    <a:pt x="258709" y="45107"/>
                    <a:pt x="247519" y="38843"/>
                  </a:cubicBezTo>
                  <a:cubicBezTo>
                    <a:pt x="240833" y="35042"/>
                    <a:pt x="237173" y="34198"/>
                    <a:pt x="230839" y="31664"/>
                  </a:cubicBezTo>
                  <a:lnTo>
                    <a:pt x="130058" y="414"/>
                  </a:lnTo>
                  <a:cubicBezTo>
                    <a:pt x="116405" y="-1627"/>
                    <a:pt x="103244" y="4426"/>
                    <a:pt x="87550" y="6678"/>
                  </a:cubicBezTo>
                  <a:lnTo>
                    <a:pt x="49546" y="20543"/>
                  </a:lnTo>
                  <a:lnTo>
                    <a:pt x="12457" y="59254"/>
                  </a:lnTo>
                  <a:cubicBezTo>
                    <a:pt x="2322" y="69389"/>
                    <a:pt x="8868" y="58550"/>
                    <a:pt x="0" y="74738"/>
                  </a:cubicBezTo>
                  <a:close/>
                </a:path>
              </a:pathLst>
            </a:custGeom>
            <a:grpFill/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FF5A0F94-A3B8-87EE-5DF5-7B7797A9AFAC}"/>
                </a:ext>
              </a:extLst>
            </p:cNvPr>
            <p:cNvSpPr/>
            <p:nvPr/>
          </p:nvSpPr>
          <p:spPr>
            <a:xfrm>
              <a:off x="3585691" y="7783980"/>
              <a:ext cx="135930" cy="219588"/>
            </a:xfrm>
            <a:custGeom>
              <a:avLst/>
              <a:gdLst>
                <a:gd name="connsiteX0" fmla="*/ 43050 w 135930"/>
                <a:gd name="connsiteY0" fmla="*/ 179687 h 219588"/>
                <a:gd name="connsiteX1" fmla="*/ 35871 w 135930"/>
                <a:gd name="connsiteY1" fmla="*/ 148859 h 219588"/>
                <a:gd name="connsiteX2" fmla="*/ 58814 w 135930"/>
                <a:gd name="connsiteY2" fmla="*/ 91638 h 219588"/>
                <a:gd name="connsiteX3" fmla="*/ 71060 w 135930"/>
                <a:gd name="connsiteY3" fmla="*/ 67426 h 219588"/>
                <a:gd name="connsiteX4" fmla="*/ 98296 w 135930"/>
                <a:gd name="connsiteY4" fmla="*/ 148859 h 219588"/>
                <a:gd name="connsiteX5" fmla="*/ 58814 w 135930"/>
                <a:gd name="connsiteY5" fmla="*/ 188484 h 219588"/>
                <a:gd name="connsiteX6" fmla="*/ 43050 w 135930"/>
                <a:gd name="connsiteY6" fmla="*/ 179687 h 219588"/>
                <a:gd name="connsiteX7" fmla="*/ 63037 w 135930"/>
                <a:gd name="connsiteY7" fmla="*/ 0 h 219588"/>
                <a:gd name="connsiteX8" fmla="*/ 61207 w 135930"/>
                <a:gd name="connsiteY8" fmla="*/ 2111 h 219588"/>
                <a:gd name="connsiteX9" fmla="*/ 54310 w 135930"/>
                <a:gd name="connsiteY9" fmla="*/ 11050 h 219588"/>
                <a:gd name="connsiteX10" fmla="*/ 5398 w 135930"/>
                <a:gd name="connsiteY10" fmla="*/ 126055 h 219588"/>
                <a:gd name="connsiteX11" fmla="*/ 17925 w 135930"/>
                <a:gd name="connsiteY11" fmla="*/ 192848 h 219588"/>
                <a:gd name="connsiteX12" fmla="*/ 84643 w 135930"/>
                <a:gd name="connsiteY12" fmla="*/ 217623 h 219588"/>
                <a:gd name="connsiteX13" fmla="*/ 99211 w 135930"/>
                <a:gd name="connsiteY13" fmla="*/ 211922 h 219588"/>
                <a:gd name="connsiteX14" fmla="*/ 116383 w 135930"/>
                <a:gd name="connsiteY14" fmla="*/ 205024 h 219588"/>
                <a:gd name="connsiteX15" fmla="*/ 127081 w 135930"/>
                <a:gd name="connsiteY15" fmla="*/ 191863 h 219588"/>
                <a:gd name="connsiteX16" fmla="*/ 106319 w 135930"/>
                <a:gd name="connsiteY16" fmla="*/ 76506 h 219588"/>
                <a:gd name="connsiteX17" fmla="*/ 95904 w 135930"/>
                <a:gd name="connsiteY17" fmla="*/ 38781 h 219588"/>
                <a:gd name="connsiteX18" fmla="*/ 63037 w 135930"/>
                <a:gd name="connsiteY18" fmla="*/ 0 h 219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5930" h="219588">
                  <a:moveTo>
                    <a:pt x="43050" y="179687"/>
                  </a:moveTo>
                  <a:cubicBezTo>
                    <a:pt x="35519" y="176660"/>
                    <a:pt x="31156" y="174056"/>
                    <a:pt x="35871" y="148859"/>
                  </a:cubicBezTo>
                  <a:cubicBezTo>
                    <a:pt x="41220" y="119721"/>
                    <a:pt x="47343" y="111838"/>
                    <a:pt x="58814" y="91638"/>
                  </a:cubicBezTo>
                  <a:lnTo>
                    <a:pt x="71060" y="67426"/>
                  </a:lnTo>
                  <a:cubicBezTo>
                    <a:pt x="71553" y="105363"/>
                    <a:pt x="94355" y="122677"/>
                    <a:pt x="98296" y="148859"/>
                  </a:cubicBezTo>
                  <a:cubicBezTo>
                    <a:pt x="102308" y="175323"/>
                    <a:pt x="79083" y="189681"/>
                    <a:pt x="58814" y="188484"/>
                  </a:cubicBezTo>
                  <a:cubicBezTo>
                    <a:pt x="34534" y="187006"/>
                    <a:pt x="47272" y="190314"/>
                    <a:pt x="43050" y="179687"/>
                  </a:cubicBezTo>
                  <a:close/>
                  <a:moveTo>
                    <a:pt x="63037" y="0"/>
                  </a:moveTo>
                  <a:cubicBezTo>
                    <a:pt x="62404" y="704"/>
                    <a:pt x="61489" y="915"/>
                    <a:pt x="61207" y="2111"/>
                  </a:cubicBezTo>
                  <a:lnTo>
                    <a:pt x="54310" y="11050"/>
                  </a:lnTo>
                  <a:cubicBezTo>
                    <a:pt x="41853" y="29701"/>
                    <a:pt x="10113" y="104448"/>
                    <a:pt x="5398" y="126055"/>
                  </a:cubicBezTo>
                  <a:cubicBezTo>
                    <a:pt x="-2133" y="160261"/>
                    <a:pt x="-4807" y="171170"/>
                    <a:pt x="17925" y="192848"/>
                  </a:cubicBezTo>
                  <a:cubicBezTo>
                    <a:pt x="34253" y="208473"/>
                    <a:pt x="58392" y="225435"/>
                    <a:pt x="84643" y="217623"/>
                  </a:cubicBezTo>
                  <a:lnTo>
                    <a:pt x="99211" y="211922"/>
                  </a:lnTo>
                  <a:cubicBezTo>
                    <a:pt x="106953" y="209106"/>
                    <a:pt x="109557" y="209599"/>
                    <a:pt x="116383" y="205024"/>
                  </a:cubicBezTo>
                  <a:cubicBezTo>
                    <a:pt x="124970" y="199394"/>
                    <a:pt x="121591" y="202913"/>
                    <a:pt x="127081" y="191863"/>
                  </a:cubicBezTo>
                  <a:cubicBezTo>
                    <a:pt x="152487" y="141047"/>
                    <a:pt x="116102" y="129222"/>
                    <a:pt x="106319" y="76506"/>
                  </a:cubicBezTo>
                  <a:cubicBezTo>
                    <a:pt x="103856" y="63063"/>
                    <a:pt x="100408" y="52998"/>
                    <a:pt x="95904" y="38781"/>
                  </a:cubicBezTo>
                  <a:cubicBezTo>
                    <a:pt x="88795" y="16329"/>
                    <a:pt x="110120" y="3730"/>
                    <a:pt x="63037" y="0"/>
                  </a:cubicBezTo>
                  <a:close/>
                </a:path>
              </a:pathLst>
            </a:custGeom>
            <a:grpFill/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A1E2E267-F9E1-FB97-3512-727CA1BD7181}"/>
                </a:ext>
              </a:extLst>
            </p:cNvPr>
            <p:cNvSpPr/>
            <p:nvPr/>
          </p:nvSpPr>
          <p:spPr>
            <a:xfrm>
              <a:off x="3900540" y="7933934"/>
              <a:ext cx="670981" cy="77403"/>
            </a:xfrm>
            <a:custGeom>
              <a:avLst/>
              <a:gdLst>
                <a:gd name="connsiteX0" fmla="*/ 0 w 670981"/>
                <a:gd name="connsiteY0" fmla="*/ 37756 h 77403"/>
                <a:gd name="connsiteX1" fmla="*/ 5560 w 670981"/>
                <a:gd name="connsiteY1" fmla="*/ 40008 h 77403"/>
                <a:gd name="connsiteX2" fmla="*/ 112253 w 670981"/>
                <a:gd name="connsiteY2" fmla="*/ 46343 h 77403"/>
                <a:gd name="connsiteX3" fmla="*/ 119361 w 670981"/>
                <a:gd name="connsiteY3" fmla="*/ 41416 h 77403"/>
                <a:gd name="connsiteX4" fmla="*/ 344710 w 670981"/>
                <a:gd name="connsiteY4" fmla="*/ 39093 h 77403"/>
                <a:gd name="connsiteX5" fmla="*/ 351537 w 670981"/>
                <a:gd name="connsiteY5" fmla="*/ 33885 h 77403"/>
                <a:gd name="connsiteX6" fmla="*/ 375395 w 670981"/>
                <a:gd name="connsiteY6" fmla="*/ 21638 h 77403"/>
                <a:gd name="connsiteX7" fmla="*/ 454148 w 670981"/>
                <a:gd name="connsiteY7" fmla="*/ 34870 h 77403"/>
                <a:gd name="connsiteX8" fmla="*/ 610879 w 670981"/>
                <a:gd name="connsiteY8" fmla="*/ 45428 h 77403"/>
                <a:gd name="connsiteX9" fmla="*/ 670982 w 670981"/>
                <a:gd name="connsiteY9" fmla="*/ 57745 h 77403"/>
                <a:gd name="connsiteX10" fmla="*/ 661622 w 670981"/>
                <a:gd name="connsiteY10" fmla="*/ 39164 h 77403"/>
                <a:gd name="connsiteX11" fmla="*/ 576324 w 670981"/>
                <a:gd name="connsiteY11" fmla="*/ 34941 h 77403"/>
                <a:gd name="connsiteX12" fmla="*/ 424097 w 670981"/>
                <a:gd name="connsiteY12" fmla="*/ 4958 h 77403"/>
                <a:gd name="connsiteX13" fmla="*/ 311281 w 670981"/>
                <a:gd name="connsiteY13" fmla="*/ 41768 h 77403"/>
                <a:gd name="connsiteX14" fmla="*/ 276937 w 670981"/>
                <a:gd name="connsiteY14" fmla="*/ 59293 h 77403"/>
                <a:gd name="connsiteX15" fmla="*/ 199380 w 670981"/>
                <a:gd name="connsiteY15" fmla="*/ 25932 h 77403"/>
                <a:gd name="connsiteX16" fmla="*/ 168203 w 670981"/>
                <a:gd name="connsiteY16" fmla="*/ 13052 h 77403"/>
                <a:gd name="connsiteX17" fmla="*/ 91210 w 670981"/>
                <a:gd name="connsiteY17" fmla="*/ 37545 h 77403"/>
                <a:gd name="connsiteX18" fmla="*/ 2745 w 670981"/>
                <a:gd name="connsiteY18" fmla="*/ 36489 h 77403"/>
                <a:gd name="connsiteX19" fmla="*/ 0 w 670981"/>
                <a:gd name="connsiteY19" fmla="*/ 37756 h 77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70981" h="77403">
                  <a:moveTo>
                    <a:pt x="0" y="37756"/>
                  </a:moveTo>
                  <a:lnTo>
                    <a:pt x="5560" y="40008"/>
                  </a:lnTo>
                  <a:cubicBezTo>
                    <a:pt x="31600" y="48525"/>
                    <a:pt x="89732" y="59152"/>
                    <a:pt x="112253" y="46343"/>
                  </a:cubicBezTo>
                  <a:cubicBezTo>
                    <a:pt x="117390" y="43387"/>
                    <a:pt x="116546" y="43598"/>
                    <a:pt x="119361" y="41416"/>
                  </a:cubicBezTo>
                  <a:cubicBezTo>
                    <a:pt x="207826" y="-28263"/>
                    <a:pt x="191216" y="152268"/>
                    <a:pt x="344710" y="39093"/>
                  </a:cubicBezTo>
                  <a:cubicBezTo>
                    <a:pt x="347174" y="37263"/>
                    <a:pt x="351256" y="34096"/>
                    <a:pt x="351537" y="33885"/>
                  </a:cubicBezTo>
                  <a:lnTo>
                    <a:pt x="375395" y="21638"/>
                  </a:lnTo>
                  <a:cubicBezTo>
                    <a:pt x="401717" y="12700"/>
                    <a:pt x="429234" y="16219"/>
                    <a:pt x="454148" y="34870"/>
                  </a:cubicBezTo>
                  <a:cubicBezTo>
                    <a:pt x="535575" y="96033"/>
                    <a:pt x="555281" y="47187"/>
                    <a:pt x="610879" y="45428"/>
                  </a:cubicBezTo>
                  <a:cubicBezTo>
                    <a:pt x="653880" y="44091"/>
                    <a:pt x="644309" y="51481"/>
                    <a:pt x="670982" y="57745"/>
                  </a:cubicBezTo>
                  <a:cubicBezTo>
                    <a:pt x="669645" y="44583"/>
                    <a:pt x="670630" y="46202"/>
                    <a:pt x="661622" y="39164"/>
                  </a:cubicBezTo>
                  <a:cubicBezTo>
                    <a:pt x="643394" y="24876"/>
                    <a:pt x="592792" y="27128"/>
                    <a:pt x="576324" y="34941"/>
                  </a:cubicBezTo>
                  <a:cubicBezTo>
                    <a:pt x="490111" y="75692"/>
                    <a:pt x="491237" y="23680"/>
                    <a:pt x="424097" y="4958"/>
                  </a:cubicBezTo>
                  <a:cubicBezTo>
                    <a:pt x="372369" y="-9471"/>
                    <a:pt x="357942" y="9040"/>
                    <a:pt x="311281" y="41768"/>
                  </a:cubicBezTo>
                  <a:lnTo>
                    <a:pt x="276937" y="59293"/>
                  </a:lnTo>
                  <a:cubicBezTo>
                    <a:pt x="229995" y="74285"/>
                    <a:pt x="220142" y="39586"/>
                    <a:pt x="199380" y="25932"/>
                  </a:cubicBezTo>
                  <a:lnTo>
                    <a:pt x="168203" y="13052"/>
                  </a:lnTo>
                  <a:cubicBezTo>
                    <a:pt x="121472" y="3761"/>
                    <a:pt x="121754" y="30436"/>
                    <a:pt x="91210" y="37545"/>
                  </a:cubicBezTo>
                  <a:cubicBezTo>
                    <a:pt x="54543" y="46061"/>
                    <a:pt x="29911" y="28043"/>
                    <a:pt x="2745" y="36489"/>
                  </a:cubicBezTo>
                  <a:cubicBezTo>
                    <a:pt x="2111" y="36700"/>
                    <a:pt x="845" y="37193"/>
                    <a:pt x="0" y="37756"/>
                  </a:cubicBezTo>
                  <a:close/>
                </a:path>
              </a:pathLst>
            </a:custGeom>
            <a:grpFill/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046A7318-0100-8906-F6D1-F8B53C08410F}"/>
                </a:ext>
              </a:extLst>
            </p:cNvPr>
            <p:cNvSpPr/>
            <p:nvPr/>
          </p:nvSpPr>
          <p:spPr>
            <a:xfrm>
              <a:off x="3684691" y="8019480"/>
              <a:ext cx="159968" cy="51321"/>
            </a:xfrm>
            <a:custGeom>
              <a:avLst/>
              <a:gdLst>
                <a:gd name="connsiteX0" fmla="*/ 79879 w 159968"/>
                <a:gd name="connsiteY0" fmla="*/ 141 h 51321"/>
                <a:gd name="connsiteX1" fmla="*/ 70730 w 159968"/>
                <a:gd name="connsiteY1" fmla="*/ 39836 h 51321"/>
                <a:gd name="connsiteX2" fmla="*/ 52150 w 159968"/>
                <a:gd name="connsiteY2" fmla="*/ 40048 h 51321"/>
                <a:gd name="connsiteX3" fmla="*/ 43142 w 159968"/>
                <a:gd name="connsiteY3" fmla="*/ 37021 h 51321"/>
                <a:gd name="connsiteX4" fmla="*/ 0 w 159968"/>
                <a:gd name="connsiteY4" fmla="*/ 24071 h 51321"/>
                <a:gd name="connsiteX5" fmla="*/ 50250 w 159968"/>
                <a:gd name="connsiteY5" fmla="*/ 49901 h 51321"/>
                <a:gd name="connsiteX6" fmla="*/ 91632 w 159968"/>
                <a:gd name="connsiteY6" fmla="*/ 15977 h 51321"/>
                <a:gd name="connsiteX7" fmla="*/ 159969 w 159968"/>
                <a:gd name="connsiteY7" fmla="*/ 16118 h 51321"/>
                <a:gd name="connsiteX8" fmla="*/ 148145 w 159968"/>
                <a:gd name="connsiteY8" fmla="*/ 3730 h 51321"/>
                <a:gd name="connsiteX9" fmla="*/ 123795 w 159968"/>
                <a:gd name="connsiteY9" fmla="*/ 0 h 51321"/>
                <a:gd name="connsiteX10" fmla="*/ 79879 w 159968"/>
                <a:gd name="connsiteY10" fmla="*/ 141 h 51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9968" h="51321">
                  <a:moveTo>
                    <a:pt x="79879" y="141"/>
                  </a:moveTo>
                  <a:lnTo>
                    <a:pt x="70730" y="39836"/>
                  </a:lnTo>
                  <a:cubicBezTo>
                    <a:pt x="66155" y="40259"/>
                    <a:pt x="57710" y="40963"/>
                    <a:pt x="52150" y="40048"/>
                  </a:cubicBezTo>
                  <a:cubicBezTo>
                    <a:pt x="42367" y="38358"/>
                    <a:pt x="46027" y="38077"/>
                    <a:pt x="43142" y="37021"/>
                  </a:cubicBezTo>
                  <a:lnTo>
                    <a:pt x="0" y="24071"/>
                  </a:lnTo>
                  <a:cubicBezTo>
                    <a:pt x="1267" y="38077"/>
                    <a:pt x="2956" y="41526"/>
                    <a:pt x="50250" y="49901"/>
                  </a:cubicBezTo>
                  <a:cubicBezTo>
                    <a:pt x="100500" y="58840"/>
                    <a:pt x="84594" y="22945"/>
                    <a:pt x="91632" y="15977"/>
                  </a:cubicBezTo>
                  <a:cubicBezTo>
                    <a:pt x="124709" y="563"/>
                    <a:pt x="143360" y="22100"/>
                    <a:pt x="159969" y="16118"/>
                  </a:cubicBezTo>
                  <a:cubicBezTo>
                    <a:pt x="155816" y="5490"/>
                    <a:pt x="165317" y="11824"/>
                    <a:pt x="148145" y="3730"/>
                  </a:cubicBezTo>
                  <a:cubicBezTo>
                    <a:pt x="141671" y="704"/>
                    <a:pt x="134773" y="563"/>
                    <a:pt x="123795" y="0"/>
                  </a:cubicBezTo>
                  <a:lnTo>
                    <a:pt x="79879" y="141"/>
                  </a:lnTo>
                  <a:close/>
                </a:path>
              </a:pathLst>
            </a:custGeom>
            <a:grpFill/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AF95D4B9-F00C-A3BC-FF24-AE0C45C2EF85}"/>
                </a:ext>
              </a:extLst>
            </p:cNvPr>
            <p:cNvSpPr/>
            <p:nvPr/>
          </p:nvSpPr>
          <p:spPr>
            <a:xfrm>
              <a:off x="3994460" y="7138783"/>
              <a:ext cx="105741" cy="89738"/>
            </a:xfrm>
            <a:custGeom>
              <a:avLst/>
              <a:gdLst>
                <a:gd name="connsiteX0" fmla="*/ 9816 w 105741"/>
                <a:gd name="connsiteY0" fmla="*/ 89739 h 89738"/>
                <a:gd name="connsiteX1" fmla="*/ 18262 w 105741"/>
                <a:gd name="connsiteY1" fmla="*/ 78266 h 89738"/>
                <a:gd name="connsiteX2" fmla="*/ 26425 w 105741"/>
                <a:gd name="connsiteY2" fmla="*/ 62571 h 89738"/>
                <a:gd name="connsiteX3" fmla="*/ 73578 w 105741"/>
                <a:gd name="connsiteY3" fmla="*/ 21749 h 89738"/>
                <a:gd name="connsiteX4" fmla="*/ 105741 w 105741"/>
                <a:gd name="connsiteY4" fmla="*/ 5913 h 89738"/>
                <a:gd name="connsiteX5" fmla="*/ 99407 w 105741"/>
                <a:gd name="connsiteY5" fmla="*/ 1057 h 89738"/>
                <a:gd name="connsiteX6" fmla="*/ 41838 w 105741"/>
                <a:gd name="connsiteY6" fmla="*/ 29984 h 89738"/>
                <a:gd name="connsiteX7" fmla="*/ 29663 w 105741"/>
                <a:gd name="connsiteY7" fmla="*/ 41667 h 89738"/>
                <a:gd name="connsiteX8" fmla="*/ 15024 w 105741"/>
                <a:gd name="connsiteY8" fmla="*/ 55040 h 89738"/>
                <a:gd name="connsiteX9" fmla="*/ 9816 w 105741"/>
                <a:gd name="connsiteY9" fmla="*/ 89739 h 89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741" h="89738">
                  <a:moveTo>
                    <a:pt x="9816" y="89739"/>
                  </a:moveTo>
                  <a:cubicBezTo>
                    <a:pt x="21006" y="85304"/>
                    <a:pt x="13968" y="89879"/>
                    <a:pt x="18262" y="78266"/>
                  </a:cubicBezTo>
                  <a:cubicBezTo>
                    <a:pt x="23610" y="63908"/>
                    <a:pt x="13476" y="77633"/>
                    <a:pt x="26425" y="62571"/>
                  </a:cubicBezTo>
                  <a:cubicBezTo>
                    <a:pt x="39164" y="47650"/>
                    <a:pt x="55069" y="29350"/>
                    <a:pt x="73578" y="21749"/>
                  </a:cubicBezTo>
                  <a:cubicBezTo>
                    <a:pt x="98774" y="11403"/>
                    <a:pt x="85191" y="25198"/>
                    <a:pt x="105741" y="5913"/>
                  </a:cubicBezTo>
                  <a:cubicBezTo>
                    <a:pt x="102574" y="3309"/>
                    <a:pt x="105530" y="3098"/>
                    <a:pt x="99407" y="1057"/>
                  </a:cubicBezTo>
                  <a:cubicBezTo>
                    <a:pt x="80687" y="-5137"/>
                    <a:pt x="54084" y="17385"/>
                    <a:pt x="41838" y="29984"/>
                  </a:cubicBezTo>
                  <a:lnTo>
                    <a:pt x="29663" y="41667"/>
                  </a:lnTo>
                  <a:cubicBezTo>
                    <a:pt x="23469" y="47016"/>
                    <a:pt x="20865" y="48283"/>
                    <a:pt x="15024" y="55040"/>
                  </a:cubicBezTo>
                  <a:cubicBezTo>
                    <a:pt x="-7919" y="81293"/>
                    <a:pt x="-318" y="85797"/>
                    <a:pt x="9816" y="89739"/>
                  </a:cubicBezTo>
                  <a:close/>
                </a:path>
              </a:pathLst>
            </a:custGeom>
            <a:grpFill/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1B190875-BD61-648A-17E5-BAA6F11975A1}"/>
                </a:ext>
              </a:extLst>
            </p:cNvPr>
            <p:cNvSpPr/>
            <p:nvPr/>
          </p:nvSpPr>
          <p:spPr>
            <a:xfrm>
              <a:off x="3717007" y="7331656"/>
              <a:ext cx="63608" cy="80774"/>
            </a:xfrm>
            <a:custGeom>
              <a:avLst/>
              <a:gdLst>
                <a:gd name="connsiteX0" fmla="*/ 3647 w 63608"/>
                <a:gd name="connsiteY0" fmla="*/ 80775 h 80774"/>
                <a:gd name="connsiteX1" fmla="*/ 29827 w 63608"/>
                <a:gd name="connsiteY1" fmla="*/ 39038 h 80774"/>
                <a:gd name="connsiteX2" fmla="*/ 63608 w 63608"/>
                <a:gd name="connsiteY2" fmla="*/ 750 h 80774"/>
                <a:gd name="connsiteX3" fmla="*/ 20396 w 63608"/>
                <a:gd name="connsiteY3" fmla="*/ 25525 h 80774"/>
                <a:gd name="connsiteX4" fmla="*/ 3647 w 63608"/>
                <a:gd name="connsiteY4" fmla="*/ 80775 h 80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608" h="80774">
                  <a:moveTo>
                    <a:pt x="3647" y="80775"/>
                  </a:moveTo>
                  <a:cubicBezTo>
                    <a:pt x="34965" y="63531"/>
                    <a:pt x="-4869" y="84716"/>
                    <a:pt x="29827" y="39038"/>
                  </a:cubicBezTo>
                  <a:cubicBezTo>
                    <a:pt x="58823" y="750"/>
                    <a:pt x="57274" y="28129"/>
                    <a:pt x="63608" y="750"/>
                  </a:cubicBezTo>
                  <a:cubicBezTo>
                    <a:pt x="45592" y="-2980"/>
                    <a:pt x="33205" y="7507"/>
                    <a:pt x="20396" y="25525"/>
                  </a:cubicBezTo>
                  <a:cubicBezTo>
                    <a:pt x="3858" y="48821"/>
                    <a:pt x="-5643" y="61138"/>
                    <a:pt x="3647" y="80775"/>
                  </a:cubicBezTo>
                  <a:close/>
                </a:path>
              </a:pathLst>
            </a:custGeom>
            <a:grpFill/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3382FE90-A43E-038D-AECC-D9ED50BBEF75}"/>
                </a:ext>
              </a:extLst>
            </p:cNvPr>
            <p:cNvSpPr/>
            <p:nvPr/>
          </p:nvSpPr>
          <p:spPr>
            <a:xfrm>
              <a:off x="4033048" y="7179735"/>
              <a:ext cx="58778" cy="56880"/>
            </a:xfrm>
            <a:custGeom>
              <a:avLst/>
              <a:gdLst>
                <a:gd name="connsiteX0" fmla="*/ 7192 w 58778"/>
                <a:gd name="connsiteY0" fmla="*/ 56881 h 56880"/>
                <a:gd name="connsiteX1" fmla="*/ 16904 w 58778"/>
                <a:gd name="connsiteY1" fmla="*/ 38652 h 56880"/>
                <a:gd name="connsiteX2" fmla="*/ 58779 w 58778"/>
                <a:gd name="connsiteY2" fmla="*/ 4938 h 56880"/>
                <a:gd name="connsiteX3" fmla="*/ 34920 w 58778"/>
                <a:gd name="connsiteY3" fmla="*/ 4587 h 56880"/>
                <a:gd name="connsiteX4" fmla="*/ 2265 w 58778"/>
                <a:gd name="connsiteY4" fmla="*/ 36329 h 56880"/>
                <a:gd name="connsiteX5" fmla="*/ 928 w 58778"/>
                <a:gd name="connsiteY5" fmla="*/ 47520 h 56880"/>
                <a:gd name="connsiteX6" fmla="*/ 7192 w 58778"/>
                <a:gd name="connsiteY6" fmla="*/ 56881 h 56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778" h="56880">
                  <a:moveTo>
                    <a:pt x="7192" y="56881"/>
                  </a:moveTo>
                  <a:lnTo>
                    <a:pt x="16904" y="38652"/>
                  </a:lnTo>
                  <a:cubicBezTo>
                    <a:pt x="48926" y="-3367"/>
                    <a:pt x="50333" y="28165"/>
                    <a:pt x="58779" y="4938"/>
                  </a:cubicBezTo>
                  <a:cubicBezTo>
                    <a:pt x="58708" y="4868"/>
                    <a:pt x="58919" y="-5900"/>
                    <a:pt x="34920" y="4587"/>
                  </a:cubicBezTo>
                  <a:cubicBezTo>
                    <a:pt x="23590" y="9513"/>
                    <a:pt x="6066" y="26898"/>
                    <a:pt x="2265" y="36329"/>
                  </a:cubicBezTo>
                  <a:cubicBezTo>
                    <a:pt x="-268" y="42523"/>
                    <a:pt x="-620" y="41115"/>
                    <a:pt x="928" y="47520"/>
                  </a:cubicBezTo>
                  <a:cubicBezTo>
                    <a:pt x="3180" y="56810"/>
                    <a:pt x="5714" y="55051"/>
                    <a:pt x="7192" y="56881"/>
                  </a:cubicBezTo>
                  <a:close/>
                </a:path>
              </a:pathLst>
            </a:custGeom>
            <a:grpFill/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8" name="图形 121">
            <a:extLst>
              <a:ext uri="{FF2B5EF4-FFF2-40B4-BE49-F238E27FC236}">
                <a16:creationId xmlns:a16="http://schemas.microsoft.com/office/drawing/2014/main" id="{924AFD3A-5065-7F72-796E-0458EDE78CD0}"/>
              </a:ext>
            </a:extLst>
          </p:cNvPr>
          <p:cNvGrpSpPr/>
          <p:nvPr/>
        </p:nvGrpSpPr>
        <p:grpSpPr>
          <a:xfrm>
            <a:off x="4832466" y="4646454"/>
            <a:ext cx="1033532" cy="1207333"/>
            <a:chOff x="5490163" y="3356850"/>
            <a:chExt cx="1087267" cy="1270103"/>
          </a:xfrm>
          <a:solidFill>
            <a:srgbClr val="00B050"/>
          </a:solidFill>
        </p:grpSpPr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1C98E1A1-9B85-CE50-C023-BC9467F0854D}"/>
                </a:ext>
              </a:extLst>
            </p:cNvPr>
            <p:cNvSpPr/>
            <p:nvPr/>
          </p:nvSpPr>
          <p:spPr>
            <a:xfrm>
              <a:off x="5490163" y="3356850"/>
              <a:ext cx="1087267" cy="1270103"/>
            </a:xfrm>
            <a:custGeom>
              <a:avLst/>
              <a:gdLst>
                <a:gd name="connsiteX0" fmla="*/ 927087 w 1087267"/>
                <a:gd name="connsiteY0" fmla="*/ 515905 h 1270103"/>
                <a:gd name="connsiteX1" fmla="*/ 946933 w 1087267"/>
                <a:gd name="connsiteY1" fmla="*/ 519917 h 1270103"/>
                <a:gd name="connsiteX2" fmla="*/ 929550 w 1087267"/>
                <a:gd name="connsiteY2" fmla="*/ 602335 h 1270103"/>
                <a:gd name="connsiteX3" fmla="*/ 921457 w 1087267"/>
                <a:gd name="connsiteY3" fmla="*/ 646324 h 1270103"/>
                <a:gd name="connsiteX4" fmla="*/ 916741 w 1087267"/>
                <a:gd name="connsiteY4" fmla="*/ 693410 h 1270103"/>
                <a:gd name="connsiteX5" fmla="*/ 835244 w 1087267"/>
                <a:gd name="connsiteY5" fmla="*/ 1219097 h 1270103"/>
                <a:gd name="connsiteX6" fmla="*/ 651347 w 1087267"/>
                <a:gd name="connsiteY6" fmla="*/ 1227050 h 1270103"/>
                <a:gd name="connsiteX7" fmla="*/ 547680 w 1087267"/>
                <a:gd name="connsiteY7" fmla="*/ 1227331 h 1270103"/>
                <a:gd name="connsiteX8" fmla="*/ 499471 w 1087267"/>
                <a:gd name="connsiteY8" fmla="*/ 1231202 h 1270103"/>
                <a:gd name="connsiteX9" fmla="*/ 451614 w 1087267"/>
                <a:gd name="connsiteY9" fmla="*/ 1227050 h 1270103"/>
                <a:gd name="connsiteX10" fmla="*/ 347666 w 1087267"/>
                <a:gd name="connsiteY10" fmla="*/ 1227050 h 1270103"/>
                <a:gd name="connsiteX11" fmla="*/ 259413 w 1087267"/>
                <a:gd name="connsiteY11" fmla="*/ 1219589 h 1270103"/>
                <a:gd name="connsiteX12" fmla="*/ 63833 w 1087267"/>
                <a:gd name="connsiteY12" fmla="*/ 1235073 h 1270103"/>
                <a:gd name="connsiteX13" fmla="*/ 61721 w 1087267"/>
                <a:gd name="connsiteY13" fmla="*/ 1105218 h 1270103"/>
                <a:gd name="connsiteX14" fmla="*/ 67774 w 1087267"/>
                <a:gd name="connsiteY14" fmla="*/ 927643 h 1270103"/>
                <a:gd name="connsiteX15" fmla="*/ 65029 w 1087267"/>
                <a:gd name="connsiteY15" fmla="*/ 901742 h 1270103"/>
                <a:gd name="connsiteX16" fmla="*/ 72067 w 1087267"/>
                <a:gd name="connsiteY16" fmla="*/ 763651 h 1270103"/>
                <a:gd name="connsiteX17" fmla="*/ 74952 w 1087267"/>
                <a:gd name="connsiteY17" fmla="*/ 699040 h 1270103"/>
                <a:gd name="connsiteX18" fmla="*/ 73474 w 1087267"/>
                <a:gd name="connsiteY18" fmla="*/ 682148 h 1270103"/>
                <a:gd name="connsiteX19" fmla="*/ 76360 w 1087267"/>
                <a:gd name="connsiteY19" fmla="*/ 652236 h 1270103"/>
                <a:gd name="connsiteX20" fmla="*/ 73193 w 1087267"/>
                <a:gd name="connsiteY20" fmla="*/ 554193 h 1270103"/>
                <a:gd name="connsiteX21" fmla="*/ 77275 w 1087267"/>
                <a:gd name="connsiteY21" fmla="*/ 497183 h 1270103"/>
                <a:gd name="connsiteX22" fmla="*/ 63903 w 1087267"/>
                <a:gd name="connsiteY22" fmla="*/ 320171 h 1270103"/>
                <a:gd name="connsiteX23" fmla="*/ 121191 w 1087267"/>
                <a:gd name="connsiteY23" fmla="*/ 318834 h 1270103"/>
                <a:gd name="connsiteX24" fmla="*/ 146175 w 1087267"/>
                <a:gd name="connsiteY24" fmla="*/ 326013 h 1270103"/>
                <a:gd name="connsiteX25" fmla="*/ 226476 w 1087267"/>
                <a:gd name="connsiteY25" fmla="*/ 327139 h 1270103"/>
                <a:gd name="connsiteX26" fmla="*/ 371876 w 1087267"/>
                <a:gd name="connsiteY26" fmla="*/ 330166 h 1270103"/>
                <a:gd name="connsiteX27" fmla="*/ 640157 w 1087267"/>
                <a:gd name="connsiteY27" fmla="*/ 311866 h 1270103"/>
                <a:gd name="connsiteX28" fmla="*/ 859172 w 1087267"/>
                <a:gd name="connsiteY28" fmla="*/ 308066 h 1270103"/>
                <a:gd name="connsiteX29" fmla="*/ 917093 w 1087267"/>
                <a:gd name="connsiteY29" fmla="*/ 317989 h 1270103"/>
                <a:gd name="connsiteX30" fmla="*/ 978885 w 1087267"/>
                <a:gd name="connsiteY30" fmla="*/ 324183 h 1270103"/>
                <a:gd name="connsiteX31" fmla="*/ 936025 w 1087267"/>
                <a:gd name="connsiteY31" fmla="*/ 493031 h 1270103"/>
                <a:gd name="connsiteX32" fmla="*/ 927087 w 1087267"/>
                <a:gd name="connsiteY32" fmla="*/ 515905 h 1270103"/>
                <a:gd name="connsiteX33" fmla="*/ 869870 w 1087267"/>
                <a:gd name="connsiteY33" fmla="*/ 157447 h 1270103"/>
                <a:gd name="connsiteX34" fmla="*/ 1033850 w 1087267"/>
                <a:gd name="connsiteY34" fmla="*/ 185248 h 1270103"/>
                <a:gd name="connsiteX35" fmla="*/ 1054823 w 1087267"/>
                <a:gd name="connsiteY35" fmla="*/ 192357 h 1270103"/>
                <a:gd name="connsiteX36" fmla="*/ 1022308 w 1087267"/>
                <a:gd name="connsiteY36" fmla="*/ 271819 h 1270103"/>
                <a:gd name="connsiteX37" fmla="*/ 1003376 w 1087267"/>
                <a:gd name="connsiteY37" fmla="*/ 297790 h 1270103"/>
                <a:gd name="connsiteX38" fmla="*/ 977125 w 1087267"/>
                <a:gd name="connsiteY38" fmla="*/ 294341 h 1270103"/>
                <a:gd name="connsiteX39" fmla="*/ 938840 w 1087267"/>
                <a:gd name="connsiteY39" fmla="*/ 292300 h 1270103"/>
                <a:gd name="connsiteX40" fmla="*/ 905833 w 1087267"/>
                <a:gd name="connsiteY40" fmla="*/ 285402 h 1270103"/>
                <a:gd name="connsiteX41" fmla="*/ 607360 w 1087267"/>
                <a:gd name="connsiteY41" fmla="*/ 284206 h 1270103"/>
                <a:gd name="connsiteX42" fmla="*/ 313955 w 1087267"/>
                <a:gd name="connsiteY42" fmla="*/ 301590 h 1270103"/>
                <a:gd name="connsiteX43" fmla="*/ 259835 w 1087267"/>
                <a:gd name="connsiteY43" fmla="*/ 300183 h 1270103"/>
                <a:gd name="connsiteX44" fmla="*/ 141037 w 1087267"/>
                <a:gd name="connsiteY44" fmla="*/ 299197 h 1270103"/>
                <a:gd name="connsiteX45" fmla="*/ 92195 w 1087267"/>
                <a:gd name="connsiteY45" fmla="*/ 288147 h 1270103"/>
                <a:gd name="connsiteX46" fmla="*/ 35330 w 1087267"/>
                <a:gd name="connsiteY46" fmla="*/ 252956 h 1270103"/>
                <a:gd name="connsiteX47" fmla="*/ 44127 w 1087267"/>
                <a:gd name="connsiteY47" fmla="*/ 156391 h 1270103"/>
                <a:gd name="connsiteX48" fmla="*/ 54543 w 1087267"/>
                <a:gd name="connsiteY48" fmla="*/ 161951 h 1270103"/>
                <a:gd name="connsiteX49" fmla="*/ 108171 w 1087267"/>
                <a:gd name="connsiteY49" fmla="*/ 164344 h 1270103"/>
                <a:gd name="connsiteX50" fmla="*/ 184531 w 1087267"/>
                <a:gd name="connsiteY50" fmla="*/ 172650 h 1270103"/>
                <a:gd name="connsiteX51" fmla="*/ 191920 w 1087267"/>
                <a:gd name="connsiteY51" fmla="*/ 148368 h 1270103"/>
                <a:gd name="connsiteX52" fmla="*/ 303751 w 1087267"/>
                <a:gd name="connsiteY52" fmla="*/ 148368 h 1270103"/>
                <a:gd name="connsiteX53" fmla="*/ 407628 w 1087267"/>
                <a:gd name="connsiteY53" fmla="*/ 144426 h 1270103"/>
                <a:gd name="connsiteX54" fmla="*/ 480821 w 1087267"/>
                <a:gd name="connsiteY54" fmla="*/ 146467 h 1270103"/>
                <a:gd name="connsiteX55" fmla="*/ 535434 w 1087267"/>
                <a:gd name="connsiteY55" fmla="*/ 148368 h 1270103"/>
                <a:gd name="connsiteX56" fmla="*/ 666126 w 1087267"/>
                <a:gd name="connsiteY56" fmla="*/ 146045 h 1270103"/>
                <a:gd name="connsiteX57" fmla="*/ 740304 w 1087267"/>
                <a:gd name="connsiteY57" fmla="*/ 154139 h 1270103"/>
                <a:gd name="connsiteX58" fmla="*/ 869870 w 1087267"/>
                <a:gd name="connsiteY58" fmla="*/ 157447 h 1270103"/>
                <a:gd name="connsiteX59" fmla="*/ 315715 w 1087267"/>
                <a:gd name="connsiteY59" fmla="*/ 116695 h 1270103"/>
                <a:gd name="connsiteX60" fmla="*/ 330987 w 1087267"/>
                <a:gd name="connsiteY60" fmla="*/ 55744 h 1270103"/>
                <a:gd name="connsiteX61" fmla="*/ 448025 w 1087267"/>
                <a:gd name="connsiteY61" fmla="*/ 37234 h 1270103"/>
                <a:gd name="connsiteX62" fmla="*/ 634104 w 1087267"/>
                <a:gd name="connsiteY62" fmla="*/ 42301 h 1270103"/>
                <a:gd name="connsiteX63" fmla="*/ 703637 w 1087267"/>
                <a:gd name="connsiteY63" fmla="*/ 116414 h 1270103"/>
                <a:gd name="connsiteX64" fmla="*/ 547328 w 1087267"/>
                <a:gd name="connsiteY64" fmla="*/ 116203 h 1270103"/>
                <a:gd name="connsiteX65" fmla="*/ 391652 w 1087267"/>
                <a:gd name="connsiteY65" fmla="*/ 112473 h 1270103"/>
                <a:gd name="connsiteX66" fmla="*/ 343796 w 1087267"/>
                <a:gd name="connsiteY66" fmla="*/ 116555 h 1270103"/>
                <a:gd name="connsiteX67" fmla="*/ 315715 w 1087267"/>
                <a:gd name="connsiteY67" fmla="*/ 116695 h 1270103"/>
                <a:gd name="connsiteX68" fmla="*/ 283763 w 1087267"/>
                <a:gd name="connsiteY68" fmla="*/ 116695 h 1270103"/>
                <a:gd name="connsiteX69" fmla="*/ 171581 w 1087267"/>
                <a:gd name="connsiteY69" fmla="*/ 120144 h 1270103"/>
                <a:gd name="connsiteX70" fmla="*/ 116968 w 1087267"/>
                <a:gd name="connsiteY70" fmla="*/ 125353 h 1270103"/>
                <a:gd name="connsiteX71" fmla="*/ 94236 w 1087267"/>
                <a:gd name="connsiteY71" fmla="*/ 131194 h 1270103"/>
                <a:gd name="connsiteX72" fmla="*/ 70941 w 1087267"/>
                <a:gd name="connsiteY72" fmla="*/ 129716 h 1270103"/>
                <a:gd name="connsiteX73" fmla="*/ 61651 w 1087267"/>
                <a:gd name="connsiteY73" fmla="*/ 117822 h 1270103"/>
                <a:gd name="connsiteX74" fmla="*/ 7742 w 1087267"/>
                <a:gd name="connsiteY74" fmla="*/ 144074 h 1270103"/>
                <a:gd name="connsiteX75" fmla="*/ 70 w 1087267"/>
                <a:gd name="connsiteY75" fmla="*/ 148368 h 1270103"/>
                <a:gd name="connsiteX76" fmla="*/ 0 w 1087267"/>
                <a:gd name="connsiteY76" fmla="*/ 216427 h 1270103"/>
                <a:gd name="connsiteX77" fmla="*/ 8164 w 1087267"/>
                <a:gd name="connsiteY77" fmla="*/ 280264 h 1270103"/>
                <a:gd name="connsiteX78" fmla="*/ 32092 w 1087267"/>
                <a:gd name="connsiteY78" fmla="*/ 320171 h 1270103"/>
                <a:gd name="connsiteX79" fmla="*/ 41241 w 1087267"/>
                <a:gd name="connsiteY79" fmla="*/ 478250 h 1270103"/>
                <a:gd name="connsiteX80" fmla="*/ 40115 w 1087267"/>
                <a:gd name="connsiteY80" fmla="*/ 539905 h 1270103"/>
                <a:gd name="connsiteX81" fmla="*/ 33148 w 1087267"/>
                <a:gd name="connsiteY81" fmla="*/ 865706 h 1270103"/>
                <a:gd name="connsiteX82" fmla="*/ 31037 w 1087267"/>
                <a:gd name="connsiteY82" fmla="*/ 986271 h 1270103"/>
                <a:gd name="connsiteX83" fmla="*/ 28151 w 1087267"/>
                <a:gd name="connsiteY83" fmla="*/ 1043351 h 1270103"/>
                <a:gd name="connsiteX84" fmla="*/ 27518 w 1087267"/>
                <a:gd name="connsiteY84" fmla="*/ 1070660 h 1270103"/>
                <a:gd name="connsiteX85" fmla="*/ 30825 w 1087267"/>
                <a:gd name="connsiteY85" fmla="*/ 1167506 h 1270103"/>
                <a:gd name="connsiteX86" fmla="*/ 50813 w 1087267"/>
                <a:gd name="connsiteY86" fmla="*/ 1270054 h 1270103"/>
                <a:gd name="connsiteX87" fmla="*/ 158209 w 1087267"/>
                <a:gd name="connsiteY87" fmla="*/ 1257314 h 1270103"/>
                <a:gd name="connsiteX88" fmla="*/ 375677 w 1087267"/>
                <a:gd name="connsiteY88" fmla="*/ 1254992 h 1270103"/>
                <a:gd name="connsiteX89" fmla="*/ 403757 w 1087267"/>
                <a:gd name="connsiteY89" fmla="*/ 1254851 h 1270103"/>
                <a:gd name="connsiteX90" fmla="*/ 431627 w 1087267"/>
                <a:gd name="connsiteY90" fmla="*/ 1259003 h 1270103"/>
                <a:gd name="connsiteX91" fmla="*/ 644520 w 1087267"/>
                <a:gd name="connsiteY91" fmla="*/ 1255766 h 1270103"/>
                <a:gd name="connsiteX92" fmla="*/ 715672 w 1087267"/>
                <a:gd name="connsiteY92" fmla="*/ 1253584 h 1270103"/>
                <a:gd name="connsiteX93" fmla="*/ 861354 w 1087267"/>
                <a:gd name="connsiteY93" fmla="*/ 1237326 h 1270103"/>
                <a:gd name="connsiteX94" fmla="*/ 872685 w 1087267"/>
                <a:gd name="connsiteY94" fmla="*/ 1220786 h 1270103"/>
                <a:gd name="connsiteX95" fmla="*/ 873740 w 1087267"/>
                <a:gd name="connsiteY95" fmla="*/ 1217759 h 1270103"/>
                <a:gd name="connsiteX96" fmla="*/ 875781 w 1087267"/>
                <a:gd name="connsiteY96" fmla="*/ 1211847 h 1270103"/>
                <a:gd name="connsiteX97" fmla="*/ 879089 w 1087267"/>
                <a:gd name="connsiteY97" fmla="*/ 1171236 h 1270103"/>
                <a:gd name="connsiteX98" fmla="*/ 886408 w 1087267"/>
                <a:gd name="connsiteY98" fmla="*/ 1138438 h 1270103"/>
                <a:gd name="connsiteX99" fmla="*/ 889153 w 1087267"/>
                <a:gd name="connsiteY99" fmla="*/ 1108174 h 1270103"/>
                <a:gd name="connsiteX100" fmla="*/ 894572 w 1087267"/>
                <a:gd name="connsiteY100" fmla="*/ 1074812 h 1270103"/>
                <a:gd name="connsiteX101" fmla="*/ 921386 w 1087267"/>
                <a:gd name="connsiteY101" fmla="*/ 886539 h 1270103"/>
                <a:gd name="connsiteX102" fmla="*/ 936377 w 1087267"/>
                <a:gd name="connsiteY102" fmla="*/ 789130 h 1270103"/>
                <a:gd name="connsiteX103" fmla="*/ 958194 w 1087267"/>
                <a:gd name="connsiteY103" fmla="*/ 659133 h 1270103"/>
                <a:gd name="connsiteX104" fmla="*/ 961642 w 1087267"/>
                <a:gd name="connsiteY104" fmla="*/ 626617 h 1270103"/>
                <a:gd name="connsiteX105" fmla="*/ 970369 w 1087267"/>
                <a:gd name="connsiteY105" fmla="*/ 595508 h 1270103"/>
                <a:gd name="connsiteX106" fmla="*/ 982896 w 1087267"/>
                <a:gd name="connsiteY106" fmla="*/ 527940 h 1270103"/>
                <a:gd name="connsiteX107" fmla="*/ 998661 w 1087267"/>
                <a:gd name="connsiteY107" fmla="*/ 447845 h 1270103"/>
                <a:gd name="connsiteX108" fmla="*/ 1002673 w 1087267"/>
                <a:gd name="connsiteY108" fmla="*/ 403926 h 1270103"/>
                <a:gd name="connsiteX109" fmla="*/ 1037228 w 1087267"/>
                <a:gd name="connsiteY109" fmla="*/ 314541 h 1270103"/>
                <a:gd name="connsiteX110" fmla="*/ 1047362 w 1087267"/>
                <a:gd name="connsiteY110" fmla="*/ 296804 h 1270103"/>
                <a:gd name="connsiteX111" fmla="*/ 1081355 w 1087267"/>
                <a:gd name="connsiteY111" fmla="*/ 230926 h 1270103"/>
                <a:gd name="connsiteX112" fmla="*/ 946089 w 1087267"/>
                <a:gd name="connsiteY112" fmla="*/ 137318 h 1270103"/>
                <a:gd name="connsiteX113" fmla="*/ 899217 w 1087267"/>
                <a:gd name="connsiteY113" fmla="*/ 132320 h 1270103"/>
                <a:gd name="connsiteX114" fmla="*/ 769863 w 1087267"/>
                <a:gd name="connsiteY114" fmla="*/ 119581 h 1270103"/>
                <a:gd name="connsiteX115" fmla="*/ 734604 w 1087267"/>
                <a:gd name="connsiteY115" fmla="*/ 76296 h 1270103"/>
                <a:gd name="connsiteX116" fmla="*/ 730662 w 1087267"/>
                <a:gd name="connsiteY116" fmla="*/ 69328 h 1270103"/>
                <a:gd name="connsiteX117" fmla="*/ 726932 w 1087267"/>
                <a:gd name="connsiteY117" fmla="*/ 60882 h 1270103"/>
                <a:gd name="connsiteX118" fmla="*/ 725736 w 1087267"/>
                <a:gd name="connsiteY118" fmla="*/ 57996 h 1270103"/>
                <a:gd name="connsiteX119" fmla="*/ 722991 w 1087267"/>
                <a:gd name="connsiteY119" fmla="*/ 52647 h 1270103"/>
                <a:gd name="connsiteX120" fmla="*/ 716024 w 1087267"/>
                <a:gd name="connsiteY120" fmla="*/ 43709 h 1270103"/>
                <a:gd name="connsiteX121" fmla="*/ 556548 w 1087267"/>
                <a:gd name="connsiteY121" fmla="*/ 3450 h 1270103"/>
                <a:gd name="connsiteX122" fmla="*/ 379688 w 1087267"/>
                <a:gd name="connsiteY122" fmla="*/ 12600 h 1270103"/>
                <a:gd name="connsiteX123" fmla="*/ 335984 w 1087267"/>
                <a:gd name="connsiteY123" fmla="*/ 16823 h 1270103"/>
                <a:gd name="connsiteX124" fmla="*/ 311985 w 1087267"/>
                <a:gd name="connsiteY124" fmla="*/ 28788 h 1270103"/>
                <a:gd name="connsiteX125" fmla="*/ 283763 w 1087267"/>
                <a:gd name="connsiteY125" fmla="*/ 116695 h 1270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</a:cxnLst>
              <a:rect l="l" t="t" r="r" b="b"/>
              <a:pathLst>
                <a:path w="1087267" h="1270103">
                  <a:moveTo>
                    <a:pt x="927087" y="515905"/>
                  </a:moveTo>
                  <a:lnTo>
                    <a:pt x="946933" y="519917"/>
                  </a:lnTo>
                  <a:cubicBezTo>
                    <a:pt x="944118" y="553419"/>
                    <a:pt x="936869" y="572070"/>
                    <a:pt x="929550" y="602335"/>
                  </a:cubicBezTo>
                  <a:lnTo>
                    <a:pt x="921457" y="646324"/>
                  </a:lnTo>
                  <a:cubicBezTo>
                    <a:pt x="917234" y="662934"/>
                    <a:pt x="920542" y="675884"/>
                    <a:pt x="916741" y="693410"/>
                  </a:cubicBezTo>
                  <a:lnTo>
                    <a:pt x="835244" y="1219097"/>
                  </a:lnTo>
                  <a:cubicBezTo>
                    <a:pt x="757687" y="1219097"/>
                    <a:pt x="726862" y="1227261"/>
                    <a:pt x="651347" y="1227050"/>
                  </a:cubicBezTo>
                  <a:cubicBezTo>
                    <a:pt x="619817" y="1226979"/>
                    <a:pt x="578013" y="1224727"/>
                    <a:pt x="547680" y="1227331"/>
                  </a:cubicBezTo>
                  <a:cubicBezTo>
                    <a:pt x="530719" y="1228739"/>
                    <a:pt x="521992" y="1231273"/>
                    <a:pt x="499471" y="1231202"/>
                  </a:cubicBezTo>
                  <a:cubicBezTo>
                    <a:pt x="476387" y="1231202"/>
                    <a:pt x="470053" y="1228035"/>
                    <a:pt x="451614" y="1227050"/>
                  </a:cubicBezTo>
                  <a:cubicBezTo>
                    <a:pt x="419311" y="1225290"/>
                    <a:pt x="380533" y="1226839"/>
                    <a:pt x="347666" y="1227050"/>
                  </a:cubicBezTo>
                  <a:cubicBezTo>
                    <a:pt x="311844" y="1227331"/>
                    <a:pt x="281300" y="1220997"/>
                    <a:pt x="259413" y="1219589"/>
                  </a:cubicBezTo>
                  <a:cubicBezTo>
                    <a:pt x="200014" y="1215648"/>
                    <a:pt x="135407" y="1234721"/>
                    <a:pt x="63833" y="1235073"/>
                  </a:cubicBezTo>
                  <a:cubicBezTo>
                    <a:pt x="64748" y="1192492"/>
                    <a:pt x="66718" y="1145828"/>
                    <a:pt x="61721" y="1105218"/>
                  </a:cubicBezTo>
                  <a:cubicBezTo>
                    <a:pt x="58343" y="1078120"/>
                    <a:pt x="68618" y="938130"/>
                    <a:pt x="67774" y="927643"/>
                  </a:cubicBezTo>
                  <a:cubicBezTo>
                    <a:pt x="66718" y="914129"/>
                    <a:pt x="64396" y="915466"/>
                    <a:pt x="65029" y="901742"/>
                  </a:cubicBezTo>
                  <a:lnTo>
                    <a:pt x="72067" y="763651"/>
                  </a:lnTo>
                  <a:cubicBezTo>
                    <a:pt x="71856" y="735147"/>
                    <a:pt x="76501" y="724096"/>
                    <a:pt x="74952" y="699040"/>
                  </a:cubicBezTo>
                  <a:lnTo>
                    <a:pt x="73474" y="682148"/>
                  </a:lnTo>
                  <a:cubicBezTo>
                    <a:pt x="72630" y="667720"/>
                    <a:pt x="74389" y="667439"/>
                    <a:pt x="76360" y="652236"/>
                  </a:cubicBezTo>
                  <a:lnTo>
                    <a:pt x="73193" y="554193"/>
                  </a:lnTo>
                  <a:cubicBezTo>
                    <a:pt x="70800" y="533712"/>
                    <a:pt x="74319" y="517946"/>
                    <a:pt x="77275" y="497183"/>
                  </a:cubicBezTo>
                  <a:cubicBezTo>
                    <a:pt x="83750" y="451575"/>
                    <a:pt x="64396" y="355996"/>
                    <a:pt x="63903" y="320171"/>
                  </a:cubicBezTo>
                  <a:cubicBezTo>
                    <a:pt x="85650" y="319467"/>
                    <a:pt x="95714" y="311373"/>
                    <a:pt x="121191" y="318834"/>
                  </a:cubicBezTo>
                  <a:lnTo>
                    <a:pt x="146175" y="326013"/>
                  </a:lnTo>
                  <a:cubicBezTo>
                    <a:pt x="182067" y="335444"/>
                    <a:pt x="178619" y="329251"/>
                    <a:pt x="226476" y="327139"/>
                  </a:cubicBezTo>
                  <a:cubicBezTo>
                    <a:pt x="273488" y="325098"/>
                    <a:pt x="332042" y="334881"/>
                    <a:pt x="371876" y="330166"/>
                  </a:cubicBezTo>
                  <a:lnTo>
                    <a:pt x="640157" y="311866"/>
                  </a:lnTo>
                  <a:cubicBezTo>
                    <a:pt x="672390" y="316582"/>
                    <a:pt x="829262" y="308136"/>
                    <a:pt x="859172" y="308066"/>
                  </a:cubicBezTo>
                  <a:cubicBezTo>
                    <a:pt x="890138" y="307995"/>
                    <a:pt x="890701" y="313344"/>
                    <a:pt x="917093" y="317989"/>
                  </a:cubicBezTo>
                  <a:cubicBezTo>
                    <a:pt x="933421" y="320805"/>
                    <a:pt x="962979" y="324183"/>
                    <a:pt x="978885" y="324183"/>
                  </a:cubicBezTo>
                  <a:lnTo>
                    <a:pt x="936025" y="493031"/>
                  </a:lnTo>
                  <a:cubicBezTo>
                    <a:pt x="927720" y="506966"/>
                    <a:pt x="927509" y="503025"/>
                    <a:pt x="927087" y="515905"/>
                  </a:cubicBezTo>
                  <a:close/>
                  <a:moveTo>
                    <a:pt x="869870" y="157447"/>
                  </a:moveTo>
                  <a:cubicBezTo>
                    <a:pt x="914982" y="166245"/>
                    <a:pt x="1006403" y="175606"/>
                    <a:pt x="1033850" y="185248"/>
                  </a:cubicBezTo>
                  <a:lnTo>
                    <a:pt x="1054823" y="192357"/>
                  </a:lnTo>
                  <a:cubicBezTo>
                    <a:pt x="1049052" y="217624"/>
                    <a:pt x="1036806" y="249085"/>
                    <a:pt x="1022308" y="271819"/>
                  </a:cubicBezTo>
                  <a:lnTo>
                    <a:pt x="1003376" y="297790"/>
                  </a:lnTo>
                  <a:cubicBezTo>
                    <a:pt x="994157" y="301590"/>
                    <a:pt x="986415" y="296593"/>
                    <a:pt x="977125" y="294341"/>
                  </a:cubicBezTo>
                  <a:cubicBezTo>
                    <a:pt x="962698" y="290681"/>
                    <a:pt x="953690" y="292933"/>
                    <a:pt x="938840" y="292300"/>
                  </a:cubicBezTo>
                  <a:cubicBezTo>
                    <a:pt x="921175" y="291526"/>
                    <a:pt x="918501" y="287655"/>
                    <a:pt x="905833" y="285402"/>
                  </a:cubicBezTo>
                  <a:lnTo>
                    <a:pt x="607360" y="284206"/>
                  </a:lnTo>
                  <a:cubicBezTo>
                    <a:pt x="541628" y="283995"/>
                    <a:pt x="350552" y="304969"/>
                    <a:pt x="313955" y="301590"/>
                  </a:cubicBezTo>
                  <a:cubicBezTo>
                    <a:pt x="295446" y="299901"/>
                    <a:pt x="278696" y="300183"/>
                    <a:pt x="259835" y="300183"/>
                  </a:cubicBezTo>
                  <a:cubicBezTo>
                    <a:pt x="232599" y="300253"/>
                    <a:pt x="163417" y="303561"/>
                    <a:pt x="141037" y="299197"/>
                  </a:cubicBezTo>
                  <a:cubicBezTo>
                    <a:pt x="126821" y="296452"/>
                    <a:pt x="115420" y="287373"/>
                    <a:pt x="92195" y="288147"/>
                  </a:cubicBezTo>
                  <a:cubicBezTo>
                    <a:pt x="54402" y="289273"/>
                    <a:pt x="40115" y="310036"/>
                    <a:pt x="35330" y="252956"/>
                  </a:cubicBezTo>
                  <a:cubicBezTo>
                    <a:pt x="31318" y="205518"/>
                    <a:pt x="24562" y="185530"/>
                    <a:pt x="44127" y="156391"/>
                  </a:cubicBezTo>
                  <a:cubicBezTo>
                    <a:pt x="60947" y="162514"/>
                    <a:pt x="41030" y="154702"/>
                    <a:pt x="54543" y="161951"/>
                  </a:cubicBezTo>
                  <a:cubicBezTo>
                    <a:pt x="92899" y="182714"/>
                    <a:pt x="83468" y="166174"/>
                    <a:pt x="108171" y="164344"/>
                  </a:cubicBezTo>
                  <a:cubicBezTo>
                    <a:pt x="128228" y="162796"/>
                    <a:pt x="135407" y="175535"/>
                    <a:pt x="184531" y="172650"/>
                  </a:cubicBezTo>
                  <a:cubicBezTo>
                    <a:pt x="216975" y="170820"/>
                    <a:pt x="200436" y="160966"/>
                    <a:pt x="191920" y="148368"/>
                  </a:cubicBezTo>
                  <a:cubicBezTo>
                    <a:pt x="229221" y="148368"/>
                    <a:pt x="266450" y="148368"/>
                    <a:pt x="303751" y="148368"/>
                  </a:cubicBezTo>
                  <a:lnTo>
                    <a:pt x="407628" y="144426"/>
                  </a:lnTo>
                  <a:cubicBezTo>
                    <a:pt x="435005" y="144426"/>
                    <a:pt x="459356" y="148720"/>
                    <a:pt x="480821" y="146467"/>
                  </a:cubicBezTo>
                  <a:cubicBezTo>
                    <a:pt x="491800" y="145271"/>
                    <a:pt x="510309" y="148368"/>
                    <a:pt x="535434" y="148368"/>
                  </a:cubicBezTo>
                  <a:lnTo>
                    <a:pt x="666126" y="146045"/>
                  </a:lnTo>
                  <a:cubicBezTo>
                    <a:pt x="723062" y="141118"/>
                    <a:pt x="704341" y="167934"/>
                    <a:pt x="740304" y="154139"/>
                  </a:cubicBezTo>
                  <a:cubicBezTo>
                    <a:pt x="758813" y="146960"/>
                    <a:pt x="844604" y="152450"/>
                    <a:pt x="869870" y="157447"/>
                  </a:cubicBezTo>
                  <a:close/>
                  <a:moveTo>
                    <a:pt x="315715" y="116695"/>
                  </a:moveTo>
                  <a:cubicBezTo>
                    <a:pt x="315574" y="93117"/>
                    <a:pt x="318811" y="68132"/>
                    <a:pt x="330987" y="55744"/>
                  </a:cubicBezTo>
                  <a:cubicBezTo>
                    <a:pt x="350130" y="36248"/>
                    <a:pt x="422056" y="39486"/>
                    <a:pt x="448025" y="37234"/>
                  </a:cubicBezTo>
                  <a:cubicBezTo>
                    <a:pt x="534731" y="29703"/>
                    <a:pt x="553944" y="30829"/>
                    <a:pt x="634104" y="42301"/>
                  </a:cubicBezTo>
                  <a:cubicBezTo>
                    <a:pt x="677598" y="48495"/>
                    <a:pt x="702300" y="52859"/>
                    <a:pt x="703637" y="116414"/>
                  </a:cubicBezTo>
                  <a:cubicBezTo>
                    <a:pt x="641212" y="117681"/>
                    <a:pt x="593496" y="112402"/>
                    <a:pt x="547328" y="116203"/>
                  </a:cubicBezTo>
                  <a:cubicBezTo>
                    <a:pt x="487437" y="121200"/>
                    <a:pt x="442958" y="112473"/>
                    <a:pt x="391652" y="112473"/>
                  </a:cubicBezTo>
                  <a:cubicBezTo>
                    <a:pt x="348933" y="112473"/>
                    <a:pt x="365120" y="115569"/>
                    <a:pt x="343796" y="116555"/>
                  </a:cubicBezTo>
                  <a:cubicBezTo>
                    <a:pt x="334928" y="116977"/>
                    <a:pt x="324864" y="116484"/>
                    <a:pt x="315715" y="116695"/>
                  </a:cubicBezTo>
                  <a:close/>
                  <a:moveTo>
                    <a:pt x="283763" y="116695"/>
                  </a:moveTo>
                  <a:cubicBezTo>
                    <a:pt x="247237" y="115921"/>
                    <a:pt x="201632" y="113669"/>
                    <a:pt x="171581" y="120144"/>
                  </a:cubicBezTo>
                  <a:cubicBezTo>
                    <a:pt x="150749" y="124719"/>
                    <a:pt x="138644" y="122115"/>
                    <a:pt x="116968" y="125353"/>
                  </a:cubicBezTo>
                  <a:cubicBezTo>
                    <a:pt x="113027" y="125986"/>
                    <a:pt x="100218" y="130068"/>
                    <a:pt x="94236" y="131194"/>
                  </a:cubicBezTo>
                  <a:cubicBezTo>
                    <a:pt x="73826" y="135206"/>
                    <a:pt x="70941" y="129716"/>
                    <a:pt x="70941" y="129716"/>
                  </a:cubicBezTo>
                  <a:cubicBezTo>
                    <a:pt x="54121" y="124156"/>
                    <a:pt x="66085" y="128520"/>
                    <a:pt x="61651" y="117822"/>
                  </a:cubicBezTo>
                  <a:cubicBezTo>
                    <a:pt x="45394" y="78548"/>
                    <a:pt x="39130" y="126690"/>
                    <a:pt x="7742" y="144074"/>
                  </a:cubicBezTo>
                  <a:cubicBezTo>
                    <a:pt x="7038" y="144426"/>
                    <a:pt x="141" y="148368"/>
                    <a:pt x="70" y="148368"/>
                  </a:cubicBezTo>
                  <a:cubicBezTo>
                    <a:pt x="563" y="171031"/>
                    <a:pt x="0" y="193764"/>
                    <a:pt x="0" y="216427"/>
                  </a:cubicBezTo>
                  <a:cubicBezTo>
                    <a:pt x="0" y="245636"/>
                    <a:pt x="8093" y="257460"/>
                    <a:pt x="8164" y="280264"/>
                  </a:cubicBezTo>
                  <a:cubicBezTo>
                    <a:pt x="8164" y="309262"/>
                    <a:pt x="13372" y="310247"/>
                    <a:pt x="32092" y="320171"/>
                  </a:cubicBezTo>
                  <a:cubicBezTo>
                    <a:pt x="32092" y="386401"/>
                    <a:pt x="43775" y="416173"/>
                    <a:pt x="41241" y="478250"/>
                  </a:cubicBezTo>
                  <a:cubicBezTo>
                    <a:pt x="40326" y="498802"/>
                    <a:pt x="40115" y="518861"/>
                    <a:pt x="40115" y="539905"/>
                  </a:cubicBezTo>
                  <a:lnTo>
                    <a:pt x="33148" y="865706"/>
                  </a:lnTo>
                  <a:cubicBezTo>
                    <a:pt x="31811" y="901320"/>
                    <a:pt x="35470" y="953473"/>
                    <a:pt x="31037" y="986271"/>
                  </a:cubicBezTo>
                  <a:cubicBezTo>
                    <a:pt x="28644" y="1003867"/>
                    <a:pt x="28081" y="1019984"/>
                    <a:pt x="28151" y="1043351"/>
                  </a:cubicBezTo>
                  <a:cubicBezTo>
                    <a:pt x="28221" y="1052783"/>
                    <a:pt x="28081" y="1061299"/>
                    <a:pt x="27518" y="1070660"/>
                  </a:cubicBezTo>
                  <a:lnTo>
                    <a:pt x="30825" y="1167506"/>
                  </a:lnTo>
                  <a:cubicBezTo>
                    <a:pt x="28855" y="1206639"/>
                    <a:pt x="15272" y="1272165"/>
                    <a:pt x="50813" y="1270054"/>
                  </a:cubicBezTo>
                  <a:lnTo>
                    <a:pt x="158209" y="1257314"/>
                  </a:lnTo>
                  <a:cubicBezTo>
                    <a:pt x="235273" y="1243238"/>
                    <a:pt x="300795" y="1255203"/>
                    <a:pt x="375677" y="1254992"/>
                  </a:cubicBezTo>
                  <a:cubicBezTo>
                    <a:pt x="384896" y="1254992"/>
                    <a:pt x="394679" y="1254640"/>
                    <a:pt x="403757" y="1254851"/>
                  </a:cubicBezTo>
                  <a:cubicBezTo>
                    <a:pt x="419170" y="1255203"/>
                    <a:pt x="425363" y="1259003"/>
                    <a:pt x="431627" y="1259003"/>
                  </a:cubicBezTo>
                  <a:cubicBezTo>
                    <a:pt x="499894" y="1259003"/>
                    <a:pt x="580054" y="1261608"/>
                    <a:pt x="644520" y="1255766"/>
                  </a:cubicBezTo>
                  <a:lnTo>
                    <a:pt x="715672" y="1253584"/>
                  </a:lnTo>
                  <a:cubicBezTo>
                    <a:pt x="759025" y="1251824"/>
                    <a:pt x="835244" y="1255484"/>
                    <a:pt x="861354" y="1237326"/>
                  </a:cubicBezTo>
                  <a:cubicBezTo>
                    <a:pt x="869588" y="1231554"/>
                    <a:pt x="867055" y="1235988"/>
                    <a:pt x="872685" y="1220786"/>
                  </a:cubicBezTo>
                  <a:cubicBezTo>
                    <a:pt x="873037" y="1219800"/>
                    <a:pt x="873389" y="1218745"/>
                    <a:pt x="873740" y="1217759"/>
                  </a:cubicBezTo>
                  <a:cubicBezTo>
                    <a:pt x="881482" y="1195448"/>
                    <a:pt x="868392" y="1236270"/>
                    <a:pt x="875781" y="1211847"/>
                  </a:cubicBezTo>
                  <a:cubicBezTo>
                    <a:pt x="880849" y="1195167"/>
                    <a:pt x="877682" y="1189043"/>
                    <a:pt x="879089" y="1171236"/>
                  </a:cubicBezTo>
                  <a:cubicBezTo>
                    <a:pt x="880286" y="1155682"/>
                    <a:pt x="884156" y="1153007"/>
                    <a:pt x="886408" y="1138438"/>
                  </a:cubicBezTo>
                  <a:cubicBezTo>
                    <a:pt x="888942" y="1122039"/>
                    <a:pt x="888027" y="1118098"/>
                    <a:pt x="889153" y="1108174"/>
                  </a:cubicBezTo>
                  <a:cubicBezTo>
                    <a:pt x="890490" y="1096209"/>
                    <a:pt x="892672" y="1084384"/>
                    <a:pt x="894572" y="1074812"/>
                  </a:cubicBezTo>
                  <a:lnTo>
                    <a:pt x="921386" y="886539"/>
                  </a:lnTo>
                  <a:cubicBezTo>
                    <a:pt x="936940" y="829037"/>
                    <a:pt x="931309" y="820943"/>
                    <a:pt x="936377" y="789130"/>
                  </a:cubicBezTo>
                  <a:lnTo>
                    <a:pt x="958194" y="659133"/>
                  </a:lnTo>
                  <a:cubicBezTo>
                    <a:pt x="959601" y="644001"/>
                    <a:pt x="957842" y="640130"/>
                    <a:pt x="961642" y="626617"/>
                  </a:cubicBezTo>
                  <a:lnTo>
                    <a:pt x="970369" y="595508"/>
                  </a:lnTo>
                  <a:cubicBezTo>
                    <a:pt x="972340" y="588399"/>
                    <a:pt x="982896" y="532656"/>
                    <a:pt x="982896" y="527940"/>
                  </a:cubicBezTo>
                  <a:cubicBezTo>
                    <a:pt x="982896" y="505066"/>
                    <a:pt x="997394" y="462555"/>
                    <a:pt x="998661" y="447845"/>
                  </a:cubicBezTo>
                  <a:cubicBezTo>
                    <a:pt x="1000420" y="427012"/>
                    <a:pt x="998168" y="422578"/>
                    <a:pt x="1002673" y="403926"/>
                  </a:cubicBezTo>
                  <a:cubicBezTo>
                    <a:pt x="1027375" y="301942"/>
                    <a:pt x="1001195" y="363738"/>
                    <a:pt x="1037228" y="314541"/>
                  </a:cubicBezTo>
                  <a:lnTo>
                    <a:pt x="1047362" y="296804"/>
                  </a:lnTo>
                  <a:cubicBezTo>
                    <a:pt x="1061508" y="273437"/>
                    <a:pt x="1061579" y="285825"/>
                    <a:pt x="1081355" y="230926"/>
                  </a:cubicBezTo>
                  <a:cubicBezTo>
                    <a:pt x="1110914" y="148720"/>
                    <a:pt x="1023997" y="155476"/>
                    <a:pt x="946089" y="137318"/>
                  </a:cubicBezTo>
                  <a:cubicBezTo>
                    <a:pt x="924975" y="132391"/>
                    <a:pt x="923286" y="134010"/>
                    <a:pt x="899217" y="132320"/>
                  </a:cubicBezTo>
                  <a:cubicBezTo>
                    <a:pt x="849601" y="128872"/>
                    <a:pt x="833344" y="110009"/>
                    <a:pt x="769863" y="119581"/>
                  </a:cubicBezTo>
                  <a:cubicBezTo>
                    <a:pt x="719050" y="127253"/>
                    <a:pt x="742556" y="93328"/>
                    <a:pt x="734604" y="76296"/>
                  </a:cubicBezTo>
                  <a:lnTo>
                    <a:pt x="730662" y="69328"/>
                  </a:lnTo>
                  <a:cubicBezTo>
                    <a:pt x="728340" y="64542"/>
                    <a:pt x="728973" y="65105"/>
                    <a:pt x="726932" y="60882"/>
                  </a:cubicBezTo>
                  <a:cubicBezTo>
                    <a:pt x="726580" y="59967"/>
                    <a:pt x="726158" y="58911"/>
                    <a:pt x="725736" y="57996"/>
                  </a:cubicBezTo>
                  <a:lnTo>
                    <a:pt x="722991" y="52647"/>
                  </a:lnTo>
                  <a:cubicBezTo>
                    <a:pt x="722850" y="52366"/>
                    <a:pt x="716305" y="44061"/>
                    <a:pt x="716024" y="43709"/>
                  </a:cubicBezTo>
                  <a:cubicBezTo>
                    <a:pt x="684495" y="9573"/>
                    <a:pt x="596452" y="8377"/>
                    <a:pt x="556548" y="3450"/>
                  </a:cubicBezTo>
                  <a:cubicBezTo>
                    <a:pt x="461397" y="-8233"/>
                    <a:pt x="456189" y="13585"/>
                    <a:pt x="379688" y="12600"/>
                  </a:cubicBezTo>
                  <a:cubicBezTo>
                    <a:pt x="361742" y="12318"/>
                    <a:pt x="349074" y="12318"/>
                    <a:pt x="335984" y="16823"/>
                  </a:cubicBezTo>
                  <a:lnTo>
                    <a:pt x="311985" y="28788"/>
                  </a:lnTo>
                  <a:cubicBezTo>
                    <a:pt x="288408" y="43498"/>
                    <a:pt x="283974" y="82771"/>
                    <a:pt x="283763" y="116695"/>
                  </a:cubicBezTo>
                  <a:close/>
                </a:path>
              </a:pathLst>
            </a:custGeom>
            <a:grpFill/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2AB9B362-90D9-2E9F-AA31-5D47AC5785CD}"/>
                </a:ext>
              </a:extLst>
            </p:cNvPr>
            <p:cNvSpPr/>
            <p:nvPr/>
          </p:nvSpPr>
          <p:spPr>
            <a:xfrm>
              <a:off x="6161426" y="3772882"/>
              <a:ext cx="103736" cy="643225"/>
            </a:xfrm>
            <a:custGeom>
              <a:avLst/>
              <a:gdLst>
                <a:gd name="connsiteX0" fmla="*/ 0 w 103736"/>
                <a:gd name="connsiteY0" fmla="*/ 643226 h 643225"/>
                <a:gd name="connsiteX1" fmla="*/ 23999 w 103736"/>
                <a:gd name="connsiteY1" fmla="*/ 643155 h 643225"/>
                <a:gd name="connsiteX2" fmla="*/ 35400 w 103736"/>
                <a:gd name="connsiteY2" fmla="*/ 586497 h 643225"/>
                <a:gd name="connsiteX3" fmla="*/ 38567 w 103736"/>
                <a:gd name="connsiteY3" fmla="*/ 570732 h 643225"/>
                <a:gd name="connsiteX4" fmla="*/ 55810 w 103736"/>
                <a:gd name="connsiteY4" fmla="*/ 455304 h 643225"/>
                <a:gd name="connsiteX5" fmla="*/ 71011 w 103736"/>
                <a:gd name="connsiteY5" fmla="*/ 334387 h 643225"/>
                <a:gd name="connsiteX6" fmla="*/ 89239 w 103736"/>
                <a:gd name="connsiteY6" fmla="*/ 175393 h 643225"/>
                <a:gd name="connsiteX7" fmla="*/ 95362 w 103736"/>
                <a:gd name="connsiteY7" fmla="*/ 143440 h 643225"/>
                <a:gd name="connsiteX8" fmla="*/ 103737 w 103736"/>
                <a:gd name="connsiteY8" fmla="*/ 15977 h 643225"/>
                <a:gd name="connsiteX9" fmla="*/ 75938 w 103736"/>
                <a:gd name="connsiteY9" fmla="*/ 0 h 643225"/>
                <a:gd name="connsiteX10" fmla="*/ 63903 w 103736"/>
                <a:gd name="connsiteY10" fmla="*/ 75943 h 643225"/>
                <a:gd name="connsiteX11" fmla="*/ 57076 w 103736"/>
                <a:gd name="connsiteY11" fmla="*/ 160965 h 643225"/>
                <a:gd name="connsiteX12" fmla="*/ 52361 w 103736"/>
                <a:gd name="connsiteY12" fmla="*/ 200168 h 643225"/>
                <a:gd name="connsiteX13" fmla="*/ 16398 w 103736"/>
                <a:gd name="connsiteY13" fmla="*/ 479797 h 643225"/>
                <a:gd name="connsiteX14" fmla="*/ 10557 w 103736"/>
                <a:gd name="connsiteY14" fmla="*/ 517874 h 643225"/>
                <a:gd name="connsiteX15" fmla="*/ 7460 w 103736"/>
                <a:gd name="connsiteY15" fmla="*/ 558767 h 643225"/>
                <a:gd name="connsiteX16" fmla="*/ 0 w 103736"/>
                <a:gd name="connsiteY16" fmla="*/ 643226 h 643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3736" h="643225">
                  <a:moveTo>
                    <a:pt x="0" y="643226"/>
                  </a:moveTo>
                  <a:lnTo>
                    <a:pt x="23999" y="643155"/>
                  </a:lnTo>
                  <a:lnTo>
                    <a:pt x="35400" y="586497"/>
                  </a:lnTo>
                  <a:cubicBezTo>
                    <a:pt x="38919" y="572210"/>
                    <a:pt x="37230" y="585512"/>
                    <a:pt x="38567" y="570732"/>
                  </a:cubicBezTo>
                  <a:lnTo>
                    <a:pt x="55810" y="455304"/>
                  </a:lnTo>
                  <a:cubicBezTo>
                    <a:pt x="60243" y="395338"/>
                    <a:pt x="67281" y="377250"/>
                    <a:pt x="71011" y="334387"/>
                  </a:cubicBezTo>
                  <a:cubicBezTo>
                    <a:pt x="76430" y="271747"/>
                    <a:pt x="82764" y="230855"/>
                    <a:pt x="89239" y="175393"/>
                  </a:cubicBezTo>
                  <a:cubicBezTo>
                    <a:pt x="89872" y="169340"/>
                    <a:pt x="94166" y="154560"/>
                    <a:pt x="95362" y="143440"/>
                  </a:cubicBezTo>
                  <a:lnTo>
                    <a:pt x="103737" y="15977"/>
                  </a:lnTo>
                  <a:cubicBezTo>
                    <a:pt x="93743" y="6546"/>
                    <a:pt x="94095" y="1548"/>
                    <a:pt x="75938" y="0"/>
                  </a:cubicBezTo>
                  <a:cubicBezTo>
                    <a:pt x="64466" y="17173"/>
                    <a:pt x="63762" y="56165"/>
                    <a:pt x="63903" y="75943"/>
                  </a:cubicBezTo>
                  <a:cubicBezTo>
                    <a:pt x="64114" y="111767"/>
                    <a:pt x="60595" y="132741"/>
                    <a:pt x="57076" y="160965"/>
                  </a:cubicBezTo>
                  <a:cubicBezTo>
                    <a:pt x="55035" y="177927"/>
                    <a:pt x="55247" y="186443"/>
                    <a:pt x="52361" y="200168"/>
                  </a:cubicBezTo>
                  <a:lnTo>
                    <a:pt x="16398" y="479797"/>
                  </a:lnTo>
                  <a:cubicBezTo>
                    <a:pt x="14639" y="502813"/>
                    <a:pt x="15483" y="498730"/>
                    <a:pt x="10557" y="517874"/>
                  </a:cubicBezTo>
                  <a:cubicBezTo>
                    <a:pt x="6686" y="532936"/>
                    <a:pt x="9079" y="542438"/>
                    <a:pt x="7460" y="558767"/>
                  </a:cubicBezTo>
                  <a:cubicBezTo>
                    <a:pt x="4575" y="587412"/>
                    <a:pt x="0" y="607331"/>
                    <a:pt x="0" y="643226"/>
                  </a:cubicBezTo>
                  <a:close/>
                </a:path>
              </a:pathLst>
            </a:custGeom>
            <a:grpFill/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8CA2B004-0F42-FEF2-6FE5-4D7392594D75}"/>
                </a:ext>
              </a:extLst>
            </p:cNvPr>
            <p:cNvSpPr/>
            <p:nvPr/>
          </p:nvSpPr>
          <p:spPr>
            <a:xfrm>
              <a:off x="5953742" y="3808847"/>
              <a:ext cx="41708" cy="639143"/>
            </a:xfrm>
            <a:custGeom>
              <a:avLst/>
              <a:gdLst>
                <a:gd name="connsiteX0" fmla="*/ 0 w 41708"/>
                <a:gd name="connsiteY0" fmla="*/ 447492 h 639143"/>
                <a:gd name="connsiteX1" fmla="*/ 8023 w 41708"/>
                <a:gd name="connsiteY1" fmla="*/ 631261 h 639143"/>
                <a:gd name="connsiteX2" fmla="*/ 27940 w 41708"/>
                <a:gd name="connsiteY2" fmla="*/ 639143 h 639143"/>
                <a:gd name="connsiteX3" fmla="*/ 33781 w 41708"/>
                <a:gd name="connsiteY3" fmla="*/ 472759 h 639143"/>
                <a:gd name="connsiteX4" fmla="*/ 35893 w 41708"/>
                <a:gd name="connsiteY4" fmla="*/ 443762 h 639143"/>
                <a:gd name="connsiteX5" fmla="*/ 36596 w 41708"/>
                <a:gd name="connsiteY5" fmla="*/ 338821 h 639143"/>
                <a:gd name="connsiteX6" fmla="*/ 39904 w 41708"/>
                <a:gd name="connsiteY6" fmla="*/ 215722 h 639143"/>
                <a:gd name="connsiteX7" fmla="*/ 32163 w 41708"/>
                <a:gd name="connsiteY7" fmla="*/ 7812 h 639143"/>
                <a:gd name="connsiteX8" fmla="*/ 7953 w 41708"/>
                <a:gd name="connsiteY8" fmla="*/ 0 h 639143"/>
                <a:gd name="connsiteX9" fmla="*/ 5912 w 41708"/>
                <a:gd name="connsiteY9" fmla="*/ 241412 h 639143"/>
                <a:gd name="connsiteX10" fmla="*/ 5701 w 41708"/>
                <a:gd name="connsiteY10" fmla="*/ 421169 h 639143"/>
                <a:gd name="connsiteX11" fmla="*/ 0 w 41708"/>
                <a:gd name="connsiteY11" fmla="*/ 447492 h 639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708" h="639143">
                  <a:moveTo>
                    <a:pt x="0" y="447492"/>
                  </a:moveTo>
                  <a:lnTo>
                    <a:pt x="8023" y="631261"/>
                  </a:lnTo>
                  <a:cubicBezTo>
                    <a:pt x="22451" y="635061"/>
                    <a:pt x="13513" y="635272"/>
                    <a:pt x="27940" y="639143"/>
                  </a:cubicBezTo>
                  <a:cubicBezTo>
                    <a:pt x="52924" y="609161"/>
                    <a:pt x="32937" y="483387"/>
                    <a:pt x="33781" y="472759"/>
                  </a:cubicBezTo>
                  <a:cubicBezTo>
                    <a:pt x="34204" y="467621"/>
                    <a:pt x="35119" y="455234"/>
                    <a:pt x="35893" y="443762"/>
                  </a:cubicBezTo>
                  <a:cubicBezTo>
                    <a:pt x="39200" y="394494"/>
                    <a:pt x="43705" y="396957"/>
                    <a:pt x="36596" y="338821"/>
                  </a:cubicBezTo>
                  <a:cubicBezTo>
                    <a:pt x="31459" y="296733"/>
                    <a:pt x="39904" y="259500"/>
                    <a:pt x="39904" y="215722"/>
                  </a:cubicBezTo>
                  <a:cubicBezTo>
                    <a:pt x="39904" y="173986"/>
                    <a:pt x="47294" y="23719"/>
                    <a:pt x="32163" y="7812"/>
                  </a:cubicBezTo>
                  <a:cubicBezTo>
                    <a:pt x="24914" y="211"/>
                    <a:pt x="21887" y="493"/>
                    <a:pt x="7953" y="0"/>
                  </a:cubicBezTo>
                  <a:lnTo>
                    <a:pt x="5912" y="241412"/>
                  </a:lnTo>
                  <a:cubicBezTo>
                    <a:pt x="-6827" y="327842"/>
                    <a:pt x="16609" y="378024"/>
                    <a:pt x="5701" y="421169"/>
                  </a:cubicBezTo>
                  <a:cubicBezTo>
                    <a:pt x="2463" y="433978"/>
                    <a:pt x="0" y="432149"/>
                    <a:pt x="0" y="447492"/>
                  </a:cubicBezTo>
                  <a:close/>
                </a:path>
              </a:pathLst>
            </a:custGeom>
            <a:grpFill/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815DF1E3-7C7C-9A9F-2083-4548AC8EB020}"/>
                </a:ext>
              </a:extLst>
            </p:cNvPr>
            <p:cNvSpPr/>
            <p:nvPr/>
          </p:nvSpPr>
          <p:spPr>
            <a:xfrm>
              <a:off x="5701410" y="3822018"/>
              <a:ext cx="61991" cy="650044"/>
            </a:xfrm>
            <a:custGeom>
              <a:avLst/>
              <a:gdLst>
                <a:gd name="connsiteX0" fmla="*/ 12625 w 61991"/>
                <a:gd name="connsiteY0" fmla="*/ 186575 h 650044"/>
                <a:gd name="connsiteX1" fmla="*/ 18396 w 61991"/>
                <a:gd name="connsiteY1" fmla="*/ 296513 h 650044"/>
                <a:gd name="connsiteX2" fmla="*/ 28601 w 61991"/>
                <a:gd name="connsiteY2" fmla="*/ 566148 h 650044"/>
                <a:gd name="connsiteX3" fmla="*/ 29375 w 61991"/>
                <a:gd name="connsiteY3" fmla="*/ 621328 h 650044"/>
                <a:gd name="connsiteX4" fmla="*/ 60552 w 61991"/>
                <a:gd name="connsiteY4" fmla="*/ 650044 h 650044"/>
                <a:gd name="connsiteX5" fmla="*/ 47673 w 61991"/>
                <a:gd name="connsiteY5" fmla="*/ 259843 h 650044"/>
                <a:gd name="connsiteX6" fmla="*/ 30923 w 61991"/>
                <a:gd name="connsiteY6" fmla="*/ 8296 h 650044"/>
                <a:gd name="connsiteX7" fmla="*/ 9599 w 61991"/>
                <a:gd name="connsiteY7" fmla="*/ 414 h 650044"/>
                <a:gd name="connsiteX8" fmla="*/ 4672 w 61991"/>
                <a:gd name="connsiteY8" fmla="*/ 42713 h 650044"/>
                <a:gd name="connsiteX9" fmla="*/ 4532 w 61991"/>
                <a:gd name="connsiteY9" fmla="*/ 74878 h 650044"/>
                <a:gd name="connsiteX10" fmla="*/ 12625 w 61991"/>
                <a:gd name="connsiteY10" fmla="*/ 186575 h 650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1991" h="650044">
                  <a:moveTo>
                    <a:pt x="12625" y="186575"/>
                  </a:moveTo>
                  <a:cubicBezTo>
                    <a:pt x="12625" y="236336"/>
                    <a:pt x="10443" y="248090"/>
                    <a:pt x="18396" y="296513"/>
                  </a:cubicBezTo>
                  <a:lnTo>
                    <a:pt x="28601" y="566148"/>
                  </a:lnTo>
                  <a:cubicBezTo>
                    <a:pt x="28601" y="582688"/>
                    <a:pt x="27264" y="605492"/>
                    <a:pt x="29375" y="621328"/>
                  </a:cubicBezTo>
                  <a:cubicBezTo>
                    <a:pt x="32120" y="642091"/>
                    <a:pt x="35498" y="649411"/>
                    <a:pt x="60552" y="650044"/>
                  </a:cubicBezTo>
                  <a:cubicBezTo>
                    <a:pt x="65972" y="624566"/>
                    <a:pt x="54852" y="319317"/>
                    <a:pt x="47673" y="259843"/>
                  </a:cubicBezTo>
                  <a:lnTo>
                    <a:pt x="30923" y="8296"/>
                  </a:lnTo>
                  <a:cubicBezTo>
                    <a:pt x="26701" y="3510"/>
                    <a:pt x="16144" y="-1487"/>
                    <a:pt x="9599" y="414"/>
                  </a:cubicBezTo>
                  <a:cubicBezTo>
                    <a:pt x="-7644" y="5411"/>
                    <a:pt x="3335" y="17939"/>
                    <a:pt x="4672" y="42713"/>
                  </a:cubicBezTo>
                  <a:cubicBezTo>
                    <a:pt x="5235" y="52989"/>
                    <a:pt x="4250" y="64532"/>
                    <a:pt x="4532" y="74878"/>
                  </a:cubicBezTo>
                  <a:cubicBezTo>
                    <a:pt x="5517" y="110914"/>
                    <a:pt x="12625" y="146880"/>
                    <a:pt x="12625" y="186575"/>
                  </a:cubicBezTo>
                  <a:close/>
                </a:path>
              </a:pathLst>
            </a:custGeom>
            <a:grpFill/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E8945082-7ED5-C6B5-56A5-91E448EC1B02}"/>
                </a:ext>
              </a:extLst>
            </p:cNvPr>
            <p:cNvSpPr/>
            <p:nvPr/>
          </p:nvSpPr>
          <p:spPr>
            <a:xfrm>
              <a:off x="6248650" y="4464082"/>
              <a:ext cx="64825" cy="95887"/>
            </a:xfrm>
            <a:custGeom>
              <a:avLst/>
              <a:gdLst>
                <a:gd name="connsiteX0" fmla="*/ 40864 w 64825"/>
                <a:gd name="connsiteY0" fmla="*/ 67875 h 95887"/>
                <a:gd name="connsiteX1" fmla="*/ 24607 w 64825"/>
                <a:gd name="connsiteY1" fmla="*/ 95887 h 95887"/>
                <a:gd name="connsiteX2" fmla="*/ 56699 w 64825"/>
                <a:gd name="connsiteY2" fmla="*/ 55840 h 95887"/>
                <a:gd name="connsiteX3" fmla="*/ 16513 w 64825"/>
                <a:gd name="connsiteY3" fmla="*/ 63863 h 95887"/>
                <a:gd name="connsiteX4" fmla="*/ 44453 w 64825"/>
                <a:gd name="connsiteY4" fmla="*/ 31839 h 95887"/>
                <a:gd name="connsiteX5" fmla="*/ 50083 w 64825"/>
                <a:gd name="connsiteY5" fmla="*/ 25364 h 95887"/>
                <a:gd name="connsiteX6" fmla="*/ 43609 w 64825"/>
                <a:gd name="connsiteY6" fmla="*/ 14877 h 95887"/>
                <a:gd name="connsiteX7" fmla="*/ 22425 w 64825"/>
                <a:gd name="connsiteY7" fmla="*/ 37751 h 95887"/>
                <a:gd name="connsiteX8" fmla="*/ 16584 w 64825"/>
                <a:gd name="connsiteY8" fmla="*/ 43875 h 95887"/>
                <a:gd name="connsiteX9" fmla="*/ 40864 w 64825"/>
                <a:gd name="connsiteY9" fmla="*/ 67875 h 95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825" h="95887">
                  <a:moveTo>
                    <a:pt x="40864" y="67875"/>
                  </a:moveTo>
                  <a:cubicBezTo>
                    <a:pt x="31363" y="81740"/>
                    <a:pt x="26718" y="76391"/>
                    <a:pt x="24607" y="95887"/>
                  </a:cubicBezTo>
                  <a:cubicBezTo>
                    <a:pt x="42483" y="90397"/>
                    <a:pt x="55995" y="75688"/>
                    <a:pt x="56699" y="55840"/>
                  </a:cubicBezTo>
                  <a:cubicBezTo>
                    <a:pt x="27985" y="56192"/>
                    <a:pt x="36430" y="59359"/>
                    <a:pt x="16513" y="63863"/>
                  </a:cubicBezTo>
                  <a:cubicBezTo>
                    <a:pt x="29463" y="43664"/>
                    <a:pt x="26155" y="51758"/>
                    <a:pt x="44453" y="31839"/>
                  </a:cubicBezTo>
                  <a:lnTo>
                    <a:pt x="50083" y="25364"/>
                  </a:lnTo>
                  <a:cubicBezTo>
                    <a:pt x="72252" y="378"/>
                    <a:pt x="68874" y="-11446"/>
                    <a:pt x="43609" y="14877"/>
                  </a:cubicBezTo>
                  <a:lnTo>
                    <a:pt x="22425" y="37751"/>
                  </a:lnTo>
                  <a:cubicBezTo>
                    <a:pt x="20666" y="39722"/>
                    <a:pt x="18132" y="42256"/>
                    <a:pt x="16584" y="43875"/>
                  </a:cubicBezTo>
                  <a:cubicBezTo>
                    <a:pt x="-25784" y="87653"/>
                    <a:pt x="24466" y="71394"/>
                    <a:pt x="40864" y="67875"/>
                  </a:cubicBezTo>
                  <a:close/>
                </a:path>
              </a:pathLst>
            </a:custGeom>
            <a:grpFill/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95686CB8-8C07-F9DF-03EE-D0F0DEF56F6A}"/>
                </a:ext>
              </a:extLst>
            </p:cNvPr>
            <p:cNvSpPr/>
            <p:nvPr/>
          </p:nvSpPr>
          <p:spPr>
            <a:xfrm>
              <a:off x="6221149" y="4272386"/>
              <a:ext cx="108060" cy="107491"/>
            </a:xfrm>
            <a:custGeom>
              <a:avLst/>
              <a:gdLst>
                <a:gd name="connsiteX0" fmla="*/ 4181 w 108060"/>
                <a:gd name="connsiteY0" fmla="*/ 103603 h 107491"/>
                <a:gd name="connsiteX1" fmla="*/ 22198 w 108060"/>
                <a:gd name="connsiteY1" fmla="*/ 93890 h 107491"/>
                <a:gd name="connsiteX2" fmla="*/ 29095 w 108060"/>
                <a:gd name="connsiteY2" fmla="*/ 84670 h 107491"/>
                <a:gd name="connsiteX3" fmla="*/ 85608 w 108060"/>
                <a:gd name="connsiteY3" fmla="*/ 33361 h 107491"/>
                <a:gd name="connsiteX4" fmla="*/ 87790 w 108060"/>
                <a:gd name="connsiteY4" fmla="*/ 31602 h 107491"/>
                <a:gd name="connsiteX5" fmla="*/ 101091 w 108060"/>
                <a:gd name="connsiteY5" fmla="*/ 20904 h 107491"/>
                <a:gd name="connsiteX6" fmla="*/ 107918 w 108060"/>
                <a:gd name="connsiteY6" fmla="*/ 0 h 107491"/>
                <a:gd name="connsiteX7" fmla="*/ 24872 w 108060"/>
                <a:gd name="connsiteY7" fmla="*/ 76506 h 107491"/>
                <a:gd name="connsiteX8" fmla="*/ 10304 w 108060"/>
                <a:gd name="connsiteY8" fmla="*/ 90301 h 107491"/>
                <a:gd name="connsiteX9" fmla="*/ 4181 w 108060"/>
                <a:gd name="connsiteY9" fmla="*/ 103603 h 107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060" h="107491">
                  <a:moveTo>
                    <a:pt x="4181" y="103603"/>
                  </a:moveTo>
                  <a:cubicBezTo>
                    <a:pt x="9600" y="106278"/>
                    <a:pt x="7841" y="114512"/>
                    <a:pt x="22198" y="93890"/>
                  </a:cubicBezTo>
                  <a:cubicBezTo>
                    <a:pt x="27054" y="86852"/>
                    <a:pt x="23183" y="91145"/>
                    <a:pt x="29095" y="84670"/>
                  </a:cubicBezTo>
                  <a:cubicBezTo>
                    <a:pt x="54360" y="56799"/>
                    <a:pt x="61117" y="54335"/>
                    <a:pt x="85608" y="33361"/>
                  </a:cubicBezTo>
                  <a:cubicBezTo>
                    <a:pt x="86241" y="32869"/>
                    <a:pt x="87156" y="32094"/>
                    <a:pt x="87790" y="31602"/>
                  </a:cubicBezTo>
                  <a:lnTo>
                    <a:pt x="101091" y="20904"/>
                  </a:lnTo>
                  <a:cubicBezTo>
                    <a:pt x="110522" y="11332"/>
                    <a:pt x="107496" y="16962"/>
                    <a:pt x="107918" y="0"/>
                  </a:cubicBezTo>
                  <a:cubicBezTo>
                    <a:pt x="81948" y="14358"/>
                    <a:pt x="49293" y="54476"/>
                    <a:pt x="24872" y="76506"/>
                  </a:cubicBezTo>
                  <a:lnTo>
                    <a:pt x="10304" y="90301"/>
                  </a:lnTo>
                  <a:cubicBezTo>
                    <a:pt x="-7572" y="108459"/>
                    <a:pt x="2985" y="101069"/>
                    <a:pt x="4181" y="103603"/>
                  </a:cubicBezTo>
                  <a:close/>
                </a:path>
              </a:pathLst>
            </a:custGeom>
            <a:grpFill/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8473F6B1-BFE6-1066-3D4C-EFEB5A27CF6D}"/>
                </a:ext>
              </a:extLst>
            </p:cNvPr>
            <p:cNvSpPr/>
            <p:nvPr/>
          </p:nvSpPr>
          <p:spPr>
            <a:xfrm>
              <a:off x="6232002" y="4324377"/>
              <a:ext cx="93701" cy="107712"/>
            </a:xfrm>
            <a:custGeom>
              <a:avLst/>
              <a:gdLst>
                <a:gd name="connsiteX0" fmla="*/ 5362 w 93701"/>
                <a:gd name="connsiteY0" fmla="*/ 107707 h 107712"/>
                <a:gd name="connsiteX1" fmla="*/ 52163 w 93701"/>
                <a:gd name="connsiteY1" fmla="*/ 54639 h 107712"/>
                <a:gd name="connsiteX2" fmla="*/ 79540 w 93701"/>
                <a:gd name="connsiteY2" fmla="*/ 30005 h 107712"/>
                <a:gd name="connsiteX3" fmla="*/ 68561 w 93701"/>
                <a:gd name="connsiteY3" fmla="*/ 23037 h 107712"/>
                <a:gd name="connsiteX4" fmla="*/ 5855 w 93701"/>
                <a:gd name="connsiteY4" fmla="*/ 88704 h 107712"/>
                <a:gd name="connsiteX5" fmla="*/ 5362 w 93701"/>
                <a:gd name="connsiteY5" fmla="*/ 107707 h 107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3701" h="107712">
                  <a:moveTo>
                    <a:pt x="5362" y="107707"/>
                  </a:moveTo>
                  <a:lnTo>
                    <a:pt x="52163" y="54639"/>
                  </a:lnTo>
                  <a:cubicBezTo>
                    <a:pt x="61101" y="45489"/>
                    <a:pt x="73065" y="37536"/>
                    <a:pt x="79540" y="30005"/>
                  </a:cubicBezTo>
                  <a:cubicBezTo>
                    <a:pt x="101920" y="4104"/>
                    <a:pt x="97416" y="-18700"/>
                    <a:pt x="68561" y="23037"/>
                  </a:cubicBezTo>
                  <a:cubicBezTo>
                    <a:pt x="52445" y="46404"/>
                    <a:pt x="12541" y="78428"/>
                    <a:pt x="5855" y="88704"/>
                  </a:cubicBezTo>
                  <a:cubicBezTo>
                    <a:pt x="-7025" y="108552"/>
                    <a:pt x="5362" y="107707"/>
                    <a:pt x="5362" y="107707"/>
                  </a:cubicBezTo>
                  <a:close/>
                </a:path>
              </a:pathLst>
            </a:custGeom>
            <a:grpFill/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4DC9CEB5-2B54-7233-A867-95E7DBF7CEF6}"/>
                </a:ext>
              </a:extLst>
            </p:cNvPr>
            <p:cNvSpPr/>
            <p:nvPr/>
          </p:nvSpPr>
          <p:spPr>
            <a:xfrm>
              <a:off x="6233353" y="4392318"/>
              <a:ext cx="83820" cy="99731"/>
            </a:xfrm>
            <a:custGeom>
              <a:avLst/>
              <a:gdLst>
                <a:gd name="connsiteX0" fmla="*/ 0 w 83820"/>
                <a:gd name="connsiteY0" fmla="*/ 99732 h 99731"/>
                <a:gd name="connsiteX1" fmla="*/ 16328 w 83820"/>
                <a:gd name="connsiteY1" fmla="*/ 92623 h 99731"/>
                <a:gd name="connsiteX2" fmla="*/ 43845 w 83820"/>
                <a:gd name="connsiteY2" fmla="*/ 55743 h 99731"/>
                <a:gd name="connsiteX3" fmla="*/ 78612 w 83820"/>
                <a:gd name="connsiteY3" fmla="*/ 18229 h 99731"/>
                <a:gd name="connsiteX4" fmla="*/ 82553 w 83820"/>
                <a:gd name="connsiteY4" fmla="*/ 10205 h 99731"/>
                <a:gd name="connsiteX5" fmla="*/ 79879 w 83820"/>
                <a:gd name="connsiteY5" fmla="*/ 0 h 99731"/>
                <a:gd name="connsiteX6" fmla="*/ 70448 w 83820"/>
                <a:gd name="connsiteY6" fmla="*/ 10276 h 99731"/>
                <a:gd name="connsiteX7" fmla="*/ 20128 w 83820"/>
                <a:gd name="connsiteY7" fmla="*/ 63767 h 99731"/>
                <a:gd name="connsiteX8" fmla="*/ 0 w 83820"/>
                <a:gd name="connsiteY8" fmla="*/ 99732 h 99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820" h="99731">
                  <a:moveTo>
                    <a:pt x="0" y="99732"/>
                  </a:moveTo>
                  <a:cubicBezTo>
                    <a:pt x="7108" y="97902"/>
                    <a:pt x="12246" y="97269"/>
                    <a:pt x="16328" y="92623"/>
                  </a:cubicBezTo>
                  <a:cubicBezTo>
                    <a:pt x="26040" y="81573"/>
                    <a:pt x="2604" y="96706"/>
                    <a:pt x="43845" y="55743"/>
                  </a:cubicBezTo>
                  <a:lnTo>
                    <a:pt x="78612" y="18229"/>
                  </a:lnTo>
                  <a:cubicBezTo>
                    <a:pt x="79527" y="16681"/>
                    <a:pt x="82483" y="10698"/>
                    <a:pt x="82553" y="10205"/>
                  </a:cubicBezTo>
                  <a:cubicBezTo>
                    <a:pt x="85650" y="-6827"/>
                    <a:pt x="82412" y="4082"/>
                    <a:pt x="79879" y="0"/>
                  </a:cubicBezTo>
                  <a:cubicBezTo>
                    <a:pt x="67070" y="9079"/>
                    <a:pt x="77697" y="774"/>
                    <a:pt x="70448" y="10276"/>
                  </a:cubicBezTo>
                  <a:lnTo>
                    <a:pt x="20128" y="63767"/>
                  </a:lnTo>
                  <a:cubicBezTo>
                    <a:pt x="9642" y="75169"/>
                    <a:pt x="1478" y="82136"/>
                    <a:pt x="0" y="99732"/>
                  </a:cubicBezTo>
                  <a:close/>
                </a:path>
              </a:pathLst>
            </a:custGeom>
            <a:grpFill/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A23E6583-92AB-0ECB-30EB-29CFAFA1F200}"/>
                </a:ext>
              </a:extLst>
            </p:cNvPr>
            <p:cNvSpPr/>
            <p:nvPr/>
          </p:nvSpPr>
          <p:spPr>
            <a:xfrm>
              <a:off x="5786172" y="3541183"/>
              <a:ext cx="63691" cy="75826"/>
            </a:xfrm>
            <a:custGeom>
              <a:avLst/>
              <a:gdLst>
                <a:gd name="connsiteX0" fmla="*/ 0 w 63691"/>
                <a:gd name="connsiteY0" fmla="*/ 75802 h 75826"/>
                <a:gd name="connsiteX1" fmla="*/ 17806 w 63691"/>
                <a:gd name="connsiteY1" fmla="*/ 62077 h 75826"/>
                <a:gd name="connsiteX2" fmla="*/ 31881 w 63691"/>
                <a:gd name="connsiteY2" fmla="*/ 40118 h 75826"/>
                <a:gd name="connsiteX3" fmla="*/ 36456 w 63691"/>
                <a:gd name="connsiteY3" fmla="*/ 36740 h 75826"/>
                <a:gd name="connsiteX4" fmla="*/ 63692 w 63691"/>
                <a:gd name="connsiteY4" fmla="*/ 0 h 75826"/>
                <a:gd name="connsiteX5" fmla="*/ 27095 w 63691"/>
                <a:gd name="connsiteY5" fmla="*/ 31461 h 75826"/>
                <a:gd name="connsiteX6" fmla="*/ 17383 w 63691"/>
                <a:gd name="connsiteY6" fmla="*/ 45537 h 75826"/>
                <a:gd name="connsiteX7" fmla="*/ 15624 w 63691"/>
                <a:gd name="connsiteY7" fmla="*/ 47719 h 75826"/>
                <a:gd name="connsiteX8" fmla="*/ 0 w 63691"/>
                <a:gd name="connsiteY8" fmla="*/ 75802 h 75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691" h="75826">
                  <a:moveTo>
                    <a:pt x="0" y="75802"/>
                  </a:moveTo>
                  <a:cubicBezTo>
                    <a:pt x="23225" y="75450"/>
                    <a:pt x="10768" y="78547"/>
                    <a:pt x="17806" y="62077"/>
                  </a:cubicBezTo>
                  <a:cubicBezTo>
                    <a:pt x="19847" y="57362"/>
                    <a:pt x="29699" y="42159"/>
                    <a:pt x="31881" y="40118"/>
                  </a:cubicBezTo>
                  <a:lnTo>
                    <a:pt x="36456" y="36740"/>
                  </a:lnTo>
                  <a:cubicBezTo>
                    <a:pt x="48913" y="28294"/>
                    <a:pt x="61369" y="24775"/>
                    <a:pt x="63692" y="0"/>
                  </a:cubicBezTo>
                  <a:cubicBezTo>
                    <a:pt x="50531" y="1126"/>
                    <a:pt x="47787" y="4434"/>
                    <a:pt x="27095" y="31461"/>
                  </a:cubicBezTo>
                  <a:lnTo>
                    <a:pt x="17383" y="45537"/>
                  </a:lnTo>
                  <a:cubicBezTo>
                    <a:pt x="16891" y="46171"/>
                    <a:pt x="16117" y="47086"/>
                    <a:pt x="15624" y="47719"/>
                  </a:cubicBezTo>
                  <a:cubicBezTo>
                    <a:pt x="6475" y="58769"/>
                    <a:pt x="4012" y="58277"/>
                    <a:pt x="0" y="75802"/>
                  </a:cubicBezTo>
                  <a:close/>
                </a:path>
              </a:pathLst>
            </a:custGeom>
            <a:grpFill/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DA189F7A-FC0C-14DF-4FD7-B4A2B98D9D0D}"/>
                </a:ext>
              </a:extLst>
            </p:cNvPr>
            <p:cNvSpPr/>
            <p:nvPr/>
          </p:nvSpPr>
          <p:spPr>
            <a:xfrm>
              <a:off x="5839817" y="3553218"/>
              <a:ext cx="61985" cy="71930"/>
            </a:xfrm>
            <a:custGeom>
              <a:avLst/>
              <a:gdLst>
                <a:gd name="connsiteX0" fmla="*/ 2024 w 61985"/>
                <a:gd name="connsiteY0" fmla="*/ 71931 h 71930"/>
                <a:gd name="connsiteX1" fmla="*/ 61986 w 61985"/>
                <a:gd name="connsiteY1" fmla="*/ 0 h 71930"/>
                <a:gd name="connsiteX2" fmla="*/ 55229 w 61985"/>
                <a:gd name="connsiteY2" fmla="*/ 1126 h 71930"/>
                <a:gd name="connsiteX3" fmla="*/ 30034 w 61985"/>
                <a:gd name="connsiteY3" fmla="*/ 24000 h 71930"/>
                <a:gd name="connsiteX4" fmla="*/ 23911 w 61985"/>
                <a:gd name="connsiteY4" fmla="*/ 29913 h 71930"/>
                <a:gd name="connsiteX5" fmla="*/ 8358 w 61985"/>
                <a:gd name="connsiteY5" fmla="*/ 50253 h 71930"/>
                <a:gd name="connsiteX6" fmla="*/ 2024 w 61985"/>
                <a:gd name="connsiteY6" fmla="*/ 71931 h 71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85" h="71930">
                  <a:moveTo>
                    <a:pt x="2024" y="71931"/>
                  </a:moveTo>
                  <a:lnTo>
                    <a:pt x="61986" y="0"/>
                  </a:lnTo>
                  <a:cubicBezTo>
                    <a:pt x="56356" y="633"/>
                    <a:pt x="59382" y="-845"/>
                    <a:pt x="55229" y="1126"/>
                  </a:cubicBezTo>
                  <a:lnTo>
                    <a:pt x="30034" y="24000"/>
                  </a:lnTo>
                  <a:cubicBezTo>
                    <a:pt x="28064" y="25971"/>
                    <a:pt x="28064" y="25690"/>
                    <a:pt x="23911" y="29913"/>
                  </a:cubicBezTo>
                  <a:lnTo>
                    <a:pt x="8358" y="50253"/>
                  </a:lnTo>
                  <a:cubicBezTo>
                    <a:pt x="616" y="61655"/>
                    <a:pt x="-2340" y="60670"/>
                    <a:pt x="2024" y="71931"/>
                  </a:cubicBezTo>
                  <a:close/>
                </a:path>
              </a:pathLst>
            </a:custGeom>
            <a:grpFill/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E3A954F9-5FC7-A335-FCF9-58C0F95AFB60}"/>
                </a:ext>
              </a:extLst>
            </p:cNvPr>
            <p:cNvSpPr/>
            <p:nvPr/>
          </p:nvSpPr>
          <p:spPr>
            <a:xfrm>
              <a:off x="5897791" y="3577148"/>
              <a:ext cx="47927" cy="63907"/>
            </a:xfrm>
            <a:custGeom>
              <a:avLst/>
              <a:gdLst>
                <a:gd name="connsiteX0" fmla="*/ 0 w 47927"/>
                <a:gd name="connsiteY0" fmla="*/ 63907 h 63907"/>
                <a:gd name="connsiteX1" fmla="*/ 25406 w 47927"/>
                <a:gd name="connsiteY1" fmla="*/ 33432 h 63907"/>
                <a:gd name="connsiteX2" fmla="*/ 47927 w 47927"/>
                <a:gd name="connsiteY2" fmla="*/ 0 h 63907"/>
                <a:gd name="connsiteX3" fmla="*/ 5630 w 47927"/>
                <a:gd name="connsiteY3" fmla="*/ 45537 h 63907"/>
                <a:gd name="connsiteX4" fmla="*/ 0 w 47927"/>
                <a:gd name="connsiteY4" fmla="*/ 63907 h 63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927" h="63907">
                  <a:moveTo>
                    <a:pt x="0" y="63907"/>
                  </a:moveTo>
                  <a:lnTo>
                    <a:pt x="25406" y="33432"/>
                  </a:lnTo>
                  <a:cubicBezTo>
                    <a:pt x="34837" y="22452"/>
                    <a:pt x="43775" y="14921"/>
                    <a:pt x="47927" y="0"/>
                  </a:cubicBezTo>
                  <a:cubicBezTo>
                    <a:pt x="29699" y="1689"/>
                    <a:pt x="33359" y="7109"/>
                    <a:pt x="5630" y="45537"/>
                  </a:cubicBezTo>
                  <a:lnTo>
                    <a:pt x="0" y="63907"/>
                  </a:lnTo>
                  <a:close/>
                </a:path>
              </a:pathLst>
            </a:custGeom>
            <a:grpFill/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50" name="图形 121">
            <a:extLst>
              <a:ext uri="{FF2B5EF4-FFF2-40B4-BE49-F238E27FC236}">
                <a16:creationId xmlns:a16="http://schemas.microsoft.com/office/drawing/2014/main" id="{6353EC2A-7513-6568-F9BF-7C7FAD042E55}"/>
              </a:ext>
            </a:extLst>
          </p:cNvPr>
          <p:cNvGrpSpPr/>
          <p:nvPr/>
        </p:nvGrpSpPr>
        <p:grpSpPr>
          <a:xfrm>
            <a:off x="1031632" y="4556935"/>
            <a:ext cx="918789" cy="1268368"/>
            <a:chOff x="2039057" y="3313495"/>
            <a:chExt cx="966558" cy="1334311"/>
          </a:xfrm>
          <a:solidFill>
            <a:srgbClr val="00B050"/>
          </a:solidFill>
        </p:grpSpPr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BFB57F39-9EE8-0F15-F2F8-DEEDB88CEE94}"/>
                </a:ext>
              </a:extLst>
            </p:cNvPr>
            <p:cNvSpPr/>
            <p:nvPr/>
          </p:nvSpPr>
          <p:spPr>
            <a:xfrm>
              <a:off x="2039057" y="3313495"/>
              <a:ext cx="966558" cy="1334311"/>
            </a:xfrm>
            <a:custGeom>
              <a:avLst/>
              <a:gdLst>
                <a:gd name="connsiteX0" fmla="*/ 491156 w 966558"/>
                <a:gd name="connsiteY0" fmla="*/ 1198473 h 1334311"/>
                <a:gd name="connsiteX1" fmla="*/ 446818 w 966558"/>
                <a:gd name="connsiteY1" fmla="*/ 1189112 h 1334311"/>
                <a:gd name="connsiteX2" fmla="*/ 403325 w 966558"/>
                <a:gd name="connsiteY2" fmla="*/ 1186438 h 1334311"/>
                <a:gd name="connsiteX3" fmla="*/ 331398 w 966558"/>
                <a:gd name="connsiteY3" fmla="*/ 1174614 h 1334311"/>
                <a:gd name="connsiteX4" fmla="*/ 269396 w 966558"/>
                <a:gd name="connsiteY4" fmla="*/ 1111551 h 1334311"/>
                <a:gd name="connsiteX5" fmla="*/ 283471 w 966558"/>
                <a:gd name="connsiteY5" fmla="*/ 1030752 h 1334311"/>
                <a:gd name="connsiteX6" fmla="*/ 347374 w 966558"/>
                <a:gd name="connsiteY6" fmla="*/ 1062565 h 1334311"/>
                <a:gd name="connsiteX7" fmla="*/ 413107 w 966558"/>
                <a:gd name="connsiteY7" fmla="*/ 1112747 h 1334311"/>
                <a:gd name="connsiteX8" fmla="*/ 417471 w 966558"/>
                <a:gd name="connsiteY8" fmla="*/ 1116407 h 1334311"/>
                <a:gd name="connsiteX9" fmla="*/ 426127 w 966558"/>
                <a:gd name="connsiteY9" fmla="*/ 1123727 h 1334311"/>
                <a:gd name="connsiteX10" fmla="*/ 473843 w 966558"/>
                <a:gd name="connsiteY10" fmla="*/ 1171869 h 1334311"/>
                <a:gd name="connsiteX11" fmla="*/ 491156 w 966558"/>
                <a:gd name="connsiteY11" fmla="*/ 1198473 h 1334311"/>
                <a:gd name="connsiteX12" fmla="*/ 894632 w 966558"/>
                <a:gd name="connsiteY12" fmla="*/ 902444 h 1334311"/>
                <a:gd name="connsiteX13" fmla="*/ 890480 w 966558"/>
                <a:gd name="connsiteY13" fmla="*/ 910538 h 1334311"/>
                <a:gd name="connsiteX14" fmla="*/ 884850 w 966558"/>
                <a:gd name="connsiteY14" fmla="*/ 917014 h 1334311"/>
                <a:gd name="connsiteX15" fmla="*/ 831222 w 966558"/>
                <a:gd name="connsiteY15" fmla="*/ 947348 h 1334311"/>
                <a:gd name="connsiteX16" fmla="*/ 748105 w 966558"/>
                <a:gd name="connsiteY16" fmla="*/ 968182 h 1334311"/>
                <a:gd name="connsiteX17" fmla="*/ 684132 w 966558"/>
                <a:gd name="connsiteY17" fmla="*/ 973249 h 1334311"/>
                <a:gd name="connsiteX18" fmla="*/ 598764 w 966558"/>
                <a:gd name="connsiteY18" fmla="*/ 947137 h 1334311"/>
                <a:gd name="connsiteX19" fmla="*/ 596512 w 966558"/>
                <a:gd name="connsiteY19" fmla="*/ 945378 h 1334311"/>
                <a:gd name="connsiteX20" fmla="*/ 585885 w 966558"/>
                <a:gd name="connsiteY20" fmla="*/ 935243 h 1334311"/>
                <a:gd name="connsiteX21" fmla="*/ 602283 w 966558"/>
                <a:gd name="connsiteY21" fmla="*/ 898151 h 1334311"/>
                <a:gd name="connsiteX22" fmla="*/ 652884 w 966558"/>
                <a:gd name="connsiteY22" fmla="*/ 864790 h 1334311"/>
                <a:gd name="connsiteX23" fmla="*/ 774286 w 966558"/>
                <a:gd name="connsiteY23" fmla="*/ 855429 h 1334311"/>
                <a:gd name="connsiteX24" fmla="*/ 894632 w 966558"/>
                <a:gd name="connsiteY24" fmla="*/ 902444 h 1334311"/>
                <a:gd name="connsiteX25" fmla="*/ 43764 w 966558"/>
                <a:gd name="connsiteY25" fmla="*/ 699109 h 1334311"/>
                <a:gd name="connsiteX26" fmla="*/ 34897 w 966558"/>
                <a:gd name="connsiteY26" fmla="*/ 653994 h 1334311"/>
                <a:gd name="connsiteX27" fmla="*/ 73745 w 966558"/>
                <a:gd name="connsiteY27" fmla="*/ 481627 h 1334311"/>
                <a:gd name="connsiteX28" fmla="*/ 74942 w 966558"/>
                <a:gd name="connsiteY28" fmla="*/ 478812 h 1334311"/>
                <a:gd name="connsiteX29" fmla="*/ 166011 w 966558"/>
                <a:gd name="connsiteY29" fmla="*/ 361977 h 1334311"/>
                <a:gd name="connsiteX30" fmla="*/ 170937 w 966558"/>
                <a:gd name="connsiteY30" fmla="*/ 358951 h 1334311"/>
                <a:gd name="connsiteX31" fmla="*/ 173260 w 966558"/>
                <a:gd name="connsiteY31" fmla="*/ 357262 h 1334311"/>
                <a:gd name="connsiteX32" fmla="*/ 289664 w 966558"/>
                <a:gd name="connsiteY32" fmla="*/ 373168 h 1334311"/>
                <a:gd name="connsiteX33" fmla="*/ 313030 w 966558"/>
                <a:gd name="connsiteY33" fmla="*/ 397943 h 1334311"/>
                <a:gd name="connsiteX34" fmla="*/ 325557 w 966558"/>
                <a:gd name="connsiteY34" fmla="*/ 417298 h 1334311"/>
                <a:gd name="connsiteX35" fmla="*/ 335903 w 966558"/>
                <a:gd name="connsiteY35" fmla="*/ 438976 h 1334311"/>
                <a:gd name="connsiteX36" fmla="*/ 359338 w 966558"/>
                <a:gd name="connsiteY36" fmla="*/ 675109 h 1334311"/>
                <a:gd name="connsiteX37" fmla="*/ 255461 w 966558"/>
                <a:gd name="connsiteY37" fmla="*/ 611202 h 1334311"/>
                <a:gd name="connsiteX38" fmla="*/ 230829 w 966558"/>
                <a:gd name="connsiteY38" fmla="*/ 682499 h 1334311"/>
                <a:gd name="connsiteX39" fmla="*/ 227521 w 966558"/>
                <a:gd name="connsiteY39" fmla="*/ 691297 h 1334311"/>
                <a:gd name="connsiteX40" fmla="*/ 197540 w 966558"/>
                <a:gd name="connsiteY40" fmla="*/ 677080 h 1334311"/>
                <a:gd name="connsiteX41" fmla="*/ 176990 w 966558"/>
                <a:gd name="connsiteY41" fmla="*/ 653713 h 1334311"/>
                <a:gd name="connsiteX42" fmla="*/ 117661 w 966558"/>
                <a:gd name="connsiteY42" fmla="*/ 621266 h 1334311"/>
                <a:gd name="connsiteX43" fmla="*/ 107316 w 966558"/>
                <a:gd name="connsiteY43" fmla="*/ 630909 h 1334311"/>
                <a:gd name="connsiteX44" fmla="*/ 85710 w 966558"/>
                <a:gd name="connsiteY44" fmla="*/ 653290 h 1334311"/>
                <a:gd name="connsiteX45" fmla="*/ 73886 w 966558"/>
                <a:gd name="connsiteY45" fmla="*/ 665396 h 1334311"/>
                <a:gd name="connsiteX46" fmla="*/ 66356 w 966558"/>
                <a:gd name="connsiteY46" fmla="*/ 677783 h 1334311"/>
                <a:gd name="connsiteX47" fmla="*/ 43764 w 966558"/>
                <a:gd name="connsiteY47" fmla="*/ 699109 h 1334311"/>
                <a:gd name="connsiteX48" fmla="*/ 726851 w 966558"/>
                <a:gd name="connsiteY48" fmla="*/ 511329 h 1334311"/>
                <a:gd name="connsiteX49" fmla="*/ 738464 w 966558"/>
                <a:gd name="connsiteY49" fmla="*/ 503094 h 1334311"/>
                <a:gd name="connsiteX50" fmla="*/ 748739 w 966558"/>
                <a:gd name="connsiteY50" fmla="*/ 497323 h 1334311"/>
                <a:gd name="connsiteX51" fmla="*/ 770134 w 966558"/>
                <a:gd name="connsiteY51" fmla="*/ 486695 h 1334311"/>
                <a:gd name="connsiteX52" fmla="*/ 823762 w 966558"/>
                <a:gd name="connsiteY52" fmla="*/ 473252 h 1334311"/>
                <a:gd name="connsiteX53" fmla="*/ 876615 w 966558"/>
                <a:gd name="connsiteY53" fmla="*/ 485287 h 1334311"/>
                <a:gd name="connsiteX54" fmla="*/ 926795 w 966558"/>
                <a:gd name="connsiteY54" fmla="*/ 499153 h 1334311"/>
                <a:gd name="connsiteX55" fmla="*/ 908778 w 966558"/>
                <a:gd name="connsiteY55" fmla="*/ 517593 h 1334311"/>
                <a:gd name="connsiteX56" fmla="*/ 827421 w 966558"/>
                <a:gd name="connsiteY56" fmla="*/ 540115 h 1334311"/>
                <a:gd name="connsiteX57" fmla="*/ 726851 w 966558"/>
                <a:gd name="connsiteY57" fmla="*/ 511329 h 1334311"/>
                <a:gd name="connsiteX58" fmla="*/ 395302 w 966558"/>
                <a:gd name="connsiteY58" fmla="*/ 31954 h 1334311"/>
                <a:gd name="connsiteX59" fmla="*/ 322179 w 966558"/>
                <a:gd name="connsiteY59" fmla="*/ 74746 h 1334311"/>
                <a:gd name="connsiteX60" fmla="*/ 315634 w 966558"/>
                <a:gd name="connsiteY60" fmla="*/ 80236 h 1334311"/>
                <a:gd name="connsiteX61" fmla="*/ 251449 w 966558"/>
                <a:gd name="connsiteY61" fmla="*/ 151815 h 1334311"/>
                <a:gd name="connsiteX62" fmla="*/ 220483 w 966558"/>
                <a:gd name="connsiteY62" fmla="*/ 208684 h 1334311"/>
                <a:gd name="connsiteX63" fmla="*/ 203522 w 966558"/>
                <a:gd name="connsiteY63" fmla="*/ 311583 h 1334311"/>
                <a:gd name="connsiteX64" fmla="*/ 170585 w 966558"/>
                <a:gd name="connsiteY64" fmla="*/ 318762 h 1334311"/>
                <a:gd name="connsiteX65" fmla="*/ 164955 w 966558"/>
                <a:gd name="connsiteY65" fmla="*/ 321085 h 1334311"/>
                <a:gd name="connsiteX66" fmla="*/ 157425 w 966558"/>
                <a:gd name="connsiteY66" fmla="*/ 325449 h 1334311"/>
                <a:gd name="connsiteX67" fmla="*/ 143630 w 966558"/>
                <a:gd name="connsiteY67" fmla="*/ 335725 h 1334311"/>
                <a:gd name="connsiteX68" fmla="*/ 95633 w 966558"/>
                <a:gd name="connsiteY68" fmla="*/ 375561 h 1334311"/>
                <a:gd name="connsiteX69" fmla="*/ 87328 w 966558"/>
                <a:gd name="connsiteY69" fmla="*/ 387174 h 1334311"/>
                <a:gd name="connsiteX70" fmla="*/ 82331 w 966558"/>
                <a:gd name="connsiteY70" fmla="*/ 394142 h 1334311"/>
                <a:gd name="connsiteX71" fmla="*/ 61570 w 966558"/>
                <a:gd name="connsiteY71" fmla="*/ 429333 h 1334311"/>
                <a:gd name="connsiteX72" fmla="*/ 25607 w 966558"/>
                <a:gd name="connsiteY72" fmla="*/ 525194 h 1334311"/>
                <a:gd name="connsiteX73" fmla="*/ 17091 w 966558"/>
                <a:gd name="connsiteY73" fmla="*/ 560526 h 1334311"/>
                <a:gd name="connsiteX74" fmla="*/ 15050 w 966558"/>
                <a:gd name="connsiteY74" fmla="*/ 703825 h 1334311"/>
                <a:gd name="connsiteX75" fmla="*/ 59740 w 966558"/>
                <a:gd name="connsiteY75" fmla="*/ 739087 h 1334311"/>
                <a:gd name="connsiteX76" fmla="*/ 132089 w 966558"/>
                <a:gd name="connsiteY76" fmla="*/ 651601 h 1334311"/>
                <a:gd name="connsiteX77" fmla="*/ 139619 w 966558"/>
                <a:gd name="connsiteY77" fmla="*/ 646886 h 1334311"/>
                <a:gd name="connsiteX78" fmla="*/ 143419 w 966558"/>
                <a:gd name="connsiteY78" fmla="*/ 651249 h 1334311"/>
                <a:gd name="connsiteX79" fmla="*/ 180157 w 966558"/>
                <a:gd name="connsiteY79" fmla="*/ 694534 h 1334311"/>
                <a:gd name="connsiteX80" fmla="*/ 197258 w 966558"/>
                <a:gd name="connsiteY80" fmla="*/ 705444 h 1334311"/>
                <a:gd name="connsiteX81" fmla="*/ 199440 w 966558"/>
                <a:gd name="connsiteY81" fmla="*/ 707203 h 1334311"/>
                <a:gd name="connsiteX82" fmla="*/ 243497 w 966558"/>
                <a:gd name="connsiteY82" fmla="*/ 719028 h 1334311"/>
                <a:gd name="connsiteX83" fmla="*/ 273126 w 966558"/>
                <a:gd name="connsiteY83" fmla="*/ 644844 h 1334311"/>
                <a:gd name="connsiteX84" fmla="*/ 274252 w 966558"/>
                <a:gd name="connsiteY84" fmla="*/ 641959 h 1334311"/>
                <a:gd name="connsiteX85" fmla="*/ 275448 w 966558"/>
                <a:gd name="connsiteY85" fmla="*/ 639143 h 1334311"/>
                <a:gd name="connsiteX86" fmla="*/ 377918 w 966558"/>
                <a:gd name="connsiteY86" fmla="*/ 708329 h 1334311"/>
                <a:gd name="connsiteX87" fmla="*/ 391290 w 966558"/>
                <a:gd name="connsiteY87" fmla="*/ 623237 h 1334311"/>
                <a:gd name="connsiteX88" fmla="*/ 387419 w 966558"/>
                <a:gd name="connsiteY88" fmla="*/ 539482 h 1334311"/>
                <a:gd name="connsiteX89" fmla="*/ 376229 w 966558"/>
                <a:gd name="connsiteY89" fmla="*/ 458401 h 1334311"/>
                <a:gd name="connsiteX90" fmla="*/ 365109 w 966558"/>
                <a:gd name="connsiteY90" fmla="*/ 425673 h 1334311"/>
                <a:gd name="connsiteX91" fmla="*/ 352371 w 966558"/>
                <a:gd name="connsiteY91" fmla="*/ 402377 h 1334311"/>
                <a:gd name="connsiteX92" fmla="*/ 298532 w 966558"/>
                <a:gd name="connsiteY92" fmla="*/ 344522 h 1334311"/>
                <a:gd name="connsiteX93" fmla="*/ 239415 w 966558"/>
                <a:gd name="connsiteY93" fmla="*/ 315595 h 1334311"/>
                <a:gd name="connsiteX94" fmla="*/ 298673 w 966558"/>
                <a:gd name="connsiteY94" fmla="*/ 151111 h 1334311"/>
                <a:gd name="connsiteX95" fmla="*/ 532186 w 966558"/>
                <a:gd name="connsiteY95" fmla="*/ 58769 h 1334311"/>
                <a:gd name="connsiteX96" fmla="*/ 567234 w 966558"/>
                <a:gd name="connsiteY96" fmla="*/ 63907 h 1334311"/>
                <a:gd name="connsiteX97" fmla="*/ 550977 w 966558"/>
                <a:gd name="connsiteY97" fmla="*/ 131897 h 1334311"/>
                <a:gd name="connsiteX98" fmla="*/ 570753 w 966558"/>
                <a:gd name="connsiteY98" fmla="*/ 134219 h 1334311"/>
                <a:gd name="connsiteX99" fmla="*/ 591093 w 966558"/>
                <a:gd name="connsiteY99" fmla="*/ 75943 h 1334311"/>
                <a:gd name="connsiteX100" fmla="*/ 649014 w 966558"/>
                <a:gd name="connsiteY100" fmla="*/ 145621 h 1334311"/>
                <a:gd name="connsiteX101" fmla="*/ 675053 w 966558"/>
                <a:gd name="connsiteY101" fmla="*/ 203617 h 1334311"/>
                <a:gd name="connsiteX102" fmla="*/ 671394 w 966558"/>
                <a:gd name="connsiteY102" fmla="*/ 503798 h 1334311"/>
                <a:gd name="connsiteX103" fmla="*/ 661752 w 966558"/>
                <a:gd name="connsiteY103" fmla="*/ 538074 h 1334311"/>
                <a:gd name="connsiteX104" fmla="*/ 589052 w 966558"/>
                <a:gd name="connsiteY104" fmla="*/ 736975 h 1334311"/>
                <a:gd name="connsiteX105" fmla="*/ 587785 w 966558"/>
                <a:gd name="connsiteY105" fmla="*/ 739720 h 1334311"/>
                <a:gd name="connsiteX106" fmla="*/ 563082 w 966558"/>
                <a:gd name="connsiteY106" fmla="*/ 826924 h 1334311"/>
                <a:gd name="connsiteX107" fmla="*/ 511214 w 966558"/>
                <a:gd name="connsiteY107" fmla="*/ 1034763 h 1334311"/>
                <a:gd name="connsiteX108" fmla="*/ 496716 w 966558"/>
                <a:gd name="connsiteY108" fmla="*/ 1108172 h 1334311"/>
                <a:gd name="connsiteX109" fmla="*/ 495168 w 966558"/>
                <a:gd name="connsiteY109" fmla="*/ 1150543 h 1334311"/>
                <a:gd name="connsiteX110" fmla="*/ 470113 w 966558"/>
                <a:gd name="connsiteY110" fmla="*/ 1123727 h 1334311"/>
                <a:gd name="connsiteX111" fmla="*/ 433306 w 966558"/>
                <a:gd name="connsiteY111" fmla="*/ 1092548 h 1334311"/>
                <a:gd name="connsiteX112" fmla="*/ 424368 w 966558"/>
                <a:gd name="connsiteY112" fmla="*/ 1085509 h 1334311"/>
                <a:gd name="connsiteX113" fmla="*/ 343785 w 966558"/>
                <a:gd name="connsiteY113" fmla="*/ 1030259 h 1334311"/>
                <a:gd name="connsiteX114" fmla="*/ 277348 w 966558"/>
                <a:gd name="connsiteY114" fmla="*/ 984792 h 1334311"/>
                <a:gd name="connsiteX115" fmla="*/ 239626 w 966558"/>
                <a:gd name="connsiteY115" fmla="*/ 975009 h 1334311"/>
                <a:gd name="connsiteX116" fmla="*/ 246312 w 966558"/>
                <a:gd name="connsiteY116" fmla="*/ 999995 h 1334311"/>
                <a:gd name="connsiteX117" fmla="*/ 247649 w 966558"/>
                <a:gd name="connsiteY117" fmla="*/ 1034834 h 1334311"/>
                <a:gd name="connsiteX118" fmla="*/ 242300 w 966558"/>
                <a:gd name="connsiteY118" fmla="*/ 1061509 h 1334311"/>
                <a:gd name="connsiteX119" fmla="*/ 233362 w 966558"/>
                <a:gd name="connsiteY119" fmla="*/ 1088465 h 1334311"/>
                <a:gd name="connsiteX120" fmla="*/ 241456 w 966558"/>
                <a:gd name="connsiteY120" fmla="*/ 1144631 h 1334311"/>
                <a:gd name="connsiteX121" fmla="*/ 434502 w 966558"/>
                <a:gd name="connsiteY121" fmla="*/ 1219095 h 1334311"/>
                <a:gd name="connsiteX122" fmla="*/ 491156 w 966558"/>
                <a:gd name="connsiteY122" fmla="*/ 1226345 h 1334311"/>
                <a:gd name="connsiteX123" fmla="*/ 499109 w 966558"/>
                <a:gd name="connsiteY123" fmla="*/ 1334311 h 1334311"/>
                <a:gd name="connsiteX124" fmla="*/ 531060 w 966558"/>
                <a:gd name="connsiteY124" fmla="*/ 1266463 h 1334311"/>
                <a:gd name="connsiteX125" fmla="*/ 545488 w 966558"/>
                <a:gd name="connsiteY125" fmla="*/ 1057145 h 1334311"/>
                <a:gd name="connsiteX126" fmla="*/ 563082 w 966558"/>
                <a:gd name="connsiteY126" fmla="*/ 954809 h 1334311"/>
                <a:gd name="connsiteX127" fmla="*/ 583703 w 966558"/>
                <a:gd name="connsiteY127" fmla="*/ 966070 h 1334311"/>
                <a:gd name="connsiteX128" fmla="*/ 603549 w 966558"/>
                <a:gd name="connsiteY128" fmla="*/ 978246 h 1334311"/>
                <a:gd name="connsiteX129" fmla="*/ 770556 w 966558"/>
                <a:gd name="connsiteY129" fmla="*/ 998516 h 1334311"/>
                <a:gd name="connsiteX130" fmla="*/ 938548 w 966558"/>
                <a:gd name="connsiteY130" fmla="*/ 906878 h 1334311"/>
                <a:gd name="connsiteX131" fmla="*/ 908004 w 966558"/>
                <a:gd name="connsiteY131" fmla="*/ 881400 h 1334311"/>
                <a:gd name="connsiteX132" fmla="*/ 678220 w 966558"/>
                <a:gd name="connsiteY132" fmla="*/ 826291 h 1334311"/>
                <a:gd name="connsiteX133" fmla="*/ 590741 w 966558"/>
                <a:gd name="connsiteY133" fmla="*/ 854795 h 1334311"/>
                <a:gd name="connsiteX134" fmla="*/ 619384 w 966558"/>
                <a:gd name="connsiteY134" fmla="*/ 763509 h 1334311"/>
                <a:gd name="connsiteX135" fmla="*/ 672168 w 966558"/>
                <a:gd name="connsiteY135" fmla="*/ 636469 h 1334311"/>
                <a:gd name="connsiteX136" fmla="*/ 702853 w 966558"/>
                <a:gd name="connsiteY136" fmla="*/ 527165 h 1334311"/>
                <a:gd name="connsiteX137" fmla="*/ 753454 w 966558"/>
                <a:gd name="connsiteY137" fmla="*/ 556655 h 1334311"/>
                <a:gd name="connsiteX138" fmla="*/ 915957 w 966558"/>
                <a:gd name="connsiteY138" fmla="*/ 556585 h 1334311"/>
                <a:gd name="connsiteX139" fmla="*/ 918772 w 966558"/>
                <a:gd name="connsiteY139" fmla="*/ 555388 h 1334311"/>
                <a:gd name="connsiteX140" fmla="*/ 921376 w 966558"/>
                <a:gd name="connsiteY140" fmla="*/ 553981 h 1334311"/>
                <a:gd name="connsiteX141" fmla="*/ 953538 w 966558"/>
                <a:gd name="connsiteY141" fmla="*/ 530332 h 1334311"/>
                <a:gd name="connsiteX142" fmla="*/ 966558 w 966558"/>
                <a:gd name="connsiteY142" fmla="*/ 491340 h 1334311"/>
                <a:gd name="connsiteX143" fmla="*/ 891113 w 966558"/>
                <a:gd name="connsiteY143" fmla="*/ 462906 h 1334311"/>
                <a:gd name="connsiteX144" fmla="*/ 888017 w 966558"/>
                <a:gd name="connsiteY144" fmla="*/ 461991 h 1334311"/>
                <a:gd name="connsiteX145" fmla="*/ 848183 w 966558"/>
                <a:gd name="connsiteY145" fmla="*/ 449955 h 1334311"/>
                <a:gd name="connsiteX146" fmla="*/ 718828 w 966558"/>
                <a:gd name="connsiteY146" fmla="*/ 471422 h 1334311"/>
                <a:gd name="connsiteX147" fmla="*/ 719814 w 966558"/>
                <a:gd name="connsiteY147" fmla="*/ 425673 h 1334311"/>
                <a:gd name="connsiteX148" fmla="*/ 725866 w 966558"/>
                <a:gd name="connsiteY148" fmla="*/ 390623 h 1334311"/>
                <a:gd name="connsiteX149" fmla="*/ 723755 w 966558"/>
                <a:gd name="connsiteY149" fmla="*/ 252603 h 1334311"/>
                <a:gd name="connsiteX150" fmla="*/ 718899 w 966558"/>
                <a:gd name="connsiteY150" fmla="*/ 235852 h 1334311"/>
                <a:gd name="connsiteX151" fmla="*/ 624241 w 966558"/>
                <a:gd name="connsiteY151" fmla="*/ 62640 h 1334311"/>
                <a:gd name="connsiteX152" fmla="*/ 607842 w 966558"/>
                <a:gd name="connsiteY152" fmla="*/ 55180 h 1334311"/>
                <a:gd name="connsiteX153" fmla="*/ 585322 w 966558"/>
                <a:gd name="connsiteY153" fmla="*/ 45749 h 1334311"/>
                <a:gd name="connsiteX154" fmla="*/ 510580 w 966558"/>
                <a:gd name="connsiteY154" fmla="*/ 26886 h 1334311"/>
                <a:gd name="connsiteX155" fmla="*/ 422819 w 966558"/>
                <a:gd name="connsiteY155" fmla="*/ 27871 h 1334311"/>
                <a:gd name="connsiteX156" fmla="*/ 391220 w 966558"/>
                <a:gd name="connsiteY156" fmla="*/ 0 h 1334311"/>
                <a:gd name="connsiteX157" fmla="*/ 395302 w 966558"/>
                <a:gd name="connsiteY157" fmla="*/ 31954 h 1334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</a:cxnLst>
              <a:rect l="l" t="t" r="r" b="b"/>
              <a:pathLst>
                <a:path w="966558" h="1334311">
                  <a:moveTo>
                    <a:pt x="491156" y="1198473"/>
                  </a:moveTo>
                  <a:cubicBezTo>
                    <a:pt x="464976" y="1198684"/>
                    <a:pt x="469832" y="1192280"/>
                    <a:pt x="446818" y="1189112"/>
                  </a:cubicBezTo>
                  <a:cubicBezTo>
                    <a:pt x="438936" y="1188057"/>
                    <a:pt x="421623" y="1187353"/>
                    <a:pt x="403325" y="1186438"/>
                  </a:cubicBezTo>
                  <a:cubicBezTo>
                    <a:pt x="354201" y="1184045"/>
                    <a:pt x="359831" y="1179963"/>
                    <a:pt x="331398" y="1174614"/>
                  </a:cubicBezTo>
                  <a:cubicBezTo>
                    <a:pt x="296210" y="1167857"/>
                    <a:pt x="268410" y="1149276"/>
                    <a:pt x="269396" y="1111551"/>
                  </a:cubicBezTo>
                  <a:cubicBezTo>
                    <a:pt x="270099" y="1083961"/>
                    <a:pt x="289453" y="1046447"/>
                    <a:pt x="283471" y="1030752"/>
                  </a:cubicBezTo>
                  <a:cubicBezTo>
                    <a:pt x="299447" y="1032019"/>
                    <a:pt x="335128" y="1054541"/>
                    <a:pt x="347374" y="1062565"/>
                  </a:cubicBezTo>
                  <a:lnTo>
                    <a:pt x="413107" y="1112747"/>
                  </a:lnTo>
                  <a:cubicBezTo>
                    <a:pt x="428872" y="1126190"/>
                    <a:pt x="401495" y="1102964"/>
                    <a:pt x="417471" y="1116407"/>
                  </a:cubicBezTo>
                  <a:lnTo>
                    <a:pt x="426127" y="1123727"/>
                  </a:lnTo>
                  <a:cubicBezTo>
                    <a:pt x="451533" y="1145546"/>
                    <a:pt x="453785" y="1142238"/>
                    <a:pt x="473843" y="1171869"/>
                  </a:cubicBezTo>
                  <a:cubicBezTo>
                    <a:pt x="481725" y="1183552"/>
                    <a:pt x="484611" y="1185804"/>
                    <a:pt x="491156" y="1198473"/>
                  </a:cubicBezTo>
                  <a:close/>
                  <a:moveTo>
                    <a:pt x="894632" y="902444"/>
                  </a:moveTo>
                  <a:cubicBezTo>
                    <a:pt x="892098" y="909764"/>
                    <a:pt x="893084" y="906808"/>
                    <a:pt x="890480" y="910538"/>
                  </a:cubicBezTo>
                  <a:cubicBezTo>
                    <a:pt x="889917" y="911313"/>
                    <a:pt x="886750" y="915254"/>
                    <a:pt x="884850" y="917014"/>
                  </a:cubicBezTo>
                  <a:lnTo>
                    <a:pt x="831222" y="947348"/>
                  </a:lnTo>
                  <a:cubicBezTo>
                    <a:pt x="799340" y="963114"/>
                    <a:pt x="784350" y="960017"/>
                    <a:pt x="748105" y="968182"/>
                  </a:cubicBezTo>
                  <a:cubicBezTo>
                    <a:pt x="717491" y="975079"/>
                    <a:pt x="721080" y="975572"/>
                    <a:pt x="684132" y="973249"/>
                  </a:cubicBezTo>
                  <a:cubicBezTo>
                    <a:pt x="650280" y="971138"/>
                    <a:pt x="625296" y="968041"/>
                    <a:pt x="598764" y="947137"/>
                  </a:cubicBezTo>
                  <a:cubicBezTo>
                    <a:pt x="598060" y="946645"/>
                    <a:pt x="597145" y="945941"/>
                    <a:pt x="596512" y="945378"/>
                  </a:cubicBezTo>
                  <a:lnTo>
                    <a:pt x="585885" y="935243"/>
                  </a:lnTo>
                  <a:cubicBezTo>
                    <a:pt x="580325" y="925459"/>
                    <a:pt x="581169" y="924826"/>
                    <a:pt x="602283" y="898151"/>
                  </a:cubicBezTo>
                  <a:cubicBezTo>
                    <a:pt x="616429" y="880204"/>
                    <a:pt x="627267" y="872250"/>
                    <a:pt x="652884" y="864790"/>
                  </a:cubicBezTo>
                  <a:cubicBezTo>
                    <a:pt x="704612" y="849728"/>
                    <a:pt x="723262" y="848391"/>
                    <a:pt x="774286" y="855429"/>
                  </a:cubicBezTo>
                  <a:cubicBezTo>
                    <a:pt x="794907" y="858244"/>
                    <a:pt x="870000" y="887101"/>
                    <a:pt x="894632" y="902444"/>
                  </a:cubicBezTo>
                  <a:close/>
                  <a:moveTo>
                    <a:pt x="43764" y="699109"/>
                  </a:moveTo>
                  <a:cubicBezTo>
                    <a:pt x="31800" y="677783"/>
                    <a:pt x="31519" y="673420"/>
                    <a:pt x="34897" y="653994"/>
                  </a:cubicBezTo>
                  <a:cubicBezTo>
                    <a:pt x="45453" y="594169"/>
                    <a:pt x="51647" y="537159"/>
                    <a:pt x="73745" y="481627"/>
                  </a:cubicBezTo>
                  <a:cubicBezTo>
                    <a:pt x="74097" y="480712"/>
                    <a:pt x="74590" y="479657"/>
                    <a:pt x="74942" y="478812"/>
                  </a:cubicBezTo>
                  <a:cubicBezTo>
                    <a:pt x="97533" y="424829"/>
                    <a:pt x="115550" y="392171"/>
                    <a:pt x="166011" y="361977"/>
                  </a:cubicBezTo>
                  <a:cubicBezTo>
                    <a:pt x="167066" y="361344"/>
                    <a:pt x="169952" y="359584"/>
                    <a:pt x="170937" y="358951"/>
                  </a:cubicBezTo>
                  <a:cubicBezTo>
                    <a:pt x="171641" y="358458"/>
                    <a:pt x="172556" y="357754"/>
                    <a:pt x="173260" y="357262"/>
                  </a:cubicBezTo>
                  <a:cubicBezTo>
                    <a:pt x="213305" y="328546"/>
                    <a:pt x="255179" y="343537"/>
                    <a:pt x="289664" y="373168"/>
                  </a:cubicBezTo>
                  <a:lnTo>
                    <a:pt x="313030" y="397943"/>
                  </a:lnTo>
                  <a:cubicBezTo>
                    <a:pt x="318097" y="404347"/>
                    <a:pt x="321546" y="409767"/>
                    <a:pt x="325557" y="417298"/>
                  </a:cubicBezTo>
                  <a:lnTo>
                    <a:pt x="335903" y="438976"/>
                  </a:lnTo>
                  <a:cubicBezTo>
                    <a:pt x="359268" y="496830"/>
                    <a:pt x="359409" y="591776"/>
                    <a:pt x="359338" y="675109"/>
                  </a:cubicBezTo>
                  <a:cubicBezTo>
                    <a:pt x="314367" y="664763"/>
                    <a:pt x="305148" y="611554"/>
                    <a:pt x="255461" y="611202"/>
                  </a:cubicBezTo>
                  <a:cubicBezTo>
                    <a:pt x="239485" y="641325"/>
                    <a:pt x="241244" y="651108"/>
                    <a:pt x="230829" y="682499"/>
                  </a:cubicBezTo>
                  <a:lnTo>
                    <a:pt x="227521" y="691297"/>
                  </a:lnTo>
                  <a:cubicBezTo>
                    <a:pt x="211475" y="689678"/>
                    <a:pt x="208026" y="685737"/>
                    <a:pt x="197540" y="677080"/>
                  </a:cubicBezTo>
                  <a:cubicBezTo>
                    <a:pt x="185787" y="667437"/>
                    <a:pt x="186702" y="665678"/>
                    <a:pt x="176990" y="653713"/>
                  </a:cubicBezTo>
                  <a:cubicBezTo>
                    <a:pt x="154117" y="625700"/>
                    <a:pt x="144545" y="597266"/>
                    <a:pt x="117661" y="621266"/>
                  </a:cubicBezTo>
                  <a:lnTo>
                    <a:pt x="107316" y="630909"/>
                  </a:lnTo>
                  <a:cubicBezTo>
                    <a:pt x="99011" y="638510"/>
                    <a:pt x="94296" y="644704"/>
                    <a:pt x="85710" y="653290"/>
                  </a:cubicBezTo>
                  <a:cubicBezTo>
                    <a:pt x="83035" y="655965"/>
                    <a:pt x="76138" y="662510"/>
                    <a:pt x="73886" y="665396"/>
                  </a:cubicBezTo>
                  <a:cubicBezTo>
                    <a:pt x="69452" y="671027"/>
                    <a:pt x="69804" y="671942"/>
                    <a:pt x="66356" y="677783"/>
                  </a:cubicBezTo>
                  <a:lnTo>
                    <a:pt x="43764" y="699109"/>
                  </a:lnTo>
                  <a:close/>
                  <a:moveTo>
                    <a:pt x="726851" y="511329"/>
                  </a:moveTo>
                  <a:cubicBezTo>
                    <a:pt x="732270" y="506472"/>
                    <a:pt x="731778" y="507247"/>
                    <a:pt x="738464" y="503094"/>
                  </a:cubicBezTo>
                  <a:cubicBezTo>
                    <a:pt x="740082" y="502109"/>
                    <a:pt x="745713" y="498942"/>
                    <a:pt x="748739" y="497323"/>
                  </a:cubicBezTo>
                  <a:cubicBezTo>
                    <a:pt x="757958" y="492466"/>
                    <a:pt x="761477" y="490636"/>
                    <a:pt x="770134" y="486695"/>
                  </a:cubicBezTo>
                  <a:cubicBezTo>
                    <a:pt x="780338" y="482120"/>
                    <a:pt x="808067" y="474097"/>
                    <a:pt x="823762" y="473252"/>
                  </a:cubicBezTo>
                  <a:cubicBezTo>
                    <a:pt x="836852" y="472618"/>
                    <a:pt x="862892" y="480642"/>
                    <a:pt x="876615" y="485287"/>
                  </a:cubicBezTo>
                  <a:cubicBezTo>
                    <a:pt x="895828" y="491833"/>
                    <a:pt x="906526" y="495141"/>
                    <a:pt x="926795" y="499153"/>
                  </a:cubicBezTo>
                  <a:lnTo>
                    <a:pt x="908778" y="517593"/>
                  </a:lnTo>
                  <a:cubicBezTo>
                    <a:pt x="894351" y="529417"/>
                    <a:pt x="850435" y="536737"/>
                    <a:pt x="827421" y="540115"/>
                  </a:cubicBezTo>
                  <a:cubicBezTo>
                    <a:pt x="795399" y="544831"/>
                    <a:pt x="746628" y="537793"/>
                    <a:pt x="726851" y="511329"/>
                  </a:cubicBezTo>
                  <a:close/>
                  <a:moveTo>
                    <a:pt x="395302" y="31954"/>
                  </a:moveTo>
                  <a:cubicBezTo>
                    <a:pt x="358775" y="51309"/>
                    <a:pt x="364546" y="40963"/>
                    <a:pt x="322179" y="74746"/>
                  </a:cubicBezTo>
                  <a:cubicBezTo>
                    <a:pt x="320842" y="75872"/>
                    <a:pt x="316408" y="79603"/>
                    <a:pt x="315634" y="80236"/>
                  </a:cubicBezTo>
                  <a:lnTo>
                    <a:pt x="251449" y="151815"/>
                  </a:lnTo>
                  <a:cubicBezTo>
                    <a:pt x="236670" y="169411"/>
                    <a:pt x="228717" y="185036"/>
                    <a:pt x="220483" y="208684"/>
                  </a:cubicBezTo>
                  <a:cubicBezTo>
                    <a:pt x="210208" y="238315"/>
                    <a:pt x="203663" y="273295"/>
                    <a:pt x="203522" y="311583"/>
                  </a:cubicBezTo>
                  <a:cubicBezTo>
                    <a:pt x="187265" y="311724"/>
                    <a:pt x="180508" y="314751"/>
                    <a:pt x="170585" y="318762"/>
                  </a:cubicBezTo>
                  <a:cubicBezTo>
                    <a:pt x="165025" y="321015"/>
                    <a:pt x="170022" y="318622"/>
                    <a:pt x="164955" y="321085"/>
                  </a:cubicBezTo>
                  <a:cubicBezTo>
                    <a:pt x="157988" y="324463"/>
                    <a:pt x="163759" y="321226"/>
                    <a:pt x="157425" y="325449"/>
                  </a:cubicBezTo>
                  <a:cubicBezTo>
                    <a:pt x="150528" y="330024"/>
                    <a:pt x="149542" y="331572"/>
                    <a:pt x="143630" y="335725"/>
                  </a:cubicBezTo>
                  <a:cubicBezTo>
                    <a:pt x="126247" y="347760"/>
                    <a:pt x="107879" y="358388"/>
                    <a:pt x="95633" y="375561"/>
                  </a:cubicBezTo>
                  <a:cubicBezTo>
                    <a:pt x="92466" y="379995"/>
                    <a:pt x="90847" y="382388"/>
                    <a:pt x="87328" y="387174"/>
                  </a:cubicBezTo>
                  <a:cubicBezTo>
                    <a:pt x="85358" y="389919"/>
                    <a:pt x="83950" y="391679"/>
                    <a:pt x="82331" y="394142"/>
                  </a:cubicBezTo>
                  <a:lnTo>
                    <a:pt x="61570" y="429333"/>
                  </a:lnTo>
                  <a:cubicBezTo>
                    <a:pt x="46087" y="460442"/>
                    <a:pt x="33489" y="490284"/>
                    <a:pt x="25607" y="525194"/>
                  </a:cubicBezTo>
                  <a:lnTo>
                    <a:pt x="17091" y="560526"/>
                  </a:lnTo>
                  <a:cubicBezTo>
                    <a:pt x="-855" y="639636"/>
                    <a:pt x="-9230" y="655472"/>
                    <a:pt x="15050" y="703825"/>
                  </a:cubicBezTo>
                  <a:cubicBezTo>
                    <a:pt x="26311" y="726207"/>
                    <a:pt x="32785" y="736905"/>
                    <a:pt x="59740" y="739087"/>
                  </a:cubicBezTo>
                  <a:lnTo>
                    <a:pt x="132089" y="651601"/>
                  </a:lnTo>
                  <a:cubicBezTo>
                    <a:pt x="138000" y="646886"/>
                    <a:pt x="134059" y="649842"/>
                    <a:pt x="139619" y="646886"/>
                  </a:cubicBezTo>
                  <a:lnTo>
                    <a:pt x="143419" y="651249"/>
                  </a:lnTo>
                  <a:cubicBezTo>
                    <a:pt x="155454" y="666733"/>
                    <a:pt x="162984" y="682781"/>
                    <a:pt x="180157" y="694534"/>
                  </a:cubicBezTo>
                  <a:lnTo>
                    <a:pt x="197258" y="705444"/>
                  </a:lnTo>
                  <a:cubicBezTo>
                    <a:pt x="197892" y="705936"/>
                    <a:pt x="198807" y="706711"/>
                    <a:pt x="199440" y="707203"/>
                  </a:cubicBezTo>
                  <a:cubicBezTo>
                    <a:pt x="208097" y="713608"/>
                    <a:pt x="221116" y="719098"/>
                    <a:pt x="243497" y="719028"/>
                  </a:cubicBezTo>
                  <a:cubicBezTo>
                    <a:pt x="264891" y="695942"/>
                    <a:pt x="263273" y="673209"/>
                    <a:pt x="273126" y="644844"/>
                  </a:cubicBezTo>
                  <a:cubicBezTo>
                    <a:pt x="273407" y="644000"/>
                    <a:pt x="273970" y="642592"/>
                    <a:pt x="274252" y="641959"/>
                  </a:cubicBezTo>
                  <a:cubicBezTo>
                    <a:pt x="274463" y="641325"/>
                    <a:pt x="274885" y="639988"/>
                    <a:pt x="275448" y="639143"/>
                  </a:cubicBezTo>
                  <a:cubicBezTo>
                    <a:pt x="310707" y="662581"/>
                    <a:pt x="332313" y="700799"/>
                    <a:pt x="377918" y="708329"/>
                  </a:cubicBezTo>
                  <a:cubicBezTo>
                    <a:pt x="402128" y="712341"/>
                    <a:pt x="391290" y="643366"/>
                    <a:pt x="391290" y="623237"/>
                  </a:cubicBezTo>
                  <a:lnTo>
                    <a:pt x="387419" y="539482"/>
                  </a:lnTo>
                  <a:cubicBezTo>
                    <a:pt x="386434" y="505135"/>
                    <a:pt x="384534" y="483246"/>
                    <a:pt x="376229" y="458401"/>
                  </a:cubicBezTo>
                  <a:cubicBezTo>
                    <a:pt x="372218" y="446366"/>
                    <a:pt x="370036" y="437498"/>
                    <a:pt x="365109" y="425673"/>
                  </a:cubicBezTo>
                  <a:lnTo>
                    <a:pt x="352371" y="402377"/>
                  </a:lnTo>
                  <a:cubicBezTo>
                    <a:pt x="339351" y="380206"/>
                    <a:pt x="319786" y="358528"/>
                    <a:pt x="298532" y="344522"/>
                  </a:cubicBezTo>
                  <a:lnTo>
                    <a:pt x="239415" y="315595"/>
                  </a:lnTo>
                  <a:cubicBezTo>
                    <a:pt x="239485" y="246550"/>
                    <a:pt x="257854" y="196860"/>
                    <a:pt x="298673" y="151111"/>
                  </a:cubicBezTo>
                  <a:cubicBezTo>
                    <a:pt x="368980" y="72212"/>
                    <a:pt x="422115" y="36951"/>
                    <a:pt x="532186" y="58769"/>
                  </a:cubicBezTo>
                  <a:cubicBezTo>
                    <a:pt x="546684" y="61655"/>
                    <a:pt x="550977" y="63837"/>
                    <a:pt x="567234" y="63907"/>
                  </a:cubicBezTo>
                  <a:cubicBezTo>
                    <a:pt x="556537" y="85304"/>
                    <a:pt x="551399" y="105996"/>
                    <a:pt x="550977" y="131897"/>
                  </a:cubicBezTo>
                  <a:lnTo>
                    <a:pt x="570753" y="134219"/>
                  </a:lnTo>
                  <a:cubicBezTo>
                    <a:pt x="575821" y="116202"/>
                    <a:pt x="583351" y="91497"/>
                    <a:pt x="591093" y="75943"/>
                  </a:cubicBezTo>
                  <a:cubicBezTo>
                    <a:pt x="630223" y="93398"/>
                    <a:pt x="629730" y="110430"/>
                    <a:pt x="649014" y="145621"/>
                  </a:cubicBezTo>
                  <a:lnTo>
                    <a:pt x="675053" y="203617"/>
                  </a:lnTo>
                  <a:cubicBezTo>
                    <a:pt x="703345" y="287935"/>
                    <a:pt x="694196" y="420254"/>
                    <a:pt x="671394" y="503798"/>
                  </a:cubicBezTo>
                  <a:cubicBezTo>
                    <a:pt x="667312" y="518719"/>
                    <a:pt x="666256" y="522027"/>
                    <a:pt x="661752" y="538074"/>
                  </a:cubicBezTo>
                  <a:lnTo>
                    <a:pt x="589052" y="736975"/>
                  </a:lnTo>
                  <a:cubicBezTo>
                    <a:pt x="588700" y="737890"/>
                    <a:pt x="588137" y="738875"/>
                    <a:pt x="587785" y="739720"/>
                  </a:cubicBezTo>
                  <a:lnTo>
                    <a:pt x="563082" y="826924"/>
                  </a:lnTo>
                  <a:cubicBezTo>
                    <a:pt x="536620" y="906175"/>
                    <a:pt x="526908" y="952134"/>
                    <a:pt x="511214" y="1034763"/>
                  </a:cubicBezTo>
                  <a:lnTo>
                    <a:pt x="496716" y="1108172"/>
                  </a:lnTo>
                  <a:cubicBezTo>
                    <a:pt x="494393" y="1121897"/>
                    <a:pt x="495379" y="1136044"/>
                    <a:pt x="495168" y="1150543"/>
                  </a:cubicBezTo>
                  <a:cubicBezTo>
                    <a:pt x="485033" y="1143293"/>
                    <a:pt x="479614" y="1132595"/>
                    <a:pt x="470113" y="1123727"/>
                  </a:cubicBezTo>
                  <a:lnTo>
                    <a:pt x="433306" y="1092548"/>
                  </a:lnTo>
                  <a:cubicBezTo>
                    <a:pt x="425916" y="1085932"/>
                    <a:pt x="433446" y="1091773"/>
                    <a:pt x="424368" y="1085509"/>
                  </a:cubicBezTo>
                  <a:lnTo>
                    <a:pt x="343785" y="1030259"/>
                  </a:lnTo>
                  <a:cubicBezTo>
                    <a:pt x="320490" y="1015760"/>
                    <a:pt x="296632" y="1005132"/>
                    <a:pt x="277348" y="984792"/>
                  </a:cubicBezTo>
                  <a:cubicBezTo>
                    <a:pt x="263343" y="969941"/>
                    <a:pt x="261021" y="969378"/>
                    <a:pt x="239626" y="975009"/>
                  </a:cubicBezTo>
                  <a:cubicBezTo>
                    <a:pt x="239907" y="1001121"/>
                    <a:pt x="242019" y="981977"/>
                    <a:pt x="246312" y="999995"/>
                  </a:cubicBezTo>
                  <a:cubicBezTo>
                    <a:pt x="248775" y="1010341"/>
                    <a:pt x="248212" y="1023854"/>
                    <a:pt x="247649" y="1034834"/>
                  </a:cubicBezTo>
                  <a:cubicBezTo>
                    <a:pt x="246804" y="1051092"/>
                    <a:pt x="246593" y="1047362"/>
                    <a:pt x="242300" y="1061509"/>
                  </a:cubicBezTo>
                  <a:cubicBezTo>
                    <a:pt x="239767" y="1069744"/>
                    <a:pt x="234910" y="1082412"/>
                    <a:pt x="233362" y="1088465"/>
                  </a:cubicBezTo>
                  <a:cubicBezTo>
                    <a:pt x="227591" y="1111129"/>
                    <a:pt x="233644" y="1130132"/>
                    <a:pt x="241456" y="1144631"/>
                  </a:cubicBezTo>
                  <a:cubicBezTo>
                    <a:pt x="276363" y="1209664"/>
                    <a:pt x="370951" y="1211916"/>
                    <a:pt x="434502" y="1219095"/>
                  </a:cubicBezTo>
                  <a:cubicBezTo>
                    <a:pt x="449000" y="1220784"/>
                    <a:pt x="479966" y="1231764"/>
                    <a:pt x="491156" y="1226345"/>
                  </a:cubicBezTo>
                  <a:lnTo>
                    <a:pt x="499109" y="1334311"/>
                  </a:lnTo>
                  <a:cubicBezTo>
                    <a:pt x="545980" y="1333960"/>
                    <a:pt x="530779" y="1337901"/>
                    <a:pt x="531060" y="1266463"/>
                  </a:cubicBezTo>
                  <a:cubicBezTo>
                    <a:pt x="531342" y="1199740"/>
                    <a:pt x="531060" y="1110425"/>
                    <a:pt x="545488" y="1057145"/>
                  </a:cubicBezTo>
                  <a:cubicBezTo>
                    <a:pt x="554003" y="1025543"/>
                    <a:pt x="559915" y="988593"/>
                    <a:pt x="563082" y="954809"/>
                  </a:cubicBezTo>
                  <a:cubicBezTo>
                    <a:pt x="573639" y="957343"/>
                    <a:pt x="575961" y="960440"/>
                    <a:pt x="583703" y="966070"/>
                  </a:cubicBezTo>
                  <a:cubicBezTo>
                    <a:pt x="594471" y="974023"/>
                    <a:pt x="591515" y="971701"/>
                    <a:pt x="603549" y="978246"/>
                  </a:cubicBezTo>
                  <a:cubicBezTo>
                    <a:pt x="659007" y="1008581"/>
                    <a:pt x="706864" y="1007525"/>
                    <a:pt x="770556" y="998516"/>
                  </a:cubicBezTo>
                  <a:cubicBezTo>
                    <a:pt x="822495" y="991197"/>
                    <a:pt x="924613" y="963255"/>
                    <a:pt x="938548" y="906878"/>
                  </a:cubicBezTo>
                  <a:lnTo>
                    <a:pt x="908004" y="881400"/>
                  </a:lnTo>
                  <a:cubicBezTo>
                    <a:pt x="856135" y="846842"/>
                    <a:pt x="736000" y="810103"/>
                    <a:pt x="678220" y="826291"/>
                  </a:cubicBezTo>
                  <a:cubicBezTo>
                    <a:pt x="651969" y="833681"/>
                    <a:pt x="615373" y="850009"/>
                    <a:pt x="590741" y="854795"/>
                  </a:cubicBezTo>
                  <a:cubicBezTo>
                    <a:pt x="607702" y="829458"/>
                    <a:pt x="610587" y="789551"/>
                    <a:pt x="619384" y="763509"/>
                  </a:cubicBezTo>
                  <a:cubicBezTo>
                    <a:pt x="633882" y="720646"/>
                    <a:pt x="655981" y="679684"/>
                    <a:pt x="672168" y="636469"/>
                  </a:cubicBezTo>
                  <a:lnTo>
                    <a:pt x="702853" y="527165"/>
                  </a:lnTo>
                  <a:lnTo>
                    <a:pt x="753454" y="556655"/>
                  </a:lnTo>
                  <a:cubicBezTo>
                    <a:pt x="803915" y="578896"/>
                    <a:pt x="866411" y="576151"/>
                    <a:pt x="915957" y="556585"/>
                  </a:cubicBezTo>
                  <a:cubicBezTo>
                    <a:pt x="916871" y="556233"/>
                    <a:pt x="917927" y="555740"/>
                    <a:pt x="918772" y="555388"/>
                  </a:cubicBezTo>
                  <a:cubicBezTo>
                    <a:pt x="919616" y="554966"/>
                    <a:pt x="920601" y="554403"/>
                    <a:pt x="921376" y="553981"/>
                  </a:cubicBezTo>
                  <a:lnTo>
                    <a:pt x="953538" y="530332"/>
                  </a:lnTo>
                  <a:cubicBezTo>
                    <a:pt x="968951" y="517945"/>
                    <a:pt x="965925" y="516256"/>
                    <a:pt x="966558" y="491340"/>
                  </a:cubicBezTo>
                  <a:lnTo>
                    <a:pt x="891113" y="462906"/>
                  </a:lnTo>
                  <a:cubicBezTo>
                    <a:pt x="890057" y="462624"/>
                    <a:pt x="889002" y="462343"/>
                    <a:pt x="888017" y="461991"/>
                  </a:cubicBezTo>
                  <a:lnTo>
                    <a:pt x="848183" y="449955"/>
                  </a:lnTo>
                  <a:cubicBezTo>
                    <a:pt x="770345" y="431234"/>
                    <a:pt x="750076" y="469451"/>
                    <a:pt x="718828" y="471422"/>
                  </a:cubicBezTo>
                  <a:cubicBezTo>
                    <a:pt x="718758" y="456149"/>
                    <a:pt x="718336" y="440524"/>
                    <a:pt x="719814" y="425673"/>
                  </a:cubicBezTo>
                  <a:cubicBezTo>
                    <a:pt x="720517" y="418283"/>
                    <a:pt x="724247" y="401673"/>
                    <a:pt x="725866" y="390623"/>
                  </a:cubicBezTo>
                  <a:cubicBezTo>
                    <a:pt x="729666" y="363948"/>
                    <a:pt x="731707" y="278222"/>
                    <a:pt x="723755" y="252603"/>
                  </a:cubicBezTo>
                  <a:cubicBezTo>
                    <a:pt x="720869" y="243172"/>
                    <a:pt x="722066" y="249647"/>
                    <a:pt x="718899" y="235852"/>
                  </a:cubicBezTo>
                  <a:cubicBezTo>
                    <a:pt x="706934" y="183839"/>
                    <a:pt x="671323" y="88471"/>
                    <a:pt x="624241" y="62640"/>
                  </a:cubicBezTo>
                  <a:cubicBezTo>
                    <a:pt x="617343" y="58840"/>
                    <a:pt x="614880" y="58277"/>
                    <a:pt x="607842" y="55180"/>
                  </a:cubicBezTo>
                  <a:lnTo>
                    <a:pt x="585322" y="45749"/>
                  </a:lnTo>
                  <a:cubicBezTo>
                    <a:pt x="563223" y="36388"/>
                    <a:pt x="533664" y="33221"/>
                    <a:pt x="510580" y="26886"/>
                  </a:cubicBezTo>
                  <a:cubicBezTo>
                    <a:pt x="494605" y="22522"/>
                    <a:pt x="446114" y="22874"/>
                    <a:pt x="422819" y="27871"/>
                  </a:cubicBezTo>
                  <a:cubicBezTo>
                    <a:pt x="412826" y="5631"/>
                    <a:pt x="422115" y="70"/>
                    <a:pt x="391220" y="0"/>
                  </a:cubicBezTo>
                  <a:cubicBezTo>
                    <a:pt x="391923" y="18863"/>
                    <a:pt x="395161" y="13232"/>
                    <a:pt x="395302" y="31954"/>
                  </a:cubicBezTo>
                  <a:close/>
                </a:path>
              </a:pathLst>
            </a:custGeom>
            <a:grpFill/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BAFD72CD-85EC-CEA0-A9D6-0E4A9BA32E31}"/>
                </a:ext>
              </a:extLst>
            </p:cNvPr>
            <p:cNvSpPr/>
            <p:nvPr/>
          </p:nvSpPr>
          <p:spPr>
            <a:xfrm>
              <a:off x="2146725" y="3702925"/>
              <a:ext cx="82730" cy="137875"/>
            </a:xfrm>
            <a:custGeom>
              <a:avLst/>
              <a:gdLst>
                <a:gd name="connsiteX0" fmla="*/ 0 w 82730"/>
                <a:gd name="connsiteY0" fmla="*/ 137876 h 137875"/>
                <a:gd name="connsiteX1" fmla="*/ 15976 w 82730"/>
                <a:gd name="connsiteY1" fmla="*/ 137876 h 137875"/>
                <a:gd name="connsiteX2" fmla="*/ 47083 w 82730"/>
                <a:gd name="connsiteY2" fmla="*/ 49123 h 137875"/>
                <a:gd name="connsiteX3" fmla="*/ 82342 w 82730"/>
                <a:gd name="connsiteY3" fmla="*/ 8372 h 137875"/>
                <a:gd name="connsiteX4" fmla="*/ 72560 w 82730"/>
                <a:gd name="connsiteY4" fmla="*/ 2037 h 137875"/>
                <a:gd name="connsiteX5" fmla="*/ 27447 w 82730"/>
                <a:gd name="connsiteY5" fmla="*/ 61510 h 137875"/>
                <a:gd name="connsiteX6" fmla="*/ 15342 w 82730"/>
                <a:gd name="connsiteY6" fmla="*/ 85370 h 137875"/>
                <a:gd name="connsiteX7" fmla="*/ 10275 w 82730"/>
                <a:gd name="connsiteY7" fmla="*/ 96209 h 137875"/>
                <a:gd name="connsiteX8" fmla="*/ 0 w 82730"/>
                <a:gd name="connsiteY8" fmla="*/ 137876 h 137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2730" h="137875">
                  <a:moveTo>
                    <a:pt x="0" y="137876"/>
                  </a:moveTo>
                  <a:lnTo>
                    <a:pt x="15976" y="137876"/>
                  </a:lnTo>
                  <a:cubicBezTo>
                    <a:pt x="15976" y="106133"/>
                    <a:pt x="28573" y="75728"/>
                    <a:pt x="47083" y="49123"/>
                  </a:cubicBezTo>
                  <a:cubicBezTo>
                    <a:pt x="81075" y="348"/>
                    <a:pt x="77979" y="30261"/>
                    <a:pt x="82342" y="8372"/>
                  </a:cubicBezTo>
                  <a:cubicBezTo>
                    <a:pt x="84383" y="-2115"/>
                    <a:pt x="77979" y="-848"/>
                    <a:pt x="72560" y="2037"/>
                  </a:cubicBezTo>
                  <a:cubicBezTo>
                    <a:pt x="47505" y="15128"/>
                    <a:pt x="32796" y="53205"/>
                    <a:pt x="27447" y="61510"/>
                  </a:cubicBezTo>
                  <a:lnTo>
                    <a:pt x="15342" y="85370"/>
                  </a:lnTo>
                  <a:cubicBezTo>
                    <a:pt x="14709" y="86848"/>
                    <a:pt x="11823" y="92620"/>
                    <a:pt x="10275" y="96209"/>
                  </a:cubicBezTo>
                  <a:cubicBezTo>
                    <a:pt x="4715" y="108948"/>
                    <a:pt x="352" y="121899"/>
                    <a:pt x="0" y="137876"/>
                  </a:cubicBezTo>
                  <a:close/>
                </a:path>
              </a:pathLst>
            </a:custGeom>
            <a:grpFill/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BD1854D6-185B-FF68-1CF2-DC0C77836DFF}"/>
                </a:ext>
              </a:extLst>
            </p:cNvPr>
            <p:cNvSpPr/>
            <p:nvPr/>
          </p:nvSpPr>
          <p:spPr>
            <a:xfrm>
              <a:off x="2202886" y="3744870"/>
              <a:ext cx="49740" cy="99802"/>
            </a:xfrm>
            <a:custGeom>
              <a:avLst/>
              <a:gdLst>
                <a:gd name="connsiteX0" fmla="*/ 0 w 49740"/>
                <a:gd name="connsiteY0" fmla="*/ 99802 h 99802"/>
                <a:gd name="connsiteX1" fmla="*/ 13794 w 49740"/>
                <a:gd name="connsiteY1" fmla="*/ 78054 h 99802"/>
                <a:gd name="connsiteX2" fmla="*/ 40326 w 49740"/>
                <a:gd name="connsiteY2" fmla="*/ 24704 h 99802"/>
                <a:gd name="connsiteX3" fmla="*/ 47716 w 49740"/>
                <a:gd name="connsiteY3" fmla="*/ 0 h 99802"/>
                <a:gd name="connsiteX4" fmla="*/ 19213 w 49740"/>
                <a:gd name="connsiteY4" fmla="*/ 43567 h 99802"/>
                <a:gd name="connsiteX5" fmla="*/ 0 w 49740"/>
                <a:gd name="connsiteY5" fmla="*/ 99802 h 99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740" h="99802">
                  <a:moveTo>
                    <a:pt x="0" y="99802"/>
                  </a:moveTo>
                  <a:cubicBezTo>
                    <a:pt x="16257" y="88682"/>
                    <a:pt x="7108" y="94946"/>
                    <a:pt x="13794" y="78054"/>
                  </a:cubicBezTo>
                  <a:lnTo>
                    <a:pt x="40326" y="24704"/>
                  </a:lnTo>
                  <a:cubicBezTo>
                    <a:pt x="47224" y="14569"/>
                    <a:pt x="52924" y="11543"/>
                    <a:pt x="47716" y="0"/>
                  </a:cubicBezTo>
                  <a:cubicBezTo>
                    <a:pt x="34978" y="8587"/>
                    <a:pt x="25547" y="28435"/>
                    <a:pt x="19213" y="43567"/>
                  </a:cubicBezTo>
                  <a:cubicBezTo>
                    <a:pt x="11753" y="61233"/>
                    <a:pt x="1619" y="76154"/>
                    <a:pt x="0" y="99802"/>
                  </a:cubicBezTo>
                  <a:close/>
                </a:path>
              </a:pathLst>
            </a:custGeom>
            <a:grpFill/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DA047A83-8CBB-9CE3-6977-6DFD066B8588}"/>
                </a:ext>
              </a:extLst>
            </p:cNvPr>
            <p:cNvSpPr/>
            <p:nvPr/>
          </p:nvSpPr>
          <p:spPr>
            <a:xfrm>
              <a:off x="2370385" y="4392107"/>
              <a:ext cx="15694" cy="75942"/>
            </a:xfrm>
            <a:custGeom>
              <a:avLst/>
              <a:gdLst>
                <a:gd name="connsiteX0" fmla="*/ 0 w 15694"/>
                <a:gd name="connsiteY0" fmla="*/ 8024 h 75942"/>
                <a:gd name="connsiteX1" fmla="*/ 3449 w 15694"/>
                <a:gd name="connsiteY1" fmla="*/ 27308 h 75942"/>
                <a:gd name="connsiteX2" fmla="*/ 141 w 15694"/>
                <a:gd name="connsiteY2" fmla="*/ 75943 h 75942"/>
                <a:gd name="connsiteX3" fmla="*/ 15694 w 15694"/>
                <a:gd name="connsiteY3" fmla="*/ 67708 h 75942"/>
                <a:gd name="connsiteX4" fmla="*/ 13653 w 15694"/>
                <a:gd name="connsiteY4" fmla="*/ 33361 h 75942"/>
                <a:gd name="connsiteX5" fmla="*/ 12035 w 15694"/>
                <a:gd name="connsiteY5" fmla="*/ 0 h 75942"/>
                <a:gd name="connsiteX6" fmla="*/ 0 w 15694"/>
                <a:gd name="connsiteY6" fmla="*/ 8024 h 75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94" h="75942">
                  <a:moveTo>
                    <a:pt x="0" y="8024"/>
                  </a:moveTo>
                  <a:cubicBezTo>
                    <a:pt x="0" y="25901"/>
                    <a:pt x="3730" y="4856"/>
                    <a:pt x="3449" y="27308"/>
                  </a:cubicBezTo>
                  <a:cubicBezTo>
                    <a:pt x="3308" y="35825"/>
                    <a:pt x="0" y="34487"/>
                    <a:pt x="141" y="75943"/>
                  </a:cubicBezTo>
                  <a:cubicBezTo>
                    <a:pt x="9501" y="73127"/>
                    <a:pt x="9149" y="72424"/>
                    <a:pt x="15694" y="67708"/>
                  </a:cubicBezTo>
                  <a:cubicBezTo>
                    <a:pt x="12527" y="53350"/>
                    <a:pt x="10275" y="52857"/>
                    <a:pt x="13653" y="33361"/>
                  </a:cubicBezTo>
                  <a:cubicBezTo>
                    <a:pt x="16750" y="15273"/>
                    <a:pt x="12457" y="18370"/>
                    <a:pt x="12035" y="0"/>
                  </a:cubicBezTo>
                  <a:cubicBezTo>
                    <a:pt x="5982" y="1548"/>
                    <a:pt x="0" y="1267"/>
                    <a:pt x="0" y="8024"/>
                  </a:cubicBezTo>
                  <a:close/>
                </a:path>
              </a:pathLst>
            </a:custGeom>
            <a:grpFill/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5ED59614-0390-5D38-39D3-4A82C3040F08}"/>
                </a:ext>
              </a:extLst>
            </p:cNvPr>
            <p:cNvSpPr/>
            <p:nvPr/>
          </p:nvSpPr>
          <p:spPr>
            <a:xfrm>
              <a:off x="2396911" y="4412307"/>
              <a:ext cx="17460" cy="47719"/>
            </a:xfrm>
            <a:custGeom>
              <a:avLst/>
              <a:gdLst>
                <a:gd name="connsiteX0" fmla="*/ 17461 w 17460"/>
                <a:gd name="connsiteY0" fmla="*/ 47719 h 47719"/>
                <a:gd name="connsiteX1" fmla="*/ 5567 w 17460"/>
                <a:gd name="connsiteY1" fmla="*/ 0 h 47719"/>
                <a:gd name="connsiteX2" fmla="*/ 17461 w 17460"/>
                <a:gd name="connsiteY2" fmla="*/ 47719 h 47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460" h="47719">
                  <a:moveTo>
                    <a:pt x="17461" y="47719"/>
                  </a:moveTo>
                  <a:cubicBezTo>
                    <a:pt x="17390" y="14710"/>
                    <a:pt x="16757" y="8587"/>
                    <a:pt x="5567" y="0"/>
                  </a:cubicBezTo>
                  <a:cubicBezTo>
                    <a:pt x="-3441" y="19074"/>
                    <a:pt x="-2878" y="36951"/>
                    <a:pt x="17461" y="47719"/>
                  </a:cubicBezTo>
                  <a:close/>
                </a:path>
              </a:pathLst>
            </a:custGeom>
            <a:grpFill/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99" name="图形 121">
            <a:extLst>
              <a:ext uri="{FF2B5EF4-FFF2-40B4-BE49-F238E27FC236}">
                <a16:creationId xmlns:a16="http://schemas.microsoft.com/office/drawing/2014/main" id="{24A1E249-930C-E8AF-B291-658413FF8B97}"/>
              </a:ext>
            </a:extLst>
          </p:cNvPr>
          <p:cNvGrpSpPr/>
          <p:nvPr/>
        </p:nvGrpSpPr>
        <p:grpSpPr>
          <a:xfrm>
            <a:off x="6339604" y="4455238"/>
            <a:ext cx="1357841" cy="1398549"/>
            <a:chOff x="3740641" y="4779633"/>
            <a:chExt cx="1428437" cy="1471260"/>
          </a:xfrm>
          <a:solidFill>
            <a:srgbClr val="00B050"/>
          </a:solidFill>
        </p:grpSpPr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D44558CF-226D-3297-C87D-822B335FA89F}"/>
                </a:ext>
              </a:extLst>
            </p:cNvPr>
            <p:cNvSpPr/>
            <p:nvPr/>
          </p:nvSpPr>
          <p:spPr>
            <a:xfrm>
              <a:off x="3933688" y="5706500"/>
              <a:ext cx="1149199" cy="544393"/>
            </a:xfrm>
            <a:custGeom>
              <a:avLst/>
              <a:gdLst>
                <a:gd name="connsiteX0" fmla="*/ 929480 w 1149199"/>
                <a:gd name="connsiteY0" fmla="*/ 331572 h 544393"/>
                <a:gd name="connsiteX1" fmla="*/ 933491 w 1149199"/>
                <a:gd name="connsiteY1" fmla="*/ 399491 h 544393"/>
                <a:gd name="connsiteX2" fmla="*/ 933421 w 1149199"/>
                <a:gd name="connsiteY2" fmla="*/ 467832 h 544393"/>
                <a:gd name="connsiteX3" fmla="*/ 856920 w 1149199"/>
                <a:gd name="connsiteY3" fmla="*/ 468818 h 544393"/>
                <a:gd name="connsiteX4" fmla="*/ 851783 w 1149199"/>
                <a:gd name="connsiteY4" fmla="*/ 469310 h 544393"/>
                <a:gd name="connsiteX5" fmla="*/ 725736 w 1149199"/>
                <a:gd name="connsiteY5" fmla="*/ 475434 h 544393"/>
                <a:gd name="connsiteX6" fmla="*/ 723625 w 1149199"/>
                <a:gd name="connsiteY6" fmla="*/ 388441 h 544393"/>
                <a:gd name="connsiteX7" fmla="*/ 722850 w 1149199"/>
                <a:gd name="connsiteY7" fmla="*/ 304897 h 544393"/>
                <a:gd name="connsiteX8" fmla="*/ 725736 w 1149199"/>
                <a:gd name="connsiteY8" fmla="*/ 239723 h 544393"/>
                <a:gd name="connsiteX9" fmla="*/ 833273 w 1149199"/>
                <a:gd name="connsiteY9" fmla="*/ 232333 h 544393"/>
                <a:gd name="connsiteX10" fmla="*/ 873811 w 1149199"/>
                <a:gd name="connsiteY10" fmla="*/ 230292 h 544393"/>
                <a:gd name="connsiteX11" fmla="*/ 925468 w 1149199"/>
                <a:gd name="connsiteY11" fmla="*/ 235711 h 544393"/>
                <a:gd name="connsiteX12" fmla="*/ 933562 w 1149199"/>
                <a:gd name="connsiteY12" fmla="*/ 303349 h 544393"/>
                <a:gd name="connsiteX13" fmla="*/ 929480 w 1149199"/>
                <a:gd name="connsiteY13" fmla="*/ 331572 h 544393"/>
                <a:gd name="connsiteX14" fmla="*/ 294250 w 1149199"/>
                <a:gd name="connsiteY14" fmla="*/ 11965 h 544393"/>
                <a:gd name="connsiteX15" fmla="*/ 333380 w 1149199"/>
                <a:gd name="connsiteY15" fmla="*/ 40681 h 544393"/>
                <a:gd name="connsiteX16" fmla="*/ 460271 w 1149199"/>
                <a:gd name="connsiteY16" fmla="*/ 38007 h 544393"/>
                <a:gd name="connsiteX17" fmla="*/ 650009 w 1149199"/>
                <a:gd name="connsiteY17" fmla="*/ 31743 h 544393"/>
                <a:gd name="connsiteX18" fmla="*/ 717854 w 1149199"/>
                <a:gd name="connsiteY18" fmla="*/ 31883 h 544393"/>
                <a:gd name="connsiteX19" fmla="*/ 781686 w 1149199"/>
                <a:gd name="connsiteY19" fmla="*/ 35965 h 544393"/>
                <a:gd name="connsiteX20" fmla="*/ 954534 w 1149199"/>
                <a:gd name="connsiteY20" fmla="*/ 32587 h 544393"/>
                <a:gd name="connsiteX21" fmla="*/ 1097401 w 1149199"/>
                <a:gd name="connsiteY21" fmla="*/ 39766 h 544393"/>
                <a:gd name="connsiteX22" fmla="*/ 1117459 w 1149199"/>
                <a:gd name="connsiteY22" fmla="*/ 79955 h 544393"/>
                <a:gd name="connsiteX23" fmla="*/ 1116333 w 1149199"/>
                <a:gd name="connsiteY23" fmla="*/ 169200 h 544393"/>
                <a:gd name="connsiteX24" fmla="*/ 1116262 w 1149199"/>
                <a:gd name="connsiteY24" fmla="*/ 187147 h 544393"/>
                <a:gd name="connsiteX25" fmla="*/ 1107676 w 1149199"/>
                <a:gd name="connsiteY25" fmla="*/ 325097 h 544393"/>
                <a:gd name="connsiteX26" fmla="*/ 1109506 w 1149199"/>
                <a:gd name="connsiteY26" fmla="*/ 459457 h 544393"/>
                <a:gd name="connsiteX27" fmla="*/ 969243 w 1149199"/>
                <a:gd name="connsiteY27" fmla="*/ 467410 h 544393"/>
                <a:gd name="connsiteX28" fmla="*/ 965795 w 1149199"/>
                <a:gd name="connsiteY28" fmla="*/ 408148 h 544393"/>
                <a:gd name="connsiteX29" fmla="*/ 970369 w 1149199"/>
                <a:gd name="connsiteY29" fmla="*/ 361696 h 544393"/>
                <a:gd name="connsiteX30" fmla="*/ 965443 w 1149199"/>
                <a:gd name="connsiteY30" fmla="*/ 335654 h 544393"/>
                <a:gd name="connsiteX31" fmla="*/ 968399 w 1149199"/>
                <a:gd name="connsiteY31" fmla="*/ 313202 h 544393"/>
                <a:gd name="connsiteX32" fmla="*/ 960868 w 1149199"/>
                <a:gd name="connsiteY32" fmla="*/ 216215 h 544393"/>
                <a:gd name="connsiteX33" fmla="*/ 913434 w 1149199"/>
                <a:gd name="connsiteY33" fmla="*/ 203828 h 544393"/>
                <a:gd name="connsiteX34" fmla="*/ 836933 w 1149199"/>
                <a:gd name="connsiteY34" fmla="*/ 203335 h 544393"/>
                <a:gd name="connsiteX35" fmla="*/ 763881 w 1149199"/>
                <a:gd name="connsiteY35" fmla="*/ 206010 h 544393"/>
                <a:gd name="connsiteX36" fmla="*/ 693855 w 1149199"/>
                <a:gd name="connsiteY36" fmla="*/ 211922 h 544393"/>
                <a:gd name="connsiteX37" fmla="*/ 689210 w 1149199"/>
                <a:gd name="connsiteY37" fmla="*/ 364159 h 544393"/>
                <a:gd name="connsiteX38" fmla="*/ 688576 w 1149199"/>
                <a:gd name="connsiteY38" fmla="*/ 422506 h 544393"/>
                <a:gd name="connsiteX39" fmla="*/ 690054 w 1149199"/>
                <a:gd name="connsiteY39" fmla="*/ 475363 h 544393"/>
                <a:gd name="connsiteX40" fmla="*/ 538249 w 1149199"/>
                <a:gd name="connsiteY40" fmla="*/ 487751 h 544393"/>
                <a:gd name="connsiteX41" fmla="*/ 485959 w 1149199"/>
                <a:gd name="connsiteY41" fmla="*/ 491340 h 544393"/>
                <a:gd name="connsiteX42" fmla="*/ 389612 w 1149199"/>
                <a:gd name="connsiteY42" fmla="*/ 506965 h 544393"/>
                <a:gd name="connsiteX43" fmla="*/ 178267 w 1149199"/>
                <a:gd name="connsiteY43" fmla="*/ 515552 h 544393"/>
                <a:gd name="connsiteX44" fmla="*/ 78753 w 1149199"/>
                <a:gd name="connsiteY44" fmla="*/ 503235 h 544393"/>
                <a:gd name="connsiteX45" fmla="*/ 36104 w 1149199"/>
                <a:gd name="connsiteY45" fmla="*/ 473041 h 544393"/>
                <a:gd name="connsiteX46" fmla="*/ 45675 w 1149199"/>
                <a:gd name="connsiteY46" fmla="*/ 374224 h 544393"/>
                <a:gd name="connsiteX47" fmla="*/ 42579 w 1149199"/>
                <a:gd name="connsiteY47" fmla="*/ 283712 h 544393"/>
                <a:gd name="connsiteX48" fmla="*/ 50391 w 1149199"/>
                <a:gd name="connsiteY48" fmla="*/ 127603 h 544393"/>
                <a:gd name="connsiteX49" fmla="*/ 58625 w 1149199"/>
                <a:gd name="connsiteY49" fmla="*/ 39977 h 544393"/>
                <a:gd name="connsiteX50" fmla="*/ 22662 w 1149199"/>
                <a:gd name="connsiteY50" fmla="*/ 71931 h 544393"/>
                <a:gd name="connsiteX51" fmla="*/ 14920 w 1149199"/>
                <a:gd name="connsiteY51" fmla="*/ 135768 h 544393"/>
                <a:gd name="connsiteX52" fmla="*/ 12738 w 1149199"/>
                <a:gd name="connsiteY52" fmla="*/ 191652 h 544393"/>
                <a:gd name="connsiteX53" fmla="*/ 11894 w 1149199"/>
                <a:gd name="connsiteY53" fmla="*/ 199464 h 544393"/>
                <a:gd name="connsiteX54" fmla="*/ 11612 w 1149199"/>
                <a:gd name="connsiteY54" fmla="*/ 298985 h 544393"/>
                <a:gd name="connsiteX55" fmla="*/ 11120 w 1149199"/>
                <a:gd name="connsiteY55" fmla="*/ 311443 h 544393"/>
                <a:gd name="connsiteX56" fmla="*/ 8445 w 1149199"/>
                <a:gd name="connsiteY56" fmla="*/ 429333 h 544393"/>
                <a:gd name="connsiteX57" fmla="*/ 0 w 1149199"/>
                <a:gd name="connsiteY57" fmla="*/ 500279 h 544393"/>
                <a:gd name="connsiteX58" fmla="*/ 121542 w 1149199"/>
                <a:gd name="connsiteY58" fmla="*/ 532303 h 544393"/>
                <a:gd name="connsiteX59" fmla="*/ 222887 w 1149199"/>
                <a:gd name="connsiteY59" fmla="*/ 544057 h 544393"/>
                <a:gd name="connsiteX60" fmla="*/ 256034 w 1149199"/>
                <a:gd name="connsiteY60" fmla="*/ 542156 h 544393"/>
                <a:gd name="connsiteX61" fmla="*/ 378210 w 1149199"/>
                <a:gd name="connsiteY61" fmla="*/ 539341 h 544393"/>
                <a:gd name="connsiteX62" fmla="*/ 459567 w 1149199"/>
                <a:gd name="connsiteY62" fmla="*/ 524842 h 544393"/>
                <a:gd name="connsiteX63" fmla="*/ 522555 w 1149199"/>
                <a:gd name="connsiteY63" fmla="*/ 518156 h 544393"/>
                <a:gd name="connsiteX64" fmla="*/ 728621 w 1149199"/>
                <a:gd name="connsiteY64" fmla="*/ 502179 h 544393"/>
                <a:gd name="connsiteX65" fmla="*/ 967061 w 1149199"/>
                <a:gd name="connsiteY65" fmla="*/ 497041 h 544393"/>
                <a:gd name="connsiteX66" fmla="*/ 1105213 w 1149199"/>
                <a:gd name="connsiteY66" fmla="*/ 491411 h 544393"/>
                <a:gd name="connsiteX67" fmla="*/ 1124919 w 1149199"/>
                <a:gd name="connsiteY67" fmla="*/ 519071 h 544393"/>
                <a:gd name="connsiteX68" fmla="*/ 1143850 w 1149199"/>
                <a:gd name="connsiteY68" fmla="*/ 262456 h 544393"/>
                <a:gd name="connsiteX69" fmla="*/ 1149199 w 1149199"/>
                <a:gd name="connsiteY69" fmla="*/ 15906 h 544393"/>
                <a:gd name="connsiteX70" fmla="*/ 1085859 w 1149199"/>
                <a:gd name="connsiteY70" fmla="*/ 6334 h 544393"/>
                <a:gd name="connsiteX71" fmla="*/ 1065379 w 1149199"/>
                <a:gd name="connsiteY71" fmla="*/ 4364 h 544393"/>
                <a:gd name="connsiteX72" fmla="*/ 933421 w 1149199"/>
                <a:gd name="connsiteY72" fmla="*/ 0 h 544393"/>
                <a:gd name="connsiteX73" fmla="*/ 853542 w 1149199"/>
                <a:gd name="connsiteY73" fmla="*/ 4012 h 544393"/>
                <a:gd name="connsiteX74" fmla="*/ 708423 w 1149199"/>
                <a:gd name="connsiteY74" fmla="*/ 774 h 544393"/>
                <a:gd name="connsiteX75" fmla="*/ 698077 w 1149199"/>
                <a:gd name="connsiteY75" fmla="*/ 493 h 544393"/>
                <a:gd name="connsiteX76" fmla="*/ 549932 w 1149199"/>
                <a:gd name="connsiteY76" fmla="*/ 0 h 544393"/>
                <a:gd name="connsiteX77" fmla="*/ 522133 w 1149199"/>
                <a:gd name="connsiteY77" fmla="*/ 4223 h 544393"/>
                <a:gd name="connsiteX78" fmla="*/ 362094 w 1149199"/>
                <a:gd name="connsiteY78" fmla="*/ 16118 h 544393"/>
                <a:gd name="connsiteX79" fmla="*/ 294250 w 1149199"/>
                <a:gd name="connsiteY79" fmla="*/ 11965 h 544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1149199" h="544393">
                  <a:moveTo>
                    <a:pt x="929480" y="331572"/>
                  </a:moveTo>
                  <a:cubicBezTo>
                    <a:pt x="929480" y="352546"/>
                    <a:pt x="933562" y="357262"/>
                    <a:pt x="933491" y="399491"/>
                  </a:cubicBezTo>
                  <a:cubicBezTo>
                    <a:pt x="933421" y="422295"/>
                    <a:pt x="933491" y="445029"/>
                    <a:pt x="933421" y="467832"/>
                  </a:cubicBezTo>
                  <a:lnTo>
                    <a:pt x="856920" y="468818"/>
                  </a:lnTo>
                  <a:cubicBezTo>
                    <a:pt x="855724" y="468959"/>
                    <a:pt x="852909" y="469170"/>
                    <a:pt x="851783" y="469310"/>
                  </a:cubicBezTo>
                  <a:lnTo>
                    <a:pt x="725736" y="475434"/>
                  </a:lnTo>
                  <a:cubicBezTo>
                    <a:pt x="716939" y="439961"/>
                    <a:pt x="723413" y="415116"/>
                    <a:pt x="723625" y="388441"/>
                  </a:cubicBezTo>
                  <a:cubicBezTo>
                    <a:pt x="723836" y="352687"/>
                    <a:pt x="716094" y="342974"/>
                    <a:pt x="722850" y="304897"/>
                  </a:cubicBezTo>
                  <a:cubicBezTo>
                    <a:pt x="726229" y="286246"/>
                    <a:pt x="725736" y="264146"/>
                    <a:pt x="725736" y="239723"/>
                  </a:cubicBezTo>
                  <a:cubicBezTo>
                    <a:pt x="761488" y="239652"/>
                    <a:pt x="794214" y="228673"/>
                    <a:pt x="833273" y="232333"/>
                  </a:cubicBezTo>
                  <a:cubicBezTo>
                    <a:pt x="874937" y="236204"/>
                    <a:pt x="851290" y="232192"/>
                    <a:pt x="873811" y="230292"/>
                  </a:cubicBezTo>
                  <a:cubicBezTo>
                    <a:pt x="886197" y="229306"/>
                    <a:pt x="906185" y="235429"/>
                    <a:pt x="925468" y="235711"/>
                  </a:cubicBezTo>
                  <a:cubicBezTo>
                    <a:pt x="926172" y="257530"/>
                    <a:pt x="934195" y="282797"/>
                    <a:pt x="933562" y="303349"/>
                  </a:cubicBezTo>
                  <a:cubicBezTo>
                    <a:pt x="932999" y="321507"/>
                    <a:pt x="929480" y="317425"/>
                    <a:pt x="929480" y="331572"/>
                  </a:cubicBezTo>
                  <a:close/>
                  <a:moveTo>
                    <a:pt x="294250" y="11965"/>
                  </a:moveTo>
                  <a:cubicBezTo>
                    <a:pt x="296220" y="35402"/>
                    <a:pt x="310085" y="37514"/>
                    <a:pt x="333380" y="40681"/>
                  </a:cubicBezTo>
                  <a:cubicBezTo>
                    <a:pt x="370891" y="45749"/>
                    <a:pt x="422619" y="44200"/>
                    <a:pt x="460271" y="38007"/>
                  </a:cubicBezTo>
                  <a:lnTo>
                    <a:pt x="650009" y="31743"/>
                  </a:lnTo>
                  <a:cubicBezTo>
                    <a:pt x="670067" y="33432"/>
                    <a:pt x="697163" y="31954"/>
                    <a:pt x="717854" y="31883"/>
                  </a:cubicBezTo>
                  <a:cubicBezTo>
                    <a:pt x="744949" y="31743"/>
                    <a:pt x="754450" y="35965"/>
                    <a:pt x="781686" y="35965"/>
                  </a:cubicBezTo>
                  <a:cubicBezTo>
                    <a:pt x="839185" y="35965"/>
                    <a:pt x="897528" y="38218"/>
                    <a:pt x="954534" y="32587"/>
                  </a:cubicBezTo>
                  <a:lnTo>
                    <a:pt x="1097401" y="39766"/>
                  </a:lnTo>
                  <a:cubicBezTo>
                    <a:pt x="1114996" y="42300"/>
                    <a:pt x="1117740" y="41596"/>
                    <a:pt x="1117459" y="79955"/>
                  </a:cubicBezTo>
                  <a:cubicBezTo>
                    <a:pt x="1117107" y="132741"/>
                    <a:pt x="1111899" y="90864"/>
                    <a:pt x="1116333" y="169200"/>
                  </a:cubicBezTo>
                  <a:cubicBezTo>
                    <a:pt x="1116825" y="177645"/>
                    <a:pt x="1116333" y="184261"/>
                    <a:pt x="1116262" y="187147"/>
                  </a:cubicBezTo>
                  <a:cubicBezTo>
                    <a:pt x="1115207" y="234163"/>
                    <a:pt x="1103313" y="280756"/>
                    <a:pt x="1107676" y="325097"/>
                  </a:cubicBezTo>
                  <a:cubicBezTo>
                    <a:pt x="1110843" y="357121"/>
                    <a:pt x="1104228" y="437920"/>
                    <a:pt x="1109506" y="459457"/>
                  </a:cubicBezTo>
                  <a:cubicBezTo>
                    <a:pt x="1062212" y="459738"/>
                    <a:pt x="1016889" y="467410"/>
                    <a:pt x="969243" y="467410"/>
                  </a:cubicBezTo>
                  <a:cubicBezTo>
                    <a:pt x="969595" y="444536"/>
                    <a:pt x="964528" y="423491"/>
                    <a:pt x="965795" y="408148"/>
                  </a:cubicBezTo>
                  <a:cubicBezTo>
                    <a:pt x="967554" y="386822"/>
                    <a:pt x="973536" y="375139"/>
                    <a:pt x="970369" y="361696"/>
                  </a:cubicBezTo>
                  <a:cubicBezTo>
                    <a:pt x="966850" y="346704"/>
                    <a:pt x="965372" y="353883"/>
                    <a:pt x="965443" y="335654"/>
                  </a:cubicBezTo>
                  <a:cubicBezTo>
                    <a:pt x="965443" y="324041"/>
                    <a:pt x="967554" y="321155"/>
                    <a:pt x="968399" y="313202"/>
                  </a:cubicBezTo>
                  <a:cubicBezTo>
                    <a:pt x="969454" y="303419"/>
                    <a:pt x="968539" y="231207"/>
                    <a:pt x="960868" y="216215"/>
                  </a:cubicBezTo>
                  <a:cubicBezTo>
                    <a:pt x="952352" y="199534"/>
                    <a:pt x="931380" y="204180"/>
                    <a:pt x="913434" y="203828"/>
                  </a:cubicBezTo>
                  <a:cubicBezTo>
                    <a:pt x="877752" y="203054"/>
                    <a:pt x="876907" y="199112"/>
                    <a:pt x="836933" y="203335"/>
                  </a:cubicBezTo>
                  <a:cubicBezTo>
                    <a:pt x="806178" y="206643"/>
                    <a:pt x="791821" y="201364"/>
                    <a:pt x="763881" y="206010"/>
                  </a:cubicBezTo>
                  <a:lnTo>
                    <a:pt x="693855" y="211922"/>
                  </a:lnTo>
                  <a:cubicBezTo>
                    <a:pt x="693714" y="270128"/>
                    <a:pt x="684283" y="320663"/>
                    <a:pt x="689210" y="364159"/>
                  </a:cubicBezTo>
                  <a:cubicBezTo>
                    <a:pt x="691180" y="381403"/>
                    <a:pt x="690969" y="405544"/>
                    <a:pt x="688576" y="422506"/>
                  </a:cubicBezTo>
                  <a:cubicBezTo>
                    <a:pt x="684846" y="449040"/>
                    <a:pt x="689351" y="447070"/>
                    <a:pt x="690054" y="475363"/>
                  </a:cubicBezTo>
                  <a:lnTo>
                    <a:pt x="538249" y="487751"/>
                  </a:lnTo>
                  <a:cubicBezTo>
                    <a:pt x="518333" y="490707"/>
                    <a:pt x="509183" y="490355"/>
                    <a:pt x="485959" y="491340"/>
                  </a:cubicBezTo>
                  <a:cubicBezTo>
                    <a:pt x="456752" y="492677"/>
                    <a:pt x="417974" y="504009"/>
                    <a:pt x="389612" y="506965"/>
                  </a:cubicBezTo>
                  <a:cubicBezTo>
                    <a:pt x="320149" y="514144"/>
                    <a:pt x="250052" y="516044"/>
                    <a:pt x="178267" y="515552"/>
                  </a:cubicBezTo>
                  <a:cubicBezTo>
                    <a:pt x="140967" y="515270"/>
                    <a:pt x="114364" y="503446"/>
                    <a:pt x="78753" y="503235"/>
                  </a:cubicBezTo>
                  <a:cubicBezTo>
                    <a:pt x="25195" y="502883"/>
                    <a:pt x="24984" y="506261"/>
                    <a:pt x="36104" y="473041"/>
                  </a:cubicBezTo>
                  <a:cubicBezTo>
                    <a:pt x="45534" y="444677"/>
                    <a:pt x="44057" y="406600"/>
                    <a:pt x="45675" y="374224"/>
                  </a:cubicBezTo>
                  <a:lnTo>
                    <a:pt x="42579" y="283712"/>
                  </a:lnTo>
                  <a:cubicBezTo>
                    <a:pt x="42790" y="238315"/>
                    <a:pt x="40326" y="163217"/>
                    <a:pt x="50391" y="127603"/>
                  </a:cubicBezTo>
                  <a:lnTo>
                    <a:pt x="58625" y="39977"/>
                  </a:lnTo>
                  <a:cubicBezTo>
                    <a:pt x="19424" y="19214"/>
                    <a:pt x="22662" y="24704"/>
                    <a:pt x="22662" y="71931"/>
                  </a:cubicBezTo>
                  <a:cubicBezTo>
                    <a:pt x="22662" y="104800"/>
                    <a:pt x="16117" y="112753"/>
                    <a:pt x="14920" y="135768"/>
                  </a:cubicBezTo>
                  <a:lnTo>
                    <a:pt x="12738" y="191652"/>
                  </a:lnTo>
                  <a:cubicBezTo>
                    <a:pt x="11472" y="202842"/>
                    <a:pt x="13161" y="189399"/>
                    <a:pt x="11894" y="199464"/>
                  </a:cubicBezTo>
                  <a:cubicBezTo>
                    <a:pt x="7671" y="232614"/>
                    <a:pt x="13301" y="270269"/>
                    <a:pt x="11612" y="298985"/>
                  </a:cubicBezTo>
                  <a:cubicBezTo>
                    <a:pt x="11331" y="303912"/>
                    <a:pt x="10909" y="305249"/>
                    <a:pt x="11120" y="311443"/>
                  </a:cubicBezTo>
                  <a:cubicBezTo>
                    <a:pt x="12879" y="352194"/>
                    <a:pt x="18650" y="383655"/>
                    <a:pt x="8445" y="429333"/>
                  </a:cubicBezTo>
                  <a:lnTo>
                    <a:pt x="0" y="500279"/>
                  </a:lnTo>
                  <a:cubicBezTo>
                    <a:pt x="352" y="542086"/>
                    <a:pt x="92054" y="527095"/>
                    <a:pt x="121542" y="532303"/>
                  </a:cubicBezTo>
                  <a:cubicBezTo>
                    <a:pt x="150116" y="537300"/>
                    <a:pt x="194665" y="546239"/>
                    <a:pt x="222887" y="544057"/>
                  </a:cubicBezTo>
                  <a:cubicBezTo>
                    <a:pt x="233162" y="543283"/>
                    <a:pt x="246182" y="542579"/>
                    <a:pt x="256034" y="542156"/>
                  </a:cubicBezTo>
                  <a:lnTo>
                    <a:pt x="378210" y="539341"/>
                  </a:lnTo>
                  <a:cubicBezTo>
                    <a:pt x="400802" y="539341"/>
                    <a:pt x="438806" y="528854"/>
                    <a:pt x="459567" y="524842"/>
                  </a:cubicBezTo>
                  <a:lnTo>
                    <a:pt x="522555" y="518156"/>
                  </a:lnTo>
                  <a:cubicBezTo>
                    <a:pt x="589203" y="506402"/>
                    <a:pt x="662677" y="510484"/>
                    <a:pt x="728621" y="502179"/>
                  </a:cubicBezTo>
                  <a:cubicBezTo>
                    <a:pt x="800618" y="493100"/>
                    <a:pt x="896121" y="507528"/>
                    <a:pt x="967061" y="497041"/>
                  </a:cubicBezTo>
                  <a:cubicBezTo>
                    <a:pt x="1018648" y="489510"/>
                    <a:pt x="1050670" y="491411"/>
                    <a:pt x="1105213" y="491411"/>
                  </a:cubicBezTo>
                  <a:cubicBezTo>
                    <a:pt x="1105987" y="512596"/>
                    <a:pt x="1112532" y="510695"/>
                    <a:pt x="1124919" y="519071"/>
                  </a:cubicBezTo>
                  <a:cubicBezTo>
                    <a:pt x="1157081" y="493592"/>
                    <a:pt x="1133857" y="340088"/>
                    <a:pt x="1143850" y="262456"/>
                  </a:cubicBezTo>
                  <a:lnTo>
                    <a:pt x="1149199" y="15906"/>
                  </a:lnTo>
                  <a:cubicBezTo>
                    <a:pt x="1114925" y="8164"/>
                    <a:pt x="1120485" y="5490"/>
                    <a:pt x="1085859" y="6334"/>
                  </a:cubicBezTo>
                  <a:cubicBezTo>
                    <a:pt x="1074599" y="6616"/>
                    <a:pt x="1079736" y="5349"/>
                    <a:pt x="1065379" y="4364"/>
                  </a:cubicBezTo>
                  <a:lnTo>
                    <a:pt x="933421" y="0"/>
                  </a:lnTo>
                  <a:cubicBezTo>
                    <a:pt x="903792" y="0"/>
                    <a:pt x="886549" y="4082"/>
                    <a:pt x="853542" y="4012"/>
                  </a:cubicBezTo>
                  <a:lnTo>
                    <a:pt x="708423" y="774"/>
                  </a:lnTo>
                  <a:cubicBezTo>
                    <a:pt x="704130" y="563"/>
                    <a:pt x="702793" y="282"/>
                    <a:pt x="698077" y="493"/>
                  </a:cubicBezTo>
                  <a:lnTo>
                    <a:pt x="549932" y="0"/>
                  </a:lnTo>
                  <a:cubicBezTo>
                    <a:pt x="543317" y="0"/>
                    <a:pt x="537827" y="3871"/>
                    <a:pt x="522133" y="4223"/>
                  </a:cubicBezTo>
                  <a:cubicBezTo>
                    <a:pt x="471461" y="5138"/>
                    <a:pt x="416918" y="17877"/>
                    <a:pt x="362094" y="16118"/>
                  </a:cubicBezTo>
                  <a:cubicBezTo>
                    <a:pt x="339080" y="15414"/>
                    <a:pt x="323034" y="11965"/>
                    <a:pt x="294250" y="11965"/>
                  </a:cubicBezTo>
                  <a:close/>
                </a:path>
              </a:pathLst>
            </a:custGeom>
            <a:grpFill/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FD30DB8A-F090-20AF-6996-C2E098415C81}"/>
                </a:ext>
              </a:extLst>
            </p:cNvPr>
            <p:cNvSpPr/>
            <p:nvPr/>
          </p:nvSpPr>
          <p:spPr>
            <a:xfrm>
              <a:off x="3868411" y="4779633"/>
              <a:ext cx="535048" cy="1058693"/>
            </a:xfrm>
            <a:custGeom>
              <a:avLst/>
              <a:gdLst>
                <a:gd name="connsiteX0" fmla="*/ 247696 w 535048"/>
                <a:gd name="connsiteY0" fmla="*/ 715297 h 1058693"/>
                <a:gd name="connsiteX1" fmla="*/ 202231 w 535048"/>
                <a:gd name="connsiteY1" fmla="*/ 688693 h 1058693"/>
                <a:gd name="connsiteX2" fmla="*/ 192097 w 535048"/>
                <a:gd name="connsiteY2" fmla="*/ 682781 h 1058693"/>
                <a:gd name="connsiteX3" fmla="*/ 189634 w 535048"/>
                <a:gd name="connsiteY3" fmla="*/ 681303 h 1058693"/>
                <a:gd name="connsiteX4" fmla="*/ 81815 w 535048"/>
                <a:gd name="connsiteY4" fmla="*/ 597407 h 1058693"/>
                <a:gd name="connsiteX5" fmla="*/ 40433 w 535048"/>
                <a:gd name="connsiteY5" fmla="*/ 530825 h 1058693"/>
                <a:gd name="connsiteX6" fmla="*/ 37618 w 535048"/>
                <a:gd name="connsiteY6" fmla="*/ 497675 h 1058693"/>
                <a:gd name="connsiteX7" fmla="*/ 99972 w 535048"/>
                <a:gd name="connsiteY7" fmla="*/ 251758 h 1058693"/>
                <a:gd name="connsiteX8" fmla="*/ 168309 w 535048"/>
                <a:gd name="connsiteY8" fmla="*/ 156320 h 1058693"/>
                <a:gd name="connsiteX9" fmla="*/ 169858 w 535048"/>
                <a:gd name="connsiteY9" fmla="*/ 153856 h 1058693"/>
                <a:gd name="connsiteX10" fmla="*/ 252411 w 535048"/>
                <a:gd name="connsiteY10" fmla="*/ 44693 h 1058693"/>
                <a:gd name="connsiteX11" fmla="*/ 255719 w 535048"/>
                <a:gd name="connsiteY11" fmla="*/ 32024 h 1058693"/>
                <a:gd name="connsiteX12" fmla="*/ 277606 w 535048"/>
                <a:gd name="connsiteY12" fmla="*/ 46101 h 1058693"/>
                <a:gd name="connsiteX13" fmla="*/ 284081 w 535048"/>
                <a:gd name="connsiteY13" fmla="*/ 51590 h 1058693"/>
                <a:gd name="connsiteX14" fmla="*/ 288585 w 535048"/>
                <a:gd name="connsiteY14" fmla="*/ 54969 h 1058693"/>
                <a:gd name="connsiteX15" fmla="*/ 389366 w 535048"/>
                <a:gd name="connsiteY15" fmla="*/ 182009 h 1058693"/>
                <a:gd name="connsiteX16" fmla="*/ 418714 w 535048"/>
                <a:gd name="connsiteY16" fmla="*/ 224591 h 1058693"/>
                <a:gd name="connsiteX17" fmla="*/ 449680 w 535048"/>
                <a:gd name="connsiteY17" fmla="*/ 265412 h 1058693"/>
                <a:gd name="connsiteX18" fmla="*/ 477268 w 535048"/>
                <a:gd name="connsiteY18" fmla="*/ 309824 h 1058693"/>
                <a:gd name="connsiteX19" fmla="*/ 476071 w 535048"/>
                <a:gd name="connsiteY19" fmla="*/ 512033 h 1058693"/>
                <a:gd name="connsiteX20" fmla="*/ 450595 w 535048"/>
                <a:gd name="connsiteY20" fmla="*/ 558485 h 1058693"/>
                <a:gd name="connsiteX21" fmla="*/ 364030 w 535048"/>
                <a:gd name="connsiteY21" fmla="*/ 659766 h 1058693"/>
                <a:gd name="connsiteX22" fmla="*/ 353121 w 535048"/>
                <a:gd name="connsiteY22" fmla="*/ 668704 h 1058693"/>
                <a:gd name="connsiteX23" fmla="*/ 330249 w 535048"/>
                <a:gd name="connsiteY23" fmla="*/ 685807 h 1058693"/>
                <a:gd name="connsiteX24" fmla="*/ 314836 w 535048"/>
                <a:gd name="connsiteY24" fmla="*/ 690382 h 1058693"/>
                <a:gd name="connsiteX25" fmla="*/ 279717 w 535048"/>
                <a:gd name="connsiteY25" fmla="*/ 702910 h 1058693"/>
                <a:gd name="connsiteX26" fmla="*/ 277395 w 535048"/>
                <a:gd name="connsiteY26" fmla="*/ 647167 h 1058693"/>
                <a:gd name="connsiteX27" fmla="*/ 270005 w 535048"/>
                <a:gd name="connsiteY27" fmla="*/ 528995 h 1058693"/>
                <a:gd name="connsiteX28" fmla="*/ 272117 w 535048"/>
                <a:gd name="connsiteY28" fmla="*/ 400054 h 1058693"/>
                <a:gd name="connsiteX29" fmla="*/ 279647 w 535048"/>
                <a:gd name="connsiteY29" fmla="*/ 339596 h 1058693"/>
                <a:gd name="connsiteX30" fmla="*/ 255578 w 535048"/>
                <a:gd name="connsiteY30" fmla="*/ 323619 h 1058693"/>
                <a:gd name="connsiteX31" fmla="*/ 239180 w 535048"/>
                <a:gd name="connsiteY31" fmla="*/ 394916 h 1058693"/>
                <a:gd name="connsiteX32" fmla="*/ 231720 w 535048"/>
                <a:gd name="connsiteY32" fmla="*/ 467481 h 1058693"/>
                <a:gd name="connsiteX33" fmla="*/ 246077 w 535048"/>
                <a:gd name="connsiteY33" fmla="*/ 664411 h 1058693"/>
                <a:gd name="connsiteX34" fmla="*/ 247696 w 535048"/>
                <a:gd name="connsiteY34" fmla="*/ 715297 h 1058693"/>
                <a:gd name="connsiteX35" fmla="*/ 247696 w 535048"/>
                <a:gd name="connsiteY35" fmla="*/ 747110 h 1058693"/>
                <a:gd name="connsiteX36" fmla="*/ 243754 w 535048"/>
                <a:gd name="connsiteY36" fmla="*/ 846701 h 1058693"/>
                <a:gd name="connsiteX37" fmla="*/ 235661 w 535048"/>
                <a:gd name="connsiteY37" fmla="*/ 922785 h 1058693"/>
                <a:gd name="connsiteX38" fmla="*/ 233409 w 535048"/>
                <a:gd name="connsiteY38" fmla="*/ 996405 h 1058693"/>
                <a:gd name="connsiteX39" fmla="*/ 259730 w 535048"/>
                <a:gd name="connsiteY39" fmla="*/ 1058694 h 1058693"/>
                <a:gd name="connsiteX40" fmla="*/ 275706 w 535048"/>
                <a:gd name="connsiteY40" fmla="*/ 958821 h 1058693"/>
                <a:gd name="connsiteX41" fmla="*/ 277747 w 535048"/>
                <a:gd name="connsiteY41" fmla="*/ 893224 h 1058693"/>
                <a:gd name="connsiteX42" fmla="*/ 279577 w 535048"/>
                <a:gd name="connsiteY42" fmla="*/ 862960 h 1058693"/>
                <a:gd name="connsiteX43" fmla="*/ 282392 w 535048"/>
                <a:gd name="connsiteY43" fmla="*/ 861623 h 1058693"/>
                <a:gd name="connsiteX44" fmla="*/ 292034 w 535048"/>
                <a:gd name="connsiteY44" fmla="*/ 854725 h 1058693"/>
                <a:gd name="connsiteX45" fmla="*/ 287248 w 535048"/>
                <a:gd name="connsiteY45" fmla="*/ 807287 h 1058693"/>
                <a:gd name="connsiteX46" fmla="*/ 287670 w 535048"/>
                <a:gd name="connsiteY46" fmla="*/ 735145 h 1058693"/>
                <a:gd name="connsiteX47" fmla="*/ 322437 w 535048"/>
                <a:gd name="connsiteY47" fmla="*/ 721984 h 1058693"/>
                <a:gd name="connsiteX48" fmla="*/ 370364 w 535048"/>
                <a:gd name="connsiteY48" fmla="*/ 697983 h 1058693"/>
                <a:gd name="connsiteX49" fmla="*/ 394081 w 535048"/>
                <a:gd name="connsiteY49" fmla="*/ 677783 h 1058693"/>
                <a:gd name="connsiteX50" fmla="*/ 464952 w 535048"/>
                <a:gd name="connsiteY50" fmla="*/ 592832 h 1058693"/>
                <a:gd name="connsiteX51" fmla="*/ 508797 w 535048"/>
                <a:gd name="connsiteY51" fmla="*/ 528643 h 1058693"/>
                <a:gd name="connsiteX52" fmla="*/ 512879 w 535048"/>
                <a:gd name="connsiteY52" fmla="*/ 520690 h 1058693"/>
                <a:gd name="connsiteX53" fmla="*/ 519846 w 535048"/>
                <a:gd name="connsiteY53" fmla="*/ 495845 h 1058693"/>
                <a:gd name="connsiteX54" fmla="*/ 526884 w 535048"/>
                <a:gd name="connsiteY54" fmla="*/ 355995 h 1058693"/>
                <a:gd name="connsiteX55" fmla="*/ 498452 w 535048"/>
                <a:gd name="connsiteY55" fmla="*/ 284627 h 1058693"/>
                <a:gd name="connsiteX56" fmla="*/ 376205 w 535048"/>
                <a:gd name="connsiteY56" fmla="*/ 107193 h 1058693"/>
                <a:gd name="connsiteX57" fmla="*/ 319551 w 535048"/>
                <a:gd name="connsiteY57" fmla="*/ 43989 h 1058693"/>
                <a:gd name="connsiteX58" fmla="*/ 303716 w 535048"/>
                <a:gd name="connsiteY58" fmla="*/ 31954 h 1058693"/>
                <a:gd name="connsiteX59" fmla="*/ 239672 w 535048"/>
                <a:gd name="connsiteY59" fmla="*/ 0 h 1058693"/>
                <a:gd name="connsiteX60" fmla="*/ 226090 w 535048"/>
                <a:gd name="connsiteY60" fmla="*/ 22311 h 1058693"/>
                <a:gd name="connsiteX61" fmla="*/ 207791 w 535048"/>
                <a:gd name="connsiteY61" fmla="*/ 43989 h 1058693"/>
                <a:gd name="connsiteX62" fmla="*/ 100887 w 535048"/>
                <a:gd name="connsiteY62" fmla="*/ 184543 h 1058693"/>
                <a:gd name="connsiteX63" fmla="*/ 99198 w 535048"/>
                <a:gd name="connsiteY63" fmla="*/ 186936 h 1058693"/>
                <a:gd name="connsiteX64" fmla="*/ 75200 w 535048"/>
                <a:gd name="connsiteY64" fmla="*/ 218960 h 1058693"/>
                <a:gd name="connsiteX65" fmla="*/ 61405 w 535048"/>
                <a:gd name="connsiteY65" fmla="*/ 241201 h 1058693"/>
                <a:gd name="connsiteX66" fmla="*/ 54438 w 535048"/>
                <a:gd name="connsiteY66" fmla="*/ 254081 h 1058693"/>
                <a:gd name="connsiteX67" fmla="*/ 48104 w 535048"/>
                <a:gd name="connsiteY67" fmla="*/ 267735 h 1058693"/>
                <a:gd name="connsiteX68" fmla="*/ 25865 w 535048"/>
                <a:gd name="connsiteY68" fmla="*/ 321507 h 1058693"/>
                <a:gd name="connsiteX69" fmla="*/ 7778 w 535048"/>
                <a:gd name="connsiteY69" fmla="*/ 383303 h 1058693"/>
                <a:gd name="connsiteX70" fmla="*/ 36 w 535048"/>
                <a:gd name="connsiteY70" fmla="*/ 451433 h 1058693"/>
                <a:gd name="connsiteX71" fmla="*/ 4892 w 535048"/>
                <a:gd name="connsiteY71" fmla="*/ 522520 h 1058693"/>
                <a:gd name="connsiteX72" fmla="*/ 45641 w 535048"/>
                <a:gd name="connsiteY72" fmla="*/ 597618 h 1058693"/>
                <a:gd name="connsiteX73" fmla="*/ 65135 w 535048"/>
                <a:gd name="connsiteY73" fmla="*/ 618099 h 1058693"/>
                <a:gd name="connsiteX74" fmla="*/ 162046 w 535048"/>
                <a:gd name="connsiteY74" fmla="*/ 696857 h 1058693"/>
                <a:gd name="connsiteX75" fmla="*/ 164298 w 535048"/>
                <a:gd name="connsiteY75" fmla="*/ 698546 h 1058693"/>
                <a:gd name="connsiteX76" fmla="*/ 210958 w 535048"/>
                <a:gd name="connsiteY76" fmla="*/ 723954 h 1058693"/>
                <a:gd name="connsiteX77" fmla="*/ 213281 w 535048"/>
                <a:gd name="connsiteY77" fmla="*/ 725644 h 1058693"/>
                <a:gd name="connsiteX78" fmla="*/ 247696 w 535048"/>
                <a:gd name="connsiteY78" fmla="*/ 747110 h 1058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535048" h="1058693">
                  <a:moveTo>
                    <a:pt x="247696" y="715297"/>
                  </a:moveTo>
                  <a:cubicBezTo>
                    <a:pt x="233479" y="705444"/>
                    <a:pt x="218700" y="698335"/>
                    <a:pt x="202231" y="688693"/>
                  </a:cubicBezTo>
                  <a:lnTo>
                    <a:pt x="192097" y="682781"/>
                  </a:lnTo>
                  <a:cubicBezTo>
                    <a:pt x="191393" y="682358"/>
                    <a:pt x="190338" y="681795"/>
                    <a:pt x="189634" y="681303"/>
                  </a:cubicBezTo>
                  <a:cubicBezTo>
                    <a:pt x="147900" y="656598"/>
                    <a:pt x="113626" y="634076"/>
                    <a:pt x="81815" y="597407"/>
                  </a:cubicBezTo>
                  <a:lnTo>
                    <a:pt x="40433" y="530825"/>
                  </a:lnTo>
                  <a:cubicBezTo>
                    <a:pt x="38744" y="520549"/>
                    <a:pt x="39307" y="509217"/>
                    <a:pt x="37618" y="497675"/>
                  </a:cubicBezTo>
                  <a:cubicBezTo>
                    <a:pt x="27413" y="427363"/>
                    <a:pt x="59365" y="313061"/>
                    <a:pt x="99972" y="251758"/>
                  </a:cubicBezTo>
                  <a:lnTo>
                    <a:pt x="168309" y="156320"/>
                  </a:lnTo>
                  <a:cubicBezTo>
                    <a:pt x="168802" y="155616"/>
                    <a:pt x="169365" y="154560"/>
                    <a:pt x="169858" y="153856"/>
                  </a:cubicBezTo>
                  <a:lnTo>
                    <a:pt x="252411" y="44693"/>
                  </a:lnTo>
                  <a:cubicBezTo>
                    <a:pt x="255015" y="38007"/>
                    <a:pt x="254733" y="42933"/>
                    <a:pt x="255719" y="32024"/>
                  </a:cubicBezTo>
                  <a:cubicBezTo>
                    <a:pt x="266838" y="37725"/>
                    <a:pt x="267120" y="37443"/>
                    <a:pt x="277606" y="46101"/>
                  </a:cubicBezTo>
                  <a:lnTo>
                    <a:pt x="284081" y="51590"/>
                  </a:lnTo>
                  <a:cubicBezTo>
                    <a:pt x="284996" y="52294"/>
                    <a:pt x="287670" y="54265"/>
                    <a:pt x="288585" y="54969"/>
                  </a:cubicBezTo>
                  <a:cubicBezTo>
                    <a:pt x="341861" y="94101"/>
                    <a:pt x="352136" y="131967"/>
                    <a:pt x="389366" y="182009"/>
                  </a:cubicBezTo>
                  <a:cubicBezTo>
                    <a:pt x="400838" y="197493"/>
                    <a:pt x="408438" y="209106"/>
                    <a:pt x="418714" y="224591"/>
                  </a:cubicBezTo>
                  <a:cubicBezTo>
                    <a:pt x="430256" y="241975"/>
                    <a:pt x="435815" y="249436"/>
                    <a:pt x="449680" y="265412"/>
                  </a:cubicBezTo>
                  <a:lnTo>
                    <a:pt x="477268" y="309824"/>
                  </a:lnTo>
                  <a:cubicBezTo>
                    <a:pt x="508375" y="381895"/>
                    <a:pt x="504786" y="438061"/>
                    <a:pt x="476071" y="512033"/>
                  </a:cubicBezTo>
                  <a:cubicBezTo>
                    <a:pt x="468471" y="531740"/>
                    <a:pt x="463122" y="546379"/>
                    <a:pt x="450595" y="558485"/>
                  </a:cubicBezTo>
                  <a:cubicBezTo>
                    <a:pt x="421458" y="586779"/>
                    <a:pt x="401401" y="631472"/>
                    <a:pt x="364030" y="659766"/>
                  </a:cubicBezTo>
                  <a:lnTo>
                    <a:pt x="353121" y="668704"/>
                  </a:lnTo>
                  <a:cubicBezTo>
                    <a:pt x="342917" y="677572"/>
                    <a:pt x="343128" y="680458"/>
                    <a:pt x="330249" y="685807"/>
                  </a:cubicBezTo>
                  <a:cubicBezTo>
                    <a:pt x="323000" y="688834"/>
                    <a:pt x="319903" y="688834"/>
                    <a:pt x="314836" y="690382"/>
                  </a:cubicBezTo>
                  <a:cubicBezTo>
                    <a:pt x="297945" y="695590"/>
                    <a:pt x="295904" y="699813"/>
                    <a:pt x="279717" y="702910"/>
                  </a:cubicBezTo>
                  <a:cubicBezTo>
                    <a:pt x="271624" y="672646"/>
                    <a:pt x="276691" y="671942"/>
                    <a:pt x="277395" y="647167"/>
                  </a:cubicBezTo>
                  <a:lnTo>
                    <a:pt x="270005" y="528995"/>
                  </a:lnTo>
                  <a:cubicBezTo>
                    <a:pt x="264094" y="486484"/>
                    <a:pt x="267683" y="442987"/>
                    <a:pt x="272117" y="400054"/>
                  </a:cubicBezTo>
                  <a:lnTo>
                    <a:pt x="279647" y="339596"/>
                  </a:lnTo>
                  <a:cubicBezTo>
                    <a:pt x="262404" y="333402"/>
                    <a:pt x="273032" y="329812"/>
                    <a:pt x="255578" y="323619"/>
                  </a:cubicBezTo>
                  <a:cubicBezTo>
                    <a:pt x="232564" y="359303"/>
                    <a:pt x="244036" y="346563"/>
                    <a:pt x="239180" y="394916"/>
                  </a:cubicBezTo>
                  <a:cubicBezTo>
                    <a:pt x="236365" y="422717"/>
                    <a:pt x="231720" y="440313"/>
                    <a:pt x="231720" y="467481"/>
                  </a:cubicBezTo>
                  <a:cubicBezTo>
                    <a:pt x="231720" y="533007"/>
                    <a:pt x="249525" y="584738"/>
                    <a:pt x="246077" y="664411"/>
                  </a:cubicBezTo>
                  <a:cubicBezTo>
                    <a:pt x="244247" y="706922"/>
                    <a:pt x="247203" y="686581"/>
                    <a:pt x="247696" y="715297"/>
                  </a:cubicBezTo>
                  <a:close/>
                  <a:moveTo>
                    <a:pt x="247696" y="747110"/>
                  </a:moveTo>
                  <a:cubicBezTo>
                    <a:pt x="247696" y="789762"/>
                    <a:pt x="246569" y="818619"/>
                    <a:pt x="243754" y="846701"/>
                  </a:cubicBezTo>
                  <a:cubicBezTo>
                    <a:pt x="241432" y="870843"/>
                    <a:pt x="234816" y="896743"/>
                    <a:pt x="235661" y="922785"/>
                  </a:cubicBezTo>
                  <a:cubicBezTo>
                    <a:pt x="237209" y="969660"/>
                    <a:pt x="245443" y="929823"/>
                    <a:pt x="233409" y="996405"/>
                  </a:cubicBezTo>
                  <a:cubicBezTo>
                    <a:pt x="228412" y="1023925"/>
                    <a:pt x="222993" y="1055526"/>
                    <a:pt x="259730" y="1058694"/>
                  </a:cubicBezTo>
                  <a:cubicBezTo>
                    <a:pt x="268809" y="1039761"/>
                    <a:pt x="275706" y="988311"/>
                    <a:pt x="275706" y="958821"/>
                  </a:cubicBezTo>
                  <a:cubicBezTo>
                    <a:pt x="275706" y="932990"/>
                    <a:pt x="265501" y="946504"/>
                    <a:pt x="277747" y="893224"/>
                  </a:cubicBezTo>
                  <a:cubicBezTo>
                    <a:pt x="280421" y="881611"/>
                    <a:pt x="279717" y="875347"/>
                    <a:pt x="279577" y="862960"/>
                  </a:cubicBezTo>
                  <a:cubicBezTo>
                    <a:pt x="280421" y="862397"/>
                    <a:pt x="281970" y="860848"/>
                    <a:pt x="282392" y="861623"/>
                  </a:cubicBezTo>
                  <a:lnTo>
                    <a:pt x="292034" y="854725"/>
                  </a:lnTo>
                  <a:cubicBezTo>
                    <a:pt x="298086" y="846561"/>
                    <a:pt x="289359" y="830232"/>
                    <a:pt x="287248" y="807287"/>
                  </a:cubicBezTo>
                  <a:cubicBezTo>
                    <a:pt x="284785" y="780542"/>
                    <a:pt x="287529" y="773644"/>
                    <a:pt x="287670" y="735145"/>
                  </a:cubicBezTo>
                  <a:lnTo>
                    <a:pt x="322437" y="721984"/>
                  </a:lnTo>
                  <a:cubicBezTo>
                    <a:pt x="342565" y="710582"/>
                    <a:pt x="352207" y="716775"/>
                    <a:pt x="370364" y="697983"/>
                  </a:cubicBezTo>
                  <a:lnTo>
                    <a:pt x="394081" y="677783"/>
                  </a:lnTo>
                  <a:cubicBezTo>
                    <a:pt x="425751" y="657232"/>
                    <a:pt x="442642" y="622252"/>
                    <a:pt x="464952" y="592832"/>
                  </a:cubicBezTo>
                  <a:cubicBezTo>
                    <a:pt x="493666" y="555107"/>
                    <a:pt x="484095" y="574321"/>
                    <a:pt x="508797" y="528643"/>
                  </a:cubicBezTo>
                  <a:cubicBezTo>
                    <a:pt x="510275" y="525828"/>
                    <a:pt x="510979" y="524772"/>
                    <a:pt x="512879" y="520690"/>
                  </a:cubicBezTo>
                  <a:lnTo>
                    <a:pt x="519846" y="495845"/>
                  </a:lnTo>
                  <a:cubicBezTo>
                    <a:pt x="534485" y="435597"/>
                    <a:pt x="541734" y="415186"/>
                    <a:pt x="526884" y="355995"/>
                  </a:cubicBezTo>
                  <a:cubicBezTo>
                    <a:pt x="520761" y="331853"/>
                    <a:pt x="511683" y="304827"/>
                    <a:pt x="498452" y="284627"/>
                  </a:cubicBezTo>
                  <a:lnTo>
                    <a:pt x="376205" y="107193"/>
                  </a:lnTo>
                  <a:cubicBezTo>
                    <a:pt x="366423" y="88471"/>
                    <a:pt x="337849" y="57221"/>
                    <a:pt x="319551" y="43989"/>
                  </a:cubicBezTo>
                  <a:lnTo>
                    <a:pt x="303716" y="31954"/>
                  </a:lnTo>
                  <a:cubicBezTo>
                    <a:pt x="294708" y="23860"/>
                    <a:pt x="270287" y="633"/>
                    <a:pt x="239672" y="0"/>
                  </a:cubicBezTo>
                  <a:cubicBezTo>
                    <a:pt x="233338" y="12317"/>
                    <a:pt x="235802" y="10839"/>
                    <a:pt x="226090" y="22311"/>
                  </a:cubicBezTo>
                  <a:cubicBezTo>
                    <a:pt x="218348" y="31391"/>
                    <a:pt x="214336" y="35402"/>
                    <a:pt x="207791" y="43989"/>
                  </a:cubicBezTo>
                  <a:lnTo>
                    <a:pt x="100887" y="184543"/>
                  </a:lnTo>
                  <a:cubicBezTo>
                    <a:pt x="100395" y="185247"/>
                    <a:pt x="99691" y="186232"/>
                    <a:pt x="99198" y="186936"/>
                  </a:cubicBezTo>
                  <a:lnTo>
                    <a:pt x="75200" y="218960"/>
                  </a:lnTo>
                  <a:cubicBezTo>
                    <a:pt x="69710" y="227335"/>
                    <a:pt x="66965" y="231840"/>
                    <a:pt x="61405" y="241201"/>
                  </a:cubicBezTo>
                  <a:lnTo>
                    <a:pt x="54438" y="254081"/>
                  </a:lnTo>
                  <a:cubicBezTo>
                    <a:pt x="51904" y="259289"/>
                    <a:pt x="49863" y="263723"/>
                    <a:pt x="48104" y="267735"/>
                  </a:cubicBezTo>
                  <a:lnTo>
                    <a:pt x="25865" y="321507"/>
                  </a:lnTo>
                  <a:cubicBezTo>
                    <a:pt x="17490" y="342904"/>
                    <a:pt x="12071" y="359655"/>
                    <a:pt x="7778" y="383303"/>
                  </a:cubicBezTo>
                  <a:cubicBezTo>
                    <a:pt x="529" y="422858"/>
                    <a:pt x="-34" y="398576"/>
                    <a:pt x="36" y="451433"/>
                  </a:cubicBezTo>
                  <a:cubicBezTo>
                    <a:pt x="36" y="479375"/>
                    <a:pt x="-738" y="499364"/>
                    <a:pt x="4892" y="522520"/>
                  </a:cubicBezTo>
                  <a:cubicBezTo>
                    <a:pt x="11226" y="548491"/>
                    <a:pt x="28821" y="577629"/>
                    <a:pt x="45641" y="597618"/>
                  </a:cubicBezTo>
                  <a:cubicBezTo>
                    <a:pt x="53523" y="606908"/>
                    <a:pt x="56901" y="610076"/>
                    <a:pt x="65135" y="618099"/>
                  </a:cubicBezTo>
                  <a:lnTo>
                    <a:pt x="162046" y="696857"/>
                  </a:lnTo>
                  <a:cubicBezTo>
                    <a:pt x="162679" y="697350"/>
                    <a:pt x="163664" y="698054"/>
                    <a:pt x="164298" y="698546"/>
                  </a:cubicBezTo>
                  <a:lnTo>
                    <a:pt x="210958" y="723954"/>
                  </a:lnTo>
                  <a:cubicBezTo>
                    <a:pt x="211662" y="724447"/>
                    <a:pt x="212577" y="725151"/>
                    <a:pt x="213281" y="725644"/>
                  </a:cubicBezTo>
                  <a:cubicBezTo>
                    <a:pt x="238265" y="742817"/>
                    <a:pt x="242980" y="734793"/>
                    <a:pt x="247696" y="747110"/>
                  </a:cubicBezTo>
                  <a:close/>
                </a:path>
              </a:pathLst>
            </a:custGeom>
            <a:grpFill/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6FB40765-D201-C0C7-439C-A918B6091EFD}"/>
                </a:ext>
              </a:extLst>
            </p:cNvPr>
            <p:cNvSpPr/>
            <p:nvPr/>
          </p:nvSpPr>
          <p:spPr>
            <a:xfrm>
              <a:off x="4283201" y="5051293"/>
              <a:ext cx="885877" cy="635218"/>
            </a:xfrm>
            <a:custGeom>
              <a:avLst/>
              <a:gdLst>
                <a:gd name="connsiteX0" fmla="*/ 160514 w 885877"/>
                <a:gd name="connsiteY0" fmla="*/ 111924 h 635218"/>
                <a:gd name="connsiteX1" fmla="*/ 171493 w 885877"/>
                <a:gd name="connsiteY1" fmla="*/ 106857 h 635218"/>
                <a:gd name="connsiteX2" fmla="*/ 173957 w 885877"/>
                <a:gd name="connsiteY2" fmla="*/ 105308 h 635218"/>
                <a:gd name="connsiteX3" fmla="*/ 182613 w 885877"/>
                <a:gd name="connsiteY3" fmla="*/ 98059 h 635218"/>
                <a:gd name="connsiteX4" fmla="*/ 287687 w 885877"/>
                <a:gd name="connsiteY4" fmla="*/ 72580 h 635218"/>
                <a:gd name="connsiteX5" fmla="*/ 327380 w 885877"/>
                <a:gd name="connsiteY5" fmla="*/ 104816 h 635218"/>
                <a:gd name="connsiteX6" fmla="*/ 408174 w 885877"/>
                <a:gd name="connsiteY6" fmla="*/ 167808 h 635218"/>
                <a:gd name="connsiteX7" fmla="*/ 482211 w 885877"/>
                <a:gd name="connsiteY7" fmla="*/ 233545 h 635218"/>
                <a:gd name="connsiteX8" fmla="*/ 484393 w 885877"/>
                <a:gd name="connsiteY8" fmla="*/ 235375 h 635218"/>
                <a:gd name="connsiteX9" fmla="*/ 538162 w 885877"/>
                <a:gd name="connsiteY9" fmla="*/ 281476 h 635218"/>
                <a:gd name="connsiteX10" fmla="*/ 540273 w 885877"/>
                <a:gd name="connsiteY10" fmla="*/ 283376 h 635218"/>
                <a:gd name="connsiteX11" fmla="*/ 782865 w 885877"/>
                <a:gd name="connsiteY11" fmla="*/ 516272 h 635218"/>
                <a:gd name="connsiteX12" fmla="*/ 800037 w 885877"/>
                <a:gd name="connsiteY12" fmla="*/ 534993 h 635218"/>
                <a:gd name="connsiteX13" fmla="*/ 801938 w 885877"/>
                <a:gd name="connsiteY13" fmla="*/ 537105 h 635218"/>
                <a:gd name="connsiteX14" fmla="*/ 807709 w 885877"/>
                <a:gd name="connsiteY14" fmla="*/ 543299 h 635218"/>
                <a:gd name="connsiteX15" fmla="*/ 817773 w 885877"/>
                <a:gd name="connsiteY15" fmla="*/ 553222 h 635218"/>
                <a:gd name="connsiteX16" fmla="*/ 847683 w 885877"/>
                <a:gd name="connsiteY16" fmla="*/ 599393 h 635218"/>
                <a:gd name="connsiteX17" fmla="*/ 812283 w 885877"/>
                <a:gd name="connsiteY17" fmla="*/ 602349 h 635218"/>
                <a:gd name="connsiteX18" fmla="*/ 759711 w 885877"/>
                <a:gd name="connsiteY18" fmla="*/ 595311 h 635218"/>
                <a:gd name="connsiteX19" fmla="*/ 424150 w 885877"/>
                <a:gd name="connsiteY19" fmla="*/ 595311 h 635218"/>
                <a:gd name="connsiteX20" fmla="*/ 360106 w 885877"/>
                <a:gd name="connsiteY20" fmla="*/ 587428 h 635218"/>
                <a:gd name="connsiteX21" fmla="*/ 284239 w 885877"/>
                <a:gd name="connsiteY21" fmla="*/ 587358 h 635218"/>
                <a:gd name="connsiteX22" fmla="*/ 215831 w 885877"/>
                <a:gd name="connsiteY22" fmla="*/ 580038 h 635218"/>
                <a:gd name="connsiteX23" fmla="*/ 29541 w 885877"/>
                <a:gd name="connsiteY23" fmla="*/ 577997 h 635218"/>
                <a:gd name="connsiteX24" fmla="*/ 1390 w 885877"/>
                <a:gd name="connsiteY24" fmla="*/ 583980 h 635218"/>
                <a:gd name="connsiteX25" fmla="*/ 8146 w 885877"/>
                <a:gd name="connsiteY25" fmla="*/ 599323 h 635218"/>
                <a:gd name="connsiteX26" fmla="*/ 104564 w 885877"/>
                <a:gd name="connsiteY26" fmla="*/ 607276 h 635218"/>
                <a:gd name="connsiteX27" fmla="*/ 122792 w 885877"/>
                <a:gd name="connsiteY27" fmla="*/ 609669 h 635218"/>
                <a:gd name="connsiteX28" fmla="*/ 143905 w 885877"/>
                <a:gd name="connsiteY28" fmla="*/ 610303 h 635218"/>
                <a:gd name="connsiteX29" fmla="*/ 300214 w 885877"/>
                <a:gd name="connsiteY29" fmla="*/ 615300 h 635218"/>
                <a:gd name="connsiteX30" fmla="*/ 395787 w 885877"/>
                <a:gd name="connsiteY30" fmla="*/ 619945 h 635218"/>
                <a:gd name="connsiteX31" fmla="*/ 437803 w 885877"/>
                <a:gd name="connsiteY31" fmla="*/ 624238 h 635218"/>
                <a:gd name="connsiteX32" fmla="*/ 492838 w 885877"/>
                <a:gd name="connsiteY32" fmla="*/ 624661 h 635218"/>
                <a:gd name="connsiteX33" fmla="*/ 771816 w 885877"/>
                <a:gd name="connsiteY33" fmla="*/ 627054 h 635218"/>
                <a:gd name="connsiteX34" fmla="*/ 822981 w 885877"/>
                <a:gd name="connsiteY34" fmla="*/ 631910 h 635218"/>
                <a:gd name="connsiteX35" fmla="*/ 867600 w 885877"/>
                <a:gd name="connsiteY35" fmla="*/ 635218 h 635218"/>
                <a:gd name="connsiteX36" fmla="*/ 860351 w 885877"/>
                <a:gd name="connsiteY36" fmla="*/ 554560 h 635218"/>
                <a:gd name="connsiteX37" fmla="*/ 831215 w 885877"/>
                <a:gd name="connsiteY37" fmla="*/ 519791 h 635218"/>
                <a:gd name="connsiteX38" fmla="*/ 829315 w 885877"/>
                <a:gd name="connsiteY38" fmla="*/ 517679 h 635218"/>
                <a:gd name="connsiteX39" fmla="*/ 825514 w 885877"/>
                <a:gd name="connsiteY39" fmla="*/ 513527 h 635218"/>
                <a:gd name="connsiteX40" fmla="*/ 823544 w 885877"/>
                <a:gd name="connsiteY40" fmla="*/ 511486 h 635218"/>
                <a:gd name="connsiteX41" fmla="*/ 809890 w 885877"/>
                <a:gd name="connsiteY41" fmla="*/ 497128 h 635218"/>
                <a:gd name="connsiteX42" fmla="*/ 806090 w 885877"/>
                <a:gd name="connsiteY42" fmla="*/ 492975 h 635218"/>
                <a:gd name="connsiteX43" fmla="*/ 729660 w 885877"/>
                <a:gd name="connsiteY43" fmla="*/ 417666 h 635218"/>
                <a:gd name="connsiteX44" fmla="*/ 727619 w 885877"/>
                <a:gd name="connsiteY44" fmla="*/ 415695 h 635218"/>
                <a:gd name="connsiteX45" fmla="*/ 533024 w 885877"/>
                <a:gd name="connsiteY45" fmla="*/ 238683 h 635218"/>
                <a:gd name="connsiteX46" fmla="*/ 522679 w 885877"/>
                <a:gd name="connsiteY46" fmla="*/ 229111 h 635218"/>
                <a:gd name="connsiteX47" fmla="*/ 500369 w 885877"/>
                <a:gd name="connsiteY47" fmla="*/ 211445 h 635218"/>
                <a:gd name="connsiteX48" fmla="*/ 496005 w 885877"/>
                <a:gd name="connsiteY48" fmla="*/ 207785 h 635218"/>
                <a:gd name="connsiteX49" fmla="*/ 493753 w 885877"/>
                <a:gd name="connsiteY49" fmla="*/ 206096 h 635218"/>
                <a:gd name="connsiteX50" fmla="*/ 452371 w 885877"/>
                <a:gd name="connsiteY50" fmla="*/ 171538 h 635218"/>
                <a:gd name="connsiteX51" fmla="*/ 450260 w 885877"/>
                <a:gd name="connsiteY51" fmla="*/ 169638 h 635218"/>
                <a:gd name="connsiteX52" fmla="*/ 448219 w 885877"/>
                <a:gd name="connsiteY52" fmla="*/ 167737 h 635218"/>
                <a:gd name="connsiteX53" fmla="*/ 437944 w 885877"/>
                <a:gd name="connsiteY53" fmla="*/ 158095 h 635218"/>
                <a:gd name="connsiteX54" fmla="*/ 378404 w 885877"/>
                <a:gd name="connsiteY54" fmla="*/ 113684 h 635218"/>
                <a:gd name="connsiteX55" fmla="*/ 376152 w 885877"/>
                <a:gd name="connsiteY55" fmla="*/ 111995 h 635218"/>
                <a:gd name="connsiteX56" fmla="*/ 283746 w 885877"/>
                <a:gd name="connsiteY56" fmla="*/ 36545 h 635218"/>
                <a:gd name="connsiteX57" fmla="*/ 194507 w 885877"/>
                <a:gd name="connsiteY57" fmla="*/ 38023 h 635218"/>
                <a:gd name="connsiteX58" fmla="*/ 160514 w 885877"/>
                <a:gd name="connsiteY58" fmla="*/ 111924 h 635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885877" h="635218">
                  <a:moveTo>
                    <a:pt x="160514" y="111924"/>
                  </a:moveTo>
                  <a:cubicBezTo>
                    <a:pt x="161289" y="111502"/>
                    <a:pt x="170930" y="107209"/>
                    <a:pt x="171493" y="106857"/>
                  </a:cubicBezTo>
                  <a:cubicBezTo>
                    <a:pt x="172197" y="106434"/>
                    <a:pt x="173253" y="105801"/>
                    <a:pt x="173957" y="105308"/>
                  </a:cubicBezTo>
                  <a:lnTo>
                    <a:pt x="182613" y="98059"/>
                  </a:lnTo>
                  <a:cubicBezTo>
                    <a:pt x="240534" y="45765"/>
                    <a:pt x="232863" y="24720"/>
                    <a:pt x="287687" y="72580"/>
                  </a:cubicBezTo>
                  <a:lnTo>
                    <a:pt x="327380" y="104816"/>
                  </a:lnTo>
                  <a:cubicBezTo>
                    <a:pt x="354124" y="131350"/>
                    <a:pt x="384386" y="145708"/>
                    <a:pt x="408174" y="167808"/>
                  </a:cubicBezTo>
                  <a:lnTo>
                    <a:pt x="482211" y="233545"/>
                  </a:lnTo>
                  <a:cubicBezTo>
                    <a:pt x="482845" y="234108"/>
                    <a:pt x="483760" y="234882"/>
                    <a:pt x="484393" y="235375"/>
                  </a:cubicBezTo>
                  <a:lnTo>
                    <a:pt x="538162" y="281476"/>
                  </a:lnTo>
                  <a:cubicBezTo>
                    <a:pt x="538795" y="282039"/>
                    <a:pt x="539640" y="282813"/>
                    <a:pt x="540273" y="283376"/>
                  </a:cubicBezTo>
                  <a:lnTo>
                    <a:pt x="782865" y="516272"/>
                  </a:lnTo>
                  <a:cubicBezTo>
                    <a:pt x="790185" y="523451"/>
                    <a:pt x="793774" y="527814"/>
                    <a:pt x="800037" y="534993"/>
                  </a:cubicBezTo>
                  <a:cubicBezTo>
                    <a:pt x="800600" y="535627"/>
                    <a:pt x="801375" y="536542"/>
                    <a:pt x="801938" y="537105"/>
                  </a:cubicBezTo>
                  <a:lnTo>
                    <a:pt x="807709" y="543299"/>
                  </a:lnTo>
                  <a:cubicBezTo>
                    <a:pt x="812213" y="547944"/>
                    <a:pt x="812283" y="547592"/>
                    <a:pt x="817773" y="553222"/>
                  </a:cubicBezTo>
                  <a:cubicBezTo>
                    <a:pt x="832059" y="568003"/>
                    <a:pt x="838604" y="581798"/>
                    <a:pt x="847683" y="599393"/>
                  </a:cubicBezTo>
                  <a:lnTo>
                    <a:pt x="812283" y="602349"/>
                  </a:lnTo>
                  <a:cubicBezTo>
                    <a:pt x="788214" y="602912"/>
                    <a:pt x="780824" y="595311"/>
                    <a:pt x="759711" y="595311"/>
                  </a:cubicBezTo>
                  <a:lnTo>
                    <a:pt x="424150" y="595311"/>
                  </a:lnTo>
                  <a:cubicBezTo>
                    <a:pt x="392409" y="595311"/>
                    <a:pt x="384316" y="589258"/>
                    <a:pt x="360106" y="587428"/>
                  </a:cubicBezTo>
                  <a:cubicBezTo>
                    <a:pt x="337303" y="585739"/>
                    <a:pt x="307674" y="587288"/>
                    <a:pt x="284239" y="587358"/>
                  </a:cubicBezTo>
                  <a:cubicBezTo>
                    <a:pt x="255806" y="587499"/>
                    <a:pt x="238774" y="582431"/>
                    <a:pt x="215831" y="580038"/>
                  </a:cubicBezTo>
                  <a:cubicBezTo>
                    <a:pt x="155306" y="573633"/>
                    <a:pt x="89433" y="587076"/>
                    <a:pt x="29541" y="577997"/>
                  </a:cubicBezTo>
                  <a:cubicBezTo>
                    <a:pt x="19548" y="576519"/>
                    <a:pt x="5191" y="569059"/>
                    <a:pt x="1390" y="583980"/>
                  </a:cubicBezTo>
                  <a:cubicBezTo>
                    <a:pt x="-2621" y="599464"/>
                    <a:pt x="2798" y="594819"/>
                    <a:pt x="8146" y="599323"/>
                  </a:cubicBezTo>
                  <a:cubicBezTo>
                    <a:pt x="31441" y="618960"/>
                    <a:pt x="76694" y="607276"/>
                    <a:pt x="104564" y="607276"/>
                  </a:cubicBezTo>
                  <a:cubicBezTo>
                    <a:pt x="115543" y="607276"/>
                    <a:pt x="107238" y="609106"/>
                    <a:pt x="122792" y="609669"/>
                  </a:cubicBezTo>
                  <a:cubicBezTo>
                    <a:pt x="130745" y="609951"/>
                    <a:pt x="135389" y="610795"/>
                    <a:pt x="143905" y="610303"/>
                  </a:cubicBezTo>
                  <a:cubicBezTo>
                    <a:pt x="237508" y="605517"/>
                    <a:pt x="235115" y="615441"/>
                    <a:pt x="300214" y="615300"/>
                  </a:cubicBezTo>
                  <a:cubicBezTo>
                    <a:pt x="342652" y="615229"/>
                    <a:pt x="356376" y="616356"/>
                    <a:pt x="395787" y="619945"/>
                  </a:cubicBezTo>
                  <a:cubicBezTo>
                    <a:pt x="413945" y="621634"/>
                    <a:pt x="417182" y="621705"/>
                    <a:pt x="437803" y="624238"/>
                  </a:cubicBezTo>
                  <a:lnTo>
                    <a:pt x="492838" y="624661"/>
                  </a:lnTo>
                  <a:cubicBezTo>
                    <a:pt x="563005" y="620790"/>
                    <a:pt x="694752" y="624872"/>
                    <a:pt x="771816" y="627054"/>
                  </a:cubicBezTo>
                  <a:cubicBezTo>
                    <a:pt x="790888" y="627617"/>
                    <a:pt x="800812" y="630925"/>
                    <a:pt x="822981" y="631910"/>
                  </a:cubicBezTo>
                  <a:cubicBezTo>
                    <a:pt x="836986" y="632614"/>
                    <a:pt x="849161" y="633529"/>
                    <a:pt x="867600" y="635218"/>
                  </a:cubicBezTo>
                  <a:cubicBezTo>
                    <a:pt x="898074" y="602138"/>
                    <a:pt x="886813" y="594185"/>
                    <a:pt x="860351" y="554560"/>
                  </a:cubicBezTo>
                  <a:lnTo>
                    <a:pt x="831215" y="519791"/>
                  </a:lnTo>
                  <a:cubicBezTo>
                    <a:pt x="830652" y="519228"/>
                    <a:pt x="829878" y="518313"/>
                    <a:pt x="829315" y="517679"/>
                  </a:cubicBezTo>
                  <a:lnTo>
                    <a:pt x="825514" y="513527"/>
                  </a:lnTo>
                  <a:cubicBezTo>
                    <a:pt x="824951" y="512964"/>
                    <a:pt x="824107" y="512119"/>
                    <a:pt x="823544" y="511486"/>
                  </a:cubicBezTo>
                  <a:lnTo>
                    <a:pt x="809890" y="497128"/>
                  </a:lnTo>
                  <a:cubicBezTo>
                    <a:pt x="809046" y="496283"/>
                    <a:pt x="806864" y="493820"/>
                    <a:pt x="806090" y="492975"/>
                  </a:cubicBezTo>
                  <a:lnTo>
                    <a:pt x="729660" y="417666"/>
                  </a:lnTo>
                  <a:cubicBezTo>
                    <a:pt x="729097" y="417103"/>
                    <a:pt x="728252" y="416258"/>
                    <a:pt x="727619" y="415695"/>
                  </a:cubicBezTo>
                  <a:lnTo>
                    <a:pt x="533024" y="238683"/>
                  </a:lnTo>
                  <a:cubicBezTo>
                    <a:pt x="528661" y="234742"/>
                    <a:pt x="527183" y="232912"/>
                    <a:pt x="522679" y="229111"/>
                  </a:cubicBezTo>
                  <a:cubicBezTo>
                    <a:pt x="514796" y="222425"/>
                    <a:pt x="508321" y="218061"/>
                    <a:pt x="500369" y="211445"/>
                  </a:cubicBezTo>
                  <a:cubicBezTo>
                    <a:pt x="499454" y="210671"/>
                    <a:pt x="496920" y="208559"/>
                    <a:pt x="496005" y="207785"/>
                  </a:cubicBezTo>
                  <a:cubicBezTo>
                    <a:pt x="495372" y="207292"/>
                    <a:pt x="494387" y="206589"/>
                    <a:pt x="493753" y="206096"/>
                  </a:cubicBezTo>
                  <a:lnTo>
                    <a:pt x="452371" y="171538"/>
                  </a:lnTo>
                  <a:cubicBezTo>
                    <a:pt x="451808" y="170975"/>
                    <a:pt x="450893" y="170201"/>
                    <a:pt x="450260" y="169638"/>
                  </a:cubicBezTo>
                  <a:cubicBezTo>
                    <a:pt x="449697" y="169075"/>
                    <a:pt x="448782" y="168301"/>
                    <a:pt x="448219" y="167737"/>
                  </a:cubicBezTo>
                  <a:cubicBezTo>
                    <a:pt x="445333" y="165133"/>
                    <a:pt x="441533" y="161403"/>
                    <a:pt x="437944" y="158095"/>
                  </a:cubicBezTo>
                  <a:lnTo>
                    <a:pt x="378404" y="113684"/>
                  </a:lnTo>
                  <a:cubicBezTo>
                    <a:pt x="377700" y="113191"/>
                    <a:pt x="376785" y="112487"/>
                    <a:pt x="376152" y="111995"/>
                  </a:cubicBezTo>
                  <a:lnTo>
                    <a:pt x="283746" y="36545"/>
                  </a:lnTo>
                  <a:cubicBezTo>
                    <a:pt x="231455" y="-6530"/>
                    <a:pt x="249965" y="-18072"/>
                    <a:pt x="194507" y="38023"/>
                  </a:cubicBezTo>
                  <a:cubicBezTo>
                    <a:pt x="159529" y="73355"/>
                    <a:pt x="124903" y="78000"/>
                    <a:pt x="160514" y="111924"/>
                  </a:cubicBezTo>
                  <a:close/>
                </a:path>
              </a:pathLst>
            </a:custGeom>
            <a:grpFill/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69E4004E-8F3C-276B-7026-82A94437E64B}"/>
                </a:ext>
              </a:extLst>
            </p:cNvPr>
            <p:cNvSpPr/>
            <p:nvPr/>
          </p:nvSpPr>
          <p:spPr>
            <a:xfrm>
              <a:off x="4204009" y="5822107"/>
              <a:ext cx="231584" cy="239410"/>
            </a:xfrm>
            <a:custGeom>
              <a:avLst/>
              <a:gdLst>
                <a:gd name="connsiteX0" fmla="*/ 35963 w 231584"/>
                <a:gd name="connsiteY0" fmla="*/ 204000 h 239410"/>
                <a:gd name="connsiteX1" fmla="*/ 45112 w 231584"/>
                <a:gd name="connsiteY1" fmla="*/ 93289 h 239410"/>
                <a:gd name="connsiteX2" fmla="*/ 100007 w 231584"/>
                <a:gd name="connsiteY2" fmla="*/ 36138 h 239410"/>
                <a:gd name="connsiteX3" fmla="*/ 101133 w 231584"/>
                <a:gd name="connsiteY3" fmla="*/ 116726 h 239410"/>
                <a:gd name="connsiteX4" fmla="*/ 104230 w 231584"/>
                <a:gd name="connsiteY4" fmla="*/ 195554 h 239410"/>
                <a:gd name="connsiteX5" fmla="*/ 127876 w 231584"/>
                <a:gd name="connsiteY5" fmla="*/ 68162 h 239410"/>
                <a:gd name="connsiteX6" fmla="*/ 115842 w 231584"/>
                <a:gd name="connsiteY6" fmla="*/ 32197 h 239410"/>
                <a:gd name="connsiteX7" fmla="*/ 131818 w 231584"/>
                <a:gd name="connsiteY7" fmla="*/ 36138 h 239410"/>
                <a:gd name="connsiteX8" fmla="*/ 150609 w 231584"/>
                <a:gd name="connsiteY8" fmla="*/ 37264 h 239410"/>
                <a:gd name="connsiteX9" fmla="*/ 183756 w 231584"/>
                <a:gd name="connsiteY9" fmla="*/ 40220 h 239410"/>
                <a:gd name="connsiteX10" fmla="*/ 183616 w 231584"/>
                <a:gd name="connsiteY10" fmla="*/ 79986 h 239410"/>
                <a:gd name="connsiteX11" fmla="*/ 183756 w 231584"/>
                <a:gd name="connsiteY11" fmla="*/ 124116 h 239410"/>
                <a:gd name="connsiteX12" fmla="*/ 191780 w 231584"/>
                <a:gd name="connsiteY12" fmla="*/ 208012 h 239410"/>
                <a:gd name="connsiteX13" fmla="*/ 135900 w 231584"/>
                <a:gd name="connsiteY13" fmla="*/ 204071 h 239410"/>
                <a:gd name="connsiteX14" fmla="*/ 35963 w 231584"/>
                <a:gd name="connsiteY14" fmla="*/ 204000 h 239410"/>
                <a:gd name="connsiteX15" fmla="*/ 7953 w 231584"/>
                <a:gd name="connsiteY15" fmla="*/ 96104 h 239410"/>
                <a:gd name="connsiteX16" fmla="*/ 0 w 231584"/>
                <a:gd name="connsiteY16" fmla="*/ 219977 h 239410"/>
                <a:gd name="connsiteX17" fmla="*/ 25195 w 231584"/>
                <a:gd name="connsiteY17" fmla="*/ 230675 h 239410"/>
                <a:gd name="connsiteX18" fmla="*/ 122880 w 231584"/>
                <a:gd name="connsiteY18" fmla="*/ 238840 h 239410"/>
                <a:gd name="connsiteX19" fmla="*/ 179393 w 231584"/>
                <a:gd name="connsiteY19" fmla="*/ 231942 h 239410"/>
                <a:gd name="connsiteX20" fmla="*/ 231543 w 231584"/>
                <a:gd name="connsiteY20" fmla="*/ 227930 h 239410"/>
                <a:gd name="connsiteX21" fmla="*/ 223731 w 231584"/>
                <a:gd name="connsiteY21" fmla="*/ 128128 h 239410"/>
                <a:gd name="connsiteX22" fmla="*/ 219649 w 231584"/>
                <a:gd name="connsiteY22" fmla="*/ 80268 h 239410"/>
                <a:gd name="connsiteX23" fmla="*/ 122950 w 231584"/>
                <a:gd name="connsiteY23" fmla="*/ 7281 h 239410"/>
                <a:gd name="connsiteX24" fmla="*/ 75938 w 231584"/>
                <a:gd name="connsiteY24" fmla="*/ 8689 h 239410"/>
                <a:gd name="connsiteX25" fmla="*/ 12175 w 231584"/>
                <a:gd name="connsiteY25" fmla="*/ 48736 h 239410"/>
                <a:gd name="connsiteX26" fmla="*/ 7953 w 231584"/>
                <a:gd name="connsiteY26" fmla="*/ 96104 h 239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31584" h="239410">
                  <a:moveTo>
                    <a:pt x="35963" y="204000"/>
                  </a:moveTo>
                  <a:cubicBezTo>
                    <a:pt x="32515" y="196892"/>
                    <a:pt x="42930" y="110814"/>
                    <a:pt x="45112" y="93289"/>
                  </a:cubicBezTo>
                  <a:cubicBezTo>
                    <a:pt x="53065" y="28255"/>
                    <a:pt x="36033" y="31000"/>
                    <a:pt x="100007" y="36138"/>
                  </a:cubicBezTo>
                  <a:cubicBezTo>
                    <a:pt x="95714" y="53804"/>
                    <a:pt x="100781" y="89558"/>
                    <a:pt x="101133" y="116726"/>
                  </a:cubicBezTo>
                  <a:cubicBezTo>
                    <a:pt x="101344" y="134885"/>
                    <a:pt x="98318" y="175073"/>
                    <a:pt x="104230" y="195554"/>
                  </a:cubicBezTo>
                  <a:cubicBezTo>
                    <a:pt x="139700" y="196258"/>
                    <a:pt x="127876" y="173032"/>
                    <a:pt x="127876" y="68162"/>
                  </a:cubicBezTo>
                  <a:cubicBezTo>
                    <a:pt x="127876" y="30578"/>
                    <a:pt x="101203" y="42684"/>
                    <a:pt x="115842" y="32197"/>
                  </a:cubicBezTo>
                  <a:lnTo>
                    <a:pt x="131818" y="36138"/>
                  </a:lnTo>
                  <a:cubicBezTo>
                    <a:pt x="138644" y="36771"/>
                    <a:pt x="143148" y="36349"/>
                    <a:pt x="150609" y="37264"/>
                  </a:cubicBezTo>
                  <a:cubicBezTo>
                    <a:pt x="160673" y="38531"/>
                    <a:pt x="167570" y="40009"/>
                    <a:pt x="183756" y="40220"/>
                  </a:cubicBezTo>
                  <a:lnTo>
                    <a:pt x="183616" y="79986"/>
                  </a:lnTo>
                  <a:cubicBezTo>
                    <a:pt x="184179" y="94485"/>
                    <a:pt x="182982" y="109829"/>
                    <a:pt x="183756" y="124116"/>
                  </a:cubicBezTo>
                  <a:cubicBezTo>
                    <a:pt x="185094" y="149454"/>
                    <a:pt x="191920" y="181619"/>
                    <a:pt x="191780" y="208012"/>
                  </a:cubicBezTo>
                  <a:cubicBezTo>
                    <a:pt x="169259" y="203226"/>
                    <a:pt x="167499" y="192739"/>
                    <a:pt x="135900" y="204071"/>
                  </a:cubicBezTo>
                  <a:cubicBezTo>
                    <a:pt x="116546" y="211039"/>
                    <a:pt x="46027" y="210546"/>
                    <a:pt x="35963" y="204000"/>
                  </a:cubicBezTo>
                  <a:close/>
                  <a:moveTo>
                    <a:pt x="7953" y="96104"/>
                  </a:moveTo>
                  <a:cubicBezTo>
                    <a:pt x="7953" y="155929"/>
                    <a:pt x="0" y="161700"/>
                    <a:pt x="0" y="219977"/>
                  </a:cubicBezTo>
                  <a:cubicBezTo>
                    <a:pt x="5208" y="222511"/>
                    <a:pt x="21958" y="229971"/>
                    <a:pt x="25195" y="230675"/>
                  </a:cubicBezTo>
                  <a:cubicBezTo>
                    <a:pt x="38074" y="233702"/>
                    <a:pt x="102189" y="241585"/>
                    <a:pt x="122880" y="238840"/>
                  </a:cubicBezTo>
                  <a:cubicBezTo>
                    <a:pt x="165036" y="233279"/>
                    <a:pt x="151172" y="225608"/>
                    <a:pt x="179393" y="231942"/>
                  </a:cubicBezTo>
                  <a:cubicBezTo>
                    <a:pt x="209796" y="238769"/>
                    <a:pt x="204307" y="241585"/>
                    <a:pt x="231543" y="227930"/>
                  </a:cubicBezTo>
                  <a:cubicBezTo>
                    <a:pt x="232247" y="165360"/>
                    <a:pt x="223731" y="197384"/>
                    <a:pt x="223731" y="128128"/>
                  </a:cubicBezTo>
                  <a:cubicBezTo>
                    <a:pt x="223731" y="101664"/>
                    <a:pt x="220212" y="103213"/>
                    <a:pt x="219649" y="80268"/>
                  </a:cubicBezTo>
                  <a:cubicBezTo>
                    <a:pt x="218312" y="22273"/>
                    <a:pt x="238370" y="13475"/>
                    <a:pt x="122950" y="7281"/>
                  </a:cubicBezTo>
                  <a:cubicBezTo>
                    <a:pt x="92969" y="5662"/>
                    <a:pt x="98810" y="8830"/>
                    <a:pt x="75938" y="8689"/>
                  </a:cubicBezTo>
                  <a:cubicBezTo>
                    <a:pt x="26673" y="8337"/>
                    <a:pt x="20902" y="-27417"/>
                    <a:pt x="12175" y="48736"/>
                  </a:cubicBezTo>
                  <a:cubicBezTo>
                    <a:pt x="9783" y="69570"/>
                    <a:pt x="7953" y="72385"/>
                    <a:pt x="7953" y="96104"/>
                  </a:cubicBezTo>
                  <a:close/>
                </a:path>
              </a:pathLst>
            </a:custGeom>
            <a:grpFill/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62CA2909-9B16-C578-60D9-E571CB375C55}"/>
                </a:ext>
              </a:extLst>
            </p:cNvPr>
            <p:cNvSpPr/>
            <p:nvPr/>
          </p:nvSpPr>
          <p:spPr>
            <a:xfrm>
              <a:off x="3740641" y="5485170"/>
              <a:ext cx="247659" cy="202646"/>
            </a:xfrm>
            <a:custGeom>
              <a:avLst/>
              <a:gdLst>
                <a:gd name="connsiteX0" fmla="*/ 0 w 247659"/>
                <a:gd name="connsiteY0" fmla="*/ 161434 h 202646"/>
                <a:gd name="connsiteX1" fmla="*/ 87831 w 247659"/>
                <a:gd name="connsiteY1" fmla="*/ 193388 h 202646"/>
                <a:gd name="connsiteX2" fmla="*/ 128369 w 247659"/>
                <a:gd name="connsiteY2" fmla="*/ 196696 h 202646"/>
                <a:gd name="connsiteX3" fmla="*/ 171792 w 247659"/>
                <a:gd name="connsiteY3" fmla="*/ 197259 h 202646"/>
                <a:gd name="connsiteX4" fmla="*/ 247659 w 247659"/>
                <a:gd name="connsiteY4" fmla="*/ 193458 h 202646"/>
                <a:gd name="connsiteX5" fmla="*/ 191709 w 247659"/>
                <a:gd name="connsiteY5" fmla="*/ 165376 h 202646"/>
                <a:gd name="connsiteX6" fmla="*/ 163910 w 247659"/>
                <a:gd name="connsiteY6" fmla="*/ 161293 h 202646"/>
                <a:gd name="connsiteX7" fmla="*/ 127736 w 247659"/>
                <a:gd name="connsiteY7" fmla="*/ 161505 h 202646"/>
                <a:gd name="connsiteX8" fmla="*/ 59892 w 247659"/>
                <a:gd name="connsiteY8" fmla="*/ 157422 h 202646"/>
                <a:gd name="connsiteX9" fmla="*/ 167851 w 247659"/>
                <a:gd name="connsiteY9" fmla="*/ 21584 h 202646"/>
                <a:gd name="connsiteX10" fmla="*/ 121331 w 247659"/>
                <a:gd name="connsiteY10" fmla="*/ 19050 h 202646"/>
                <a:gd name="connsiteX11" fmla="*/ 99936 w 247659"/>
                <a:gd name="connsiteY11" fmla="*/ 41643 h 202646"/>
                <a:gd name="connsiteX12" fmla="*/ 80512 w 247659"/>
                <a:gd name="connsiteY12" fmla="*/ 66136 h 202646"/>
                <a:gd name="connsiteX13" fmla="*/ 43071 w 247659"/>
                <a:gd name="connsiteY13" fmla="*/ 116530 h 202646"/>
                <a:gd name="connsiteX14" fmla="*/ 21747 w 247659"/>
                <a:gd name="connsiteY14" fmla="*/ 139264 h 202646"/>
                <a:gd name="connsiteX15" fmla="*/ 0 w 247659"/>
                <a:gd name="connsiteY15" fmla="*/ 161434 h 202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7659" h="202646">
                  <a:moveTo>
                    <a:pt x="0" y="161434"/>
                  </a:moveTo>
                  <a:cubicBezTo>
                    <a:pt x="18580" y="196625"/>
                    <a:pt x="17243" y="193388"/>
                    <a:pt x="87831" y="193388"/>
                  </a:cubicBezTo>
                  <a:cubicBezTo>
                    <a:pt x="107889" y="193388"/>
                    <a:pt x="114012" y="195077"/>
                    <a:pt x="128369" y="196696"/>
                  </a:cubicBezTo>
                  <a:cubicBezTo>
                    <a:pt x="142867" y="198315"/>
                    <a:pt x="157435" y="196485"/>
                    <a:pt x="171792" y="197259"/>
                  </a:cubicBezTo>
                  <a:cubicBezTo>
                    <a:pt x="203462" y="198948"/>
                    <a:pt x="221690" y="210491"/>
                    <a:pt x="247659" y="193458"/>
                  </a:cubicBezTo>
                  <a:cubicBezTo>
                    <a:pt x="244281" y="152566"/>
                    <a:pt x="197902" y="165376"/>
                    <a:pt x="191709" y="165376"/>
                  </a:cubicBezTo>
                  <a:cubicBezTo>
                    <a:pt x="184953" y="165376"/>
                    <a:pt x="178830" y="161716"/>
                    <a:pt x="163910" y="161293"/>
                  </a:cubicBezTo>
                  <a:cubicBezTo>
                    <a:pt x="152157" y="161012"/>
                    <a:pt x="139559" y="161434"/>
                    <a:pt x="127736" y="161505"/>
                  </a:cubicBezTo>
                  <a:cubicBezTo>
                    <a:pt x="100851" y="161645"/>
                    <a:pt x="87902" y="157845"/>
                    <a:pt x="59892" y="157422"/>
                  </a:cubicBezTo>
                  <a:lnTo>
                    <a:pt x="167851" y="21584"/>
                  </a:lnTo>
                  <a:cubicBezTo>
                    <a:pt x="150468" y="-4105"/>
                    <a:pt x="144767" y="-9173"/>
                    <a:pt x="121331" y="19050"/>
                  </a:cubicBezTo>
                  <a:lnTo>
                    <a:pt x="99936" y="41643"/>
                  </a:lnTo>
                  <a:cubicBezTo>
                    <a:pt x="92406" y="49667"/>
                    <a:pt x="87339" y="57127"/>
                    <a:pt x="80512" y="66136"/>
                  </a:cubicBezTo>
                  <a:lnTo>
                    <a:pt x="43071" y="116530"/>
                  </a:lnTo>
                  <a:cubicBezTo>
                    <a:pt x="35400" y="125539"/>
                    <a:pt x="29699" y="129129"/>
                    <a:pt x="21747" y="139264"/>
                  </a:cubicBezTo>
                  <a:cubicBezTo>
                    <a:pt x="12879" y="150595"/>
                    <a:pt x="11331" y="153763"/>
                    <a:pt x="0" y="161434"/>
                  </a:cubicBezTo>
                  <a:close/>
                </a:path>
              </a:pathLst>
            </a:custGeom>
            <a:grpFill/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7D53D4ED-194D-26F1-DCED-5964C26596BA}"/>
                </a:ext>
              </a:extLst>
            </p:cNvPr>
            <p:cNvSpPr/>
            <p:nvPr/>
          </p:nvSpPr>
          <p:spPr>
            <a:xfrm>
              <a:off x="4531547" y="5758388"/>
              <a:ext cx="247954" cy="32078"/>
            </a:xfrm>
            <a:custGeom>
              <a:avLst/>
              <a:gdLst>
                <a:gd name="connsiteX0" fmla="*/ 0 w 247954"/>
                <a:gd name="connsiteY0" fmla="*/ 4066 h 32078"/>
                <a:gd name="connsiteX1" fmla="*/ 41734 w 247954"/>
                <a:gd name="connsiteY1" fmla="*/ 8922 h 32078"/>
                <a:gd name="connsiteX2" fmla="*/ 44408 w 247954"/>
                <a:gd name="connsiteY2" fmla="*/ 9133 h 32078"/>
                <a:gd name="connsiteX3" fmla="*/ 52924 w 247954"/>
                <a:gd name="connsiteY3" fmla="*/ 8782 h 32078"/>
                <a:gd name="connsiteX4" fmla="*/ 120698 w 247954"/>
                <a:gd name="connsiteY4" fmla="*/ 15116 h 32078"/>
                <a:gd name="connsiteX5" fmla="*/ 219649 w 247954"/>
                <a:gd name="connsiteY5" fmla="*/ 23984 h 32078"/>
                <a:gd name="connsiteX6" fmla="*/ 247730 w 247954"/>
                <a:gd name="connsiteY6" fmla="*/ 32078 h 32078"/>
                <a:gd name="connsiteX7" fmla="*/ 236962 w 247954"/>
                <a:gd name="connsiteY7" fmla="*/ 14764 h 32078"/>
                <a:gd name="connsiteX8" fmla="*/ 8375 w 247954"/>
                <a:gd name="connsiteY8" fmla="*/ 476 h 32078"/>
                <a:gd name="connsiteX9" fmla="*/ 0 w 247954"/>
                <a:gd name="connsiteY9" fmla="*/ 4066 h 32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7954" h="32078">
                  <a:moveTo>
                    <a:pt x="0" y="4066"/>
                  </a:moveTo>
                  <a:cubicBezTo>
                    <a:pt x="8868" y="26025"/>
                    <a:pt x="22380" y="8922"/>
                    <a:pt x="41734" y="8922"/>
                  </a:cubicBezTo>
                  <a:cubicBezTo>
                    <a:pt x="42508" y="8922"/>
                    <a:pt x="43634" y="9133"/>
                    <a:pt x="44408" y="9133"/>
                  </a:cubicBezTo>
                  <a:lnTo>
                    <a:pt x="52924" y="8782"/>
                  </a:lnTo>
                  <a:cubicBezTo>
                    <a:pt x="81709" y="6881"/>
                    <a:pt x="83468" y="12019"/>
                    <a:pt x="120698" y="15116"/>
                  </a:cubicBezTo>
                  <a:lnTo>
                    <a:pt x="219649" y="23984"/>
                  </a:lnTo>
                  <a:cubicBezTo>
                    <a:pt x="236892" y="25744"/>
                    <a:pt x="233021" y="28418"/>
                    <a:pt x="247730" y="32078"/>
                  </a:cubicBezTo>
                  <a:cubicBezTo>
                    <a:pt x="246956" y="9837"/>
                    <a:pt x="252023" y="19691"/>
                    <a:pt x="236962" y="14764"/>
                  </a:cubicBezTo>
                  <a:cubicBezTo>
                    <a:pt x="230628" y="12723"/>
                    <a:pt x="22662" y="-2902"/>
                    <a:pt x="8375" y="476"/>
                  </a:cubicBezTo>
                  <a:cubicBezTo>
                    <a:pt x="704" y="2236"/>
                    <a:pt x="4082" y="1532"/>
                    <a:pt x="0" y="4066"/>
                  </a:cubicBezTo>
                  <a:close/>
                </a:path>
              </a:pathLst>
            </a:custGeom>
            <a:grpFill/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315AAEC9-B713-CD4E-EE99-686743E08464}"/>
                </a:ext>
              </a:extLst>
            </p:cNvPr>
            <p:cNvSpPr/>
            <p:nvPr/>
          </p:nvSpPr>
          <p:spPr>
            <a:xfrm>
              <a:off x="4769348" y="5998165"/>
              <a:ext cx="33856" cy="71555"/>
            </a:xfrm>
            <a:custGeom>
              <a:avLst/>
              <a:gdLst>
                <a:gd name="connsiteX0" fmla="*/ 1905 w 33856"/>
                <a:gd name="connsiteY0" fmla="*/ 0 h 71555"/>
                <a:gd name="connsiteX1" fmla="*/ 33575 w 33856"/>
                <a:gd name="connsiteY1" fmla="*/ 71509 h 71555"/>
                <a:gd name="connsiteX2" fmla="*/ 33857 w 33856"/>
                <a:gd name="connsiteY2" fmla="*/ 11965 h 71555"/>
                <a:gd name="connsiteX3" fmla="*/ 1905 w 33856"/>
                <a:gd name="connsiteY3" fmla="*/ 0 h 71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856" h="71555">
                  <a:moveTo>
                    <a:pt x="1905" y="0"/>
                  </a:moveTo>
                  <a:cubicBezTo>
                    <a:pt x="1835" y="62289"/>
                    <a:pt x="-11537" y="72353"/>
                    <a:pt x="33575" y="71509"/>
                  </a:cubicBezTo>
                  <a:lnTo>
                    <a:pt x="33857" y="11965"/>
                  </a:lnTo>
                  <a:cubicBezTo>
                    <a:pt x="16403" y="563"/>
                    <a:pt x="29634" y="211"/>
                    <a:pt x="1905" y="0"/>
                  </a:cubicBezTo>
                  <a:close/>
                </a:path>
              </a:pathLst>
            </a:custGeom>
            <a:grpFill/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8E507770-57CB-5EDF-5584-E575A5C4E19D}"/>
                </a:ext>
              </a:extLst>
            </p:cNvPr>
            <p:cNvSpPr/>
            <p:nvPr/>
          </p:nvSpPr>
          <p:spPr>
            <a:xfrm>
              <a:off x="4423799" y="5147170"/>
              <a:ext cx="103807" cy="131756"/>
            </a:xfrm>
            <a:custGeom>
              <a:avLst/>
              <a:gdLst>
                <a:gd name="connsiteX0" fmla="*/ 0 w 103807"/>
                <a:gd name="connsiteY0" fmla="*/ 131756 h 131756"/>
                <a:gd name="connsiteX1" fmla="*/ 17454 w 103807"/>
                <a:gd name="connsiteY1" fmla="*/ 121480 h 131756"/>
                <a:gd name="connsiteX2" fmla="*/ 63692 w 103807"/>
                <a:gd name="connsiteY2" fmla="*/ 59896 h 131756"/>
                <a:gd name="connsiteX3" fmla="*/ 103807 w 103807"/>
                <a:gd name="connsiteY3" fmla="*/ 0 h 131756"/>
                <a:gd name="connsiteX4" fmla="*/ 57710 w 103807"/>
                <a:gd name="connsiteY4" fmla="*/ 49901 h 131756"/>
                <a:gd name="connsiteX5" fmla="*/ 55880 w 103807"/>
                <a:gd name="connsiteY5" fmla="*/ 52083 h 131756"/>
                <a:gd name="connsiteX6" fmla="*/ 54050 w 103807"/>
                <a:gd name="connsiteY6" fmla="*/ 54265 h 131756"/>
                <a:gd name="connsiteX7" fmla="*/ 52220 w 103807"/>
                <a:gd name="connsiteY7" fmla="*/ 56376 h 131756"/>
                <a:gd name="connsiteX8" fmla="*/ 48842 w 103807"/>
                <a:gd name="connsiteY8" fmla="*/ 60881 h 131756"/>
                <a:gd name="connsiteX9" fmla="*/ 10768 w 103807"/>
                <a:gd name="connsiteY9" fmla="*/ 110782 h 131756"/>
                <a:gd name="connsiteX10" fmla="*/ 0 w 103807"/>
                <a:gd name="connsiteY10" fmla="*/ 131756 h 131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3807" h="131756">
                  <a:moveTo>
                    <a:pt x="0" y="131756"/>
                  </a:moveTo>
                  <a:cubicBezTo>
                    <a:pt x="14850" y="130560"/>
                    <a:pt x="10486" y="132741"/>
                    <a:pt x="17454" y="121480"/>
                  </a:cubicBezTo>
                  <a:lnTo>
                    <a:pt x="63692" y="59896"/>
                  </a:lnTo>
                  <a:cubicBezTo>
                    <a:pt x="84101" y="35825"/>
                    <a:pt x="103244" y="19214"/>
                    <a:pt x="103807" y="0"/>
                  </a:cubicBezTo>
                  <a:cubicBezTo>
                    <a:pt x="87691" y="4716"/>
                    <a:pt x="78119" y="25478"/>
                    <a:pt x="57710" y="49901"/>
                  </a:cubicBezTo>
                  <a:cubicBezTo>
                    <a:pt x="57217" y="50535"/>
                    <a:pt x="56443" y="51450"/>
                    <a:pt x="55880" y="52083"/>
                  </a:cubicBezTo>
                  <a:cubicBezTo>
                    <a:pt x="55387" y="52716"/>
                    <a:pt x="54613" y="53631"/>
                    <a:pt x="54050" y="54265"/>
                  </a:cubicBezTo>
                  <a:cubicBezTo>
                    <a:pt x="53558" y="54898"/>
                    <a:pt x="52783" y="55743"/>
                    <a:pt x="52220" y="56376"/>
                  </a:cubicBezTo>
                  <a:cubicBezTo>
                    <a:pt x="51517" y="57291"/>
                    <a:pt x="49546" y="59966"/>
                    <a:pt x="48842" y="60881"/>
                  </a:cubicBezTo>
                  <a:lnTo>
                    <a:pt x="10768" y="110782"/>
                  </a:lnTo>
                  <a:cubicBezTo>
                    <a:pt x="3026" y="121973"/>
                    <a:pt x="5419" y="120565"/>
                    <a:pt x="0" y="131756"/>
                  </a:cubicBezTo>
                  <a:close/>
                </a:path>
              </a:pathLst>
            </a:custGeom>
            <a:grpFill/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11A39F12-0F54-F11B-AC48-8BA50C2D6A00}"/>
                </a:ext>
              </a:extLst>
            </p:cNvPr>
            <p:cNvSpPr/>
            <p:nvPr/>
          </p:nvSpPr>
          <p:spPr>
            <a:xfrm>
              <a:off x="4984334" y="5774349"/>
              <a:ext cx="43322" cy="127955"/>
            </a:xfrm>
            <a:custGeom>
              <a:avLst/>
              <a:gdLst>
                <a:gd name="connsiteX0" fmla="*/ 2627 w 43322"/>
                <a:gd name="connsiteY0" fmla="*/ 127955 h 127955"/>
                <a:gd name="connsiteX1" fmla="*/ 25500 w 43322"/>
                <a:gd name="connsiteY1" fmla="*/ 70946 h 127955"/>
                <a:gd name="connsiteX2" fmla="*/ 38731 w 43322"/>
                <a:gd name="connsiteY2" fmla="*/ 36106 h 127955"/>
                <a:gd name="connsiteX3" fmla="*/ 38590 w 43322"/>
                <a:gd name="connsiteY3" fmla="*/ 0 h 127955"/>
                <a:gd name="connsiteX4" fmla="*/ 21841 w 43322"/>
                <a:gd name="connsiteY4" fmla="*/ 43144 h 127955"/>
                <a:gd name="connsiteX5" fmla="*/ 2838 w 43322"/>
                <a:gd name="connsiteY5" fmla="*/ 112612 h 127955"/>
                <a:gd name="connsiteX6" fmla="*/ 2627 w 43322"/>
                <a:gd name="connsiteY6" fmla="*/ 127955 h 127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322" h="127955">
                  <a:moveTo>
                    <a:pt x="2627" y="127955"/>
                  </a:moveTo>
                  <a:cubicBezTo>
                    <a:pt x="14451" y="123099"/>
                    <a:pt x="14803" y="97972"/>
                    <a:pt x="25500" y="70946"/>
                  </a:cubicBezTo>
                  <a:lnTo>
                    <a:pt x="38731" y="36106"/>
                  </a:lnTo>
                  <a:cubicBezTo>
                    <a:pt x="41898" y="27520"/>
                    <a:pt x="47317" y="14147"/>
                    <a:pt x="38590" y="0"/>
                  </a:cubicBezTo>
                  <a:cubicBezTo>
                    <a:pt x="18603" y="5701"/>
                    <a:pt x="32538" y="282"/>
                    <a:pt x="21841" y="43144"/>
                  </a:cubicBezTo>
                  <a:lnTo>
                    <a:pt x="2838" y="112612"/>
                  </a:lnTo>
                  <a:cubicBezTo>
                    <a:pt x="-2088" y="128237"/>
                    <a:pt x="446" y="124225"/>
                    <a:pt x="2627" y="127955"/>
                  </a:cubicBezTo>
                  <a:close/>
                </a:path>
              </a:pathLst>
            </a:custGeom>
            <a:grpFill/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D9D7EA42-D2F7-FD23-0B77-FCDEBFE1BDCD}"/>
                </a:ext>
              </a:extLst>
            </p:cNvPr>
            <p:cNvSpPr/>
            <p:nvPr/>
          </p:nvSpPr>
          <p:spPr>
            <a:xfrm>
              <a:off x="4474345" y="5191031"/>
              <a:ext cx="88941" cy="108195"/>
            </a:xfrm>
            <a:custGeom>
              <a:avLst/>
              <a:gdLst>
                <a:gd name="connsiteX0" fmla="*/ 88942 w 88941"/>
                <a:gd name="connsiteY0" fmla="*/ 269 h 108195"/>
                <a:gd name="connsiteX1" fmla="*/ 71348 w 88941"/>
                <a:gd name="connsiteY1" fmla="*/ 6322 h 108195"/>
                <a:gd name="connsiteX2" fmla="*/ 62269 w 88941"/>
                <a:gd name="connsiteY2" fmla="*/ 21172 h 108195"/>
                <a:gd name="connsiteX3" fmla="*/ 30106 w 88941"/>
                <a:gd name="connsiteY3" fmla="*/ 60868 h 108195"/>
                <a:gd name="connsiteX4" fmla="*/ 9767 w 88941"/>
                <a:gd name="connsiteY4" fmla="*/ 88669 h 108195"/>
                <a:gd name="connsiteX5" fmla="*/ 8430 w 88941"/>
                <a:gd name="connsiteY5" fmla="*/ 91485 h 108195"/>
                <a:gd name="connsiteX6" fmla="*/ 5615 w 88941"/>
                <a:gd name="connsiteY6" fmla="*/ 96834 h 108195"/>
                <a:gd name="connsiteX7" fmla="*/ 4840 w 88941"/>
                <a:gd name="connsiteY7" fmla="*/ 105420 h 108195"/>
                <a:gd name="connsiteX8" fmla="*/ 34821 w 88941"/>
                <a:gd name="connsiteY8" fmla="*/ 69596 h 108195"/>
                <a:gd name="connsiteX9" fmla="*/ 88942 w 88941"/>
                <a:gd name="connsiteY9" fmla="*/ 269 h 108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8941" h="108195">
                  <a:moveTo>
                    <a:pt x="88942" y="269"/>
                  </a:moveTo>
                  <a:cubicBezTo>
                    <a:pt x="70292" y="410"/>
                    <a:pt x="79089" y="-2195"/>
                    <a:pt x="71348" y="6322"/>
                  </a:cubicBezTo>
                  <a:cubicBezTo>
                    <a:pt x="66562" y="11530"/>
                    <a:pt x="65999" y="15683"/>
                    <a:pt x="62269" y="21172"/>
                  </a:cubicBezTo>
                  <a:lnTo>
                    <a:pt x="30106" y="60868"/>
                  </a:lnTo>
                  <a:cubicBezTo>
                    <a:pt x="18142" y="78182"/>
                    <a:pt x="18283" y="72411"/>
                    <a:pt x="9767" y="88669"/>
                  </a:cubicBezTo>
                  <a:cubicBezTo>
                    <a:pt x="9345" y="89514"/>
                    <a:pt x="8852" y="90570"/>
                    <a:pt x="8430" y="91485"/>
                  </a:cubicBezTo>
                  <a:lnTo>
                    <a:pt x="5615" y="96834"/>
                  </a:lnTo>
                  <a:cubicBezTo>
                    <a:pt x="2518" y="104646"/>
                    <a:pt x="-4872" y="95567"/>
                    <a:pt x="4840" y="105420"/>
                  </a:cubicBezTo>
                  <a:cubicBezTo>
                    <a:pt x="13849" y="114570"/>
                    <a:pt x="14341" y="100705"/>
                    <a:pt x="34821" y="69596"/>
                  </a:cubicBezTo>
                  <a:lnTo>
                    <a:pt x="88942" y="269"/>
                  </a:lnTo>
                  <a:close/>
                </a:path>
              </a:pathLst>
            </a:custGeom>
            <a:grpFill/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F070D7D9-0309-083C-8F1B-7EB0B28321B3}"/>
                </a:ext>
              </a:extLst>
            </p:cNvPr>
            <p:cNvSpPr/>
            <p:nvPr/>
          </p:nvSpPr>
          <p:spPr>
            <a:xfrm>
              <a:off x="4683352" y="5966563"/>
              <a:ext cx="39974" cy="63273"/>
            </a:xfrm>
            <a:custGeom>
              <a:avLst/>
              <a:gdLst>
                <a:gd name="connsiteX0" fmla="*/ 12175 w 39974"/>
                <a:gd name="connsiteY0" fmla="*/ 63274 h 63273"/>
                <a:gd name="connsiteX1" fmla="*/ 39975 w 39974"/>
                <a:gd name="connsiteY1" fmla="*/ 15555 h 63273"/>
                <a:gd name="connsiteX2" fmla="*/ 23999 w 39974"/>
                <a:gd name="connsiteY2" fmla="*/ 23578 h 63273"/>
                <a:gd name="connsiteX3" fmla="*/ 31529 w 39974"/>
                <a:gd name="connsiteY3" fmla="*/ 0 h 63273"/>
                <a:gd name="connsiteX4" fmla="*/ 0 w 39974"/>
                <a:gd name="connsiteY4" fmla="*/ 47579 h 63273"/>
                <a:gd name="connsiteX5" fmla="*/ 13513 w 39974"/>
                <a:gd name="connsiteY5" fmla="*/ 37092 h 63273"/>
                <a:gd name="connsiteX6" fmla="*/ 23999 w 39974"/>
                <a:gd name="connsiteY6" fmla="*/ 23578 h 63273"/>
                <a:gd name="connsiteX7" fmla="*/ 12175 w 39974"/>
                <a:gd name="connsiteY7" fmla="*/ 63274 h 63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974" h="63273">
                  <a:moveTo>
                    <a:pt x="12175" y="63274"/>
                  </a:moveTo>
                  <a:cubicBezTo>
                    <a:pt x="21887" y="56869"/>
                    <a:pt x="38849" y="27590"/>
                    <a:pt x="39975" y="15555"/>
                  </a:cubicBezTo>
                  <a:cubicBezTo>
                    <a:pt x="30474" y="18299"/>
                    <a:pt x="30825" y="19144"/>
                    <a:pt x="23999" y="23578"/>
                  </a:cubicBezTo>
                  <a:cubicBezTo>
                    <a:pt x="25758" y="2815"/>
                    <a:pt x="27236" y="18088"/>
                    <a:pt x="31529" y="0"/>
                  </a:cubicBezTo>
                  <a:cubicBezTo>
                    <a:pt x="12950" y="4575"/>
                    <a:pt x="563" y="24212"/>
                    <a:pt x="0" y="47579"/>
                  </a:cubicBezTo>
                  <a:cubicBezTo>
                    <a:pt x="20832" y="45326"/>
                    <a:pt x="6475" y="52716"/>
                    <a:pt x="13513" y="37092"/>
                  </a:cubicBezTo>
                  <a:cubicBezTo>
                    <a:pt x="21113" y="20411"/>
                    <a:pt x="9360" y="29420"/>
                    <a:pt x="23999" y="23578"/>
                  </a:cubicBezTo>
                  <a:cubicBezTo>
                    <a:pt x="20269" y="39625"/>
                    <a:pt x="13653" y="43919"/>
                    <a:pt x="12175" y="63274"/>
                  </a:cubicBezTo>
                  <a:close/>
                </a:path>
              </a:pathLst>
            </a:custGeom>
            <a:grpFill/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95F73675-B661-9713-2E4A-856F13D4C53E}"/>
                </a:ext>
              </a:extLst>
            </p:cNvPr>
            <p:cNvSpPr/>
            <p:nvPr/>
          </p:nvSpPr>
          <p:spPr>
            <a:xfrm>
              <a:off x="4529214" y="5203054"/>
              <a:ext cx="70247" cy="107966"/>
            </a:xfrm>
            <a:custGeom>
              <a:avLst/>
              <a:gdLst>
                <a:gd name="connsiteX0" fmla="*/ 2333 w 70247"/>
                <a:gd name="connsiteY0" fmla="*/ 107967 h 107966"/>
                <a:gd name="connsiteX1" fmla="*/ 5078 w 70247"/>
                <a:gd name="connsiteY1" fmla="*/ 102758 h 107966"/>
                <a:gd name="connsiteX2" fmla="*/ 7893 w 70247"/>
                <a:gd name="connsiteY2" fmla="*/ 93609 h 107966"/>
                <a:gd name="connsiteX3" fmla="*/ 14861 w 70247"/>
                <a:gd name="connsiteY3" fmla="*/ 76506 h 107966"/>
                <a:gd name="connsiteX4" fmla="*/ 56735 w 70247"/>
                <a:gd name="connsiteY4" fmla="*/ 22522 h 107966"/>
                <a:gd name="connsiteX5" fmla="*/ 58495 w 70247"/>
                <a:gd name="connsiteY5" fmla="*/ 20341 h 107966"/>
                <a:gd name="connsiteX6" fmla="*/ 60395 w 70247"/>
                <a:gd name="connsiteY6" fmla="*/ 18229 h 107966"/>
                <a:gd name="connsiteX7" fmla="*/ 70248 w 70247"/>
                <a:gd name="connsiteY7" fmla="*/ 0 h 107966"/>
                <a:gd name="connsiteX8" fmla="*/ 57861 w 70247"/>
                <a:gd name="connsiteY8" fmla="*/ 7672 h 107966"/>
                <a:gd name="connsiteX9" fmla="*/ 47234 w 70247"/>
                <a:gd name="connsiteY9" fmla="*/ 20974 h 107966"/>
                <a:gd name="connsiteX10" fmla="*/ 2333 w 70247"/>
                <a:gd name="connsiteY10" fmla="*/ 107967 h 107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0247" h="107966">
                  <a:moveTo>
                    <a:pt x="2333" y="107967"/>
                  </a:moveTo>
                  <a:lnTo>
                    <a:pt x="5078" y="102758"/>
                  </a:lnTo>
                  <a:cubicBezTo>
                    <a:pt x="6134" y="99732"/>
                    <a:pt x="6908" y="96776"/>
                    <a:pt x="7893" y="93609"/>
                  </a:cubicBezTo>
                  <a:cubicBezTo>
                    <a:pt x="11342" y="82348"/>
                    <a:pt x="9653" y="85022"/>
                    <a:pt x="14861" y="76506"/>
                  </a:cubicBezTo>
                  <a:lnTo>
                    <a:pt x="56735" y="22522"/>
                  </a:lnTo>
                  <a:cubicBezTo>
                    <a:pt x="57228" y="21819"/>
                    <a:pt x="58002" y="20974"/>
                    <a:pt x="58495" y="20341"/>
                  </a:cubicBezTo>
                  <a:cubicBezTo>
                    <a:pt x="58987" y="19637"/>
                    <a:pt x="59832" y="18863"/>
                    <a:pt x="60395" y="18229"/>
                  </a:cubicBezTo>
                  <a:lnTo>
                    <a:pt x="70248" y="0"/>
                  </a:lnTo>
                  <a:cubicBezTo>
                    <a:pt x="59762" y="3238"/>
                    <a:pt x="64829" y="563"/>
                    <a:pt x="57861" y="7672"/>
                  </a:cubicBezTo>
                  <a:lnTo>
                    <a:pt x="47234" y="20974"/>
                  </a:lnTo>
                  <a:cubicBezTo>
                    <a:pt x="28232" y="42863"/>
                    <a:pt x="-9772" y="82418"/>
                    <a:pt x="2333" y="107967"/>
                  </a:cubicBezTo>
                  <a:close/>
                </a:path>
              </a:pathLst>
            </a:custGeom>
            <a:grpFill/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A3C3994E-12DB-5340-835C-A6FB47E7607D}"/>
                </a:ext>
              </a:extLst>
            </p:cNvPr>
            <p:cNvSpPr/>
            <p:nvPr/>
          </p:nvSpPr>
          <p:spPr>
            <a:xfrm>
              <a:off x="4915036" y="5774912"/>
              <a:ext cx="23640" cy="71438"/>
            </a:xfrm>
            <a:custGeom>
              <a:avLst/>
              <a:gdLst>
                <a:gd name="connsiteX0" fmla="*/ 8164 w 23640"/>
                <a:gd name="connsiteY0" fmla="*/ 11472 h 71438"/>
                <a:gd name="connsiteX1" fmla="*/ 6545 w 23640"/>
                <a:gd name="connsiteY1" fmla="*/ 42511 h 71438"/>
                <a:gd name="connsiteX2" fmla="*/ 0 w 23640"/>
                <a:gd name="connsiteY2" fmla="*/ 71438 h 71438"/>
                <a:gd name="connsiteX3" fmla="*/ 8023 w 23640"/>
                <a:gd name="connsiteY3" fmla="*/ 67426 h 71438"/>
                <a:gd name="connsiteX4" fmla="*/ 16046 w 23640"/>
                <a:gd name="connsiteY4" fmla="*/ 63415 h 71438"/>
                <a:gd name="connsiteX5" fmla="*/ 23506 w 23640"/>
                <a:gd name="connsiteY5" fmla="*/ 0 h 71438"/>
                <a:gd name="connsiteX6" fmla="*/ 8164 w 23640"/>
                <a:gd name="connsiteY6" fmla="*/ 11472 h 7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40" h="71438">
                  <a:moveTo>
                    <a:pt x="8164" y="11472"/>
                  </a:moveTo>
                  <a:cubicBezTo>
                    <a:pt x="8164" y="22522"/>
                    <a:pt x="7319" y="38288"/>
                    <a:pt x="6545" y="42511"/>
                  </a:cubicBezTo>
                  <a:cubicBezTo>
                    <a:pt x="4223" y="55321"/>
                    <a:pt x="633" y="51520"/>
                    <a:pt x="0" y="71438"/>
                  </a:cubicBezTo>
                  <a:cubicBezTo>
                    <a:pt x="10134" y="67778"/>
                    <a:pt x="4504" y="69256"/>
                    <a:pt x="8023" y="67426"/>
                  </a:cubicBezTo>
                  <a:cubicBezTo>
                    <a:pt x="11753" y="65526"/>
                    <a:pt x="5701" y="67145"/>
                    <a:pt x="16046" y="63415"/>
                  </a:cubicBezTo>
                  <a:cubicBezTo>
                    <a:pt x="15765" y="33221"/>
                    <a:pt x="24843" y="29138"/>
                    <a:pt x="23506" y="0"/>
                  </a:cubicBezTo>
                  <a:cubicBezTo>
                    <a:pt x="12457" y="3590"/>
                    <a:pt x="17313" y="4364"/>
                    <a:pt x="8164" y="11472"/>
                  </a:cubicBezTo>
                  <a:close/>
                </a:path>
              </a:pathLst>
            </a:custGeom>
            <a:grpFill/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A440F49D-AE1A-D3C4-5856-C9F3C6B25165}"/>
                </a:ext>
              </a:extLst>
            </p:cNvPr>
            <p:cNvSpPr/>
            <p:nvPr/>
          </p:nvSpPr>
          <p:spPr>
            <a:xfrm>
              <a:off x="4967678" y="5786384"/>
              <a:ext cx="18759" cy="75731"/>
            </a:xfrm>
            <a:custGeom>
              <a:avLst/>
              <a:gdLst>
                <a:gd name="connsiteX0" fmla="*/ 3308 w 18759"/>
                <a:gd name="connsiteY0" fmla="*/ 75732 h 75731"/>
                <a:gd name="connsiteX1" fmla="*/ 8586 w 18759"/>
                <a:gd name="connsiteY1" fmla="*/ 69256 h 75731"/>
                <a:gd name="connsiteX2" fmla="*/ 12809 w 18759"/>
                <a:gd name="connsiteY2" fmla="*/ 61444 h 75731"/>
                <a:gd name="connsiteX3" fmla="*/ 15342 w 18759"/>
                <a:gd name="connsiteY3" fmla="*/ 0 h 75731"/>
                <a:gd name="connsiteX4" fmla="*/ 4363 w 18759"/>
                <a:gd name="connsiteY4" fmla="*/ 36951 h 75731"/>
                <a:gd name="connsiteX5" fmla="*/ 0 w 18759"/>
                <a:gd name="connsiteY5" fmla="*/ 67919 h 75731"/>
                <a:gd name="connsiteX6" fmla="*/ 3308 w 18759"/>
                <a:gd name="connsiteY6" fmla="*/ 75732 h 75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759" h="75731">
                  <a:moveTo>
                    <a:pt x="3308" y="75732"/>
                  </a:moveTo>
                  <a:cubicBezTo>
                    <a:pt x="9360" y="68623"/>
                    <a:pt x="1689" y="80306"/>
                    <a:pt x="8586" y="69256"/>
                  </a:cubicBezTo>
                  <a:cubicBezTo>
                    <a:pt x="10416" y="66371"/>
                    <a:pt x="10838" y="66723"/>
                    <a:pt x="12809" y="61444"/>
                  </a:cubicBezTo>
                  <a:cubicBezTo>
                    <a:pt x="14568" y="56588"/>
                    <a:pt x="23577" y="13302"/>
                    <a:pt x="15342" y="0"/>
                  </a:cubicBezTo>
                  <a:cubicBezTo>
                    <a:pt x="2393" y="9502"/>
                    <a:pt x="11331" y="-7953"/>
                    <a:pt x="4363" y="36951"/>
                  </a:cubicBezTo>
                  <a:lnTo>
                    <a:pt x="0" y="67919"/>
                  </a:lnTo>
                  <a:cubicBezTo>
                    <a:pt x="633" y="75802"/>
                    <a:pt x="704" y="71509"/>
                    <a:pt x="3308" y="75732"/>
                  </a:cubicBezTo>
                  <a:close/>
                </a:path>
              </a:pathLst>
            </a:custGeom>
            <a:grpFill/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433D6EE7-7F9C-18C1-592F-A1EDF6F99A1F}"/>
                </a:ext>
              </a:extLst>
            </p:cNvPr>
            <p:cNvSpPr/>
            <p:nvPr/>
          </p:nvSpPr>
          <p:spPr>
            <a:xfrm>
              <a:off x="4895119" y="5782372"/>
              <a:ext cx="16262" cy="48000"/>
            </a:xfrm>
            <a:custGeom>
              <a:avLst/>
              <a:gdLst>
                <a:gd name="connsiteX0" fmla="*/ 0 w 16262"/>
                <a:gd name="connsiteY0" fmla="*/ 48001 h 48000"/>
                <a:gd name="connsiteX1" fmla="*/ 12246 w 16262"/>
                <a:gd name="connsiteY1" fmla="*/ 28294 h 48000"/>
                <a:gd name="connsiteX2" fmla="*/ 11964 w 16262"/>
                <a:gd name="connsiteY2" fmla="*/ 0 h 48000"/>
                <a:gd name="connsiteX3" fmla="*/ 0 w 16262"/>
                <a:gd name="connsiteY3" fmla="*/ 48001 h 4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62" h="48000">
                  <a:moveTo>
                    <a:pt x="0" y="48001"/>
                  </a:moveTo>
                  <a:cubicBezTo>
                    <a:pt x="16539" y="43285"/>
                    <a:pt x="10205" y="46030"/>
                    <a:pt x="12246" y="28294"/>
                  </a:cubicBezTo>
                  <a:cubicBezTo>
                    <a:pt x="14357" y="10346"/>
                    <a:pt x="20269" y="13373"/>
                    <a:pt x="11964" y="0"/>
                  </a:cubicBezTo>
                  <a:cubicBezTo>
                    <a:pt x="1408" y="8024"/>
                    <a:pt x="3167" y="9854"/>
                    <a:pt x="0" y="48001"/>
                  </a:cubicBezTo>
                  <a:close/>
                </a:path>
              </a:pathLst>
            </a:custGeom>
            <a:grpFill/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0C947BFA-8AAC-2999-D422-9FA177F76E5C}"/>
                </a:ext>
              </a:extLst>
            </p:cNvPr>
            <p:cNvSpPr/>
            <p:nvPr/>
          </p:nvSpPr>
          <p:spPr>
            <a:xfrm>
              <a:off x="4563569" y="5793838"/>
              <a:ext cx="39833" cy="13767"/>
            </a:xfrm>
            <a:custGeom>
              <a:avLst/>
              <a:gdLst>
                <a:gd name="connsiteX0" fmla="*/ 0 w 39833"/>
                <a:gd name="connsiteY0" fmla="*/ 8594 h 13767"/>
                <a:gd name="connsiteX1" fmla="*/ 39834 w 39833"/>
                <a:gd name="connsiteY1" fmla="*/ 4582 h 13767"/>
                <a:gd name="connsiteX2" fmla="*/ 0 w 39833"/>
                <a:gd name="connsiteY2" fmla="*/ 8594 h 13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833" h="13767">
                  <a:moveTo>
                    <a:pt x="0" y="8594"/>
                  </a:moveTo>
                  <a:cubicBezTo>
                    <a:pt x="44268" y="8101"/>
                    <a:pt x="32163" y="22881"/>
                    <a:pt x="39834" y="4582"/>
                  </a:cubicBezTo>
                  <a:cubicBezTo>
                    <a:pt x="28644" y="-2386"/>
                    <a:pt x="7671" y="-1682"/>
                    <a:pt x="0" y="8594"/>
                  </a:cubicBezTo>
                  <a:close/>
                </a:path>
              </a:pathLst>
            </a:custGeom>
            <a:grpFill/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EAB0D5D7-EB56-3A07-377A-DECEDBCB0EA2}"/>
                </a:ext>
              </a:extLst>
            </p:cNvPr>
            <p:cNvSpPr/>
            <p:nvPr/>
          </p:nvSpPr>
          <p:spPr>
            <a:xfrm>
              <a:off x="4651400" y="5279067"/>
              <a:ext cx="31951" cy="15976"/>
            </a:xfrm>
            <a:custGeom>
              <a:avLst/>
              <a:gdLst>
                <a:gd name="connsiteX0" fmla="*/ 141 w 31951"/>
                <a:gd name="connsiteY0" fmla="*/ 15977 h 15976"/>
                <a:gd name="connsiteX1" fmla="*/ 23717 w 31951"/>
                <a:gd name="connsiteY1" fmla="*/ 15555 h 15976"/>
                <a:gd name="connsiteX2" fmla="*/ 31952 w 31951"/>
                <a:gd name="connsiteY2" fmla="*/ 11965 h 15976"/>
                <a:gd name="connsiteX3" fmla="*/ 0 w 31951"/>
                <a:gd name="connsiteY3" fmla="*/ 0 h 15976"/>
                <a:gd name="connsiteX4" fmla="*/ 141 w 31951"/>
                <a:gd name="connsiteY4" fmla="*/ 15977 h 15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951" h="15976">
                  <a:moveTo>
                    <a:pt x="141" y="15977"/>
                  </a:moveTo>
                  <a:lnTo>
                    <a:pt x="23717" y="15555"/>
                  </a:lnTo>
                  <a:cubicBezTo>
                    <a:pt x="31670" y="14076"/>
                    <a:pt x="27799" y="14569"/>
                    <a:pt x="31952" y="11965"/>
                  </a:cubicBezTo>
                  <a:lnTo>
                    <a:pt x="0" y="0"/>
                  </a:lnTo>
                  <a:lnTo>
                    <a:pt x="141" y="15977"/>
                  </a:lnTo>
                  <a:close/>
                </a:path>
              </a:pathLst>
            </a:custGeom>
            <a:grpFill/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303DA8B2-FC28-274F-DE94-0CFA91447472}"/>
                </a:ext>
              </a:extLst>
            </p:cNvPr>
            <p:cNvSpPr/>
            <p:nvPr/>
          </p:nvSpPr>
          <p:spPr>
            <a:xfrm>
              <a:off x="4715303" y="5326320"/>
              <a:ext cx="19987" cy="16725"/>
            </a:xfrm>
            <a:custGeom>
              <a:avLst/>
              <a:gdLst>
                <a:gd name="connsiteX0" fmla="*/ 0 w 19987"/>
                <a:gd name="connsiteY0" fmla="*/ 8631 h 16725"/>
                <a:gd name="connsiteX1" fmla="*/ 0 w 19987"/>
                <a:gd name="connsiteY1" fmla="*/ 16725 h 16725"/>
                <a:gd name="connsiteX2" fmla="*/ 19987 w 19987"/>
                <a:gd name="connsiteY2" fmla="*/ 4549 h 16725"/>
                <a:gd name="connsiteX3" fmla="*/ 0 w 19987"/>
                <a:gd name="connsiteY3" fmla="*/ 8631 h 1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987" h="16725">
                  <a:moveTo>
                    <a:pt x="0" y="8631"/>
                  </a:moveTo>
                  <a:lnTo>
                    <a:pt x="0" y="16725"/>
                  </a:lnTo>
                  <a:cubicBezTo>
                    <a:pt x="19424" y="16233"/>
                    <a:pt x="13161" y="17781"/>
                    <a:pt x="19987" y="4549"/>
                  </a:cubicBezTo>
                  <a:cubicBezTo>
                    <a:pt x="-4012" y="-5867"/>
                    <a:pt x="4152" y="4268"/>
                    <a:pt x="0" y="8631"/>
                  </a:cubicBezTo>
                  <a:close/>
                </a:path>
              </a:pathLst>
            </a:custGeom>
            <a:grpFill/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5AE38250-C311-A82E-8609-0342D62612C1}"/>
                </a:ext>
              </a:extLst>
            </p:cNvPr>
            <p:cNvSpPr/>
            <p:nvPr/>
          </p:nvSpPr>
          <p:spPr>
            <a:xfrm>
              <a:off x="4771254" y="5366834"/>
              <a:ext cx="15975" cy="16047"/>
            </a:xfrm>
            <a:custGeom>
              <a:avLst/>
              <a:gdLst>
                <a:gd name="connsiteX0" fmla="*/ 4012 w 15975"/>
                <a:gd name="connsiteY0" fmla="*/ 16047 h 16047"/>
                <a:gd name="connsiteX1" fmla="*/ 15976 w 15975"/>
                <a:gd name="connsiteY1" fmla="*/ 0 h 16047"/>
                <a:gd name="connsiteX2" fmla="*/ 0 w 15975"/>
                <a:gd name="connsiteY2" fmla="*/ 70 h 16047"/>
                <a:gd name="connsiteX3" fmla="*/ 4012 w 15975"/>
                <a:gd name="connsiteY3" fmla="*/ 16047 h 16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75" h="16047">
                  <a:moveTo>
                    <a:pt x="4012" y="16047"/>
                  </a:moveTo>
                  <a:cubicBezTo>
                    <a:pt x="14005" y="8939"/>
                    <a:pt x="12386" y="13091"/>
                    <a:pt x="15976" y="0"/>
                  </a:cubicBezTo>
                  <a:lnTo>
                    <a:pt x="0" y="70"/>
                  </a:lnTo>
                  <a:cubicBezTo>
                    <a:pt x="845" y="10135"/>
                    <a:pt x="493" y="9572"/>
                    <a:pt x="4012" y="16047"/>
                  </a:cubicBezTo>
                  <a:close/>
                </a:path>
              </a:pathLst>
            </a:custGeom>
            <a:grpFill/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1F975B76-048A-8183-22C9-94C2584429CC}"/>
                </a:ext>
              </a:extLst>
            </p:cNvPr>
            <p:cNvSpPr/>
            <p:nvPr/>
          </p:nvSpPr>
          <p:spPr>
            <a:xfrm>
              <a:off x="4268052" y="6140610"/>
              <a:ext cx="15764" cy="9193"/>
            </a:xfrm>
            <a:custGeom>
              <a:avLst/>
              <a:gdLst>
                <a:gd name="connsiteX0" fmla="*/ 0 w 15764"/>
                <a:gd name="connsiteY0" fmla="*/ 5358 h 9193"/>
                <a:gd name="connsiteX1" fmla="*/ 7882 w 15764"/>
                <a:gd name="connsiteY1" fmla="*/ 8666 h 9193"/>
                <a:gd name="connsiteX2" fmla="*/ 15765 w 15764"/>
                <a:gd name="connsiteY2" fmla="*/ 5358 h 9193"/>
                <a:gd name="connsiteX3" fmla="*/ 0 w 15764"/>
                <a:gd name="connsiteY3" fmla="*/ 5358 h 9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64" h="9193">
                  <a:moveTo>
                    <a:pt x="0" y="5358"/>
                  </a:moveTo>
                  <a:cubicBezTo>
                    <a:pt x="6334" y="9300"/>
                    <a:pt x="-7671" y="9793"/>
                    <a:pt x="7882" y="8666"/>
                  </a:cubicBezTo>
                  <a:cubicBezTo>
                    <a:pt x="16046" y="8103"/>
                    <a:pt x="11472" y="8033"/>
                    <a:pt x="15765" y="5358"/>
                  </a:cubicBezTo>
                  <a:cubicBezTo>
                    <a:pt x="13935" y="4232"/>
                    <a:pt x="17876" y="-6114"/>
                    <a:pt x="0" y="5358"/>
                  </a:cubicBezTo>
                  <a:close/>
                </a:path>
              </a:pathLst>
            </a:custGeom>
            <a:grpFill/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20" name="图形 121">
            <a:extLst>
              <a:ext uri="{FF2B5EF4-FFF2-40B4-BE49-F238E27FC236}">
                <a16:creationId xmlns:a16="http://schemas.microsoft.com/office/drawing/2014/main" id="{5EC781EB-2CE9-9842-F073-A27C9F8A1136}"/>
              </a:ext>
            </a:extLst>
          </p:cNvPr>
          <p:cNvGrpSpPr/>
          <p:nvPr/>
        </p:nvGrpSpPr>
        <p:grpSpPr>
          <a:xfrm>
            <a:off x="2705901" y="4424564"/>
            <a:ext cx="1260157" cy="1413409"/>
            <a:chOff x="3546948" y="3072861"/>
            <a:chExt cx="1325674" cy="1486893"/>
          </a:xfrm>
          <a:solidFill>
            <a:srgbClr val="00B050"/>
          </a:solidFill>
        </p:grpSpPr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CC50CE15-21D8-C271-B202-4780337156D7}"/>
                </a:ext>
              </a:extLst>
            </p:cNvPr>
            <p:cNvSpPr/>
            <p:nvPr/>
          </p:nvSpPr>
          <p:spPr>
            <a:xfrm>
              <a:off x="4543652" y="3548925"/>
              <a:ext cx="27805" cy="56094"/>
            </a:xfrm>
            <a:custGeom>
              <a:avLst/>
              <a:gdLst>
                <a:gd name="connsiteX0" fmla="*/ 0 w 27805"/>
                <a:gd name="connsiteY0" fmla="*/ 56095 h 56094"/>
                <a:gd name="connsiteX1" fmla="*/ 27799 w 27805"/>
                <a:gd name="connsiteY1" fmla="*/ 0 h 56094"/>
                <a:gd name="connsiteX2" fmla="*/ 0 w 27805"/>
                <a:gd name="connsiteY2" fmla="*/ 56095 h 56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805" h="56094">
                  <a:moveTo>
                    <a:pt x="0" y="56095"/>
                  </a:moveTo>
                  <a:cubicBezTo>
                    <a:pt x="19072" y="47156"/>
                    <a:pt x="28081" y="24563"/>
                    <a:pt x="27799" y="0"/>
                  </a:cubicBezTo>
                  <a:cubicBezTo>
                    <a:pt x="15413" y="9150"/>
                    <a:pt x="1196" y="41033"/>
                    <a:pt x="0" y="56095"/>
                  </a:cubicBezTo>
                  <a:close/>
                </a:path>
              </a:pathLst>
            </a:custGeom>
            <a:grpFill/>
            <a:ln w="549" cap="flat">
              <a:solidFill>
                <a:srgbClr val="F2E40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43EC5B1C-A7F0-6982-F3D0-31CAF5FB0BE0}"/>
                </a:ext>
              </a:extLst>
            </p:cNvPr>
            <p:cNvSpPr/>
            <p:nvPr/>
          </p:nvSpPr>
          <p:spPr>
            <a:xfrm>
              <a:off x="4411323" y="3552937"/>
              <a:ext cx="8601" cy="20481"/>
            </a:xfrm>
            <a:custGeom>
              <a:avLst/>
              <a:gdLst>
                <a:gd name="connsiteX0" fmla="*/ 4664 w 8601"/>
                <a:gd name="connsiteY0" fmla="*/ 20481 h 20481"/>
                <a:gd name="connsiteX1" fmla="*/ 8394 w 8601"/>
                <a:gd name="connsiteY1" fmla="*/ 0 h 20481"/>
                <a:gd name="connsiteX2" fmla="*/ 1567 w 8601"/>
                <a:gd name="connsiteY2" fmla="*/ 9783 h 20481"/>
                <a:gd name="connsiteX3" fmla="*/ 4664 w 8601"/>
                <a:gd name="connsiteY3" fmla="*/ 20481 h 2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01" h="20481">
                  <a:moveTo>
                    <a:pt x="4664" y="20481"/>
                  </a:moveTo>
                  <a:cubicBezTo>
                    <a:pt x="9801" y="9642"/>
                    <a:pt x="8464" y="16188"/>
                    <a:pt x="8394" y="0"/>
                  </a:cubicBezTo>
                  <a:cubicBezTo>
                    <a:pt x="7479" y="1056"/>
                    <a:pt x="3186" y="845"/>
                    <a:pt x="1567" y="9783"/>
                  </a:cubicBezTo>
                  <a:cubicBezTo>
                    <a:pt x="-2022" y="29209"/>
                    <a:pt x="1215" y="15132"/>
                    <a:pt x="4664" y="20481"/>
                  </a:cubicBezTo>
                  <a:close/>
                </a:path>
              </a:pathLst>
            </a:custGeom>
            <a:grpFill/>
            <a:ln w="549" cap="flat">
              <a:solidFill>
                <a:srgbClr val="F2E40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A40C4FE5-969E-4B8F-9762-D4C005365663}"/>
                </a:ext>
              </a:extLst>
            </p:cNvPr>
            <p:cNvSpPr/>
            <p:nvPr/>
          </p:nvSpPr>
          <p:spPr>
            <a:xfrm>
              <a:off x="3584799" y="3201657"/>
              <a:ext cx="371550" cy="776646"/>
            </a:xfrm>
            <a:custGeom>
              <a:avLst/>
              <a:gdLst>
                <a:gd name="connsiteX0" fmla="*/ 371551 w 371550"/>
                <a:gd name="connsiteY0" fmla="*/ 591213 h 776646"/>
                <a:gd name="connsiteX1" fmla="*/ 358671 w 371550"/>
                <a:gd name="connsiteY1" fmla="*/ 472267 h 776646"/>
                <a:gd name="connsiteX2" fmla="*/ 341992 w 371550"/>
                <a:gd name="connsiteY2" fmla="*/ 425040 h 776646"/>
                <a:gd name="connsiteX3" fmla="*/ 334954 w 371550"/>
                <a:gd name="connsiteY3" fmla="*/ 408078 h 776646"/>
                <a:gd name="connsiteX4" fmla="*/ 288505 w 371550"/>
                <a:gd name="connsiteY4" fmla="*/ 274773 h 776646"/>
                <a:gd name="connsiteX5" fmla="*/ 235933 w 371550"/>
                <a:gd name="connsiteY5" fmla="*/ 147592 h 776646"/>
                <a:gd name="connsiteX6" fmla="*/ 232695 w 371550"/>
                <a:gd name="connsiteY6" fmla="*/ 130841 h 776646"/>
                <a:gd name="connsiteX7" fmla="*/ 227769 w 371550"/>
                <a:gd name="connsiteY7" fmla="*/ 111767 h 776646"/>
                <a:gd name="connsiteX8" fmla="*/ 226432 w 371550"/>
                <a:gd name="connsiteY8" fmla="*/ 71368 h 776646"/>
                <a:gd name="connsiteX9" fmla="*/ 220379 w 371550"/>
                <a:gd name="connsiteY9" fmla="*/ 39414 h 776646"/>
                <a:gd name="connsiteX10" fmla="*/ 211723 w 371550"/>
                <a:gd name="connsiteY10" fmla="*/ 0 h 776646"/>
                <a:gd name="connsiteX11" fmla="*/ 195747 w 371550"/>
                <a:gd name="connsiteY11" fmla="*/ 31883 h 776646"/>
                <a:gd name="connsiteX12" fmla="*/ 103693 w 371550"/>
                <a:gd name="connsiteY12" fmla="*/ 179546 h 776646"/>
                <a:gd name="connsiteX13" fmla="*/ 46616 w 371550"/>
                <a:gd name="connsiteY13" fmla="*/ 294199 h 776646"/>
                <a:gd name="connsiteX14" fmla="*/ 18536 w 371550"/>
                <a:gd name="connsiteY14" fmla="*/ 374083 h 776646"/>
                <a:gd name="connsiteX15" fmla="*/ 17550 w 371550"/>
                <a:gd name="connsiteY15" fmla="*/ 377109 h 776646"/>
                <a:gd name="connsiteX16" fmla="*/ 16495 w 371550"/>
                <a:gd name="connsiteY16" fmla="*/ 379995 h 776646"/>
                <a:gd name="connsiteX17" fmla="*/ 2912 w 371550"/>
                <a:gd name="connsiteY17" fmla="*/ 470296 h 776646"/>
                <a:gd name="connsiteX18" fmla="*/ 7416 w 371550"/>
                <a:gd name="connsiteY18" fmla="*/ 591706 h 776646"/>
                <a:gd name="connsiteX19" fmla="*/ 30570 w 371550"/>
                <a:gd name="connsiteY19" fmla="*/ 676446 h 776646"/>
                <a:gd name="connsiteX20" fmla="*/ 33244 w 371550"/>
                <a:gd name="connsiteY20" fmla="*/ 681795 h 776646"/>
                <a:gd name="connsiteX21" fmla="*/ 90884 w 371550"/>
                <a:gd name="connsiteY21" fmla="*/ 748025 h 776646"/>
                <a:gd name="connsiteX22" fmla="*/ 210737 w 371550"/>
                <a:gd name="connsiteY22" fmla="*/ 774137 h 776646"/>
                <a:gd name="connsiteX23" fmla="*/ 246348 w 371550"/>
                <a:gd name="connsiteY23" fmla="*/ 761679 h 776646"/>
                <a:gd name="connsiteX24" fmla="*/ 296880 w 371550"/>
                <a:gd name="connsiteY24" fmla="*/ 740424 h 776646"/>
                <a:gd name="connsiteX25" fmla="*/ 354730 w 371550"/>
                <a:gd name="connsiteY25" fmla="*/ 674194 h 776646"/>
                <a:gd name="connsiteX26" fmla="*/ 371551 w 371550"/>
                <a:gd name="connsiteY26" fmla="*/ 591213 h 776646"/>
                <a:gd name="connsiteX27" fmla="*/ 260917 w 371550"/>
                <a:gd name="connsiteY27" fmla="*/ 520549 h 776646"/>
                <a:gd name="connsiteX28" fmla="*/ 231851 w 371550"/>
                <a:gd name="connsiteY28" fmla="*/ 563130 h 776646"/>
                <a:gd name="connsiteX29" fmla="*/ 269714 w 371550"/>
                <a:gd name="connsiteY29" fmla="*/ 489440 h 776646"/>
                <a:gd name="connsiteX30" fmla="*/ 279004 w 371550"/>
                <a:gd name="connsiteY30" fmla="*/ 478671 h 776646"/>
                <a:gd name="connsiteX31" fmla="*/ 291390 w 371550"/>
                <a:gd name="connsiteY31" fmla="*/ 475575 h 776646"/>
                <a:gd name="connsiteX32" fmla="*/ 260917 w 371550"/>
                <a:gd name="connsiteY32" fmla="*/ 520549 h 776646"/>
                <a:gd name="connsiteX33" fmla="*/ 179771 w 371550"/>
                <a:gd name="connsiteY33" fmla="*/ 275618 h 776646"/>
                <a:gd name="connsiteX34" fmla="*/ 177449 w 371550"/>
                <a:gd name="connsiteY34" fmla="*/ 716775 h 776646"/>
                <a:gd name="connsiteX35" fmla="*/ 163725 w 371550"/>
                <a:gd name="connsiteY35" fmla="*/ 727051 h 776646"/>
                <a:gd name="connsiteX36" fmla="*/ 168018 w 371550"/>
                <a:gd name="connsiteY36" fmla="*/ 531247 h 776646"/>
                <a:gd name="connsiteX37" fmla="*/ 171818 w 371550"/>
                <a:gd name="connsiteY37" fmla="*/ 447422 h 776646"/>
                <a:gd name="connsiteX38" fmla="*/ 171115 w 371550"/>
                <a:gd name="connsiteY38" fmla="*/ 330235 h 776646"/>
                <a:gd name="connsiteX39" fmla="*/ 179771 w 371550"/>
                <a:gd name="connsiteY39" fmla="*/ 275618 h 776646"/>
                <a:gd name="connsiteX40" fmla="*/ 84761 w 371550"/>
                <a:gd name="connsiteY40" fmla="*/ 452208 h 776646"/>
                <a:gd name="connsiteX41" fmla="*/ 75893 w 371550"/>
                <a:gd name="connsiteY41" fmla="*/ 491340 h 776646"/>
                <a:gd name="connsiteX42" fmla="*/ 75612 w 371550"/>
                <a:gd name="connsiteY42" fmla="*/ 431093 h 776646"/>
                <a:gd name="connsiteX43" fmla="*/ 77090 w 371550"/>
                <a:gd name="connsiteY43" fmla="*/ 420606 h 776646"/>
                <a:gd name="connsiteX44" fmla="*/ 79905 w 371550"/>
                <a:gd name="connsiteY44" fmla="*/ 415609 h 776646"/>
                <a:gd name="connsiteX45" fmla="*/ 88421 w 371550"/>
                <a:gd name="connsiteY45" fmla="*/ 431163 h 776646"/>
                <a:gd name="connsiteX46" fmla="*/ 84761 w 371550"/>
                <a:gd name="connsiteY46" fmla="*/ 452208 h 776646"/>
                <a:gd name="connsiteX47" fmla="*/ 50487 w 371550"/>
                <a:gd name="connsiteY47" fmla="*/ 401814 h 776646"/>
                <a:gd name="connsiteX48" fmla="*/ 35989 w 371550"/>
                <a:gd name="connsiteY48" fmla="*/ 499223 h 776646"/>
                <a:gd name="connsiteX49" fmla="*/ 43942 w 371550"/>
                <a:gd name="connsiteY49" fmla="*/ 379502 h 776646"/>
                <a:gd name="connsiteX50" fmla="*/ 50487 w 371550"/>
                <a:gd name="connsiteY50" fmla="*/ 401814 h 776646"/>
                <a:gd name="connsiteX51" fmla="*/ 299413 w 371550"/>
                <a:gd name="connsiteY51" fmla="*/ 563482 h 776646"/>
                <a:gd name="connsiteX52" fmla="*/ 270488 w 371550"/>
                <a:gd name="connsiteY52" fmla="*/ 606064 h 776646"/>
                <a:gd name="connsiteX53" fmla="*/ 223757 w 371550"/>
                <a:gd name="connsiteY53" fmla="*/ 670956 h 776646"/>
                <a:gd name="connsiteX54" fmla="*/ 219746 w 371550"/>
                <a:gd name="connsiteY54" fmla="*/ 655120 h 776646"/>
                <a:gd name="connsiteX55" fmla="*/ 237411 w 371550"/>
                <a:gd name="connsiteY55" fmla="*/ 628797 h 776646"/>
                <a:gd name="connsiteX56" fmla="*/ 256413 w 371550"/>
                <a:gd name="connsiteY56" fmla="*/ 603952 h 776646"/>
                <a:gd name="connsiteX57" fmla="*/ 273514 w 371550"/>
                <a:gd name="connsiteY57" fmla="*/ 581148 h 776646"/>
                <a:gd name="connsiteX58" fmla="*/ 299413 w 371550"/>
                <a:gd name="connsiteY58" fmla="*/ 563482 h 776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371550" h="776646">
                  <a:moveTo>
                    <a:pt x="371551" y="591213"/>
                  </a:moveTo>
                  <a:cubicBezTo>
                    <a:pt x="371551" y="548983"/>
                    <a:pt x="371480" y="510766"/>
                    <a:pt x="358671" y="472267"/>
                  </a:cubicBezTo>
                  <a:lnTo>
                    <a:pt x="341992" y="425040"/>
                  </a:lnTo>
                  <a:cubicBezTo>
                    <a:pt x="339669" y="419480"/>
                    <a:pt x="336432" y="411878"/>
                    <a:pt x="334954" y="408078"/>
                  </a:cubicBezTo>
                  <a:cubicBezTo>
                    <a:pt x="315741" y="359373"/>
                    <a:pt x="315108" y="330868"/>
                    <a:pt x="288505" y="274773"/>
                  </a:cubicBezTo>
                  <a:cubicBezTo>
                    <a:pt x="276681" y="249858"/>
                    <a:pt x="239522" y="170607"/>
                    <a:pt x="235933" y="147592"/>
                  </a:cubicBezTo>
                  <a:cubicBezTo>
                    <a:pt x="234103" y="136472"/>
                    <a:pt x="235581" y="140765"/>
                    <a:pt x="232695" y="130841"/>
                  </a:cubicBezTo>
                  <a:cubicBezTo>
                    <a:pt x="228543" y="116413"/>
                    <a:pt x="229599" y="131404"/>
                    <a:pt x="227769" y="111767"/>
                  </a:cubicBezTo>
                  <a:cubicBezTo>
                    <a:pt x="226572" y="98184"/>
                    <a:pt x="228121" y="84741"/>
                    <a:pt x="226432" y="71368"/>
                  </a:cubicBezTo>
                  <a:cubicBezTo>
                    <a:pt x="225728" y="65667"/>
                    <a:pt x="221505" y="50253"/>
                    <a:pt x="220379" y="39414"/>
                  </a:cubicBezTo>
                  <a:cubicBezTo>
                    <a:pt x="218127" y="16681"/>
                    <a:pt x="225869" y="10205"/>
                    <a:pt x="211723" y="0"/>
                  </a:cubicBezTo>
                  <a:cubicBezTo>
                    <a:pt x="208344" y="14147"/>
                    <a:pt x="202714" y="21607"/>
                    <a:pt x="195747" y="31883"/>
                  </a:cubicBezTo>
                  <a:lnTo>
                    <a:pt x="103693" y="179546"/>
                  </a:lnTo>
                  <a:cubicBezTo>
                    <a:pt x="77583" y="217341"/>
                    <a:pt x="63648" y="256544"/>
                    <a:pt x="46616" y="294199"/>
                  </a:cubicBezTo>
                  <a:cubicBezTo>
                    <a:pt x="30007" y="331009"/>
                    <a:pt x="29655" y="338751"/>
                    <a:pt x="18536" y="374083"/>
                  </a:cubicBezTo>
                  <a:lnTo>
                    <a:pt x="17550" y="377109"/>
                  </a:lnTo>
                  <a:lnTo>
                    <a:pt x="16495" y="379995"/>
                  </a:lnTo>
                  <a:cubicBezTo>
                    <a:pt x="-4830" y="442284"/>
                    <a:pt x="8120" y="430882"/>
                    <a:pt x="2912" y="470296"/>
                  </a:cubicBezTo>
                  <a:cubicBezTo>
                    <a:pt x="-1381" y="502813"/>
                    <a:pt x="-1733" y="557781"/>
                    <a:pt x="7416" y="591706"/>
                  </a:cubicBezTo>
                  <a:cubicBezTo>
                    <a:pt x="14735" y="618733"/>
                    <a:pt x="19380" y="650123"/>
                    <a:pt x="30570" y="676446"/>
                  </a:cubicBezTo>
                  <a:lnTo>
                    <a:pt x="33244" y="681795"/>
                  </a:lnTo>
                  <a:cubicBezTo>
                    <a:pt x="43872" y="702065"/>
                    <a:pt x="73149" y="737327"/>
                    <a:pt x="90884" y="748025"/>
                  </a:cubicBezTo>
                  <a:cubicBezTo>
                    <a:pt x="125721" y="769210"/>
                    <a:pt x="168370" y="782442"/>
                    <a:pt x="210737" y="774137"/>
                  </a:cubicBezTo>
                  <a:cubicBezTo>
                    <a:pt x="219183" y="772448"/>
                    <a:pt x="233258" y="765621"/>
                    <a:pt x="246348" y="761679"/>
                  </a:cubicBezTo>
                  <a:cubicBezTo>
                    <a:pt x="278019" y="752178"/>
                    <a:pt x="275344" y="749926"/>
                    <a:pt x="296880" y="740424"/>
                  </a:cubicBezTo>
                  <a:cubicBezTo>
                    <a:pt x="327916" y="726840"/>
                    <a:pt x="341077" y="716072"/>
                    <a:pt x="354730" y="674194"/>
                  </a:cubicBezTo>
                  <a:cubicBezTo>
                    <a:pt x="363105" y="648504"/>
                    <a:pt x="371551" y="619718"/>
                    <a:pt x="371551" y="591213"/>
                  </a:cubicBezTo>
                  <a:close/>
                  <a:moveTo>
                    <a:pt x="260917" y="520549"/>
                  </a:moveTo>
                  <a:cubicBezTo>
                    <a:pt x="243745" y="553277"/>
                    <a:pt x="248530" y="558907"/>
                    <a:pt x="231851" y="563130"/>
                  </a:cubicBezTo>
                  <a:cubicBezTo>
                    <a:pt x="233329" y="543634"/>
                    <a:pt x="256131" y="504713"/>
                    <a:pt x="269714" y="489440"/>
                  </a:cubicBezTo>
                  <a:lnTo>
                    <a:pt x="279004" y="478671"/>
                  </a:lnTo>
                  <a:cubicBezTo>
                    <a:pt x="286886" y="473182"/>
                    <a:pt x="279215" y="476349"/>
                    <a:pt x="291390" y="475575"/>
                  </a:cubicBezTo>
                  <a:lnTo>
                    <a:pt x="260917" y="520549"/>
                  </a:lnTo>
                  <a:close/>
                  <a:moveTo>
                    <a:pt x="179771" y="275618"/>
                  </a:moveTo>
                  <a:cubicBezTo>
                    <a:pt x="190961" y="299266"/>
                    <a:pt x="181108" y="709526"/>
                    <a:pt x="177449" y="716775"/>
                  </a:cubicBezTo>
                  <a:lnTo>
                    <a:pt x="163725" y="727051"/>
                  </a:lnTo>
                  <a:cubicBezTo>
                    <a:pt x="164569" y="668493"/>
                    <a:pt x="171326" y="572632"/>
                    <a:pt x="168018" y="531247"/>
                  </a:cubicBezTo>
                  <a:lnTo>
                    <a:pt x="171818" y="447422"/>
                  </a:lnTo>
                  <a:lnTo>
                    <a:pt x="171115" y="330235"/>
                  </a:lnTo>
                  <a:cubicBezTo>
                    <a:pt x="173859" y="282304"/>
                    <a:pt x="156758" y="281741"/>
                    <a:pt x="179771" y="275618"/>
                  </a:cubicBezTo>
                  <a:close/>
                  <a:moveTo>
                    <a:pt x="84761" y="452208"/>
                  </a:moveTo>
                  <a:cubicBezTo>
                    <a:pt x="81313" y="474589"/>
                    <a:pt x="90391" y="480642"/>
                    <a:pt x="75893" y="491340"/>
                  </a:cubicBezTo>
                  <a:lnTo>
                    <a:pt x="75612" y="431093"/>
                  </a:lnTo>
                  <a:cubicBezTo>
                    <a:pt x="75893" y="425955"/>
                    <a:pt x="76034" y="425392"/>
                    <a:pt x="77090" y="420606"/>
                  </a:cubicBezTo>
                  <a:lnTo>
                    <a:pt x="79905" y="415609"/>
                  </a:lnTo>
                  <a:cubicBezTo>
                    <a:pt x="88561" y="419128"/>
                    <a:pt x="88139" y="408500"/>
                    <a:pt x="88421" y="431163"/>
                  </a:cubicBezTo>
                  <a:cubicBezTo>
                    <a:pt x="88561" y="441228"/>
                    <a:pt x="85676" y="446225"/>
                    <a:pt x="84761" y="452208"/>
                  </a:cubicBezTo>
                  <a:close/>
                  <a:moveTo>
                    <a:pt x="50487" y="401814"/>
                  </a:moveTo>
                  <a:cubicBezTo>
                    <a:pt x="35004" y="438976"/>
                    <a:pt x="45209" y="484161"/>
                    <a:pt x="35989" y="499223"/>
                  </a:cubicBezTo>
                  <a:cubicBezTo>
                    <a:pt x="10442" y="480994"/>
                    <a:pt x="42957" y="391819"/>
                    <a:pt x="43942" y="379502"/>
                  </a:cubicBezTo>
                  <a:cubicBezTo>
                    <a:pt x="59566" y="383937"/>
                    <a:pt x="56469" y="387385"/>
                    <a:pt x="50487" y="401814"/>
                  </a:cubicBezTo>
                  <a:close/>
                  <a:moveTo>
                    <a:pt x="299413" y="563482"/>
                  </a:moveTo>
                  <a:cubicBezTo>
                    <a:pt x="298498" y="578896"/>
                    <a:pt x="290194" y="581852"/>
                    <a:pt x="270488" y="606064"/>
                  </a:cubicBezTo>
                  <a:cubicBezTo>
                    <a:pt x="239311" y="644633"/>
                    <a:pt x="238959" y="660821"/>
                    <a:pt x="223757" y="670956"/>
                  </a:cubicBezTo>
                  <a:lnTo>
                    <a:pt x="219746" y="655120"/>
                  </a:lnTo>
                  <a:cubicBezTo>
                    <a:pt x="219746" y="654487"/>
                    <a:pt x="234807" y="632809"/>
                    <a:pt x="237411" y="628797"/>
                  </a:cubicBezTo>
                  <a:cubicBezTo>
                    <a:pt x="245504" y="616410"/>
                    <a:pt x="248178" y="614228"/>
                    <a:pt x="256413" y="603952"/>
                  </a:cubicBezTo>
                  <a:lnTo>
                    <a:pt x="273514" y="581148"/>
                  </a:lnTo>
                  <a:cubicBezTo>
                    <a:pt x="284493" y="568268"/>
                    <a:pt x="283086" y="567072"/>
                    <a:pt x="299413" y="563482"/>
                  </a:cubicBezTo>
                  <a:close/>
                </a:path>
              </a:pathLst>
            </a:custGeom>
            <a:grpFill/>
            <a:ln w="549" cap="flat">
              <a:solidFill>
                <a:srgbClr val="BED67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13AB51AB-B172-445D-1BF1-CFC4EEAC0EF6}"/>
                </a:ext>
              </a:extLst>
            </p:cNvPr>
            <p:cNvSpPr/>
            <p:nvPr/>
          </p:nvSpPr>
          <p:spPr>
            <a:xfrm>
              <a:off x="4287899" y="4186823"/>
              <a:ext cx="251600" cy="40664"/>
            </a:xfrm>
            <a:custGeom>
              <a:avLst/>
              <a:gdLst>
                <a:gd name="connsiteX0" fmla="*/ 218453 w 251600"/>
                <a:gd name="connsiteY0" fmla="*/ 2442 h 40664"/>
                <a:gd name="connsiteX1" fmla="*/ 86213 w 251600"/>
                <a:gd name="connsiteY1" fmla="*/ 3920 h 40664"/>
                <a:gd name="connsiteX2" fmla="*/ 37019 w 251600"/>
                <a:gd name="connsiteY2" fmla="*/ 4694 h 40664"/>
                <a:gd name="connsiteX3" fmla="*/ 0 w 251600"/>
                <a:gd name="connsiteY3" fmla="*/ 5538 h 40664"/>
                <a:gd name="connsiteX4" fmla="*/ 52080 w 251600"/>
                <a:gd name="connsiteY4" fmla="*/ 33410 h 40664"/>
                <a:gd name="connsiteX5" fmla="*/ 131958 w 251600"/>
                <a:gd name="connsiteY5" fmla="*/ 37492 h 40664"/>
                <a:gd name="connsiteX6" fmla="*/ 251601 w 251600"/>
                <a:gd name="connsiteY6" fmla="*/ 5609 h 40664"/>
                <a:gd name="connsiteX7" fmla="*/ 218453 w 251600"/>
                <a:gd name="connsiteY7" fmla="*/ 2442 h 4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1600" h="40664">
                  <a:moveTo>
                    <a:pt x="218453" y="2442"/>
                  </a:moveTo>
                  <a:cubicBezTo>
                    <a:pt x="195791" y="-2063"/>
                    <a:pt x="110071" y="401"/>
                    <a:pt x="86213" y="3920"/>
                  </a:cubicBezTo>
                  <a:cubicBezTo>
                    <a:pt x="70800" y="6172"/>
                    <a:pt x="53065" y="6383"/>
                    <a:pt x="37019" y="4694"/>
                  </a:cubicBezTo>
                  <a:cubicBezTo>
                    <a:pt x="5630" y="1456"/>
                    <a:pt x="24914" y="5046"/>
                    <a:pt x="0" y="5538"/>
                  </a:cubicBezTo>
                  <a:cubicBezTo>
                    <a:pt x="70" y="54806"/>
                    <a:pt x="6123" y="35451"/>
                    <a:pt x="52080" y="33410"/>
                  </a:cubicBezTo>
                  <a:lnTo>
                    <a:pt x="131958" y="37492"/>
                  </a:lnTo>
                  <a:cubicBezTo>
                    <a:pt x="172355" y="38196"/>
                    <a:pt x="247659" y="54525"/>
                    <a:pt x="251601" y="5609"/>
                  </a:cubicBezTo>
                  <a:cubicBezTo>
                    <a:pt x="234077" y="5468"/>
                    <a:pt x="230558" y="4905"/>
                    <a:pt x="218453" y="2442"/>
                  </a:cubicBezTo>
                  <a:close/>
                </a:path>
              </a:pathLst>
            </a:custGeom>
            <a:grpFill/>
            <a:ln w="549" cap="flat">
              <a:solidFill>
                <a:srgbClr val="CCCCC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8724AE06-2179-2A8A-96C1-75639E8BEBF1}"/>
                </a:ext>
              </a:extLst>
            </p:cNvPr>
            <p:cNvSpPr/>
            <p:nvPr/>
          </p:nvSpPr>
          <p:spPr>
            <a:xfrm>
              <a:off x="4291739" y="4096430"/>
              <a:ext cx="263877" cy="63977"/>
            </a:xfrm>
            <a:custGeom>
              <a:avLst/>
              <a:gdLst>
                <a:gd name="connsiteX0" fmla="*/ 118125 w 263877"/>
                <a:gd name="connsiteY0" fmla="*/ 61092 h 63977"/>
                <a:gd name="connsiteX1" fmla="*/ 259795 w 263877"/>
                <a:gd name="connsiteY1" fmla="*/ 63978 h 63977"/>
                <a:gd name="connsiteX2" fmla="*/ 263877 w 263877"/>
                <a:gd name="connsiteY2" fmla="*/ 36036 h 63977"/>
                <a:gd name="connsiteX3" fmla="*/ 202649 w 263877"/>
                <a:gd name="connsiteY3" fmla="*/ 25901 h 63977"/>
                <a:gd name="connsiteX4" fmla="*/ 173723 w 263877"/>
                <a:gd name="connsiteY4" fmla="*/ 22382 h 63977"/>
                <a:gd name="connsiteX5" fmla="*/ 105950 w 263877"/>
                <a:gd name="connsiteY5" fmla="*/ 14006 h 63977"/>
                <a:gd name="connsiteX6" fmla="*/ 12136 w 263877"/>
                <a:gd name="connsiteY6" fmla="*/ 0 h 63977"/>
                <a:gd name="connsiteX7" fmla="*/ 1790 w 263877"/>
                <a:gd name="connsiteY7" fmla="*/ 29631 h 63977"/>
                <a:gd name="connsiteX8" fmla="*/ 31 w 263877"/>
                <a:gd name="connsiteY8" fmla="*/ 63978 h 63977"/>
                <a:gd name="connsiteX9" fmla="*/ 112706 w 263877"/>
                <a:gd name="connsiteY9" fmla="*/ 61162 h 63977"/>
                <a:gd name="connsiteX10" fmla="*/ 115380 w 263877"/>
                <a:gd name="connsiteY10" fmla="*/ 61092 h 63977"/>
                <a:gd name="connsiteX11" fmla="*/ 118125 w 263877"/>
                <a:gd name="connsiteY11" fmla="*/ 61092 h 63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3877" h="63977">
                  <a:moveTo>
                    <a:pt x="118125" y="61092"/>
                  </a:moveTo>
                  <a:lnTo>
                    <a:pt x="259795" y="63978"/>
                  </a:lnTo>
                  <a:cubicBezTo>
                    <a:pt x="263385" y="56024"/>
                    <a:pt x="263877" y="47579"/>
                    <a:pt x="263877" y="36036"/>
                  </a:cubicBezTo>
                  <a:lnTo>
                    <a:pt x="202649" y="25901"/>
                  </a:lnTo>
                  <a:cubicBezTo>
                    <a:pt x="199411" y="25478"/>
                    <a:pt x="182872" y="24212"/>
                    <a:pt x="173723" y="22382"/>
                  </a:cubicBezTo>
                  <a:lnTo>
                    <a:pt x="105950" y="14006"/>
                  </a:lnTo>
                  <a:cubicBezTo>
                    <a:pt x="46340" y="-2041"/>
                    <a:pt x="48240" y="19003"/>
                    <a:pt x="12136" y="0"/>
                  </a:cubicBezTo>
                  <a:lnTo>
                    <a:pt x="1790" y="29631"/>
                  </a:lnTo>
                  <a:cubicBezTo>
                    <a:pt x="-673" y="41244"/>
                    <a:pt x="172" y="51731"/>
                    <a:pt x="31" y="63978"/>
                  </a:cubicBezTo>
                  <a:lnTo>
                    <a:pt x="112706" y="61162"/>
                  </a:lnTo>
                  <a:lnTo>
                    <a:pt x="115380" y="61092"/>
                  </a:lnTo>
                  <a:cubicBezTo>
                    <a:pt x="116154" y="61092"/>
                    <a:pt x="117280" y="61092"/>
                    <a:pt x="118125" y="61092"/>
                  </a:cubicBezTo>
                  <a:close/>
                </a:path>
              </a:pathLst>
            </a:custGeom>
            <a:grpFill/>
            <a:ln w="549" cap="flat">
              <a:solidFill>
                <a:srgbClr val="CCCCC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7F69F637-BCF7-AEDB-685F-118E50CFF0F1}"/>
                </a:ext>
              </a:extLst>
            </p:cNvPr>
            <p:cNvSpPr/>
            <p:nvPr/>
          </p:nvSpPr>
          <p:spPr>
            <a:xfrm>
              <a:off x="4307675" y="4024555"/>
              <a:ext cx="247973" cy="72085"/>
            </a:xfrm>
            <a:custGeom>
              <a:avLst/>
              <a:gdLst>
                <a:gd name="connsiteX0" fmla="*/ 88113 w 247973"/>
                <a:gd name="connsiteY0" fmla="*/ 55968 h 72085"/>
                <a:gd name="connsiteX1" fmla="*/ 247871 w 247973"/>
                <a:gd name="connsiteY1" fmla="*/ 72086 h 72085"/>
                <a:gd name="connsiteX2" fmla="*/ 219156 w 247973"/>
                <a:gd name="connsiteY2" fmla="*/ 24718 h 72085"/>
                <a:gd name="connsiteX3" fmla="*/ 119783 w 247973"/>
                <a:gd name="connsiteY3" fmla="*/ 8179 h 72085"/>
                <a:gd name="connsiteX4" fmla="*/ 16046 w 247973"/>
                <a:gd name="connsiteY4" fmla="*/ 14 h 72085"/>
                <a:gd name="connsiteX5" fmla="*/ 0 w 247973"/>
                <a:gd name="connsiteY5" fmla="*/ 48297 h 72085"/>
                <a:gd name="connsiteX6" fmla="*/ 88113 w 247973"/>
                <a:gd name="connsiteY6" fmla="*/ 55968 h 72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7973" h="72085">
                  <a:moveTo>
                    <a:pt x="88113" y="55968"/>
                  </a:moveTo>
                  <a:cubicBezTo>
                    <a:pt x="140826" y="55968"/>
                    <a:pt x="197339" y="71664"/>
                    <a:pt x="247871" y="72086"/>
                  </a:cubicBezTo>
                  <a:cubicBezTo>
                    <a:pt x="248011" y="34854"/>
                    <a:pt x="250545" y="34290"/>
                    <a:pt x="219156" y="24718"/>
                  </a:cubicBezTo>
                  <a:lnTo>
                    <a:pt x="119783" y="8179"/>
                  </a:lnTo>
                  <a:cubicBezTo>
                    <a:pt x="74600" y="3674"/>
                    <a:pt x="66718" y="-267"/>
                    <a:pt x="16046" y="14"/>
                  </a:cubicBezTo>
                  <a:cubicBezTo>
                    <a:pt x="10838" y="14091"/>
                    <a:pt x="845" y="23874"/>
                    <a:pt x="0" y="48297"/>
                  </a:cubicBezTo>
                  <a:cubicBezTo>
                    <a:pt x="82835" y="46185"/>
                    <a:pt x="60455" y="55968"/>
                    <a:pt x="88113" y="55968"/>
                  </a:cubicBezTo>
                  <a:close/>
                </a:path>
              </a:pathLst>
            </a:custGeom>
            <a:grpFill/>
            <a:ln w="549" cap="flat">
              <a:solidFill>
                <a:srgbClr val="CCCCC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29" name="图形 121">
              <a:extLst>
                <a:ext uri="{FF2B5EF4-FFF2-40B4-BE49-F238E27FC236}">
                  <a16:creationId xmlns:a16="http://schemas.microsoft.com/office/drawing/2014/main" id="{FA1513E0-8791-4020-2AAF-AB0050CA0941}"/>
                </a:ext>
              </a:extLst>
            </p:cNvPr>
            <p:cNvGrpSpPr/>
            <p:nvPr/>
          </p:nvGrpSpPr>
          <p:grpSpPr>
            <a:xfrm>
              <a:off x="3546948" y="3072861"/>
              <a:ext cx="1325674" cy="1486893"/>
              <a:chOff x="3546948" y="3072861"/>
              <a:chExt cx="1325674" cy="1486893"/>
            </a:xfrm>
            <a:grpFill/>
          </p:grpSpPr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F453E2D1-8E1E-81FE-07CB-714FC76FA376}"/>
                  </a:ext>
                </a:extLst>
              </p:cNvPr>
              <p:cNvSpPr/>
              <p:nvPr/>
            </p:nvSpPr>
            <p:spPr>
              <a:xfrm>
                <a:off x="3546948" y="3072861"/>
                <a:ext cx="1325674" cy="1486893"/>
              </a:xfrm>
              <a:custGeom>
                <a:avLst/>
                <a:gdLst>
                  <a:gd name="connsiteX0" fmla="*/ 740951 w 1325674"/>
                  <a:gd name="connsiteY0" fmla="*/ 1119501 h 1486893"/>
                  <a:gd name="connsiteX1" fmla="*/ 777970 w 1325674"/>
                  <a:gd name="connsiteY1" fmla="*/ 1118656 h 1486893"/>
                  <a:gd name="connsiteX2" fmla="*/ 827164 w 1325674"/>
                  <a:gd name="connsiteY2" fmla="*/ 1117882 h 1486893"/>
                  <a:gd name="connsiteX3" fmla="*/ 959404 w 1325674"/>
                  <a:gd name="connsiteY3" fmla="*/ 1116404 h 1486893"/>
                  <a:gd name="connsiteX4" fmla="*/ 992552 w 1325674"/>
                  <a:gd name="connsiteY4" fmla="*/ 1119571 h 1486893"/>
                  <a:gd name="connsiteX5" fmla="*/ 872909 w 1325674"/>
                  <a:gd name="connsiteY5" fmla="*/ 1151454 h 1486893"/>
                  <a:gd name="connsiteX6" fmla="*/ 793031 w 1325674"/>
                  <a:gd name="connsiteY6" fmla="*/ 1147372 h 1486893"/>
                  <a:gd name="connsiteX7" fmla="*/ 740951 w 1325674"/>
                  <a:gd name="connsiteY7" fmla="*/ 1119501 h 1486893"/>
                  <a:gd name="connsiteX8" fmla="*/ 1004586 w 1325674"/>
                  <a:gd name="connsiteY8" fmla="*/ 1087547 h 1486893"/>
                  <a:gd name="connsiteX9" fmla="*/ 862916 w 1325674"/>
                  <a:gd name="connsiteY9" fmla="*/ 1084661 h 1486893"/>
                  <a:gd name="connsiteX10" fmla="*/ 860171 w 1325674"/>
                  <a:gd name="connsiteY10" fmla="*/ 1084661 h 1486893"/>
                  <a:gd name="connsiteX11" fmla="*/ 857497 w 1325674"/>
                  <a:gd name="connsiteY11" fmla="*/ 1084732 h 1486893"/>
                  <a:gd name="connsiteX12" fmla="*/ 744822 w 1325674"/>
                  <a:gd name="connsiteY12" fmla="*/ 1087547 h 1486893"/>
                  <a:gd name="connsiteX13" fmla="*/ 746581 w 1325674"/>
                  <a:gd name="connsiteY13" fmla="*/ 1053200 h 1486893"/>
                  <a:gd name="connsiteX14" fmla="*/ 756927 w 1325674"/>
                  <a:gd name="connsiteY14" fmla="*/ 1023569 h 1486893"/>
                  <a:gd name="connsiteX15" fmla="*/ 850740 w 1325674"/>
                  <a:gd name="connsiteY15" fmla="*/ 1037576 h 1486893"/>
                  <a:gd name="connsiteX16" fmla="*/ 918514 w 1325674"/>
                  <a:gd name="connsiteY16" fmla="*/ 1045951 h 1486893"/>
                  <a:gd name="connsiteX17" fmla="*/ 947439 w 1325674"/>
                  <a:gd name="connsiteY17" fmla="*/ 1049470 h 1486893"/>
                  <a:gd name="connsiteX18" fmla="*/ 1008668 w 1325674"/>
                  <a:gd name="connsiteY18" fmla="*/ 1059605 h 1486893"/>
                  <a:gd name="connsiteX19" fmla="*/ 1004586 w 1325674"/>
                  <a:gd name="connsiteY19" fmla="*/ 1087547 h 1486893"/>
                  <a:gd name="connsiteX20" fmla="*/ 776773 w 1325674"/>
                  <a:gd name="connsiteY20" fmla="*/ 951709 h 1486893"/>
                  <a:gd name="connsiteX21" fmla="*/ 880510 w 1325674"/>
                  <a:gd name="connsiteY21" fmla="*/ 959873 h 1486893"/>
                  <a:gd name="connsiteX22" fmla="*/ 979884 w 1325674"/>
                  <a:gd name="connsiteY22" fmla="*/ 976413 h 1486893"/>
                  <a:gd name="connsiteX23" fmla="*/ 1008598 w 1325674"/>
                  <a:gd name="connsiteY23" fmla="*/ 1023781 h 1486893"/>
                  <a:gd name="connsiteX24" fmla="*/ 848840 w 1325674"/>
                  <a:gd name="connsiteY24" fmla="*/ 1007663 h 1486893"/>
                  <a:gd name="connsiteX25" fmla="*/ 760727 w 1325674"/>
                  <a:gd name="connsiteY25" fmla="*/ 999991 h 1486893"/>
                  <a:gd name="connsiteX26" fmla="*/ 776773 w 1325674"/>
                  <a:gd name="connsiteY26" fmla="*/ 951709 h 1486893"/>
                  <a:gd name="connsiteX27" fmla="*/ 996704 w 1325674"/>
                  <a:gd name="connsiteY27" fmla="*/ 532159 h 1486893"/>
                  <a:gd name="connsiteX28" fmla="*/ 1024503 w 1325674"/>
                  <a:gd name="connsiteY28" fmla="*/ 476064 h 1486893"/>
                  <a:gd name="connsiteX29" fmla="*/ 996704 w 1325674"/>
                  <a:gd name="connsiteY29" fmla="*/ 532159 h 1486893"/>
                  <a:gd name="connsiteX30" fmla="*/ 865942 w 1325674"/>
                  <a:gd name="connsiteY30" fmla="*/ 489859 h 1486893"/>
                  <a:gd name="connsiteX31" fmla="*/ 872769 w 1325674"/>
                  <a:gd name="connsiteY31" fmla="*/ 480076 h 1486893"/>
                  <a:gd name="connsiteX32" fmla="*/ 869039 w 1325674"/>
                  <a:gd name="connsiteY32" fmla="*/ 500557 h 1486893"/>
                  <a:gd name="connsiteX33" fmla="*/ 865942 w 1325674"/>
                  <a:gd name="connsiteY33" fmla="*/ 489859 h 1486893"/>
                  <a:gd name="connsiteX34" fmla="*/ 860945 w 1325674"/>
                  <a:gd name="connsiteY34" fmla="*/ 678695 h 1486893"/>
                  <a:gd name="connsiteX35" fmla="*/ 841521 w 1325674"/>
                  <a:gd name="connsiteY35" fmla="*/ 639422 h 1486893"/>
                  <a:gd name="connsiteX36" fmla="*/ 818437 w 1325674"/>
                  <a:gd name="connsiteY36" fmla="*/ 598530 h 1486893"/>
                  <a:gd name="connsiteX37" fmla="*/ 804361 w 1325674"/>
                  <a:gd name="connsiteY37" fmla="*/ 443899 h 1486893"/>
                  <a:gd name="connsiteX38" fmla="*/ 810484 w 1325674"/>
                  <a:gd name="connsiteY38" fmla="*/ 438057 h 1486893"/>
                  <a:gd name="connsiteX39" fmla="*/ 868687 w 1325674"/>
                  <a:gd name="connsiteY39" fmla="*/ 428345 h 1486893"/>
                  <a:gd name="connsiteX40" fmla="*/ 842295 w 1325674"/>
                  <a:gd name="connsiteY40" fmla="*/ 457835 h 1486893"/>
                  <a:gd name="connsiteX41" fmla="*/ 842717 w 1325674"/>
                  <a:gd name="connsiteY41" fmla="*/ 530259 h 1486893"/>
                  <a:gd name="connsiteX42" fmla="*/ 885718 w 1325674"/>
                  <a:gd name="connsiteY42" fmla="*/ 533285 h 1486893"/>
                  <a:gd name="connsiteX43" fmla="*/ 904861 w 1325674"/>
                  <a:gd name="connsiteY43" fmla="*/ 504428 h 1486893"/>
                  <a:gd name="connsiteX44" fmla="*/ 912743 w 1325674"/>
                  <a:gd name="connsiteY44" fmla="*/ 436368 h 1486893"/>
                  <a:gd name="connsiteX45" fmla="*/ 992270 w 1325674"/>
                  <a:gd name="connsiteY45" fmla="*/ 420532 h 1486893"/>
                  <a:gd name="connsiteX46" fmla="*/ 995859 w 1325674"/>
                  <a:gd name="connsiteY46" fmla="*/ 455583 h 1486893"/>
                  <a:gd name="connsiteX47" fmla="*/ 975872 w 1325674"/>
                  <a:gd name="connsiteY47" fmla="*/ 487466 h 1486893"/>
                  <a:gd name="connsiteX48" fmla="*/ 972001 w 1325674"/>
                  <a:gd name="connsiteY48" fmla="*/ 495630 h 1486893"/>
                  <a:gd name="connsiteX49" fmla="*/ 969679 w 1325674"/>
                  <a:gd name="connsiteY49" fmla="*/ 547150 h 1486893"/>
                  <a:gd name="connsiteX50" fmla="*/ 1062718 w 1325674"/>
                  <a:gd name="connsiteY50" fmla="*/ 487396 h 1486893"/>
                  <a:gd name="connsiteX51" fmla="*/ 1056314 w 1325674"/>
                  <a:gd name="connsiteY51" fmla="*/ 452345 h 1486893"/>
                  <a:gd name="connsiteX52" fmla="*/ 1086365 w 1325674"/>
                  <a:gd name="connsiteY52" fmla="*/ 434961 h 1486893"/>
                  <a:gd name="connsiteX53" fmla="*/ 1136685 w 1325674"/>
                  <a:gd name="connsiteY53" fmla="*/ 476416 h 1486893"/>
                  <a:gd name="connsiteX54" fmla="*/ 1078061 w 1325674"/>
                  <a:gd name="connsiteY54" fmla="*/ 585650 h 1486893"/>
                  <a:gd name="connsiteX55" fmla="*/ 1062366 w 1325674"/>
                  <a:gd name="connsiteY55" fmla="*/ 605990 h 1486893"/>
                  <a:gd name="connsiteX56" fmla="*/ 1010216 w 1325674"/>
                  <a:gd name="connsiteY56" fmla="*/ 685733 h 1486893"/>
                  <a:gd name="connsiteX57" fmla="*/ 947651 w 1325674"/>
                  <a:gd name="connsiteY57" fmla="*/ 884494 h 1486893"/>
                  <a:gd name="connsiteX58" fmla="*/ 908943 w 1325674"/>
                  <a:gd name="connsiteY58" fmla="*/ 935873 h 1486893"/>
                  <a:gd name="connsiteX59" fmla="*/ 856793 w 1325674"/>
                  <a:gd name="connsiteY59" fmla="*/ 927920 h 1486893"/>
                  <a:gd name="connsiteX60" fmla="*/ 880088 w 1325674"/>
                  <a:gd name="connsiteY60" fmla="*/ 771600 h 1486893"/>
                  <a:gd name="connsiteX61" fmla="*/ 872769 w 1325674"/>
                  <a:gd name="connsiteY61" fmla="*/ 724022 h 1486893"/>
                  <a:gd name="connsiteX62" fmla="*/ 860945 w 1325674"/>
                  <a:gd name="connsiteY62" fmla="*/ 678695 h 1486893"/>
                  <a:gd name="connsiteX63" fmla="*/ 1231414 w 1325674"/>
                  <a:gd name="connsiteY63" fmla="*/ 129712 h 1486893"/>
                  <a:gd name="connsiteX64" fmla="*/ 1270544 w 1325674"/>
                  <a:gd name="connsiteY64" fmla="*/ 214382 h 1486893"/>
                  <a:gd name="connsiteX65" fmla="*/ 1290109 w 1325674"/>
                  <a:gd name="connsiteY65" fmla="*/ 322982 h 1486893"/>
                  <a:gd name="connsiteX66" fmla="*/ 1288209 w 1325674"/>
                  <a:gd name="connsiteY66" fmla="*/ 356484 h 1486893"/>
                  <a:gd name="connsiteX67" fmla="*/ 1264984 w 1325674"/>
                  <a:gd name="connsiteY67" fmla="*/ 509003 h 1486893"/>
                  <a:gd name="connsiteX68" fmla="*/ 1258650 w 1325674"/>
                  <a:gd name="connsiteY68" fmla="*/ 530540 h 1486893"/>
                  <a:gd name="connsiteX69" fmla="*/ 1223039 w 1325674"/>
                  <a:gd name="connsiteY69" fmla="*/ 614858 h 1486893"/>
                  <a:gd name="connsiteX70" fmla="*/ 1054906 w 1325674"/>
                  <a:gd name="connsiteY70" fmla="*/ 842264 h 1486893"/>
                  <a:gd name="connsiteX71" fmla="*/ 1027248 w 1325674"/>
                  <a:gd name="connsiteY71" fmla="*/ 922359 h 1486893"/>
                  <a:gd name="connsiteX72" fmla="*/ 1019788 w 1325674"/>
                  <a:gd name="connsiteY72" fmla="*/ 942911 h 1486893"/>
                  <a:gd name="connsiteX73" fmla="*/ 1013876 w 1325674"/>
                  <a:gd name="connsiteY73" fmla="*/ 957128 h 1486893"/>
                  <a:gd name="connsiteX74" fmla="*/ 1012609 w 1325674"/>
                  <a:gd name="connsiteY74" fmla="*/ 959873 h 1486893"/>
                  <a:gd name="connsiteX75" fmla="*/ 980728 w 1325674"/>
                  <a:gd name="connsiteY75" fmla="*/ 948260 h 1486893"/>
                  <a:gd name="connsiteX76" fmla="*/ 981925 w 1325674"/>
                  <a:gd name="connsiteY76" fmla="*/ 925386 h 1486893"/>
                  <a:gd name="connsiteX77" fmla="*/ 1002334 w 1325674"/>
                  <a:gd name="connsiteY77" fmla="*/ 809959 h 1486893"/>
                  <a:gd name="connsiteX78" fmla="*/ 1010076 w 1325674"/>
                  <a:gd name="connsiteY78" fmla="*/ 789336 h 1486893"/>
                  <a:gd name="connsiteX79" fmla="*/ 1012961 w 1325674"/>
                  <a:gd name="connsiteY79" fmla="*/ 782580 h 1486893"/>
                  <a:gd name="connsiteX80" fmla="*/ 1048643 w 1325674"/>
                  <a:gd name="connsiteY80" fmla="*/ 692209 h 1486893"/>
                  <a:gd name="connsiteX81" fmla="*/ 1093051 w 1325674"/>
                  <a:gd name="connsiteY81" fmla="*/ 624712 h 1486893"/>
                  <a:gd name="connsiteX82" fmla="*/ 1147242 w 1325674"/>
                  <a:gd name="connsiteY82" fmla="*/ 563057 h 1486893"/>
                  <a:gd name="connsiteX83" fmla="*/ 1152450 w 1325674"/>
                  <a:gd name="connsiteY83" fmla="*/ 436227 h 1486893"/>
                  <a:gd name="connsiteX84" fmla="*/ 1150479 w 1325674"/>
                  <a:gd name="connsiteY84" fmla="*/ 434257 h 1486893"/>
                  <a:gd name="connsiteX85" fmla="*/ 1124651 w 1325674"/>
                  <a:gd name="connsiteY85" fmla="*/ 416168 h 1486893"/>
                  <a:gd name="connsiteX86" fmla="*/ 1076301 w 1325674"/>
                  <a:gd name="connsiteY86" fmla="*/ 408074 h 1486893"/>
                  <a:gd name="connsiteX87" fmla="*/ 1036538 w 1325674"/>
                  <a:gd name="connsiteY87" fmla="*/ 424544 h 1486893"/>
                  <a:gd name="connsiteX88" fmla="*/ 1032667 w 1325674"/>
                  <a:gd name="connsiteY88" fmla="*/ 420391 h 1486893"/>
                  <a:gd name="connsiteX89" fmla="*/ 981010 w 1325674"/>
                  <a:gd name="connsiteY89" fmla="*/ 389986 h 1486893"/>
                  <a:gd name="connsiteX90" fmla="*/ 962148 w 1325674"/>
                  <a:gd name="connsiteY90" fmla="*/ 390268 h 1486893"/>
                  <a:gd name="connsiteX91" fmla="*/ 871643 w 1325674"/>
                  <a:gd name="connsiteY91" fmla="*/ 397236 h 1486893"/>
                  <a:gd name="connsiteX92" fmla="*/ 752915 w 1325674"/>
                  <a:gd name="connsiteY92" fmla="*/ 488311 h 1486893"/>
                  <a:gd name="connsiteX93" fmla="*/ 816044 w 1325674"/>
                  <a:gd name="connsiteY93" fmla="*/ 657017 h 1486893"/>
                  <a:gd name="connsiteX94" fmla="*/ 818226 w 1325674"/>
                  <a:gd name="connsiteY94" fmla="*/ 662789 h 1486893"/>
                  <a:gd name="connsiteX95" fmla="*/ 828994 w 1325674"/>
                  <a:gd name="connsiteY95" fmla="*/ 691997 h 1486893"/>
                  <a:gd name="connsiteX96" fmla="*/ 844406 w 1325674"/>
                  <a:gd name="connsiteY96" fmla="*/ 779201 h 1486893"/>
                  <a:gd name="connsiteX97" fmla="*/ 820830 w 1325674"/>
                  <a:gd name="connsiteY97" fmla="*/ 919826 h 1486893"/>
                  <a:gd name="connsiteX98" fmla="*/ 780926 w 1325674"/>
                  <a:gd name="connsiteY98" fmla="*/ 919755 h 1486893"/>
                  <a:gd name="connsiteX99" fmla="*/ 781559 w 1325674"/>
                  <a:gd name="connsiteY99" fmla="*/ 823190 h 1486893"/>
                  <a:gd name="connsiteX100" fmla="*/ 723145 w 1325674"/>
                  <a:gd name="connsiteY100" fmla="*/ 709804 h 1486893"/>
                  <a:gd name="connsiteX101" fmla="*/ 722019 w 1325674"/>
                  <a:gd name="connsiteY101" fmla="*/ 706919 h 1486893"/>
                  <a:gd name="connsiteX102" fmla="*/ 720893 w 1325674"/>
                  <a:gd name="connsiteY102" fmla="*/ 704033 h 1486893"/>
                  <a:gd name="connsiteX103" fmla="*/ 704777 w 1325674"/>
                  <a:gd name="connsiteY103" fmla="*/ 664196 h 1486893"/>
                  <a:gd name="connsiteX104" fmla="*/ 665084 w 1325674"/>
                  <a:gd name="connsiteY104" fmla="*/ 416380 h 1486893"/>
                  <a:gd name="connsiteX105" fmla="*/ 668884 w 1325674"/>
                  <a:gd name="connsiteY105" fmla="*/ 396321 h 1486893"/>
                  <a:gd name="connsiteX106" fmla="*/ 673248 w 1325674"/>
                  <a:gd name="connsiteY106" fmla="*/ 380836 h 1486893"/>
                  <a:gd name="connsiteX107" fmla="*/ 675851 w 1325674"/>
                  <a:gd name="connsiteY107" fmla="*/ 371476 h 1486893"/>
                  <a:gd name="connsiteX108" fmla="*/ 716811 w 1325674"/>
                  <a:gd name="connsiteY108" fmla="*/ 252318 h 1486893"/>
                  <a:gd name="connsiteX109" fmla="*/ 724342 w 1325674"/>
                  <a:gd name="connsiteY109" fmla="*/ 239720 h 1486893"/>
                  <a:gd name="connsiteX110" fmla="*/ 745807 w 1325674"/>
                  <a:gd name="connsiteY110" fmla="*/ 205584 h 1486893"/>
                  <a:gd name="connsiteX111" fmla="*/ 761361 w 1325674"/>
                  <a:gd name="connsiteY111" fmla="*/ 181232 h 1486893"/>
                  <a:gd name="connsiteX112" fmla="*/ 771988 w 1325674"/>
                  <a:gd name="connsiteY112" fmla="*/ 167789 h 1486893"/>
                  <a:gd name="connsiteX113" fmla="*/ 878188 w 1325674"/>
                  <a:gd name="connsiteY113" fmla="*/ 62215 h 1486893"/>
                  <a:gd name="connsiteX114" fmla="*/ 883185 w 1325674"/>
                  <a:gd name="connsiteY114" fmla="*/ 59118 h 1486893"/>
                  <a:gd name="connsiteX115" fmla="*/ 953140 w 1325674"/>
                  <a:gd name="connsiteY115" fmla="*/ 33358 h 1486893"/>
                  <a:gd name="connsiteX116" fmla="*/ 1101708 w 1325674"/>
                  <a:gd name="connsiteY116" fmla="*/ 47575 h 1486893"/>
                  <a:gd name="connsiteX117" fmla="*/ 1133448 w 1325674"/>
                  <a:gd name="connsiteY117" fmla="*/ 59822 h 1486893"/>
                  <a:gd name="connsiteX118" fmla="*/ 1159206 w 1325674"/>
                  <a:gd name="connsiteY118" fmla="*/ 73898 h 1486893"/>
                  <a:gd name="connsiteX119" fmla="*/ 1231414 w 1325674"/>
                  <a:gd name="connsiteY119" fmla="*/ 129712 h 1486893"/>
                  <a:gd name="connsiteX120" fmla="*/ 409401 w 1325674"/>
                  <a:gd name="connsiteY120" fmla="*/ 720010 h 1486893"/>
                  <a:gd name="connsiteX121" fmla="*/ 392581 w 1325674"/>
                  <a:gd name="connsiteY121" fmla="*/ 802991 h 1486893"/>
                  <a:gd name="connsiteX122" fmla="*/ 334730 w 1325674"/>
                  <a:gd name="connsiteY122" fmla="*/ 869221 h 1486893"/>
                  <a:gd name="connsiteX123" fmla="*/ 284199 w 1325674"/>
                  <a:gd name="connsiteY123" fmla="*/ 890476 h 1486893"/>
                  <a:gd name="connsiteX124" fmla="*/ 248588 w 1325674"/>
                  <a:gd name="connsiteY124" fmla="*/ 902934 h 1486893"/>
                  <a:gd name="connsiteX125" fmla="*/ 128734 w 1325674"/>
                  <a:gd name="connsiteY125" fmla="*/ 876822 h 1486893"/>
                  <a:gd name="connsiteX126" fmla="*/ 71095 w 1325674"/>
                  <a:gd name="connsiteY126" fmla="*/ 810592 h 1486893"/>
                  <a:gd name="connsiteX127" fmla="*/ 68421 w 1325674"/>
                  <a:gd name="connsiteY127" fmla="*/ 805243 h 1486893"/>
                  <a:gd name="connsiteX128" fmla="*/ 45266 w 1325674"/>
                  <a:gd name="connsiteY128" fmla="*/ 720502 h 1486893"/>
                  <a:gd name="connsiteX129" fmla="*/ 40762 w 1325674"/>
                  <a:gd name="connsiteY129" fmla="*/ 599093 h 1486893"/>
                  <a:gd name="connsiteX130" fmla="*/ 54345 w 1325674"/>
                  <a:gd name="connsiteY130" fmla="*/ 508792 h 1486893"/>
                  <a:gd name="connsiteX131" fmla="*/ 55401 w 1325674"/>
                  <a:gd name="connsiteY131" fmla="*/ 505906 h 1486893"/>
                  <a:gd name="connsiteX132" fmla="*/ 56386 w 1325674"/>
                  <a:gd name="connsiteY132" fmla="*/ 502880 h 1486893"/>
                  <a:gd name="connsiteX133" fmla="*/ 84467 w 1325674"/>
                  <a:gd name="connsiteY133" fmla="*/ 422996 h 1486893"/>
                  <a:gd name="connsiteX134" fmla="*/ 141543 w 1325674"/>
                  <a:gd name="connsiteY134" fmla="*/ 308342 h 1486893"/>
                  <a:gd name="connsiteX135" fmla="*/ 233597 w 1325674"/>
                  <a:gd name="connsiteY135" fmla="*/ 160680 h 1486893"/>
                  <a:gd name="connsiteX136" fmla="*/ 249573 w 1325674"/>
                  <a:gd name="connsiteY136" fmla="*/ 128797 h 1486893"/>
                  <a:gd name="connsiteX137" fmla="*/ 258230 w 1325674"/>
                  <a:gd name="connsiteY137" fmla="*/ 168211 h 1486893"/>
                  <a:gd name="connsiteX138" fmla="*/ 264282 w 1325674"/>
                  <a:gd name="connsiteY138" fmla="*/ 200165 h 1486893"/>
                  <a:gd name="connsiteX139" fmla="*/ 265619 w 1325674"/>
                  <a:gd name="connsiteY139" fmla="*/ 240564 h 1486893"/>
                  <a:gd name="connsiteX140" fmla="*/ 270546 w 1325674"/>
                  <a:gd name="connsiteY140" fmla="*/ 259638 h 1486893"/>
                  <a:gd name="connsiteX141" fmla="*/ 273783 w 1325674"/>
                  <a:gd name="connsiteY141" fmla="*/ 276389 h 1486893"/>
                  <a:gd name="connsiteX142" fmla="*/ 326355 w 1325674"/>
                  <a:gd name="connsiteY142" fmla="*/ 403570 h 1486893"/>
                  <a:gd name="connsiteX143" fmla="*/ 372805 w 1325674"/>
                  <a:gd name="connsiteY143" fmla="*/ 536874 h 1486893"/>
                  <a:gd name="connsiteX144" fmla="*/ 379842 w 1325674"/>
                  <a:gd name="connsiteY144" fmla="*/ 553837 h 1486893"/>
                  <a:gd name="connsiteX145" fmla="*/ 396522 w 1325674"/>
                  <a:gd name="connsiteY145" fmla="*/ 601063 h 1486893"/>
                  <a:gd name="connsiteX146" fmla="*/ 409401 w 1325674"/>
                  <a:gd name="connsiteY146" fmla="*/ 720010 h 1486893"/>
                  <a:gd name="connsiteX147" fmla="*/ 808866 w 1325674"/>
                  <a:gd name="connsiteY147" fmla="*/ 1175384 h 1486893"/>
                  <a:gd name="connsiteX148" fmla="*/ 881144 w 1325674"/>
                  <a:gd name="connsiteY148" fmla="*/ 1183478 h 1486893"/>
                  <a:gd name="connsiteX149" fmla="*/ 870165 w 1325674"/>
                  <a:gd name="connsiteY149" fmla="*/ 1332689 h 1486893"/>
                  <a:gd name="connsiteX150" fmla="*/ 869039 w 1325674"/>
                  <a:gd name="connsiteY150" fmla="*/ 1335505 h 1486893"/>
                  <a:gd name="connsiteX151" fmla="*/ 787119 w 1325674"/>
                  <a:gd name="connsiteY151" fmla="*/ 1441430 h 1486893"/>
                  <a:gd name="connsiteX152" fmla="*/ 746581 w 1325674"/>
                  <a:gd name="connsiteY152" fmla="*/ 1448820 h 1486893"/>
                  <a:gd name="connsiteX153" fmla="*/ 709140 w 1325674"/>
                  <a:gd name="connsiteY153" fmla="*/ 1455296 h 1486893"/>
                  <a:gd name="connsiteX154" fmla="*/ 373508 w 1325674"/>
                  <a:gd name="connsiteY154" fmla="*/ 1419189 h 1486893"/>
                  <a:gd name="connsiteX155" fmla="*/ 335927 w 1325674"/>
                  <a:gd name="connsiteY155" fmla="*/ 1408702 h 1486893"/>
                  <a:gd name="connsiteX156" fmla="*/ 234864 w 1325674"/>
                  <a:gd name="connsiteY156" fmla="*/ 1275820 h 1486893"/>
                  <a:gd name="connsiteX157" fmla="*/ 219733 w 1325674"/>
                  <a:gd name="connsiteY157" fmla="*/ 1088814 h 1486893"/>
                  <a:gd name="connsiteX158" fmla="*/ 224308 w 1325674"/>
                  <a:gd name="connsiteY158" fmla="*/ 994009 h 1486893"/>
                  <a:gd name="connsiteX159" fmla="*/ 225645 w 1325674"/>
                  <a:gd name="connsiteY159" fmla="*/ 935732 h 1486893"/>
                  <a:gd name="connsiteX160" fmla="*/ 326566 w 1325674"/>
                  <a:gd name="connsiteY160" fmla="*/ 912717 h 1486893"/>
                  <a:gd name="connsiteX161" fmla="*/ 340642 w 1325674"/>
                  <a:gd name="connsiteY161" fmla="*/ 906875 h 1486893"/>
                  <a:gd name="connsiteX162" fmla="*/ 405953 w 1325674"/>
                  <a:gd name="connsiteY162" fmla="*/ 864435 h 1486893"/>
                  <a:gd name="connsiteX163" fmla="*/ 445927 w 1325674"/>
                  <a:gd name="connsiteY163" fmla="*/ 729300 h 1486893"/>
                  <a:gd name="connsiteX164" fmla="*/ 437834 w 1325674"/>
                  <a:gd name="connsiteY164" fmla="*/ 623656 h 1486893"/>
                  <a:gd name="connsiteX165" fmla="*/ 380054 w 1325674"/>
                  <a:gd name="connsiteY165" fmla="*/ 449037 h 1486893"/>
                  <a:gd name="connsiteX166" fmla="*/ 375690 w 1325674"/>
                  <a:gd name="connsiteY166" fmla="*/ 434327 h 1486893"/>
                  <a:gd name="connsiteX167" fmla="*/ 364641 w 1325674"/>
                  <a:gd name="connsiteY167" fmla="*/ 404978 h 1486893"/>
                  <a:gd name="connsiteX168" fmla="*/ 357603 w 1325674"/>
                  <a:gd name="connsiteY168" fmla="*/ 385974 h 1486893"/>
                  <a:gd name="connsiteX169" fmla="*/ 312209 w 1325674"/>
                  <a:gd name="connsiteY169" fmla="*/ 273785 h 1486893"/>
                  <a:gd name="connsiteX170" fmla="*/ 300034 w 1325674"/>
                  <a:gd name="connsiteY170" fmla="*/ 190522 h 1486893"/>
                  <a:gd name="connsiteX171" fmla="*/ 264845 w 1325674"/>
                  <a:gd name="connsiteY171" fmla="*/ 97547 h 1486893"/>
                  <a:gd name="connsiteX172" fmla="*/ 237750 w 1325674"/>
                  <a:gd name="connsiteY172" fmla="*/ 80937 h 1486893"/>
                  <a:gd name="connsiteX173" fmla="*/ 145907 w 1325674"/>
                  <a:gd name="connsiteY173" fmla="*/ 228881 h 1486893"/>
                  <a:gd name="connsiteX174" fmla="*/ 132605 w 1325674"/>
                  <a:gd name="connsiteY174" fmla="*/ 255415 h 1486893"/>
                  <a:gd name="connsiteX175" fmla="*/ 115855 w 1325674"/>
                  <a:gd name="connsiteY175" fmla="*/ 278641 h 1486893"/>
                  <a:gd name="connsiteX176" fmla="*/ 107973 w 1325674"/>
                  <a:gd name="connsiteY176" fmla="*/ 290747 h 1486893"/>
                  <a:gd name="connsiteX177" fmla="*/ 35836 w 1325674"/>
                  <a:gd name="connsiteY177" fmla="*/ 438409 h 1486893"/>
                  <a:gd name="connsiteX178" fmla="*/ 26546 w 1325674"/>
                  <a:gd name="connsiteY178" fmla="*/ 468955 h 1486893"/>
                  <a:gd name="connsiteX179" fmla="*/ 3180 w 1325674"/>
                  <a:gd name="connsiteY179" fmla="*/ 684607 h 1486893"/>
                  <a:gd name="connsiteX180" fmla="*/ 23731 w 1325674"/>
                  <a:gd name="connsiteY180" fmla="*/ 778216 h 1486893"/>
                  <a:gd name="connsiteX181" fmla="*/ 48222 w 1325674"/>
                  <a:gd name="connsiteY181" fmla="*/ 833607 h 1486893"/>
                  <a:gd name="connsiteX182" fmla="*/ 131690 w 1325674"/>
                  <a:gd name="connsiteY182" fmla="*/ 909831 h 1486893"/>
                  <a:gd name="connsiteX183" fmla="*/ 194045 w 1325674"/>
                  <a:gd name="connsiteY183" fmla="*/ 931509 h 1486893"/>
                  <a:gd name="connsiteX184" fmla="*/ 191511 w 1325674"/>
                  <a:gd name="connsiteY184" fmla="*/ 1004566 h 1486893"/>
                  <a:gd name="connsiteX185" fmla="*/ 185670 w 1325674"/>
                  <a:gd name="connsiteY185" fmla="*/ 1047640 h 1486893"/>
                  <a:gd name="connsiteX186" fmla="*/ 191511 w 1325674"/>
                  <a:gd name="connsiteY186" fmla="*/ 1125131 h 1486893"/>
                  <a:gd name="connsiteX187" fmla="*/ 206080 w 1325674"/>
                  <a:gd name="connsiteY187" fmla="*/ 1282999 h 1486893"/>
                  <a:gd name="connsiteX188" fmla="*/ 233034 w 1325674"/>
                  <a:gd name="connsiteY188" fmla="*/ 1343880 h 1486893"/>
                  <a:gd name="connsiteX189" fmla="*/ 269772 w 1325674"/>
                  <a:gd name="connsiteY189" fmla="*/ 1390896 h 1486893"/>
                  <a:gd name="connsiteX190" fmla="*/ 299682 w 1325674"/>
                  <a:gd name="connsiteY190" fmla="*/ 1412996 h 1486893"/>
                  <a:gd name="connsiteX191" fmla="*/ 306368 w 1325674"/>
                  <a:gd name="connsiteY191" fmla="*/ 1418345 h 1486893"/>
                  <a:gd name="connsiteX192" fmla="*/ 320584 w 1325674"/>
                  <a:gd name="connsiteY192" fmla="*/ 1427987 h 1486893"/>
                  <a:gd name="connsiteX193" fmla="*/ 527002 w 1325674"/>
                  <a:gd name="connsiteY193" fmla="*/ 1481196 h 1486893"/>
                  <a:gd name="connsiteX194" fmla="*/ 593580 w 1325674"/>
                  <a:gd name="connsiteY194" fmla="*/ 1484645 h 1486893"/>
                  <a:gd name="connsiteX195" fmla="*/ 756293 w 1325674"/>
                  <a:gd name="connsiteY195" fmla="*/ 1482323 h 1486893"/>
                  <a:gd name="connsiteX196" fmla="*/ 834976 w 1325674"/>
                  <a:gd name="connsiteY196" fmla="*/ 1457266 h 1486893"/>
                  <a:gd name="connsiteX197" fmla="*/ 848840 w 1325674"/>
                  <a:gd name="connsiteY197" fmla="*/ 1447061 h 1486893"/>
                  <a:gd name="connsiteX198" fmla="*/ 886703 w 1325674"/>
                  <a:gd name="connsiteY198" fmla="*/ 1397089 h 1486893"/>
                  <a:gd name="connsiteX199" fmla="*/ 897612 w 1325674"/>
                  <a:gd name="connsiteY199" fmla="*/ 1364150 h 1486893"/>
                  <a:gd name="connsiteX200" fmla="*/ 910702 w 1325674"/>
                  <a:gd name="connsiteY200" fmla="*/ 1315727 h 1486893"/>
                  <a:gd name="connsiteX201" fmla="*/ 911476 w 1325674"/>
                  <a:gd name="connsiteY201" fmla="*/ 1307774 h 1486893"/>
                  <a:gd name="connsiteX202" fmla="*/ 916755 w 1325674"/>
                  <a:gd name="connsiteY202" fmla="*/ 1183478 h 1486893"/>
                  <a:gd name="connsiteX203" fmla="*/ 1039423 w 1325674"/>
                  <a:gd name="connsiteY203" fmla="*/ 1102468 h 1486893"/>
                  <a:gd name="connsiteX204" fmla="*/ 1043153 w 1325674"/>
                  <a:gd name="connsiteY204" fmla="*/ 986619 h 1486893"/>
                  <a:gd name="connsiteX205" fmla="*/ 1102200 w 1325674"/>
                  <a:gd name="connsiteY205" fmla="*/ 837619 h 1486893"/>
                  <a:gd name="connsiteX206" fmla="*/ 1112335 w 1325674"/>
                  <a:gd name="connsiteY206" fmla="*/ 823824 h 1486893"/>
                  <a:gd name="connsiteX207" fmla="*/ 1135419 w 1325674"/>
                  <a:gd name="connsiteY207" fmla="*/ 794897 h 1486893"/>
                  <a:gd name="connsiteX208" fmla="*/ 1146890 w 1325674"/>
                  <a:gd name="connsiteY208" fmla="*/ 778427 h 1486893"/>
                  <a:gd name="connsiteX209" fmla="*/ 1190736 w 1325674"/>
                  <a:gd name="connsiteY209" fmla="*/ 718461 h 1486893"/>
                  <a:gd name="connsiteX210" fmla="*/ 1226347 w 1325674"/>
                  <a:gd name="connsiteY210" fmla="*/ 678132 h 1486893"/>
                  <a:gd name="connsiteX211" fmla="*/ 1276808 w 1325674"/>
                  <a:gd name="connsiteY211" fmla="*/ 596770 h 1486893"/>
                  <a:gd name="connsiteX212" fmla="*/ 1309674 w 1325674"/>
                  <a:gd name="connsiteY212" fmla="*/ 482469 h 1486893"/>
                  <a:gd name="connsiteX213" fmla="*/ 1325509 w 1325674"/>
                  <a:gd name="connsiteY213" fmla="*/ 362678 h 1486893"/>
                  <a:gd name="connsiteX214" fmla="*/ 1316782 w 1325674"/>
                  <a:gd name="connsiteY214" fmla="*/ 271955 h 1486893"/>
                  <a:gd name="connsiteX215" fmla="*/ 1296584 w 1325674"/>
                  <a:gd name="connsiteY215" fmla="*/ 188692 h 1486893"/>
                  <a:gd name="connsiteX216" fmla="*/ 1288561 w 1325674"/>
                  <a:gd name="connsiteY216" fmla="*/ 168633 h 1486893"/>
                  <a:gd name="connsiteX217" fmla="*/ 1263014 w 1325674"/>
                  <a:gd name="connsiteY217" fmla="*/ 125981 h 1486893"/>
                  <a:gd name="connsiteX218" fmla="*/ 1232258 w 1325674"/>
                  <a:gd name="connsiteY218" fmla="*/ 92902 h 1486893"/>
                  <a:gd name="connsiteX219" fmla="*/ 1230147 w 1325674"/>
                  <a:gd name="connsiteY219" fmla="*/ 91001 h 1486893"/>
                  <a:gd name="connsiteX220" fmla="*/ 1228036 w 1325674"/>
                  <a:gd name="connsiteY220" fmla="*/ 89171 h 1486893"/>
                  <a:gd name="connsiteX221" fmla="*/ 1146468 w 1325674"/>
                  <a:gd name="connsiteY221" fmla="*/ 34836 h 1486893"/>
                  <a:gd name="connsiteX222" fmla="*/ 1110646 w 1325674"/>
                  <a:gd name="connsiteY222" fmla="*/ 18859 h 1486893"/>
                  <a:gd name="connsiteX223" fmla="*/ 879595 w 1325674"/>
                  <a:gd name="connsiteY223" fmla="*/ 19915 h 1486893"/>
                  <a:gd name="connsiteX224" fmla="*/ 804924 w 1325674"/>
                  <a:gd name="connsiteY224" fmla="*/ 72772 h 1486893"/>
                  <a:gd name="connsiteX225" fmla="*/ 721034 w 1325674"/>
                  <a:gd name="connsiteY225" fmla="*/ 176657 h 1486893"/>
                  <a:gd name="connsiteX226" fmla="*/ 708648 w 1325674"/>
                  <a:gd name="connsiteY226" fmla="*/ 196294 h 1486893"/>
                  <a:gd name="connsiteX227" fmla="*/ 662128 w 1325674"/>
                  <a:gd name="connsiteY227" fmla="*/ 293562 h 1486893"/>
                  <a:gd name="connsiteX228" fmla="*/ 633203 w 1325674"/>
                  <a:gd name="connsiteY228" fmla="*/ 512170 h 1486893"/>
                  <a:gd name="connsiteX229" fmla="*/ 741021 w 1325674"/>
                  <a:gd name="connsiteY229" fmla="*/ 811859 h 1486893"/>
                  <a:gd name="connsiteX230" fmla="*/ 756153 w 1325674"/>
                  <a:gd name="connsiteY230" fmla="*/ 852892 h 1486893"/>
                  <a:gd name="connsiteX231" fmla="*/ 749748 w 1325674"/>
                  <a:gd name="connsiteY231" fmla="*/ 924612 h 1486893"/>
                  <a:gd name="connsiteX232" fmla="*/ 724483 w 1325674"/>
                  <a:gd name="connsiteY232" fmla="*/ 987182 h 1486893"/>
                  <a:gd name="connsiteX233" fmla="*/ 713644 w 1325674"/>
                  <a:gd name="connsiteY233" fmla="*/ 1158915 h 1486893"/>
                  <a:gd name="connsiteX234" fmla="*/ 729972 w 1325674"/>
                  <a:gd name="connsiteY234" fmla="*/ 1174540 h 1486893"/>
                  <a:gd name="connsiteX235" fmla="*/ 790567 w 1325674"/>
                  <a:gd name="connsiteY235" fmla="*/ 1185731 h 1486893"/>
                  <a:gd name="connsiteX236" fmla="*/ 808866 w 1325674"/>
                  <a:gd name="connsiteY236" fmla="*/ 1175384 h 1486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</a:cxnLst>
                <a:rect l="l" t="t" r="r" b="b"/>
                <a:pathLst>
                  <a:path w="1325674" h="1486893">
                    <a:moveTo>
                      <a:pt x="740951" y="1119501"/>
                    </a:moveTo>
                    <a:cubicBezTo>
                      <a:pt x="765865" y="1119008"/>
                      <a:pt x="746581" y="1115419"/>
                      <a:pt x="777970" y="1118656"/>
                    </a:cubicBezTo>
                    <a:cubicBezTo>
                      <a:pt x="794016" y="1120345"/>
                      <a:pt x="811751" y="1120134"/>
                      <a:pt x="827164" y="1117882"/>
                    </a:cubicBezTo>
                    <a:cubicBezTo>
                      <a:pt x="851022" y="1114363"/>
                      <a:pt x="936742" y="1111899"/>
                      <a:pt x="959404" y="1116404"/>
                    </a:cubicBezTo>
                    <a:cubicBezTo>
                      <a:pt x="971509" y="1118867"/>
                      <a:pt x="975028" y="1119430"/>
                      <a:pt x="992552" y="1119571"/>
                    </a:cubicBezTo>
                    <a:cubicBezTo>
                      <a:pt x="988610" y="1168487"/>
                      <a:pt x="913306" y="1152158"/>
                      <a:pt x="872909" y="1151454"/>
                    </a:cubicBezTo>
                    <a:lnTo>
                      <a:pt x="793031" y="1147372"/>
                    </a:lnTo>
                    <a:cubicBezTo>
                      <a:pt x="747074" y="1149413"/>
                      <a:pt x="741021" y="1168769"/>
                      <a:pt x="740951" y="1119501"/>
                    </a:cubicBezTo>
                    <a:close/>
                    <a:moveTo>
                      <a:pt x="1004586" y="1087547"/>
                    </a:moveTo>
                    <a:lnTo>
                      <a:pt x="862916" y="1084661"/>
                    </a:lnTo>
                    <a:cubicBezTo>
                      <a:pt x="862071" y="1084661"/>
                      <a:pt x="860945" y="1084661"/>
                      <a:pt x="860171" y="1084661"/>
                    </a:cubicBezTo>
                    <a:cubicBezTo>
                      <a:pt x="859397" y="1084661"/>
                      <a:pt x="858271" y="1084732"/>
                      <a:pt x="857497" y="1084732"/>
                    </a:cubicBezTo>
                    <a:lnTo>
                      <a:pt x="744822" y="1087547"/>
                    </a:lnTo>
                    <a:cubicBezTo>
                      <a:pt x="744962" y="1075301"/>
                      <a:pt x="744118" y="1064814"/>
                      <a:pt x="746581" y="1053200"/>
                    </a:cubicBezTo>
                    <a:lnTo>
                      <a:pt x="756927" y="1023569"/>
                    </a:lnTo>
                    <a:cubicBezTo>
                      <a:pt x="793031" y="1042573"/>
                      <a:pt x="791130" y="1021528"/>
                      <a:pt x="850740" y="1037576"/>
                    </a:cubicBezTo>
                    <a:lnTo>
                      <a:pt x="918514" y="1045951"/>
                    </a:lnTo>
                    <a:cubicBezTo>
                      <a:pt x="927663" y="1047781"/>
                      <a:pt x="944202" y="1049048"/>
                      <a:pt x="947439" y="1049470"/>
                    </a:cubicBezTo>
                    <a:lnTo>
                      <a:pt x="1008668" y="1059605"/>
                    </a:lnTo>
                    <a:cubicBezTo>
                      <a:pt x="1008668" y="1071148"/>
                      <a:pt x="1008175" y="1079594"/>
                      <a:pt x="1004586" y="1087547"/>
                    </a:cubicBezTo>
                    <a:close/>
                    <a:moveTo>
                      <a:pt x="776773" y="951709"/>
                    </a:moveTo>
                    <a:cubicBezTo>
                      <a:pt x="827445" y="951427"/>
                      <a:pt x="835328" y="955369"/>
                      <a:pt x="880510" y="959873"/>
                    </a:cubicBezTo>
                    <a:lnTo>
                      <a:pt x="979884" y="976413"/>
                    </a:lnTo>
                    <a:cubicBezTo>
                      <a:pt x="1011272" y="985985"/>
                      <a:pt x="1008738" y="986548"/>
                      <a:pt x="1008598" y="1023781"/>
                    </a:cubicBezTo>
                    <a:cubicBezTo>
                      <a:pt x="958066" y="1023358"/>
                      <a:pt x="901553" y="1007663"/>
                      <a:pt x="848840" y="1007663"/>
                    </a:cubicBezTo>
                    <a:cubicBezTo>
                      <a:pt x="821182" y="1007663"/>
                      <a:pt x="843562" y="997880"/>
                      <a:pt x="760727" y="999991"/>
                    </a:cubicBezTo>
                    <a:cubicBezTo>
                      <a:pt x="761572" y="975569"/>
                      <a:pt x="771565" y="965785"/>
                      <a:pt x="776773" y="951709"/>
                    </a:cubicBezTo>
                    <a:close/>
                    <a:moveTo>
                      <a:pt x="996704" y="532159"/>
                    </a:moveTo>
                    <a:cubicBezTo>
                      <a:pt x="997900" y="517097"/>
                      <a:pt x="1012117" y="485214"/>
                      <a:pt x="1024503" y="476064"/>
                    </a:cubicBezTo>
                    <a:cubicBezTo>
                      <a:pt x="1024785" y="500627"/>
                      <a:pt x="1015776" y="523220"/>
                      <a:pt x="996704" y="532159"/>
                    </a:cubicBezTo>
                    <a:close/>
                    <a:moveTo>
                      <a:pt x="865942" y="489859"/>
                    </a:moveTo>
                    <a:cubicBezTo>
                      <a:pt x="867561" y="480920"/>
                      <a:pt x="871854" y="481132"/>
                      <a:pt x="872769" y="480076"/>
                    </a:cubicBezTo>
                    <a:cubicBezTo>
                      <a:pt x="872839" y="496264"/>
                      <a:pt x="874176" y="489718"/>
                      <a:pt x="869039" y="500557"/>
                    </a:cubicBezTo>
                    <a:cubicBezTo>
                      <a:pt x="865590" y="495208"/>
                      <a:pt x="862353" y="509285"/>
                      <a:pt x="865942" y="489859"/>
                    </a:cubicBezTo>
                    <a:close/>
                    <a:moveTo>
                      <a:pt x="860945" y="678695"/>
                    </a:moveTo>
                    <a:cubicBezTo>
                      <a:pt x="856441" y="666730"/>
                      <a:pt x="846799" y="650894"/>
                      <a:pt x="841521" y="639422"/>
                    </a:cubicBezTo>
                    <a:cubicBezTo>
                      <a:pt x="833850" y="622600"/>
                      <a:pt x="827516" y="613732"/>
                      <a:pt x="818437" y="598530"/>
                    </a:cubicBezTo>
                    <a:cubicBezTo>
                      <a:pt x="796620" y="561860"/>
                      <a:pt x="771213" y="480005"/>
                      <a:pt x="804361" y="443899"/>
                    </a:cubicBezTo>
                    <a:lnTo>
                      <a:pt x="810484" y="438057"/>
                    </a:lnTo>
                    <a:cubicBezTo>
                      <a:pt x="830331" y="420391"/>
                      <a:pt x="851022" y="404344"/>
                      <a:pt x="868687" y="428345"/>
                    </a:cubicBezTo>
                    <a:cubicBezTo>
                      <a:pt x="859326" y="443758"/>
                      <a:pt x="857848" y="434116"/>
                      <a:pt x="842295" y="457835"/>
                    </a:cubicBezTo>
                    <a:cubicBezTo>
                      <a:pt x="827516" y="480357"/>
                      <a:pt x="821041" y="515549"/>
                      <a:pt x="842717" y="530259"/>
                    </a:cubicBezTo>
                    <a:cubicBezTo>
                      <a:pt x="853063" y="537297"/>
                      <a:pt x="872557" y="539479"/>
                      <a:pt x="885718" y="533285"/>
                    </a:cubicBezTo>
                    <a:cubicBezTo>
                      <a:pt x="898175" y="527373"/>
                      <a:pt x="900568" y="517519"/>
                      <a:pt x="904861" y="504428"/>
                    </a:cubicBezTo>
                    <a:cubicBezTo>
                      <a:pt x="915066" y="473249"/>
                      <a:pt x="912673" y="469730"/>
                      <a:pt x="912743" y="436368"/>
                    </a:cubicBezTo>
                    <a:cubicBezTo>
                      <a:pt x="933293" y="423207"/>
                      <a:pt x="972072" y="410045"/>
                      <a:pt x="992270" y="420532"/>
                    </a:cubicBezTo>
                    <a:cubicBezTo>
                      <a:pt x="1026192" y="438057"/>
                      <a:pt x="995859" y="455512"/>
                      <a:pt x="995859" y="455583"/>
                    </a:cubicBezTo>
                    <a:cubicBezTo>
                      <a:pt x="982417" y="468322"/>
                      <a:pt x="983614" y="470152"/>
                      <a:pt x="975872" y="487466"/>
                    </a:cubicBezTo>
                    <a:lnTo>
                      <a:pt x="972001" y="495630"/>
                    </a:lnTo>
                    <a:cubicBezTo>
                      <a:pt x="965456" y="510903"/>
                      <a:pt x="961233" y="529273"/>
                      <a:pt x="969679" y="547150"/>
                    </a:cubicBezTo>
                    <a:cubicBezTo>
                      <a:pt x="994381" y="599515"/>
                      <a:pt x="1061592" y="541238"/>
                      <a:pt x="1062718" y="487396"/>
                    </a:cubicBezTo>
                    <a:cubicBezTo>
                      <a:pt x="1062929" y="478457"/>
                      <a:pt x="1057440" y="466844"/>
                      <a:pt x="1056314" y="452345"/>
                    </a:cubicBezTo>
                    <a:cubicBezTo>
                      <a:pt x="1064478" y="445096"/>
                      <a:pt x="1072008" y="437354"/>
                      <a:pt x="1086365" y="434961"/>
                    </a:cubicBezTo>
                    <a:cubicBezTo>
                      <a:pt x="1104312" y="432005"/>
                      <a:pt x="1133941" y="444110"/>
                      <a:pt x="1136685" y="476416"/>
                    </a:cubicBezTo>
                    <a:cubicBezTo>
                      <a:pt x="1141260" y="530540"/>
                      <a:pt x="1099456" y="562634"/>
                      <a:pt x="1078061" y="585650"/>
                    </a:cubicBezTo>
                    <a:lnTo>
                      <a:pt x="1062366" y="605990"/>
                    </a:lnTo>
                    <a:cubicBezTo>
                      <a:pt x="1039423" y="635199"/>
                      <a:pt x="1028937" y="656877"/>
                      <a:pt x="1010216" y="685733"/>
                    </a:cubicBezTo>
                    <a:cubicBezTo>
                      <a:pt x="974324" y="741124"/>
                      <a:pt x="962500" y="828610"/>
                      <a:pt x="947651" y="884494"/>
                    </a:cubicBezTo>
                    <a:cubicBezTo>
                      <a:pt x="936179" y="927708"/>
                      <a:pt x="962711" y="940659"/>
                      <a:pt x="908943" y="935873"/>
                    </a:cubicBezTo>
                    <a:cubicBezTo>
                      <a:pt x="887126" y="933902"/>
                      <a:pt x="883959" y="927849"/>
                      <a:pt x="856793" y="927920"/>
                    </a:cubicBezTo>
                    <a:lnTo>
                      <a:pt x="880088" y="771600"/>
                    </a:lnTo>
                    <a:cubicBezTo>
                      <a:pt x="880651" y="755342"/>
                      <a:pt x="872839" y="746685"/>
                      <a:pt x="872769" y="724022"/>
                    </a:cubicBezTo>
                    <a:lnTo>
                      <a:pt x="860945" y="678695"/>
                    </a:lnTo>
                    <a:close/>
                    <a:moveTo>
                      <a:pt x="1231414" y="129712"/>
                    </a:moveTo>
                    <a:cubicBezTo>
                      <a:pt x="1251753" y="149911"/>
                      <a:pt x="1264069" y="185173"/>
                      <a:pt x="1270544" y="214382"/>
                    </a:cubicBezTo>
                    <a:lnTo>
                      <a:pt x="1290109" y="322982"/>
                    </a:lnTo>
                    <a:cubicBezTo>
                      <a:pt x="1293769" y="348109"/>
                      <a:pt x="1288209" y="343674"/>
                      <a:pt x="1288209" y="356484"/>
                    </a:cubicBezTo>
                    <a:cubicBezTo>
                      <a:pt x="1288209" y="431090"/>
                      <a:pt x="1280678" y="433694"/>
                      <a:pt x="1264984" y="509003"/>
                    </a:cubicBezTo>
                    <a:lnTo>
                      <a:pt x="1258650" y="530540"/>
                    </a:lnTo>
                    <a:cubicBezTo>
                      <a:pt x="1246615" y="563479"/>
                      <a:pt x="1242815" y="586916"/>
                      <a:pt x="1223039" y="614858"/>
                    </a:cubicBezTo>
                    <a:lnTo>
                      <a:pt x="1054906" y="842264"/>
                    </a:lnTo>
                    <a:cubicBezTo>
                      <a:pt x="1041816" y="869713"/>
                      <a:pt x="1036890" y="893362"/>
                      <a:pt x="1027248" y="922359"/>
                    </a:cubicBezTo>
                    <a:cubicBezTo>
                      <a:pt x="1024292" y="931228"/>
                      <a:pt x="1022814" y="934817"/>
                      <a:pt x="1019788" y="942911"/>
                    </a:cubicBezTo>
                    <a:lnTo>
                      <a:pt x="1013876" y="957128"/>
                    </a:lnTo>
                    <a:cubicBezTo>
                      <a:pt x="1013735" y="956565"/>
                      <a:pt x="1013172" y="959029"/>
                      <a:pt x="1012609" y="959873"/>
                    </a:cubicBezTo>
                    <a:cubicBezTo>
                      <a:pt x="994241" y="947416"/>
                      <a:pt x="998182" y="956073"/>
                      <a:pt x="980728" y="948260"/>
                    </a:cubicBezTo>
                    <a:cubicBezTo>
                      <a:pt x="976435" y="928412"/>
                      <a:pt x="977209" y="945234"/>
                      <a:pt x="981925" y="925386"/>
                    </a:cubicBezTo>
                    <a:cubicBezTo>
                      <a:pt x="985795" y="909268"/>
                      <a:pt x="988259" y="855285"/>
                      <a:pt x="1002334" y="809959"/>
                    </a:cubicBezTo>
                    <a:cubicBezTo>
                      <a:pt x="1004164" y="804046"/>
                      <a:pt x="1007261" y="796093"/>
                      <a:pt x="1010076" y="789336"/>
                    </a:cubicBezTo>
                    <a:lnTo>
                      <a:pt x="1012961" y="782580"/>
                    </a:lnTo>
                    <a:cubicBezTo>
                      <a:pt x="1026122" y="747177"/>
                      <a:pt x="1030908" y="722614"/>
                      <a:pt x="1048643" y="692209"/>
                    </a:cubicBezTo>
                    <a:cubicBezTo>
                      <a:pt x="1062366" y="668701"/>
                      <a:pt x="1077216" y="648149"/>
                      <a:pt x="1093051" y="624712"/>
                    </a:cubicBezTo>
                    <a:cubicBezTo>
                      <a:pt x="1107549" y="603316"/>
                      <a:pt x="1130703" y="585790"/>
                      <a:pt x="1147242" y="563057"/>
                    </a:cubicBezTo>
                    <a:cubicBezTo>
                      <a:pt x="1182783" y="513859"/>
                      <a:pt x="1186865" y="471771"/>
                      <a:pt x="1152450" y="436227"/>
                    </a:cubicBezTo>
                    <a:cubicBezTo>
                      <a:pt x="1151887" y="435664"/>
                      <a:pt x="1151042" y="434820"/>
                      <a:pt x="1150479" y="434257"/>
                    </a:cubicBezTo>
                    <a:lnTo>
                      <a:pt x="1124651" y="416168"/>
                    </a:lnTo>
                    <a:cubicBezTo>
                      <a:pt x="1107901" y="407723"/>
                      <a:pt x="1102411" y="407230"/>
                      <a:pt x="1076301" y="408074"/>
                    </a:cubicBezTo>
                    <a:cubicBezTo>
                      <a:pt x="1054343" y="408778"/>
                      <a:pt x="1049135" y="415746"/>
                      <a:pt x="1036538" y="424544"/>
                    </a:cubicBezTo>
                    <a:lnTo>
                      <a:pt x="1032667" y="420391"/>
                    </a:lnTo>
                    <a:cubicBezTo>
                      <a:pt x="1019788" y="407089"/>
                      <a:pt x="999730" y="392872"/>
                      <a:pt x="981010" y="389986"/>
                    </a:cubicBezTo>
                    <a:cubicBezTo>
                      <a:pt x="980165" y="389845"/>
                      <a:pt x="966793" y="389564"/>
                      <a:pt x="962148" y="390268"/>
                    </a:cubicBezTo>
                    <a:cubicBezTo>
                      <a:pt x="904720" y="399417"/>
                      <a:pt x="911547" y="421588"/>
                      <a:pt x="871643" y="397236"/>
                    </a:cubicBezTo>
                    <a:cubicBezTo>
                      <a:pt x="819633" y="365423"/>
                      <a:pt x="752915" y="435805"/>
                      <a:pt x="752915" y="488311"/>
                    </a:cubicBezTo>
                    <a:cubicBezTo>
                      <a:pt x="752915" y="570658"/>
                      <a:pt x="799646" y="618237"/>
                      <a:pt x="816044" y="657017"/>
                    </a:cubicBezTo>
                    <a:cubicBezTo>
                      <a:pt x="816537" y="658144"/>
                      <a:pt x="817733" y="661663"/>
                      <a:pt x="818226" y="662789"/>
                    </a:cubicBezTo>
                    <a:lnTo>
                      <a:pt x="828994" y="691997"/>
                    </a:lnTo>
                    <a:cubicBezTo>
                      <a:pt x="836946" y="715224"/>
                      <a:pt x="846870" y="749641"/>
                      <a:pt x="844406" y="779201"/>
                    </a:cubicBezTo>
                    <a:cubicBezTo>
                      <a:pt x="841521" y="813196"/>
                      <a:pt x="839058" y="890898"/>
                      <a:pt x="820830" y="919826"/>
                    </a:cubicBezTo>
                    <a:lnTo>
                      <a:pt x="780926" y="919755"/>
                    </a:lnTo>
                    <a:cubicBezTo>
                      <a:pt x="783670" y="887520"/>
                      <a:pt x="796549" y="857326"/>
                      <a:pt x="781559" y="823190"/>
                    </a:cubicBezTo>
                    <a:cubicBezTo>
                      <a:pt x="777618" y="814252"/>
                      <a:pt x="737995" y="745347"/>
                      <a:pt x="723145" y="709804"/>
                    </a:cubicBezTo>
                    <a:cubicBezTo>
                      <a:pt x="722793" y="708889"/>
                      <a:pt x="722371" y="707834"/>
                      <a:pt x="722019" y="706919"/>
                    </a:cubicBezTo>
                    <a:cubicBezTo>
                      <a:pt x="721667" y="706004"/>
                      <a:pt x="721245" y="704948"/>
                      <a:pt x="720893" y="704033"/>
                    </a:cubicBezTo>
                    <a:lnTo>
                      <a:pt x="704777" y="664196"/>
                    </a:lnTo>
                    <a:cubicBezTo>
                      <a:pt x="662339" y="547502"/>
                      <a:pt x="665084" y="530188"/>
                      <a:pt x="665084" y="416380"/>
                    </a:cubicBezTo>
                    <a:cubicBezTo>
                      <a:pt x="665084" y="398854"/>
                      <a:pt x="665999" y="405893"/>
                      <a:pt x="668884" y="396321"/>
                    </a:cubicBezTo>
                    <a:cubicBezTo>
                      <a:pt x="670714" y="389916"/>
                      <a:pt x="670784" y="390127"/>
                      <a:pt x="673248" y="380836"/>
                    </a:cubicBezTo>
                    <a:cubicBezTo>
                      <a:pt x="674866" y="374924"/>
                      <a:pt x="674514" y="375769"/>
                      <a:pt x="675851" y="371476"/>
                    </a:cubicBezTo>
                    <a:lnTo>
                      <a:pt x="716811" y="252318"/>
                    </a:lnTo>
                    <a:cubicBezTo>
                      <a:pt x="719415" y="247532"/>
                      <a:pt x="721386" y="244154"/>
                      <a:pt x="724342" y="239720"/>
                    </a:cubicBezTo>
                    <a:lnTo>
                      <a:pt x="745807" y="205584"/>
                    </a:lnTo>
                    <a:cubicBezTo>
                      <a:pt x="755238" y="194886"/>
                      <a:pt x="753971" y="191930"/>
                      <a:pt x="761361" y="181232"/>
                    </a:cubicBezTo>
                    <a:lnTo>
                      <a:pt x="771988" y="167789"/>
                    </a:lnTo>
                    <a:cubicBezTo>
                      <a:pt x="802954" y="125981"/>
                      <a:pt x="833146" y="89453"/>
                      <a:pt x="878188" y="62215"/>
                    </a:cubicBezTo>
                    <a:cubicBezTo>
                      <a:pt x="879243" y="61581"/>
                      <a:pt x="882199" y="59751"/>
                      <a:pt x="883185" y="59118"/>
                    </a:cubicBezTo>
                    <a:lnTo>
                      <a:pt x="953140" y="33358"/>
                    </a:lnTo>
                    <a:cubicBezTo>
                      <a:pt x="1003812" y="25968"/>
                      <a:pt x="1056032" y="35399"/>
                      <a:pt x="1101708" y="47575"/>
                    </a:cubicBezTo>
                    <a:cubicBezTo>
                      <a:pt x="1121413" y="52784"/>
                      <a:pt x="1117331" y="50531"/>
                      <a:pt x="1133448" y="59822"/>
                    </a:cubicBezTo>
                    <a:cubicBezTo>
                      <a:pt x="1142738" y="65171"/>
                      <a:pt x="1149635" y="68760"/>
                      <a:pt x="1159206" y="73898"/>
                    </a:cubicBezTo>
                    <a:lnTo>
                      <a:pt x="1231414" y="129712"/>
                    </a:lnTo>
                    <a:close/>
                    <a:moveTo>
                      <a:pt x="409401" y="720010"/>
                    </a:moveTo>
                    <a:cubicBezTo>
                      <a:pt x="409401" y="748515"/>
                      <a:pt x="400956" y="777301"/>
                      <a:pt x="392581" y="802991"/>
                    </a:cubicBezTo>
                    <a:cubicBezTo>
                      <a:pt x="378928" y="844868"/>
                      <a:pt x="365767" y="855637"/>
                      <a:pt x="334730" y="869221"/>
                    </a:cubicBezTo>
                    <a:cubicBezTo>
                      <a:pt x="313195" y="878722"/>
                      <a:pt x="315869" y="880974"/>
                      <a:pt x="284199" y="890476"/>
                    </a:cubicBezTo>
                    <a:cubicBezTo>
                      <a:pt x="271109" y="894418"/>
                      <a:pt x="257033" y="901245"/>
                      <a:pt x="248588" y="902934"/>
                    </a:cubicBezTo>
                    <a:cubicBezTo>
                      <a:pt x="206220" y="911239"/>
                      <a:pt x="163571" y="898007"/>
                      <a:pt x="128734" y="876822"/>
                    </a:cubicBezTo>
                    <a:cubicBezTo>
                      <a:pt x="110999" y="866124"/>
                      <a:pt x="81722" y="830862"/>
                      <a:pt x="71095" y="810592"/>
                    </a:cubicBezTo>
                    <a:lnTo>
                      <a:pt x="68421" y="805243"/>
                    </a:lnTo>
                    <a:cubicBezTo>
                      <a:pt x="57231" y="778920"/>
                      <a:pt x="52586" y="747529"/>
                      <a:pt x="45266" y="720502"/>
                    </a:cubicBezTo>
                    <a:cubicBezTo>
                      <a:pt x="36117" y="686578"/>
                      <a:pt x="36469" y="631609"/>
                      <a:pt x="40762" y="599093"/>
                    </a:cubicBezTo>
                    <a:cubicBezTo>
                      <a:pt x="45970" y="559678"/>
                      <a:pt x="33021" y="571080"/>
                      <a:pt x="54345" y="508792"/>
                    </a:cubicBezTo>
                    <a:cubicBezTo>
                      <a:pt x="54697" y="507877"/>
                      <a:pt x="55119" y="506821"/>
                      <a:pt x="55401" y="505906"/>
                    </a:cubicBezTo>
                    <a:cubicBezTo>
                      <a:pt x="55753" y="504921"/>
                      <a:pt x="56105" y="503865"/>
                      <a:pt x="56386" y="502880"/>
                    </a:cubicBezTo>
                    <a:cubicBezTo>
                      <a:pt x="67506" y="467548"/>
                      <a:pt x="67858" y="459806"/>
                      <a:pt x="84467" y="422996"/>
                    </a:cubicBezTo>
                    <a:cubicBezTo>
                      <a:pt x="101498" y="385341"/>
                      <a:pt x="115433" y="346138"/>
                      <a:pt x="141543" y="308342"/>
                    </a:cubicBezTo>
                    <a:lnTo>
                      <a:pt x="233597" y="160680"/>
                    </a:lnTo>
                    <a:cubicBezTo>
                      <a:pt x="240565" y="150404"/>
                      <a:pt x="246195" y="142944"/>
                      <a:pt x="249573" y="128797"/>
                    </a:cubicBezTo>
                    <a:cubicBezTo>
                      <a:pt x="263719" y="139002"/>
                      <a:pt x="255978" y="145477"/>
                      <a:pt x="258230" y="168211"/>
                    </a:cubicBezTo>
                    <a:cubicBezTo>
                      <a:pt x="259356" y="179050"/>
                      <a:pt x="263578" y="194464"/>
                      <a:pt x="264282" y="200165"/>
                    </a:cubicBezTo>
                    <a:cubicBezTo>
                      <a:pt x="265971" y="213537"/>
                      <a:pt x="264423" y="226980"/>
                      <a:pt x="265619" y="240564"/>
                    </a:cubicBezTo>
                    <a:cubicBezTo>
                      <a:pt x="267449" y="260201"/>
                      <a:pt x="266393" y="245209"/>
                      <a:pt x="270546" y="259638"/>
                    </a:cubicBezTo>
                    <a:cubicBezTo>
                      <a:pt x="273431" y="269562"/>
                      <a:pt x="271953" y="265268"/>
                      <a:pt x="273783" y="276389"/>
                    </a:cubicBezTo>
                    <a:cubicBezTo>
                      <a:pt x="277372" y="299404"/>
                      <a:pt x="314532" y="378655"/>
                      <a:pt x="326355" y="403570"/>
                    </a:cubicBezTo>
                    <a:cubicBezTo>
                      <a:pt x="352958" y="459665"/>
                      <a:pt x="353592" y="488170"/>
                      <a:pt x="372805" y="536874"/>
                    </a:cubicBezTo>
                    <a:cubicBezTo>
                      <a:pt x="374283" y="540675"/>
                      <a:pt x="377520" y="548276"/>
                      <a:pt x="379842" y="553837"/>
                    </a:cubicBezTo>
                    <a:lnTo>
                      <a:pt x="396522" y="601063"/>
                    </a:lnTo>
                    <a:cubicBezTo>
                      <a:pt x="409331" y="639563"/>
                      <a:pt x="409401" y="677780"/>
                      <a:pt x="409401" y="720010"/>
                    </a:cubicBezTo>
                    <a:close/>
                    <a:moveTo>
                      <a:pt x="808866" y="1175384"/>
                    </a:moveTo>
                    <a:cubicBezTo>
                      <a:pt x="838565" y="1182282"/>
                      <a:pt x="842858" y="1183127"/>
                      <a:pt x="881144" y="1183478"/>
                    </a:cubicBezTo>
                    <a:cubicBezTo>
                      <a:pt x="880369" y="1219162"/>
                      <a:pt x="879032" y="1304748"/>
                      <a:pt x="870165" y="1332689"/>
                    </a:cubicBezTo>
                    <a:cubicBezTo>
                      <a:pt x="869883" y="1333604"/>
                      <a:pt x="869320" y="1334590"/>
                      <a:pt x="869039" y="1335505"/>
                    </a:cubicBezTo>
                    <a:cubicBezTo>
                      <a:pt x="853204" y="1379564"/>
                      <a:pt x="833920" y="1423483"/>
                      <a:pt x="787119" y="1441430"/>
                    </a:cubicBezTo>
                    <a:cubicBezTo>
                      <a:pt x="767624" y="1448891"/>
                      <a:pt x="767906" y="1444949"/>
                      <a:pt x="746581" y="1448820"/>
                    </a:cubicBezTo>
                    <a:cubicBezTo>
                      <a:pt x="728846" y="1452058"/>
                      <a:pt x="729972" y="1454803"/>
                      <a:pt x="709140" y="1455296"/>
                    </a:cubicBezTo>
                    <a:cubicBezTo>
                      <a:pt x="588020" y="1457829"/>
                      <a:pt x="491110" y="1456211"/>
                      <a:pt x="373508" y="1419189"/>
                    </a:cubicBezTo>
                    <a:cubicBezTo>
                      <a:pt x="359222" y="1414685"/>
                      <a:pt x="349791" y="1416304"/>
                      <a:pt x="335927" y="1408702"/>
                    </a:cubicBezTo>
                    <a:cubicBezTo>
                      <a:pt x="291166" y="1383998"/>
                      <a:pt x="242606" y="1322765"/>
                      <a:pt x="234864" y="1275820"/>
                    </a:cubicBezTo>
                    <a:cubicBezTo>
                      <a:pt x="225645" y="1219725"/>
                      <a:pt x="227756" y="1148639"/>
                      <a:pt x="219733" y="1088814"/>
                    </a:cubicBezTo>
                    <a:cubicBezTo>
                      <a:pt x="215651" y="1058550"/>
                      <a:pt x="226137" y="1023921"/>
                      <a:pt x="224308" y="994009"/>
                    </a:cubicBezTo>
                    <a:cubicBezTo>
                      <a:pt x="223111" y="975217"/>
                      <a:pt x="221633" y="954735"/>
                      <a:pt x="225645" y="935732"/>
                    </a:cubicBezTo>
                    <a:cubicBezTo>
                      <a:pt x="266253" y="935310"/>
                      <a:pt x="292855" y="924330"/>
                      <a:pt x="326566" y="912717"/>
                    </a:cubicBezTo>
                    <a:cubicBezTo>
                      <a:pt x="339164" y="908424"/>
                      <a:pt x="330789" y="912435"/>
                      <a:pt x="340642" y="906875"/>
                    </a:cubicBezTo>
                    <a:cubicBezTo>
                      <a:pt x="364289" y="893643"/>
                      <a:pt x="388358" y="887942"/>
                      <a:pt x="405953" y="864435"/>
                    </a:cubicBezTo>
                    <a:cubicBezTo>
                      <a:pt x="434174" y="826850"/>
                      <a:pt x="440438" y="773008"/>
                      <a:pt x="445927" y="729300"/>
                    </a:cubicBezTo>
                    <a:lnTo>
                      <a:pt x="437834" y="623656"/>
                    </a:lnTo>
                    <a:cubicBezTo>
                      <a:pt x="424251" y="570588"/>
                      <a:pt x="399689" y="500064"/>
                      <a:pt x="380054" y="449037"/>
                    </a:cubicBezTo>
                    <a:cubicBezTo>
                      <a:pt x="379772" y="448193"/>
                      <a:pt x="377379" y="439324"/>
                      <a:pt x="375690" y="434327"/>
                    </a:cubicBezTo>
                    <a:cubicBezTo>
                      <a:pt x="372312" y="424262"/>
                      <a:pt x="368512" y="414268"/>
                      <a:pt x="364641" y="404978"/>
                    </a:cubicBezTo>
                    <a:lnTo>
                      <a:pt x="357603" y="385974"/>
                    </a:lnTo>
                    <a:cubicBezTo>
                      <a:pt x="340501" y="350713"/>
                      <a:pt x="320232" y="313128"/>
                      <a:pt x="312209" y="273785"/>
                    </a:cubicBezTo>
                    <a:lnTo>
                      <a:pt x="300034" y="190522"/>
                    </a:lnTo>
                    <a:cubicBezTo>
                      <a:pt x="291166" y="152868"/>
                      <a:pt x="302708" y="115283"/>
                      <a:pt x="264845" y="97547"/>
                    </a:cubicBezTo>
                    <a:cubicBezTo>
                      <a:pt x="247180" y="89312"/>
                      <a:pt x="251262" y="89875"/>
                      <a:pt x="237750" y="80937"/>
                    </a:cubicBezTo>
                    <a:lnTo>
                      <a:pt x="145907" y="228881"/>
                    </a:lnTo>
                    <a:cubicBezTo>
                      <a:pt x="140136" y="238664"/>
                      <a:pt x="139432" y="245913"/>
                      <a:pt x="132605" y="255415"/>
                    </a:cubicBezTo>
                    <a:cubicBezTo>
                      <a:pt x="125427" y="265339"/>
                      <a:pt x="123175" y="266395"/>
                      <a:pt x="115855" y="278641"/>
                    </a:cubicBezTo>
                    <a:lnTo>
                      <a:pt x="107973" y="290747"/>
                    </a:lnTo>
                    <a:cubicBezTo>
                      <a:pt x="88619" y="316929"/>
                      <a:pt x="44703" y="407934"/>
                      <a:pt x="35836" y="438409"/>
                    </a:cubicBezTo>
                    <a:cubicBezTo>
                      <a:pt x="31261" y="454105"/>
                      <a:pt x="31472" y="456638"/>
                      <a:pt x="26546" y="468955"/>
                    </a:cubicBezTo>
                    <a:cubicBezTo>
                      <a:pt x="4588" y="523783"/>
                      <a:pt x="-5687" y="618025"/>
                      <a:pt x="3180" y="684607"/>
                    </a:cubicBezTo>
                    <a:cubicBezTo>
                      <a:pt x="7051" y="713746"/>
                      <a:pt x="13456" y="750908"/>
                      <a:pt x="23731" y="778216"/>
                    </a:cubicBezTo>
                    <a:cubicBezTo>
                      <a:pt x="31543" y="799049"/>
                      <a:pt x="35484" y="815730"/>
                      <a:pt x="48222" y="833607"/>
                    </a:cubicBezTo>
                    <a:cubicBezTo>
                      <a:pt x="70321" y="864787"/>
                      <a:pt x="96924" y="891954"/>
                      <a:pt x="131690" y="909831"/>
                    </a:cubicBezTo>
                    <a:cubicBezTo>
                      <a:pt x="150059" y="919263"/>
                      <a:pt x="172580" y="926934"/>
                      <a:pt x="194045" y="931509"/>
                    </a:cubicBezTo>
                    <a:lnTo>
                      <a:pt x="191511" y="1004566"/>
                    </a:lnTo>
                    <a:cubicBezTo>
                      <a:pt x="192004" y="1019065"/>
                      <a:pt x="185600" y="1031171"/>
                      <a:pt x="185670" y="1047640"/>
                    </a:cubicBezTo>
                    <a:lnTo>
                      <a:pt x="191511" y="1125131"/>
                    </a:lnTo>
                    <a:cubicBezTo>
                      <a:pt x="195804" y="1169895"/>
                      <a:pt x="190878" y="1236054"/>
                      <a:pt x="206080" y="1282999"/>
                    </a:cubicBezTo>
                    <a:cubicBezTo>
                      <a:pt x="212062" y="1301580"/>
                      <a:pt x="223815" y="1328466"/>
                      <a:pt x="233034" y="1343880"/>
                    </a:cubicBezTo>
                    <a:cubicBezTo>
                      <a:pt x="242746" y="1359927"/>
                      <a:pt x="255766" y="1379494"/>
                      <a:pt x="269772" y="1390896"/>
                    </a:cubicBezTo>
                    <a:lnTo>
                      <a:pt x="299682" y="1412996"/>
                    </a:lnTo>
                    <a:cubicBezTo>
                      <a:pt x="300175" y="1413348"/>
                      <a:pt x="306087" y="1418134"/>
                      <a:pt x="306368" y="1418345"/>
                    </a:cubicBezTo>
                    <a:cubicBezTo>
                      <a:pt x="311576" y="1422216"/>
                      <a:pt x="315236" y="1424398"/>
                      <a:pt x="320584" y="1427987"/>
                    </a:cubicBezTo>
                    <a:cubicBezTo>
                      <a:pt x="362811" y="1456000"/>
                      <a:pt x="476401" y="1475847"/>
                      <a:pt x="527002" y="1481196"/>
                    </a:cubicBezTo>
                    <a:lnTo>
                      <a:pt x="593580" y="1484645"/>
                    </a:lnTo>
                    <a:cubicBezTo>
                      <a:pt x="639466" y="1487953"/>
                      <a:pt x="702877" y="1487953"/>
                      <a:pt x="756293" y="1482323"/>
                    </a:cubicBezTo>
                    <a:cubicBezTo>
                      <a:pt x="783530" y="1479507"/>
                      <a:pt x="815551" y="1473525"/>
                      <a:pt x="834976" y="1457266"/>
                    </a:cubicBezTo>
                    <a:cubicBezTo>
                      <a:pt x="840958" y="1452269"/>
                      <a:pt x="843773" y="1450510"/>
                      <a:pt x="848840" y="1447061"/>
                    </a:cubicBezTo>
                    <a:cubicBezTo>
                      <a:pt x="866153" y="1435518"/>
                      <a:pt x="877062" y="1416445"/>
                      <a:pt x="886703" y="1397089"/>
                    </a:cubicBezTo>
                    <a:cubicBezTo>
                      <a:pt x="892263" y="1385828"/>
                      <a:pt x="893600" y="1376819"/>
                      <a:pt x="897612" y="1364150"/>
                    </a:cubicBezTo>
                    <a:lnTo>
                      <a:pt x="910702" y="1315727"/>
                    </a:lnTo>
                    <a:cubicBezTo>
                      <a:pt x="912110" y="1304607"/>
                      <a:pt x="909998" y="1319598"/>
                      <a:pt x="911476" y="1307774"/>
                    </a:cubicBezTo>
                    <a:cubicBezTo>
                      <a:pt x="916192" y="1269275"/>
                      <a:pt x="908098" y="1220359"/>
                      <a:pt x="916755" y="1183478"/>
                    </a:cubicBezTo>
                    <a:cubicBezTo>
                      <a:pt x="1001138" y="1183478"/>
                      <a:pt x="1023870" y="1180734"/>
                      <a:pt x="1039423" y="1102468"/>
                    </a:cubicBezTo>
                    <a:cubicBezTo>
                      <a:pt x="1048009" y="1059605"/>
                      <a:pt x="1038579" y="1005763"/>
                      <a:pt x="1043153" y="986619"/>
                    </a:cubicBezTo>
                    <a:cubicBezTo>
                      <a:pt x="1050895" y="954313"/>
                      <a:pt x="1080946" y="864646"/>
                      <a:pt x="1102200" y="837619"/>
                    </a:cubicBezTo>
                    <a:cubicBezTo>
                      <a:pt x="1107127" y="831355"/>
                      <a:pt x="1108464" y="829454"/>
                      <a:pt x="1112335" y="823824"/>
                    </a:cubicBezTo>
                    <a:lnTo>
                      <a:pt x="1135419" y="794897"/>
                    </a:lnTo>
                    <a:cubicBezTo>
                      <a:pt x="1141753" y="787014"/>
                      <a:pt x="1141330" y="785958"/>
                      <a:pt x="1146890" y="778427"/>
                    </a:cubicBezTo>
                    <a:lnTo>
                      <a:pt x="1190736" y="718461"/>
                    </a:lnTo>
                    <a:cubicBezTo>
                      <a:pt x="1202559" y="702907"/>
                      <a:pt x="1217127" y="693687"/>
                      <a:pt x="1226347" y="678132"/>
                    </a:cubicBezTo>
                    <a:cubicBezTo>
                      <a:pt x="1243378" y="649486"/>
                      <a:pt x="1264984" y="627949"/>
                      <a:pt x="1276808" y="596770"/>
                    </a:cubicBezTo>
                    <a:lnTo>
                      <a:pt x="1309674" y="482469"/>
                    </a:lnTo>
                    <a:cubicBezTo>
                      <a:pt x="1319175" y="443195"/>
                      <a:pt x="1323609" y="401388"/>
                      <a:pt x="1325509" y="362678"/>
                    </a:cubicBezTo>
                    <a:cubicBezTo>
                      <a:pt x="1326846" y="336566"/>
                      <a:pt x="1319738" y="281175"/>
                      <a:pt x="1316782" y="271955"/>
                    </a:cubicBezTo>
                    <a:cubicBezTo>
                      <a:pt x="1308900" y="247532"/>
                      <a:pt x="1306718" y="213608"/>
                      <a:pt x="1296584" y="188692"/>
                    </a:cubicBezTo>
                    <a:lnTo>
                      <a:pt x="1288561" y="168633"/>
                    </a:lnTo>
                    <a:cubicBezTo>
                      <a:pt x="1275259" y="137946"/>
                      <a:pt x="1281804" y="150897"/>
                      <a:pt x="1263014" y="125981"/>
                    </a:cubicBezTo>
                    <a:lnTo>
                      <a:pt x="1232258" y="92902"/>
                    </a:lnTo>
                    <a:cubicBezTo>
                      <a:pt x="1231625" y="92339"/>
                      <a:pt x="1230780" y="91564"/>
                      <a:pt x="1230147" y="91001"/>
                    </a:cubicBezTo>
                    <a:cubicBezTo>
                      <a:pt x="1229514" y="90438"/>
                      <a:pt x="1228669" y="89664"/>
                      <a:pt x="1228036" y="89171"/>
                    </a:cubicBezTo>
                    <a:cubicBezTo>
                      <a:pt x="1203192" y="67705"/>
                      <a:pt x="1175815" y="49405"/>
                      <a:pt x="1146468" y="34836"/>
                    </a:cubicBezTo>
                    <a:cubicBezTo>
                      <a:pt x="1133026" y="28220"/>
                      <a:pt x="1125003" y="23575"/>
                      <a:pt x="1110646" y="18859"/>
                    </a:cubicBezTo>
                    <a:cubicBezTo>
                      <a:pt x="1039001" y="-4508"/>
                      <a:pt x="951521" y="-8379"/>
                      <a:pt x="879595" y="19915"/>
                    </a:cubicBezTo>
                    <a:lnTo>
                      <a:pt x="804924" y="72772"/>
                    </a:lnTo>
                    <a:lnTo>
                      <a:pt x="721034" y="176657"/>
                    </a:lnTo>
                    <a:cubicBezTo>
                      <a:pt x="716811" y="182850"/>
                      <a:pt x="712800" y="188903"/>
                      <a:pt x="708648" y="196294"/>
                    </a:cubicBezTo>
                    <a:lnTo>
                      <a:pt x="662128" y="293562"/>
                    </a:lnTo>
                    <a:cubicBezTo>
                      <a:pt x="628558" y="406104"/>
                      <a:pt x="630387" y="398502"/>
                      <a:pt x="633203" y="512170"/>
                    </a:cubicBezTo>
                    <a:cubicBezTo>
                      <a:pt x="635525" y="606201"/>
                      <a:pt x="698302" y="730497"/>
                      <a:pt x="741021" y="811859"/>
                    </a:cubicBezTo>
                    <a:lnTo>
                      <a:pt x="756153" y="852892"/>
                    </a:lnTo>
                    <a:cubicBezTo>
                      <a:pt x="760023" y="872177"/>
                      <a:pt x="757842" y="907509"/>
                      <a:pt x="749748" y="924612"/>
                    </a:cubicBezTo>
                    <a:cubicBezTo>
                      <a:pt x="736025" y="953609"/>
                      <a:pt x="742007" y="925315"/>
                      <a:pt x="724483" y="987182"/>
                    </a:cubicBezTo>
                    <a:cubicBezTo>
                      <a:pt x="712941" y="1027722"/>
                      <a:pt x="692038" y="1123372"/>
                      <a:pt x="713644" y="1158915"/>
                    </a:cubicBezTo>
                    <a:cubicBezTo>
                      <a:pt x="720612" y="1170387"/>
                      <a:pt x="718430" y="1164546"/>
                      <a:pt x="729972" y="1174540"/>
                    </a:cubicBezTo>
                    <a:cubicBezTo>
                      <a:pt x="755660" y="1196922"/>
                      <a:pt x="756082" y="1188053"/>
                      <a:pt x="790567" y="1185731"/>
                    </a:cubicBezTo>
                    <a:cubicBezTo>
                      <a:pt x="811610" y="1184393"/>
                      <a:pt x="789371" y="1189954"/>
                      <a:pt x="808866" y="1175384"/>
                    </a:cubicBezTo>
                    <a:close/>
                  </a:path>
                </a:pathLst>
              </a:custGeom>
              <a:grpFill/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EF9CC57D-EDE9-1A0E-BDB6-9BD97E6BC9C8}"/>
                  </a:ext>
                </a:extLst>
              </p:cNvPr>
              <p:cNvSpPr/>
              <p:nvPr/>
            </p:nvSpPr>
            <p:spPr>
              <a:xfrm>
                <a:off x="3748524" y="3477275"/>
                <a:ext cx="21232" cy="451433"/>
              </a:xfrm>
              <a:custGeom>
                <a:avLst/>
                <a:gdLst>
                  <a:gd name="connsiteX0" fmla="*/ 8093 w 21232"/>
                  <a:gd name="connsiteY0" fmla="*/ 171804 h 451433"/>
                  <a:gd name="connsiteX1" fmla="*/ 4293 w 21232"/>
                  <a:gd name="connsiteY1" fmla="*/ 255629 h 451433"/>
                  <a:gd name="connsiteX2" fmla="*/ 0 w 21232"/>
                  <a:gd name="connsiteY2" fmla="*/ 451433 h 451433"/>
                  <a:gd name="connsiteX3" fmla="*/ 13724 w 21232"/>
                  <a:gd name="connsiteY3" fmla="*/ 441157 h 451433"/>
                  <a:gd name="connsiteX4" fmla="*/ 16046 w 21232"/>
                  <a:gd name="connsiteY4" fmla="*/ 0 h 451433"/>
                  <a:gd name="connsiteX5" fmla="*/ 7390 w 21232"/>
                  <a:gd name="connsiteY5" fmla="*/ 54617 h 451433"/>
                  <a:gd name="connsiteX6" fmla="*/ 8093 w 21232"/>
                  <a:gd name="connsiteY6" fmla="*/ 171804 h 451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232" h="451433">
                    <a:moveTo>
                      <a:pt x="8093" y="171804"/>
                    </a:moveTo>
                    <a:lnTo>
                      <a:pt x="4293" y="255629"/>
                    </a:lnTo>
                    <a:cubicBezTo>
                      <a:pt x="7601" y="297014"/>
                      <a:pt x="845" y="392875"/>
                      <a:pt x="0" y="451433"/>
                    </a:cubicBezTo>
                    <a:lnTo>
                      <a:pt x="13724" y="441157"/>
                    </a:lnTo>
                    <a:cubicBezTo>
                      <a:pt x="17383" y="433908"/>
                      <a:pt x="27236" y="23649"/>
                      <a:pt x="16046" y="0"/>
                    </a:cubicBezTo>
                    <a:cubicBezTo>
                      <a:pt x="-6967" y="6123"/>
                      <a:pt x="10134" y="6686"/>
                      <a:pt x="7390" y="54617"/>
                    </a:cubicBezTo>
                    <a:lnTo>
                      <a:pt x="8093" y="171804"/>
                    </a:lnTo>
                    <a:close/>
                  </a:path>
                </a:pathLst>
              </a:custGeom>
              <a:grpFill/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C3EEE59A-AD0A-CA3A-23B8-C49933799A5F}"/>
                  </a:ext>
                </a:extLst>
              </p:cNvPr>
              <p:cNvSpPr/>
              <p:nvPr/>
            </p:nvSpPr>
            <p:spPr>
              <a:xfrm>
                <a:off x="4356306" y="3170954"/>
                <a:ext cx="123372" cy="114529"/>
              </a:xfrm>
              <a:custGeom>
                <a:avLst/>
                <a:gdLst>
                  <a:gd name="connsiteX0" fmla="*/ 0 w 123372"/>
                  <a:gd name="connsiteY0" fmla="*/ 110166 h 114529"/>
                  <a:gd name="connsiteX1" fmla="*/ 11542 w 123372"/>
                  <a:gd name="connsiteY1" fmla="*/ 114529 h 114529"/>
                  <a:gd name="connsiteX2" fmla="*/ 18650 w 123372"/>
                  <a:gd name="connsiteY2" fmla="*/ 93837 h 114529"/>
                  <a:gd name="connsiteX3" fmla="*/ 41734 w 123372"/>
                  <a:gd name="connsiteY3" fmla="*/ 60968 h 114529"/>
                  <a:gd name="connsiteX4" fmla="*/ 88395 w 123372"/>
                  <a:gd name="connsiteY4" fmla="*/ 23595 h 114529"/>
                  <a:gd name="connsiteX5" fmla="*/ 123372 w 123372"/>
                  <a:gd name="connsiteY5" fmla="*/ 2691 h 114529"/>
                  <a:gd name="connsiteX6" fmla="*/ 64325 w 123372"/>
                  <a:gd name="connsiteY6" fmla="*/ 23595 h 114529"/>
                  <a:gd name="connsiteX7" fmla="*/ 12175 w 123372"/>
                  <a:gd name="connsiteY7" fmla="*/ 83279 h 114529"/>
                  <a:gd name="connsiteX8" fmla="*/ 9501 w 123372"/>
                  <a:gd name="connsiteY8" fmla="*/ 88628 h 114529"/>
                  <a:gd name="connsiteX9" fmla="*/ 0 w 123372"/>
                  <a:gd name="connsiteY9" fmla="*/ 110166 h 114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3372" h="114529">
                    <a:moveTo>
                      <a:pt x="0" y="110166"/>
                    </a:moveTo>
                    <a:lnTo>
                      <a:pt x="11542" y="114529"/>
                    </a:lnTo>
                    <a:cubicBezTo>
                      <a:pt x="15342" y="106506"/>
                      <a:pt x="14990" y="102494"/>
                      <a:pt x="18650" y="93837"/>
                    </a:cubicBezTo>
                    <a:cubicBezTo>
                      <a:pt x="25899" y="76804"/>
                      <a:pt x="28925" y="74693"/>
                      <a:pt x="41734" y="60968"/>
                    </a:cubicBezTo>
                    <a:cubicBezTo>
                      <a:pt x="54332" y="47595"/>
                      <a:pt x="71856" y="29929"/>
                      <a:pt x="88395" y="23595"/>
                    </a:cubicBezTo>
                    <a:cubicBezTo>
                      <a:pt x="110493" y="15079"/>
                      <a:pt x="112604" y="22399"/>
                      <a:pt x="123372" y="2691"/>
                    </a:cubicBezTo>
                    <a:cubicBezTo>
                      <a:pt x="103948" y="-6529"/>
                      <a:pt x="79245" y="9800"/>
                      <a:pt x="64325" y="23595"/>
                    </a:cubicBezTo>
                    <a:cubicBezTo>
                      <a:pt x="43423" y="43021"/>
                      <a:pt x="24491" y="58153"/>
                      <a:pt x="12175" y="83279"/>
                    </a:cubicBezTo>
                    <a:cubicBezTo>
                      <a:pt x="11683" y="84406"/>
                      <a:pt x="10064" y="87502"/>
                      <a:pt x="9501" y="88628"/>
                    </a:cubicBezTo>
                    <a:cubicBezTo>
                      <a:pt x="5278" y="97567"/>
                      <a:pt x="3871" y="102635"/>
                      <a:pt x="0" y="110166"/>
                    </a:cubicBezTo>
                    <a:close/>
                  </a:path>
                </a:pathLst>
              </a:custGeom>
              <a:grpFill/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07A5EFBF-7E82-8D2D-D751-AB3BA7DC694A}"/>
                  </a:ext>
                </a:extLst>
              </p:cNvPr>
              <p:cNvSpPr/>
              <p:nvPr/>
            </p:nvSpPr>
            <p:spPr>
              <a:xfrm>
                <a:off x="3804544" y="3765140"/>
                <a:ext cx="79667" cy="107474"/>
              </a:xfrm>
              <a:custGeom>
                <a:avLst/>
                <a:gdLst>
                  <a:gd name="connsiteX0" fmla="*/ 0 w 79667"/>
                  <a:gd name="connsiteY0" fmla="*/ 91638 h 107474"/>
                  <a:gd name="connsiteX1" fmla="*/ 4012 w 79667"/>
                  <a:gd name="connsiteY1" fmla="*/ 107474 h 107474"/>
                  <a:gd name="connsiteX2" fmla="*/ 50742 w 79667"/>
                  <a:gd name="connsiteY2" fmla="*/ 42581 h 107474"/>
                  <a:gd name="connsiteX3" fmla="*/ 79668 w 79667"/>
                  <a:gd name="connsiteY3" fmla="*/ 0 h 107474"/>
                  <a:gd name="connsiteX4" fmla="*/ 53769 w 79667"/>
                  <a:gd name="connsiteY4" fmla="*/ 17666 h 107474"/>
                  <a:gd name="connsiteX5" fmla="*/ 36667 w 79667"/>
                  <a:gd name="connsiteY5" fmla="*/ 40470 h 107474"/>
                  <a:gd name="connsiteX6" fmla="*/ 17665 w 79667"/>
                  <a:gd name="connsiteY6" fmla="*/ 65315 h 107474"/>
                  <a:gd name="connsiteX7" fmla="*/ 0 w 79667"/>
                  <a:gd name="connsiteY7" fmla="*/ 91638 h 107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9667" h="107474">
                    <a:moveTo>
                      <a:pt x="0" y="91638"/>
                    </a:moveTo>
                    <a:lnTo>
                      <a:pt x="4012" y="107474"/>
                    </a:lnTo>
                    <a:cubicBezTo>
                      <a:pt x="19213" y="97339"/>
                      <a:pt x="19565" y="81151"/>
                      <a:pt x="50742" y="42581"/>
                    </a:cubicBezTo>
                    <a:cubicBezTo>
                      <a:pt x="70448" y="18370"/>
                      <a:pt x="78753" y="15414"/>
                      <a:pt x="79668" y="0"/>
                    </a:cubicBezTo>
                    <a:cubicBezTo>
                      <a:pt x="63340" y="3590"/>
                      <a:pt x="64748" y="4786"/>
                      <a:pt x="53769" y="17666"/>
                    </a:cubicBezTo>
                    <a:lnTo>
                      <a:pt x="36667" y="40470"/>
                    </a:lnTo>
                    <a:cubicBezTo>
                      <a:pt x="28433" y="50746"/>
                      <a:pt x="25758" y="52928"/>
                      <a:pt x="17665" y="65315"/>
                    </a:cubicBezTo>
                    <a:cubicBezTo>
                      <a:pt x="15061" y="69327"/>
                      <a:pt x="0" y="91005"/>
                      <a:pt x="0" y="91638"/>
                    </a:cubicBezTo>
                    <a:close/>
                  </a:path>
                </a:pathLst>
              </a:custGeom>
              <a:grpFill/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15347EBD-14E4-6DE9-A227-86927009D25C}"/>
                  </a:ext>
                </a:extLst>
              </p:cNvPr>
              <p:cNvSpPr/>
              <p:nvPr/>
            </p:nvSpPr>
            <p:spPr>
              <a:xfrm>
                <a:off x="3611018" y="3581160"/>
                <a:ext cx="29150" cy="119720"/>
              </a:xfrm>
              <a:custGeom>
                <a:avLst/>
                <a:gdLst>
                  <a:gd name="connsiteX0" fmla="*/ 9770 w 29150"/>
                  <a:gd name="connsiteY0" fmla="*/ 119721 h 119720"/>
                  <a:gd name="connsiteX1" fmla="*/ 24268 w 29150"/>
                  <a:gd name="connsiteY1" fmla="*/ 22311 h 119720"/>
                  <a:gd name="connsiteX2" fmla="*/ 17723 w 29150"/>
                  <a:gd name="connsiteY2" fmla="*/ 0 h 119720"/>
                  <a:gd name="connsiteX3" fmla="*/ 9770 w 29150"/>
                  <a:gd name="connsiteY3" fmla="*/ 119721 h 119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150" h="119720">
                    <a:moveTo>
                      <a:pt x="9770" y="119721"/>
                    </a:moveTo>
                    <a:cubicBezTo>
                      <a:pt x="18990" y="104659"/>
                      <a:pt x="8785" y="59473"/>
                      <a:pt x="24268" y="22311"/>
                    </a:cubicBezTo>
                    <a:cubicBezTo>
                      <a:pt x="30250" y="7883"/>
                      <a:pt x="33347" y="4434"/>
                      <a:pt x="17723" y="0"/>
                    </a:cubicBezTo>
                    <a:cubicBezTo>
                      <a:pt x="16738" y="12317"/>
                      <a:pt x="-15777" y="101492"/>
                      <a:pt x="9770" y="119721"/>
                    </a:cubicBezTo>
                    <a:close/>
                  </a:path>
                </a:pathLst>
              </a:custGeom>
              <a:grpFill/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45F171FA-790F-1953-52DE-48B231FB812C}"/>
                  </a:ext>
                </a:extLst>
              </p:cNvPr>
              <p:cNvSpPr/>
              <p:nvPr/>
            </p:nvSpPr>
            <p:spPr>
              <a:xfrm>
                <a:off x="4411764" y="3223294"/>
                <a:ext cx="64290" cy="70212"/>
              </a:xfrm>
              <a:custGeom>
                <a:avLst/>
                <a:gdLst>
                  <a:gd name="connsiteX0" fmla="*/ 0 w 64290"/>
                  <a:gd name="connsiteY0" fmla="*/ 70213 h 70212"/>
                  <a:gd name="connsiteX1" fmla="*/ 7742 w 64290"/>
                  <a:gd name="connsiteY1" fmla="*/ 69931 h 70212"/>
                  <a:gd name="connsiteX2" fmla="*/ 12527 w 64290"/>
                  <a:gd name="connsiteY2" fmla="*/ 58811 h 70212"/>
                  <a:gd name="connsiteX3" fmla="*/ 31740 w 64290"/>
                  <a:gd name="connsiteY3" fmla="*/ 30095 h 70212"/>
                  <a:gd name="connsiteX4" fmla="*/ 41171 w 64290"/>
                  <a:gd name="connsiteY4" fmla="*/ 23479 h 70212"/>
                  <a:gd name="connsiteX5" fmla="*/ 20691 w 64290"/>
                  <a:gd name="connsiteY5" fmla="*/ 23057 h 70212"/>
                  <a:gd name="connsiteX6" fmla="*/ 7460 w 64290"/>
                  <a:gd name="connsiteY6" fmla="*/ 41638 h 70212"/>
                  <a:gd name="connsiteX7" fmla="*/ 0 w 64290"/>
                  <a:gd name="connsiteY7" fmla="*/ 70213 h 70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4290" h="70212">
                    <a:moveTo>
                      <a:pt x="0" y="70213"/>
                    </a:moveTo>
                    <a:lnTo>
                      <a:pt x="7742" y="69931"/>
                    </a:lnTo>
                    <a:cubicBezTo>
                      <a:pt x="11472" y="57051"/>
                      <a:pt x="8164" y="67961"/>
                      <a:pt x="12527" y="58811"/>
                    </a:cubicBezTo>
                    <a:lnTo>
                      <a:pt x="31740" y="30095"/>
                    </a:lnTo>
                    <a:cubicBezTo>
                      <a:pt x="36385" y="26013"/>
                      <a:pt x="33852" y="27631"/>
                      <a:pt x="41171" y="23479"/>
                    </a:cubicBezTo>
                    <a:cubicBezTo>
                      <a:pt x="93673" y="-6363"/>
                      <a:pt x="43493" y="-9108"/>
                      <a:pt x="20691" y="23057"/>
                    </a:cubicBezTo>
                    <a:lnTo>
                      <a:pt x="7460" y="41638"/>
                    </a:lnTo>
                    <a:cubicBezTo>
                      <a:pt x="-422" y="54658"/>
                      <a:pt x="70" y="56277"/>
                      <a:pt x="0" y="70213"/>
                    </a:cubicBezTo>
                    <a:close/>
                  </a:path>
                </a:pathLst>
              </a:custGeom>
              <a:grpFill/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37D3CF4E-DFC8-2AE9-9289-2EA0B42FC1DB}"/>
                  </a:ext>
                </a:extLst>
              </p:cNvPr>
              <p:cNvSpPr/>
              <p:nvPr/>
            </p:nvSpPr>
            <p:spPr>
              <a:xfrm>
                <a:off x="3816649" y="3677012"/>
                <a:ext cx="59539" cy="87775"/>
              </a:xfrm>
              <a:custGeom>
                <a:avLst/>
                <a:gdLst>
                  <a:gd name="connsiteX0" fmla="*/ 0 w 59539"/>
                  <a:gd name="connsiteY0" fmla="*/ 87776 h 87775"/>
                  <a:gd name="connsiteX1" fmla="*/ 29066 w 59539"/>
                  <a:gd name="connsiteY1" fmla="*/ 45194 h 87775"/>
                  <a:gd name="connsiteX2" fmla="*/ 59540 w 59539"/>
                  <a:gd name="connsiteY2" fmla="*/ 220 h 87775"/>
                  <a:gd name="connsiteX3" fmla="*/ 47153 w 59539"/>
                  <a:gd name="connsiteY3" fmla="*/ 3317 h 87775"/>
                  <a:gd name="connsiteX4" fmla="*/ 37863 w 59539"/>
                  <a:gd name="connsiteY4" fmla="*/ 14085 h 87775"/>
                  <a:gd name="connsiteX5" fmla="*/ 0 w 59539"/>
                  <a:gd name="connsiteY5" fmla="*/ 87776 h 87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9539" h="87775">
                    <a:moveTo>
                      <a:pt x="0" y="87776"/>
                    </a:moveTo>
                    <a:cubicBezTo>
                      <a:pt x="16680" y="83553"/>
                      <a:pt x="11894" y="77922"/>
                      <a:pt x="29066" y="45194"/>
                    </a:cubicBezTo>
                    <a:lnTo>
                      <a:pt x="59540" y="220"/>
                    </a:lnTo>
                    <a:cubicBezTo>
                      <a:pt x="47364" y="994"/>
                      <a:pt x="55035" y="-2173"/>
                      <a:pt x="47153" y="3317"/>
                    </a:cubicBezTo>
                    <a:lnTo>
                      <a:pt x="37863" y="14085"/>
                    </a:lnTo>
                    <a:cubicBezTo>
                      <a:pt x="24280" y="29358"/>
                      <a:pt x="1478" y="68280"/>
                      <a:pt x="0" y="87776"/>
                    </a:cubicBezTo>
                    <a:close/>
                  </a:path>
                </a:pathLst>
              </a:custGeom>
              <a:grpFill/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CC31C8F2-F8CC-6283-C5F7-AEDE0FE423EC}"/>
                  </a:ext>
                </a:extLst>
              </p:cNvPr>
              <p:cNvSpPr/>
              <p:nvPr/>
            </p:nvSpPr>
            <p:spPr>
              <a:xfrm>
                <a:off x="3660411" y="3617266"/>
                <a:ext cx="12813" cy="75731"/>
              </a:xfrm>
              <a:custGeom>
                <a:avLst/>
                <a:gdLst>
                  <a:gd name="connsiteX0" fmla="*/ 282 w 12813"/>
                  <a:gd name="connsiteY0" fmla="*/ 75732 h 75731"/>
                  <a:gd name="connsiteX1" fmla="*/ 9149 w 12813"/>
                  <a:gd name="connsiteY1" fmla="*/ 36599 h 75731"/>
                  <a:gd name="connsiteX2" fmla="*/ 12809 w 12813"/>
                  <a:gd name="connsiteY2" fmla="*/ 15555 h 75731"/>
                  <a:gd name="connsiteX3" fmla="*/ 4293 w 12813"/>
                  <a:gd name="connsiteY3" fmla="*/ 0 h 75731"/>
                  <a:gd name="connsiteX4" fmla="*/ 1478 w 12813"/>
                  <a:gd name="connsiteY4" fmla="*/ 4997 h 75731"/>
                  <a:gd name="connsiteX5" fmla="*/ 0 w 12813"/>
                  <a:gd name="connsiteY5" fmla="*/ 15484 h 75731"/>
                  <a:gd name="connsiteX6" fmla="*/ 282 w 12813"/>
                  <a:gd name="connsiteY6" fmla="*/ 75732 h 75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813" h="75731">
                    <a:moveTo>
                      <a:pt x="282" y="75732"/>
                    </a:moveTo>
                    <a:cubicBezTo>
                      <a:pt x="14779" y="65033"/>
                      <a:pt x="5701" y="58981"/>
                      <a:pt x="9149" y="36599"/>
                    </a:cubicBezTo>
                    <a:cubicBezTo>
                      <a:pt x="10064" y="30616"/>
                      <a:pt x="12950" y="25619"/>
                      <a:pt x="12809" y="15555"/>
                    </a:cubicBezTo>
                    <a:cubicBezTo>
                      <a:pt x="12527" y="-7109"/>
                      <a:pt x="12950" y="3519"/>
                      <a:pt x="4293" y="0"/>
                    </a:cubicBezTo>
                    <a:lnTo>
                      <a:pt x="1478" y="4997"/>
                    </a:lnTo>
                    <a:cubicBezTo>
                      <a:pt x="422" y="9783"/>
                      <a:pt x="282" y="10346"/>
                      <a:pt x="0" y="15484"/>
                    </a:cubicBezTo>
                    <a:lnTo>
                      <a:pt x="282" y="75732"/>
                    </a:lnTo>
                    <a:close/>
                  </a:path>
                </a:pathLst>
              </a:custGeom>
              <a:grpFill/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810844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图形 121">
            <a:extLst>
              <a:ext uri="{FF2B5EF4-FFF2-40B4-BE49-F238E27FC236}">
                <a16:creationId xmlns:a16="http://schemas.microsoft.com/office/drawing/2014/main" id="{3BE0E2D3-6EFC-3B36-D766-4FE033027B65}"/>
              </a:ext>
            </a:extLst>
          </p:cNvPr>
          <p:cNvGrpSpPr/>
          <p:nvPr/>
        </p:nvGrpSpPr>
        <p:grpSpPr>
          <a:xfrm>
            <a:off x="887206" y="778582"/>
            <a:ext cx="1103009" cy="1225959"/>
            <a:chOff x="1990979" y="6781767"/>
            <a:chExt cx="1103009" cy="1225959"/>
          </a:xfrm>
          <a:solidFill>
            <a:srgbClr val="121212"/>
          </a:solidFill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10481788-7083-9117-414D-4D69D4EA71B7}"/>
                </a:ext>
              </a:extLst>
            </p:cNvPr>
            <p:cNvSpPr/>
            <p:nvPr/>
          </p:nvSpPr>
          <p:spPr>
            <a:xfrm>
              <a:off x="1990979" y="6781767"/>
              <a:ext cx="1103009" cy="1225959"/>
            </a:xfrm>
            <a:custGeom>
              <a:avLst/>
              <a:gdLst>
                <a:gd name="connsiteX0" fmla="*/ 247589 w 1103009"/>
                <a:gd name="connsiteY0" fmla="*/ 1082027 h 1225959"/>
                <a:gd name="connsiteX1" fmla="*/ 243648 w 1103009"/>
                <a:gd name="connsiteY1" fmla="*/ 1042050 h 1225959"/>
                <a:gd name="connsiteX2" fmla="*/ 266380 w 1103009"/>
                <a:gd name="connsiteY2" fmla="*/ 1049299 h 1225959"/>
                <a:gd name="connsiteX3" fmla="*/ 291575 w 1103009"/>
                <a:gd name="connsiteY3" fmla="*/ 1118063 h 1225959"/>
                <a:gd name="connsiteX4" fmla="*/ 294179 w 1103009"/>
                <a:gd name="connsiteY4" fmla="*/ 1109828 h 1225959"/>
                <a:gd name="connsiteX5" fmla="*/ 279541 w 1103009"/>
                <a:gd name="connsiteY5" fmla="*/ 1042120 h 1225959"/>
                <a:gd name="connsiteX6" fmla="*/ 282567 w 1103009"/>
                <a:gd name="connsiteY6" fmla="*/ 1043106 h 1225959"/>
                <a:gd name="connsiteX7" fmla="*/ 285593 w 1103009"/>
                <a:gd name="connsiteY7" fmla="*/ 1044021 h 1225959"/>
                <a:gd name="connsiteX8" fmla="*/ 303610 w 1103009"/>
                <a:gd name="connsiteY8" fmla="*/ 1049933 h 1225959"/>
                <a:gd name="connsiteX9" fmla="*/ 323105 w 1103009"/>
                <a:gd name="connsiteY9" fmla="*/ 1117641 h 1225959"/>
                <a:gd name="connsiteX10" fmla="*/ 319937 w 1103009"/>
                <a:gd name="connsiteY10" fmla="*/ 1085687 h 1225959"/>
                <a:gd name="connsiteX11" fmla="*/ 319374 w 1103009"/>
                <a:gd name="connsiteY11" fmla="*/ 1046132 h 1225959"/>
                <a:gd name="connsiteX12" fmla="*/ 396860 w 1103009"/>
                <a:gd name="connsiteY12" fmla="*/ 1060560 h 1225959"/>
                <a:gd name="connsiteX13" fmla="*/ 459919 w 1103009"/>
                <a:gd name="connsiteY13" fmla="*/ 1089488 h 1225959"/>
                <a:gd name="connsiteX14" fmla="*/ 489970 w 1103009"/>
                <a:gd name="connsiteY14" fmla="*/ 1107294 h 1225959"/>
                <a:gd name="connsiteX15" fmla="*/ 535223 w 1103009"/>
                <a:gd name="connsiteY15" fmla="*/ 1121864 h 1225959"/>
                <a:gd name="connsiteX16" fmla="*/ 466746 w 1103009"/>
                <a:gd name="connsiteY16" fmla="*/ 1145512 h 1225959"/>
                <a:gd name="connsiteX17" fmla="*/ 454992 w 1103009"/>
                <a:gd name="connsiteY17" fmla="*/ 1149665 h 1225959"/>
                <a:gd name="connsiteX18" fmla="*/ 429797 w 1103009"/>
                <a:gd name="connsiteY18" fmla="*/ 1160433 h 1225959"/>
                <a:gd name="connsiteX19" fmla="*/ 280174 w 1103009"/>
                <a:gd name="connsiteY19" fmla="*/ 1181478 h 1225959"/>
                <a:gd name="connsiteX20" fmla="*/ 205714 w 1103009"/>
                <a:gd name="connsiteY20" fmla="*/ 1148116 h 1225959"/>
                <a:gd name="connsiteX21" fmla="*/ 148919 w 1103009"/>
                <a:gd name="connsiteY21" fmla="*/ 1112855 h 1225959"/>
                <a:gd name="connsiteX22" fmla="*/ 143923 w 1103009"/>
                <a:gd name="connsiteY22" fmla="*/ 1101805 h 1225959"/>
                <a:gd name="connsiteX23" fmla="*/ 135759 w 1103009"/>
                <a:gd name="connsiteY23" fmla="*/ 1078086 h 1225959"/>
                <a:gd name="connsiteX24" fmla="*/ 215849 w 1103009"/>
                <a:gd name="connsiteY24" fmla="*/ 1045428 h 1225959"/>
                <a:gd name="connsiteX25" fmla="*/ 247589 w 1103009"/>
                <a:gd name="connsiteY25" fmla="*/ 1125735 h 1225959"/>
                <a:gd name="connsiteX26" fmla="*/ 253290 w 1103009"/>
                <a:gd name="connsiteY26" fmla="*/ 1116655 h 1225959"/>
                <a:gd name="connsiteX27" fmla="*/ 247589 w 1103009"/>
                <a:gd name="connsiteY27" fmla="*/ 1082027 h 1225959"/>
                <a:gd name="connsiteX28" fmla="*/ 43916 w 1103009"/>
                <a:gd name="connsiteY28" fmla="*/ 650582 h 1225959"/>
                <a:gd name="connsiteX29" fmla="*/ 57851 w 1103009"/>
                <a:gd name="connsiteY29" fmla="*/ 572739 h 1225959"/>
                <a:gd name="connsiteX30" fmla="*/ 87831 w 1103009"/>
                <a:gd name="connsiteY30" fmla="*/ 510732 h 1225959"/>
                <a:gd name="connsiteX31" fmla="*/ 98036 w 1103009"/>
                <a:gd name="connsiteY31" fmla="*/ 528539 h 1225959"/>
                <a:gd name="connsiteX32" fmla="*/ 119783 w 1103009"/>
                <a:gd name="connsiteY32" fmla="*/ 578651 h 1225959"/>
                <a:gd name="connsiteX33" fmla="*/ 88043 w 1103009"/>
                <a:gd name="connsiteY33" fmla="*/ 670430 h 1225959"/>
                <a:gd name="connsiteX34" fmla="*/ 106059 w 1103009"/>
                <a:gd name="connsiteY34" fmla="*/ 632846 h 1225959"/>
                <a:gd name="connsiteX35" fmla="*/ 128088 w 1103009"/>
                <a:gd name="connsiteY35" fmla="*/ 598640 h 1225959"/>
                <a:gd name="connsiteX36" fmla="*/ 117601 w 1103009"/>
                <a:gd name="connsiteY36" fmla="*/ 640447 h 1225959"/>
                <a:gd name="connsiteX37" fmla="*/ 123865 w 1103009"/>
                <a:gd name="connsiteY37" fmla="*/ 674583 h 1225959"/>
                <a:gd name="connsiteX38" fmla="*/ 131888 w 1103009"/>
                <a:gd name="connsiteY38" fmla="*/ 634746 h 1225959"/>
                <a:gd name="connsiteX39" fmla="*/ 135759 w 1103009"/>
                <a:gd name="connsiteY39" fmla="*/ 626652 h 1225959"/>
                <a:gd name="connsiteX40" fmla="*/ 144838 w 1103009"/>
                <a:gd name="connsiteY40" fmla="*/ 667404 h 1225959"/>
                <a:gd name="connsiteX41" fmla="*/ 139911 w 1103009"/>
                <a:gd name="connsiteY41" fmla="*/ 706325 h 1225959"/>
                <a:gd name="connsiteX42" fmla="*/ 155746 w 1103009"/>
                <a:gd name="connsiteY42" fmla="*/ 674583 h 1225959"/>
                <a:gd name="connsiteX43" fmla="*/ 161095 w 1103009"/>
                <a:gd name="connsiteY43" fmla="*/ 697246 h 1225959"/>
                <a:gd name="connsiteX44" fmla="*/ 166514 w 1103009"/>
                <a:gd name="connsiteY44" fmla="*/ 715757 h 1225959"/>
                <a:gd name="connsiteX45" fmla="*/ 175452 w 1103009"/>
                <a:gd name="connsiteY45" fmla="*/ 754819 h 1225959"/>
                <a:gd name="connsiteX46" fmla="*/ 171722 w 1103009"/>
                <a:gd name="connsiteY46" fmla="*/ 846316 h 1225959"/>
                <a:gd name="connsiteX47" fmla="*/ 161517 w 1103009"/>
                <a:gd name="connsiteY47" fmla="*/ 836603 h 1225959"/>
                <a:gd name="connsiteX48" fmla="*/ 151875 w 1103009"/>
                <a:gd name="connsiteY48" fmla="*/ 826187 h 1225959"/>
                <a:gd name="connsiteX49" fmla="*/ 110071 w 1103009"/>
                <a:gd name="connsiteY49" fmla="*/ 792051 h 1225959"/>
                <a:gd name="connsiteX50" fmla="*/ 57569 w 1103009"/>
                <a:gd name="connsiteY50" fmla="*/ 732719 h 1225959"/>
                <a:gd name="connsiteX51" fmla="*/ 48772 w 1103009"/>
                <a:gd name="connsiteY51" fmla="*/ 705481 h 1225959"/>
                <a:gd name="connsiteX52" fmla="*/ 43916 w 1103009"/>
                <a:gd name="connsiteY52" fmla="*/ 650582 h 1225959"/>
                <a:gd name="connsiteX53" fmla="*/ 882890 w 1103009"/>
                <a:gd name="connsiteY53" fmla="*/ 546839 h 1225959"/>
                <a:gd name="connsiteX54" fmla="*/ 884016 w 1103009"/>
                <a:gd name="connsiteY54" fmla="*/ 548035 h 1225959"/>
                <a:gd name="connsiteX55" fmla="*/ 884508 w 1103009"/>
                <a:gd name="connsiteY55" fmla="*/ 548528 h 1225959"/>
                <a:gd name="connsiteX56" fmla="*/ 882890 w 1103009"/>
                <a:gd name="connsiteY56" fmla="*/ 546839 h 1225959"/>
                <a:gd name="connsiteX57" fmla="*/ 679146 w 1103009"/>
                <a:gd name="connsiteY57" fmla="*/ 514744 h 1225959"/>
                <a:gd name="connsiteX58" fmla="*/ 651910 w 1103009"/>
                <a:gd name="connsiteY58" fmla="*/ 619333 h 1225959"/>
                <a:gd name="connsiteX59" fmla="*/ 648320 w 1103009"/>
                <a:gd name="connsiteY59" fmla="*/ 627849 h 1225959"/>
                <a:gd name="connsiteX60" fmla="*/ 604475 w 1103009"/>
                <a:gd name="connsiteY60" fmla="*/ 695909 h 1225959"/>
                <a:gd name="connsiteX61" fmla="*/ 567386 w 1103009"/>
                <a:gd name="connsiteY61" fmla="*/ 730678 h 1225959"/>
                <a:gd name="connsiteX62" fmla="*/ 503694 w 1103009"/>
                <a:gd name="connsiteY62" fmla="*/ 632283 h 1225959"/>
                <a:gd name="connsiteX63" fmla="*/ 525511 w 1103009"/>
                <a:gd name="connsiteY63" fmla="*/ 588927 h 1225959"/>
                <a:gd name="connsiteX64" fmla="*/ 568653 w 1103009"/>
                <a:gd name="connsiteY64" fmla="*/ 532340 h 1225959"/>
                <a:gd name="connsiteX65" fmla="*/ 595678 w 1103009"/>
                <a:gd name="connsiteY65" fmla="*/ 507213 h 1225959"/>
                <a:gd name="connsiteX66" fmla="*/ 623125 w 1103009"/>
                <a:gd name="connsiteY66" fmla="*/ 486662 h 1225959"/>
                <a:gd name="connsiteX67" fmla="*/ 679146 w 1103009"/>
                <a:gd name="connsiteY67" fmla="*/ 514744 h 1225959"/>
                <a:gd name="connsiteX68" fmla="*/ 722991 w 1103009"/>
                <a:gd name="connsiteY68" fmla="*/ 518756 h 1225959"/>
                <a:gd name="connsiteX69" fmla="*/ 794143 w 1103009"/>
                <a:gd name="connsiteY69" fmla="*/ 502005 h 1225959"/>
                <a:gd name="connsiteX70" fmla="*/ 814834 w 1103009"/>
                <a:gd name="connsiteY70" fmla="*/ 494756 h 1225959"/>
                <a:gd name="connsiteX71" fmla="*/ 856076 w 1103009"/>
                <a:gd name="connsiteY71" fmla="*/ 577455 h 1225959"/>
                <a:gd name="connsiteX72" fmla="*/ 864028 w 1103009"/>
                <a:gd name="connsiteY72" fmla="*/ 609620 h 1225959"/>
                <a:gd name="connsiteX73" fmla="*/ 857131 w 1103009"/>
                <a:gd name="connsiteY73" fmla="*/ 688730 h 1225959"/>
                <a:gd name="connsiteX74" fmla="*/ 824406 w 1103009"/>
                <a:gd name="connsiteY74" fmla="*/ 716460 h 1225959"/>
                <a:gd name="connsiteX75" fmla="*/ 766555 w 1103009"/>
                <a:gd name="connsiteY75" fmla="*/ 698935 h 1225959"/>
                <a:gd name="connsiteX76" fmla="*/ 737771 w 1103009"/>
                <a:gd name="connsiteY76" fmla="*/ 617151 h 1225959"/>
                <a:gd name="connsiteX77" fmla="*/ 722991 w 1103009"/>
                <a:gd name="connsiteY77" fmla="*/ 518756 h 1225959"/>
                <a:gd name="connsiteX78" fmla="*/ 834822 w 1103009"/>
                <a:gd name="connsiteY78" fmla="*/ 478779 h 1225959"/>
                <a:gd name="connsiteX79" fmla="*/ 867336 w 1103009"/>
                <a:gd name="connsiteY79" fmla="*/ 419517 h 1225959"/>
                <a:gd name="connsiteX80" fmla="*/ 895206 w 1103009"/>
                <a:gd name="connsiteY80" fmla="*/ 383199 h 1225959"/>
                <a:gd name="connsiteX81" fmla="*/ 929620 w 1103009"/>
                <a:gd name="connsiteY81" fmla="*/ 379680 h 1225959"/>
                <a:gd name="connsiteX82" fmla="*/ 1035750 w 1103009"/>
                <a:gd name="connsiteY82" fmla="*/ 425710 h 1225959"/>
                <a:gd name="connsiteX83" fmla="*/ 1058130 w 1103009"/>
                <a:gd name="connsiteY83" fmla="*/ 451330 h 1225959"/>
                <a:gd name="connsiteX84" fmla="*/ 1008444 w 1103009"/>
                <a:gd name="connsiteY84" fmla="*/ 540645 h 1225959"/>
                <a:gd name="connsiteX85" fmla="*/ 877893 w 1103009"/>
                <a:gd name="connsiteY85" fmla="*/ 507706 h 1225959"/>
                <a:gd name="connsiteX86" fmla="*/ 843971 w 1103009"/>
                <a:gd name="connsiteY86" fmla="*/ 481664 h 1225959"/>
                <a:gd name="connsiteX87" fmla="*/ 834822 w 1103009"/>
                <a:gd name="connsiteY87" fmla="*/ 478779 h 1225959"/>
                <a:gd name="connsiteX88" fmla="*/ 718980 w 1103009"/>
                <a:gd name="connsiteY88" fmla="*/ 267068 h 1225959"/>
                <a:gd name="connsiteX89" fmla="*/ 721795 w 1103009"/>
                <a:gd name="connsiteY89" fmla="*/ 265801 h 1225959"/>
                <a:gd name="connsiteX90" fmla="*/ 762614 w 1103009"/>
                <a:gd name="connsiteY90" fmla="*/ 270095 h 1225959"/>
                <a:gd name="connsiteX91" fmla="*/ 776478 w 1103009"/>
                <a:gd name="connsiteY91" fmla="*/ 277203 h 1225959"/>
                <a:gd name="connsiteX92" fmla="*/ 792102 w 1103009"/>
                <a:gd name="connsiteY92" fmla="*/ 289802 h 1225959"/>
                <a:gd name="connsiteX93" fmla="*/ 834610 w 1103009"/>
                <a:gd name="connsiteY93" fmla="*/ 359480 h 1225959"/>
                <a:gd name="connsiteX94" fmla="*/ 806459 w 1103009"/>
                <a:gd name="connsiteY94" fmla="*/ 442461 h 1225959"/>
                <a:gd name="connsiteX95" fmla="*/ 804770 w 1103009"/>
                <a:gd name="connsiteY95" fmla="*/ 444714 h 1225959"/>
                <a:gd name="connsiteX96" fmla="*/ 799210 w 1103009"/>
                <a:gd name="connsiteY96" fmla="*/ 451118 h 1225959"/>
                <a:gd name="connsiteX97" fmla="*/ 737489 w 1103009"/>
                <a:gd name="connsiteY97" fmla="*/ 481383 h 1225959"/>
                <a:gd name="connsiteX98" fmla="*/ 632133 w 1103009"/>
                <a:gd name="connsiteY98" fmla="*/ 445840 h 1225959"/>
                <a:gd name="connsiteX99" fmla="*/ 623547 w 1103009"/>
                <a:gd name="connsiteY99" fmla="*/ 430144 h 1225959"/>
                <a:gd name="connsiteX100" fmla="*/ 654091 w 1103009"/>
                <a:gd name="connsiteY100" fmla="*/ 310001 h 1225959"/>
                <a:gd name="connsiteX101" fmla="*/ 718980 w 1103009"/>
                <a:gd name="connsiteY101" fmla="*/ 267068 h 1225959"/>
                <a:gd name="connsiteX102" fmla="*/ 603349 w 1103009"/>
                <a:gd name="connsiteY102" fmla="*/ 454849 h 1225959"/>
                <a:gd name="connsiteX103" fmla="*/ 535364 w 1103009"/>
                <a:gd name="connsiteY103" fmla="*/ 486943 h 1225959"/>
                <a:gd name="connsiteX104" fmla="*/ 321345 w 1103009"/>
                <a:gd name="connsiteY104" fmla="*/ 428878 h 1225959"/>
                <a:gd name="connsiteX105" fmla="*/ 349355 w 1103009"/>
                <a:gd name="connsiteY105" fmla="*/ 388759 h 1225959"/>
                <a:gd name="connsiteX106" fmla="*/ 351326 w 1103009"/>
                <a:gd name="connsiteY106" fmla="*/ 386789 h 1225959"/>
                <a:gd name="connsiteX107" fmla="*/ 365894 w 1103009"/>
                <a:gd name="connsiteY107" fmla="*/ 373346 h 1225959"/>
                <a:gd name="connsiteX108" fmla="*/ 445773 w 1103009"/>
                <a:gd name="connsiteY108" fmla="*/ 356665 h 1225959"/>
                <a:gd name="connsiteX109" fmla="*/ 527411 w 1103009"/>
                <a:gd name="connsiteY109" fmla="*/ 350753 h 1225959"/>
                <a:gd name="connsiteX110" fmla="*/ 595255 w 1103009"/>
                <a:gd name="connsiteY110" fmla="*/ 378906 h 1225959"/>
                <a:gd name="connsiteX111" fmla="*/ 603349 w 1103009"/>
                <a:gd name="connsiteY111" fmla="*/ 454849 h 1225959"/>
                <a:gd name="connsiteX112" fmla="*/ 485114 w 1103009"/>
                <a:gd name="connsiteY112" fmla="*/ 281285 h 1225959"/>
                <a:gd name="connsiteX113" fmla="*/ 482932 w 1103009"/>
                <a:gd name="connsiteY113" fmla="*/ 279385 h 1225959"/>
                <a:gd name="connsiteX114" fmla="*/ 456611 w 1103009"/>
                <a:gd name="connsiteY114" fmla="*/ 257778 h 1225959"/>
                <a:gd name="connsiteX115" fmla="*/ 492856 w 1103009"/>
                <a:gd name="connsiteY115" fmla="*/ 141506 h 1225959"/>
                <a:gd name="connsiteX116" fmla="*/ 580758 w 1103009"/>
                <a:gd name="connsiteY116" fmla="*/ 197530 h 1225959"/>
                <a:gd name="connsiteX117" fmla="*/ 622492 w 1103009"/>
                <a:gd name="connsiteY117" fmla="*/ 251654 h 1225959"/>
                <a:gd name="connsiteX118" fmla="*/ 643183 w 1103009"/>
                <a:gd name="connsiteY118" fmla="*/ 279033 h 1225959"/>
                <a:gd name="connsiteX119" fmla="*/ 621999 w 1103009"/>
                <a:gd name="connsiteY119" fmla="*/ 313873 h 1225959"/>
                <a:gd name="connsiteX120" fmla="*/ 613624 w 1103009"/>
                <a:gd name="connsiteY120" fmla="*/ 333509 h 1225959"/>
                <a:gd name="connsiteX121" fmla="*/ 603138 w 1103009"/>
                <a:gd name="connsiteY121" fmla="*/ 350964 h 1225959"/>
                <a:gd name="connsiteX122" fmla="*/ 573227 w 1103009"/>
                <a:gd name="connsiteY122" fmla="*/ 333017 h 1225959"/>
                <a:gd name="connsiteX123" fmla="*/ 508691 w 1103009"/>
                <a:gd name="connsiteY123" fmla="*/ 301556 h 1225959"/>
                <a:gd name="connsiteX124" fmla="*/ 485114 w 1103009"/>
                <a:gd name="connsiteY124" fmla="*/ 281285 h 1225959"/>
                <a:gd name="connsiteX125" fmla="*/ 870785 w 1103009"/>
                <a:gd name="connsiteY125" fmla="*/ 346952 h 1225959"/>
                <a:gd name="connsiteX126" fmla="*/ 844111 w 1103009"/>
                <a:gd name="connsiteY126" fmla="*/ 297614 h 1225959"/>
                <a:gd name="connsiteX127" fmla="*/ 840944 w 1103009"/>
                <a:gd name="connsiteY127" fmla="*/ 261297 h 1225959"/>
                <a:gd name="connsiteX128" fmla="*/ 847208 w 1103009"/>
                <a:gd name="connsiteY128" fmla="*/ 251373 h 1225959"/>
                <a:gd name="connsiteX129" fmla="*/ 852697 w 1103009"/>
                <a:gd name="connsiteY129" fmla="*/ 244968 h 1225959"/>
                <a:gd name="connsiteX130" fmla="*/ 878315 w 1103009"/>
                <a:gd name="connsiteY130" fmla="*/ 210621 h 1225959"/>
                <a:gd name="connsiteX131" fmla="*/ 881764 w 1103009"/>
                <a:gd name="connsiteY131" fmla="*/ 206117 h 1225959"/>
                <a:gd name="connsiteX132" fmla="*/ 950734 w 1103009"/>
                <a:gd name="connsiteY132" fmla="*/ 133553 h 1225959"/>
                <a:gd name="connsiteX133" fmla="*/ 1025756 w 1103009"/>
                <a:gd name="connsiteY133" fmla="*/ 210129 h 1225959"/>
                <a:gd name="connsiteX134" fmla="*/ 937925 w 1103009"/>
                <a:gd name="connsiteY134" fmla="*/ 310213 h 1225959"/>
                <a:gd name="connsiteX135" fmla="*/ 905340 w 1103009"/>
                <a:gd name="connsiteY135" fmla="*/ 329709 h 1225959"/>
                <a:gd name="connsiteX136" fmla="*/ 886901 w 1103009"/>
                <a:gd name="connsiteY136" fmla="*/ 339140 h 1225959"/>
                <a:gd name="connsiteX137" fmla="*/ 870785 w 1103009"/>
                <a:gd name="connsiteY137" fmla="*/ 346952 h 1225959"/>
                <a:gd name="connsiteX138" fmla="*/ 663029 w 1103009"/>
                <a:gd name="connsiteY138" fmla="*/ 263197 h 1225959"/>
                <a:gd name="connsiteX139" fmla="*/ 659862 w 1103009"/>
                <a:gd name="connsiteY139" fmla="*/ 249191 h 1225959"/>
                <a:gd name="connsiteX140" fmla="*/ 630726 w 1103009"/>
                <a:gd name="connsiteY140" fmla="*/ 131582 h 1225959"/>
                <a:gd name="connsiteX141" fmla="*/ 652825 w 1103009"/>
                <a:gd name="connsiteY141" fmla="*/ 45082 h 1225959"/>
                <a:gd name="connsiteX142" fmla="*/ 657118 w 1103009"/>
                <a:gd name="connsiteY142" fmla="*/ 41351 h 1225959"/>
                <a:gd name="connsiteX143" fmla="*/ 661833 w 1103009"/>
                <a:gd name="connsiteY143" fmla="*/ 38114 h 1225959"/>
                <a:gd name="connsiteX144" fmla="*/ 741149 w 1103009"/>
                <a:gd name="connsiteY144" fmla="*/ 53176 h 1225959"/>
                <a:gd name="connsiteX145" fmla="*/ 799070 w 1103009"/>
                <a:gd name="connsiteY145" fmla="*/ 99136 h 1225959"/>
                <a:gd name="connsiteX146" fmla="*/ 798858 w 1103009"/>
                <a:gd name="connsiteY146" fmla="*/ 255455 h 1225959"/>
                <a:gd name="connsiteX147" fmla="*/ 663029 w 1103009"/>
                <a:gd name="connsiteY147" fmla="*/ 263197 h 1225959"/>
                <a:gd name="connsiteX148" fmla="*/ 591174 w 1103009"/>
                <a:gd name="connsiteY148" fmla="*/ 75276 h 1225959"/>
                <a:gd name="connsiteX149" fmla="*/ 603419 w 1103009"/>
                <a:gd name="connsiteY149" fmla="*/ 175219 h 1225959"/>
                <a:gd name="connsiteX150" fmla="*/ 589977 w 1103009"/>
                <a:gd name="connsiteY150" fmla="*/ 168392 h 1225959"/>
                <a:gd name="connsiteX151" fmla="*/ 566189 w 1103009"/>
                <a:gd name="connsiteY151" fmla="*/ 152274 h 1225959"/>
                <a:gd name="connsiteX152" fmla="*/ 559152 w 1103009"/>
                <a:gd name="connsiteY152" fmla="*/ 147277 h 1225959"/>
                <a:gd name="connsiteX153" fmla="*/ 493348 w 1103009"/>
                <a:gd name="connsiteY153" fmla="*/ 113282 h 1225959"/>
                <a:gd name="connsiteX154" fmla="*/ 421915 w 1103009"/>
                <a:gd name="connsiteY154" fmla="*/ 109552 h 1225959"/>
                <a:gd name="connsiteX155" fmla="*/ 392145 w 1103009"/>
                <a:gd name="connsiteY155" fmla="*/ 132004 h 1225959"/>
                <a:gd name="connsiteX156" fmla="*/ 387852 w 1103009"/>
                <a:gd name="connsiteY156" fmla="*/ 139676 h 1225959"/>
                <a:gd name="connsiteX157" fmla="*/ 437117 w 1103009"/>
                <a:gd name="connsiteY157" fmla="*/ 281215 h 1225959"/>
                <a:gd name="connsiteX158" fmla="*/ 441480 w 1103009"/>
                <a:gd name="connsiteY158" fmla="*/ 284875 h 1225959"/>
                <a:gd name="connsiteX159" fmla="*/ 443662 w 1103009"/>
                <a:gd name="connsiteY159" fmla="*/ 286705 h 1225959"/>
                <a:gd name="connsiteX160" fmla="*/ 479273 w 1103009"/>
                <a:gd name="connsiteY160" fmla="*/ 310987 h 1225959"/>
                <a:gd name="connsiteX161" fmla="*/ 471742 w 1103009"/>
                <a:gd name="connsiteY161" fmla="*/ 319644 h 1225959"/>
                <a:gd name="connsiteX162" fmla="*/ 456189 w 1103009"/>
                <a:gd name="connsiteY162" fmla="*/ 323937 h 1225959"/>
                <a:gd name="connsiteX163" fmla="*/ 334295 w 1103009"/>
                <a:gd name="connsiteY163" fmla="*/ 349838 h 1225959"/>
                <a:gd name="connsiteX164" fmla="*/ 285312 w 1103009"/>
                <a:gd name="connsiteY164" fmla="*/ 412690 h 1225959"/>
                <a:gd name="connsiteX165" fmla="*/ 328946 w 1103009"/>
                <a:gd name="connsiteY165" fmla="*/ 509184 h 1225959"/>
                <a:gd name="connsiteX166" fmla="*/ 439580 w 1103009"/>
                <a:gd name="connsiteY166" fmla="*/ 534733 h 1225959"/>
                <a:gd name="connsiteX167" fmla="*/ 372299 w 1103009"/>
                <a:gd name="connsiteY167" fmla="*/ 579496 h 1225959"/>
                <a:gd name="connsiteX168" fmla="*/ 308536 w 1103009"/>
                <a:gd name="connsiteY168" fmla="*/ 631650 h 1225959"/>
                <a:gd name="connsiteX169" fmla="*/ 219649 w 1103009"/>
                <a:gd name="connsiteY169" fmla="*/ 774737 h 1225959"/>
                <a:gd name="connsiteX170" fmla="*/ 207966 w 1103009"/>
                <a:gd name="connsiteY170" fmla="*/ 750103 h 1225959"/>
                <a:gd name="connsiteX171" fmla="*/ 188331 w 1103009"/>
                <a:gd name="connsiteY171" fmla="*/ 661844 h 1225959"/>
                <a:gd name="connsiteX172" fmla="*/ 187205 w 1103009"/>
                <a:gd name="connsiteY172" fmla="*/ 659028 h 1225959"/>
                <a:gd name="connsiteX173" fmla="*/ 186009 w 1103009"/>
                <a:gd name="connsiteY173" fmla="*/ 656143 h 1225959"/>
                <a:gd name="connsiteX174" fmla="*/ 183686 w 1103009"/>
                <a:gd name="connsiteY174" fmla="*/ 650512 h 1225959"/>
                <a:gd name="connsiteX175" fmla="*/ 151735 w 1103009"/>
                <a:gd name="connsiteY175" fmla="*/ 570628 h 1225959"/>
                <a:gd name="connsiteX176" fmla="*/ 129354 w 1103009"/>
                <a:gd name="connsiteY176" fmla="*/ 521008 h 1225959"/>
                <a:gd name="connsiteX177" fmla="*/ 115983 w 1103009"/>
                <a:gd name="connsiteY177" fmla="*/ 462309 h 1225959"/>
                <a:gd name="connsiteX178" fmla="*/ 71996 w 1103009"/>
                <a:gd name="connsiteY178" fmla="*/ 374965 h 1225959"/>
                <a:gd name="connsiteX179" fmla="*/ 58625 w 1103009"/>
                <a:gd name="connsiteY179" fmla="*/ 485606 h 1225959"/>
                <a:gd name="connsiteX180" fmla="*/ 13442 w 1103009"/>
                <a:gd name="connsiteY180" fmla="*/ 584564 h 1225959"/>
                <a:gd name="connsiteX181" fmla="*/ 20621 w 1103009"/>
                <a:gd name="connsiteY181" fmla="*/ 741798 h 1225959"/>
                <a:gd name="connsiteX182" fmla="*/ 70237 w 1103009"/>
                <a:gd name="connsiteY182" fmla="*/ 799934 h 1225959"/>
                <a:gd name="connsiteX183" fmla="*/ 126891 w 1103009"/>
                <a:gd name="connsiteY183" fmla="*/ 851384 h 1225959"/>
                <a:gd name="connsiteX184" fmla="*/ 158983 w 1103009"/>
                <a:gd name="connsiteY184" fmla="*/ 879114 h 1225959"/>
                <a:gd name="connsiteX185" fmla="*/ 162080 w 1103009"/>
                <a:gd name="connsiteY185" fmla="*/ 880100 h 1225959"/>
                <a:gd name="connsiteX186" fmla="*/ 167992 w 1103009"/>
                <a:gd name="connsiteY186" fmla="*/ 882282 h 1225959"/>
                <a:gd name="connsiteX187" fmla="*/ 163558 w 1103009"/>
                <a:gd name="connsiteY187" fmla="*/ 890094 h 1225959"/>
                <a:gd name="connsiteX188" fmla="*/ 115842 w 1103009"/>
                <a:gd name="connsiteY188" fmla="*/ 1010167 h 1225959"/>
                <a:gd name="connsiteX189" fmla="*/ 93954 w 1103009"/>
                <a:gd name="connsiteY189" fmla="*/ 1052326 h 1225959"/>
                <a:gd name="connsiteX190" fmla="*/ 90013 w 1103009"/>
                <a:gd name="connsiteY190" fmla="*/ 1060209 h 1225959"/>
                <a:gd name="connsiteX191" fmla="*/ 0 w 1103009"/>
                <a:gd name="connsiteY191" fmla="*/ 1201889 h 1225959"/>
                <a:gd name="connsiteX192" fmla="*/ 15835 w 1103009"/>
                <a:gd name="connsiteY192" fmla="*/ 1225959 h 1225959"/>
                <a:gd name="connsiteX193" fmla="*/ 44479 w 1103009"/>
                <a:gd name="connsiteY193" fmla="*/ 1198510 h 1225959"/>
                <a:gd name="connsiteX194" fmla="*/ 70800 w 1103009"/>
                <a:gd name="connsiteY194" fmla="*/ 1156914 h 1225959"/>
                <a:gd name="connsiteX195" fmla="*/ 77064 w 1103009"/>
                <a:gd name="connsiteY195" fmla="*/ 1147201 h 1225959"/>
                <a:gd name="connsiteX196" fmla="*/ 99162 w 1103009"/>
                <a:gd name="connsiteY196" fmla="*/ 1113418 h 1225959"/>
                <a:gd name="connsiteX197" fmla="*/ 111760 w 1103009"/>
                <a:gd name="connsiteY197" fmla="*/ 1094063 h 1225959"/>
                <a:gd name="connsiteX198" fmla="*/ 128017 w 1103009"/>
                <a:gd name="connsiteY198" fmla="*/ 1121864 h 1225959"/>
                <a:gd name="connsiteX199" fmla="*/ 136814 w 1103009"/>
                <a:gd name="connsiteY199" fmla="*/ 1137066 h 1225959"/>
                <a:gd name="connsiteX200" fmla="*/ 171651 w 1103009"/>
                <a:gd name="connsiteY200" fmla="*/ 1161630 h 1225959"/>
                <a:gd name="connsiteX201" fmla="*/ 343092 w 1103009"/>
                <a:gd name="connsiteY201" fmla="*/ 1217513 h 1225959"/>
                <a:gd name="connsiteX202" fmla="*/ 486522 w 1103009"/>
                <a:gd name="connsiteY202" fmla="*/ 1177184 h 1225959"/>
                <a:gd name="connsiteX203" fmla="*/ 519177 w 1103009"/>
                <a:gd name="connsiteY203" fmla="*/ 1165853 h 1225959"/>
                <a:gd name="connsiteX204" fmla="*/ 575761 w 1103009"/>
                <a:gd name="connsiteY204" fmla="*/ 1150228 h 1225959"/>
                <a:gd name="connsiteX205" fmla="*/ 592511 w 1103009"/>
                <a:gd name="connsiteY205" fmla="*/ 1147976 h 1225959"/>
                <a:gd name="connsiteX206" fmla="*/ 609261 w 1103009"/>
                <a:gd name="connsiteY206" fmla="*/ 1144316 h 1225959"/>
                <a:gd name="connsiteX207" fmla="*/ 623055 w 1103009"/>
                <a:gd name="connsiteY207" fmla="*/ 1133969 h 1225959"/>
                <a:gd name="connsiteX208" fmla="*/ 528889 w 1103009"/>
                <a:gd name="connsiteY208" fmla="*/ 1088502 h 1225959"/>
                <a:gd name="connsiteX209" fmla="*/ 513828 w 1103009"/>
                <a:gd name="connsiteY209" fmla="*/ 1083505 h 1225959"/>
                <a:gd name="connsiteX210" fmla="*/ 454289 w 1103009"/>
                <a:gd name="connsiteY210" fmla="*/ 1055141 h 1225959"/>
                <a:gd name="connsiteX211" fmla="*/ 451896 w 1103009"/>
                <a:gd name="connsiteY211" fmla="*/ 1053522 h 1225959"/>
                <a:gd name="connsiteX212" fmla="*/ 407417 w 1103009"/>
                <a:gd name="connsiteY212" fmla="*/ 1030155 h 1225959"/>
                <a:gd name="connsiteX213" fmla="*/ 212471 w 1103009"/>
                <a:gd name="connsiteY213" fmla="*/ 1011082 h 1225959"/>
                <a:gd name="connsiteX214" fmla="*/ 178408 w 1103009"/>
                <a:gd name="connsiteY214" fmla="*/ 1016853 h 1225959"/>
                <a:gd name="connsiteX215" fmla="*/ 147723 w 1103009"/>
                <a:gd name="connsiteY215" fmla="*/ 1030085 h 1225959"/>
                <a:gd name="connsiteX216" fmla="*/ 163136 w 1103009"/>
                <a:gd name="connsiteY216" fmla="*/ 993556 h 1225959"/>
                <a:gd name="connsiteX217" fmla="*/ 265958 w 1103009"/>
                <a:gd name="connsiteY217" fmla="*/ 752848 h 1225959"/>
                <a:gd name="connsiteX218" fmla="*/ 315574 w 1103009"/>
                <a:gd name="connsiteY218" fmla="*/ 678524 h 1225959"/>
                <a:gd name="connsiteX219" fmla="*/ 382996 w 1103009"/>
                <a:gd name="connsiteY219" fmla="*/ 618136 h 1225959"/>
                <a:gd name="connsiteX220" fmla="*/ 414244 w 1103009"/>
                <a:gd name="connsiteY220" fmla="*/ 597514 h 1225959"/>
                <a:gd name="connsiteX221" fmla="*/ 421985 w 1103009"/>
                <a:gd name="connsiteY221" fmla="*/ 593221 h 1225959"/>
                <a:gd name="connsiteX222" fmla="*/ 438383 w 1103009"/>
                <a:gd name="connsiteY222" fmla="*/ 581748 h 1225959"/>
                <a:gd name="connsiteX223" fmla="*/ 452740 w 1103009"/>
                <a:gd name="connsiteY223" fmla="*/ 572036 h 1225959"/>
                <a:gd name="connsiteX224" fmla="*/ 495319 w 1103009"/>
                <a:gd name="connsiteY224" fmla="*/ 546698 h 1225959"/>
                <a:gd name="connsiteX225" fmla="*/ 507213 w 1103009"/>
                <a:gd name="connsiteY225" fmla="*/ 542756 h 1225959"/>
                <a:gd name="connsiteX226" fmla="*/ 466183 w 1103009"/>
                <a:gd name="connsiteY226" fmla="*/ 727651 h 1225959"/>
                <a:gd name="connsiteX227" fmla="*/ 607712 w 1103009"/>
                <a:gd name="connsiteY227" fmla="*/ 751089 h 1225959"/>
                <a:gd name="connsiteX228" fmla="*/ 614609 w 1103009"/>
                <a:gd name="connsiteY228" fmla="*/ 745951 h 1225959"/>
                <a:gd name="connsiteX229" fmla="*/ 651276 w 1103009"/>
                <a:gd name="connsiteY229" fmla="*/ 698794 h 1225959"/>
                <a:gd name="connsiteX230" fmla="*/ 671123 w 1103009"/>
                <a:gd name="connsiteY230" fmla="*/ 674653 h 1225959"/>
                <a:gd name="connsiteX231" fmla="*/ 703004 w 1103009"/>
                <a:gd name="connsiteY231" fmla="*/ 618629 h 1225959"/>
                <a:gd name="connsiteX232" fmla="*/ 706875 w 1103009"/>
                <a:gd name="connsiteY232" fmla="*/ 646711 h 1225959"/>
                <a:gd name="connsiteX233" fmla="*/ 742978 w 1103009"/>
                <a:gd name="connsiteY233" fmla="*/ 714560 h 1225959"/>
                <a:gd name="connsiteX234" fmla="*/ 762121 w 1103009"/>
                <a:gd name="connsiteY234" fmla="*/ 727299 h 1225959"/>
                <a:gd name="connsiteX235" fmla="*/ 847701 w 1103009"/>
                <a:gd name="connsiteY235" fmla="*/ 743276 h 1225959"/>
                <a:gd name="connsiteX236" fmla="*/ 865225 w 1103009"/>
                <a:gd name="connsiteY236" fmla="*/ 736942 h 1225959"/>
                <a:gd name="connsiteX237" fmla="*/ 891546 w 1103009"/>
                <a:gd name="connsiteY237" fmla="*/ 703017 h 1225959"/>
                <a:gd name="connsiteX238" fmla="*/ 899639 w 1103009"/>
                <a:gd name="connsiteY238" fmla="*/ 677820 h 1225959"/>
                <a:gd name="connsiteX239" fmla="*/ 886620 w 1103009"/>
                <a:gd name="connsiteY239" fmla="*/ 550850 h 1225959"/>
                <a:gd name="connsiteX240" fmla="*/ 935110 w 1103009"/>
                <a:gd name="connsiteY240" fmla="*/ 566264 h 1225959"/>
                <a:gd name="connsiteX241" fmla="*/ 1023223 w 1103009"/>
                <a:gd name="connsiteY241" fmla="*/ 571402 h 1225959"/>
                <a:gd name="connsiteX242" fmla="*/ 1026179 w 1103009"/>
                <a:gd name="connsiteY242" fmla="*/ 570276 h 1225959"/>
                <a:gd name="connsiteX243" fmla="*/ 1029064 w 1103009"/>
                <a:gd name="connsiteY243" fmla="*/ 569220 h 1225959"/>
                <a:gd name="connsiteX244" fmla="*/ 1038284 w 1103009"/>
                <a:gd name="connsiteY244" fmla="*/ 566405 h 1225959"/>
                <a:gd name="connsiteX245" fmla="*/ 1072769 w 1103009"/>
                <a:gd name="connsiteY245" fmla="*/ 545009 h 1225959"/>
                <a:gd name="connsiteX246" fmla="*/ 1089941 w 1103009"/>
                <a:gd name="connsiteY246" fmla="*/ 443376 h 1225959"/>
                <a:gd name="connsiteX247" fmla="*/ 1085507 w 1103009"/>
                <a:gd name="connsiteY247" fmla="*/ 435845 h 1225959"/>
                <a:gd name="connsiteX248" fmla="*/ 1083959 w 1103009"/>
                <a:gd name="connsiteY248" fmla="*/ 433382 h 1225959"/>
                <a:gd name="connsiteX249" fmla="*/ 1023997 w 1103009"/>
                <a:gd name="connsiteY249" fmla="*/ 381510 h 1225959"/>
                <a:gd name="connsiteX250" fmla="*/ 942711 w 1103009"/>
                <a:gd name="connsiteY250" fmla="*/ 354906 h 1225959"/>
                <a:gd name="connsiteX251" fmla="*/ 964457 w 1103009"/>
                <a:gd name="connsiteY251" fmla="*/ 340759 h 1225959"/>
                <a:gd name="connsiteX252" fmla="*/ 1018437 w 1103009"/>
                <a:gd name="connsiteY252" fmla="*/ 286986 h 1225959"/>
                <a:gd name="connsiteX253" fmla="*/ 1074528 w 1103009"/>
                <a:gd name="connsiteY253" fmla="*/ 191196 h 1225959"/>
                <a:gd name="connsiteX254" fmla="*/ 1044547 w 1103009"/>
                <a:gd name="connsiteY254" fmla="*/ 121306 h 1225959"/>
                <a:gd name="connsiteX255" fmla="*/ 914771 w 1103009"/>
                <a:gd name="connsiteY255" fmla="*/ 111312 h 1225959"/>
                <a:gd name="connsiteX256" fmla="*/ 863958 w 1103009"/>
                <a:gd name="connsiteY256" fmla="*/ 164310 h 1225959"/>
                <a:gd name="connsiteX257" fmla="*/ 838833 w 1103009"/>
                <a:gd name="connsiteY257" fmla="*/ 191196 h 1225959"/>
                <a:gd name="connsiteX258" fmla="*/ 777675 w 1103009"/>
                <a:gd name="connsiteY258" fmla="*/ 44589 h 1225959"/>
                <a:gd name="connsiteX259" fmla="*/ 638538 w 1103009"/>
                <a:gd name="connsiteY259" fmla="*/ 6934 h 1225959"/>
                <a:gd name="connsiteX260" fmla="*/ 591174 w 1103009"/>
                <a:gd name="connsiteY260" fmla="*/ 75276 h 1225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1103009" h="1225959">
                  <a:moveTo>
                    <a:pt x="247589" y="1082027"/>
                  </a:moveTo>
                  <a:cubicBezTo>
                    <a:pt x="247589" y="1064432"/>
                    <a:pt x="243507" y="1059786"/>
                    <a:pt x="243648" y="1042050"/>
                  </a:cubicBezTo>
                  <a:lnTo>
                    <a:pt x="266380" y="1049299"/>
                  </a:lnTo>
                  <a:cubicBezTo>
                    <a:pt x="276585" y="1078297"/>
                    <a:pt x="278133" y="1107858"/>
                    <a:pt x="291575" y="1118063"/>
                  </a:cubicBezTo>
                  <a:cubicBezTo>
                    <a:pt x="294672" y="1112995"/>
                    <a:pt x="293616" y="1118908"/>
                    <a:pt x="294179" y="1109828"/>
                  </a:cubicBezTo>
                  <a:lnTo>
                    <a:pt x="279541" y="1042120"/>
                  </a:lnTo>
                  <a:cubicBezTo>
                    <a:pt x="280456" y="1042683"/>
                    <a:pt x="281863" y="1042894"/>
                    <a:pt x="282567" y="1043106"/>
                  </a:cubicBezTo>
                  <a:cubicBezTo>
                    <a:pt x="283271" y="1043246"/>
                    <a:pt x="284749" y="1043739"/>
                    <a:pt x="285593" y="1044021"/>
                  </a:cubicBezTo>
                  <a:cubicBezTo>
                    <a:pt x="307621" y="1049792"/>
                    <a:pt x="295024" y="1041768"/>
                    <a:pt x="303610" y="1049933"/>
                  </a:cubicBezTo>
                  <a:cubicBezTo>
                    <a:pt x="314237" y="1059927"/>
                    <a:pt x="306495" y="1097441"/>
                    <a:pt x="323105" y="1117641"/>
                  </a:cubicBezTo>
                  <a:cubicBezTo>
                    <a:pt x="328242" y="1107083"/>
                    <a:pt x="321697" y="1100678"/>
                    <a:pt x="319937" y="1085687"/>
                  </a:cubicBezTo>
                  <a:cubicBezTo>
                    <a:pt x="318600" y="1074144"/>
                    <a:pt x="319515" y="1058167"/>
                    <a:pt x="319374" y="1046132"/>
                  </a:cubicBezTo>
                  <a:lnTo>
                    <a:pt x="396860" y="1060560"/>
                  </a:lnTo>
                  <a:cubicBezTo>
                    <a:pt x="440284" y="1074285"/>
                    <a:pt x="423956" y="1067317"/>
                    <a:pt x="459919" y="1089488"/>
                  </a:cubicBezTo>
                  <a:lnTo>
                    <a:pt x="489970" y="1107294"/>
                  </a:lnTo>
                  <a:cubicBezTo>
                    <a:pt x="511013" y="1117430"/>
                    <a:pt x="525159" y="1117007"/>
                    <a:pt x="535223" y="1121864"/>
                  </a:cubicBezTo>
                  <a:lnTo>
                    <a:pt x="466746" y="1145512"/>
                  </a:lnTo>
                  <a:cubicBezTo>
                    <a:pt x="461608" y="1147553"/>
                    <a:pt x="459567" y="1147905"/>
                    <a:pt x="454992" y="1149665"/>
                  </a:cubicBezTo>
                  <a:lnTo>
                    <a:pt x="429797" y="1160433"/>
                  </a:lnTo>
                  <a:cubicBezTo>
                    <a:pt x="397986" y="1173384"/>
                    <a:pt x="320078" y="1188938"/>
                    <a:pt x="280174" y="1181478"/>
                  </a:cubicBezTo>
                  <a:cubicBezTo>
                    <a:pt x="264902" y="1178662"/>
                    <a:pt x="220846" y="1156351"/>
                    <a:pt x="205714" y="1148116"/>
                  </a:cubicBezTo>
                  <a:cubicBezTo>
                    <a:pt x="176578" y="1132210"/>
                    <a:pt x="158702" y="1129958"/>
                    <a:pt x="148919" y="1112855"/>
                  </a:cubicBezTo>
                  <a:cubicBezTo>
                    <a:pt x="147512" y="1110532"/>
                    <a:pt x="144767" y="1103564"/>
                    <a:pt x="143923" y="1101805"/>
                  </a:cubicBezTo>
                  <a:lnTo>
                    <a:pt x="135759" y="1078086"/>
                  </a:lnTo>
                  <a:cubicBezTo>
                    <a:pt x="147512" y="1069640"/>
                    <a:pt x="198606" y="1044302"/>
                    <a:pt x="215849" y="1045428"/>
                  </a:cubicBezTo>
                  <a:cubicBezTo>
                    <a:pt x="246393" y="1047469"/>
                    <a:pt x="227039" y="1094485"/>
                    <a:pt x="247589" y="1125735"/>
                  </a:cubicBezTo>
                  <a:cubicBezTo>
                    <a:pt x="250897" y="1122004"/>
                    <a:pt x="250123" y="1130239"/>
                    <a:pt x="253290" y="1116655"/>
                  </a:cubicBezTo>
                  <a:cubicBezTo>
                    <a:pt x="256246" y="1104268"/>
                    <a:pt x="247659" y="1105676"/>
                    <a:pt x="247589" y="1082027"/>
                  </a:cubicBezTo>
                  <a:close/>
                  <a:moveTo>
                    <a:pt x="43916" y="650582"/>
                  </a:moveTo>
                  <a:cubicBezTo>
                    <a:pt x="43916" y="639884"/>
                    <a:pt x="54121" y="582241"/>
                    <a:pt x="57851" y="572739"/>
                  </a:cubicBezTo>
                  <a:cubicBezTo>
                    <a:pt x="65522" y="553525"/>
                    <a:pt x="82764" y="532340"/>
                    <a:pt x="87831" y="510732"/>
                  </a:cubicBezTo>
                  <a:cubicBezTo>
                    <a:pt x="101555" y="520516"/>
                    <a:pt x="91562" y="510029"/>
                    <a:pt x="98036" y="528539"/>
                  </a:cubicBezTo>
                  <a:lnTo>
                    <a:pt x="119783" y="578651"/>
                  </a:lnTo>
                  <a:cubicBezTo>
                    <a:pt x="107326" y="598429"/>
                    <a:pt x="83327" y="647134"/>
                    <a:pt x="88043" y="670430"/>
                  </a:cubicBezTo>
                  <a:cubicBezTo>
                    <a:pt x="103455" y="658113"/>
                    <a:pt x="99514" y="654242"/>
                    <a:pt x="106059" y="632846"/>
                  </a:cubicBezTo>
                  <a:cubicBezTo>
                    <a:pt x="113871" y="607086"/>
                    <a:pt x="117812" y="602230"/>
                    <a:pt x="128088" y="598640"/>
                  </a:cubicBezTo>
                  <a:cubicBezTo>
                    <a:pt x="114434" y="617784"/>
                    <a:pt x="122669" y="613983"/>
                    <a:pt x="117601" y="640447"/>
                  </a:cubicBezTo>
                  <a:cubicBezTo>
                    <a:pt x="113168" y="663603"/>
                    <a:pt x="104159" y="668741"/>
                    <a:pt x="123865" y="674583"/>
                  </a:cubicBezTo>
                  <a:cubicBezTo>
                    <a:pt x="130692" y="659591"/>
                    <a:pt x="125132" y="654102"/>
                    <a:pt x="131888" y="634746"/>
                  </a:cubicBezTo>
                  <a:cubicBezTo>
                    <a:pt x="136111" y="622570"/>
                    <a:pt x="132029" y="632353"/>
                    <a:pt x="135759" y="626652"/>
                  </a:cubicBezTo>
                  <a:cubicBezTo>
                    <a:pt x="140404" y="646571"/>
                    <a:pt x="148919" y="646782"/>
                    <a:pt x="144838" y="667404"/>
                  </a:cubicBezTo>
                  <a:cubicBezTo>
                    <a:pt x="141530" y="684366"/>
                    <a:pt x="133929" y="693516"/>
                    <a:pt x="139911" y="706325"/>
                  </a:cubicBezTo>
                  <a:cubicBezTo>
                    <a:pt x="156872" y="693656"/>
                    <a:pt x="147442" y="687392"/>
                    <a:pt x="155746" y="674583"/>
                  </a:cubicBezTo>
                  <a:cubicBezTo>
                    <a:pt x="161517" y="686548"/>
                    <a:pt x="157787" y="683381"/>
                    <a:pt x="161095" y="697246"/>
                  </a:cubicBezTo>
                  <a:cubicBezTo>
                    <a:pt x="162925" y="705129"/>
                    <a:pt x="164614" y="707944"/>
                    <a:pt x="166514" y="715757"/>
                  </a:cubicBezTo>
                  <a:lnTo>
                    <a:pt x="175452" y="754819"/>
                  </a:lnTo>
                  <a:cubicBezTo>
                    <a:pt x="178900" y="783816"/>
                    <a:pt x="177000" y="823512"/>
                    <a:pt x="171722" y="846316"/>
                  </a:cubicBezTo>
                  <a:cubicBezTo>
                    <a:pt x="169329" y="843993"/>
                    <a:pt x="164895" y="839982"/>
                    <a:pt x="161517" y="836603"/>
                  </a:cubicBezTo>
                  <a:lnTo>
                    <a:pt x="151875" y="826187"/>
                  </a:lnTo>
                  <a:cubicBezTo>
                    <a:pt x="130973" y="802468"/>
                    <a:pt x="130058" y="808873"/>
                    <a:pt x="110071" y="792051"/>
                  </a:cubicBezTo>
                  <a:lnTo>
                    <a:pt x="57569" y="732719"/>
                  </a:lnTo>
                  <a:cubicBezTo>
                    <a:pt x="53558" y="725681"/>
                    <a:pt x="49757" y="711322"/>
                    <a:pt x="48772" y="705481"/>
                  </a:cubicBezTo>
                  <a:lnTo>
                    <a:pt x="43916" y="650582"/>
                  </a:lnTo>
                  <a:close/>
                  <a:moveTo>
                    <a:pt x="882890" y="546839"/>
                  </a:moveTo>
                  <a:cubicBezTo>
                    <a:pt x="883241" y="546416"/>
                    <a:pt x="884016" y="547472"/>
                    <a:pt x="884016" y="548035"/>
                  </a:cubicBezTo>
                  <a:cubicBezTo>
                    <a:pt x="884016" y="548246"/>
                    <a:pt x="884508" y="548528"/>
                    <a:pt x="884508" y="548528"/>
                  </a:cubicBezTo>
                  <a:cubicBezTo>
                    <a:pt x="884367" y="548457"/>
                    <a:pt x="876274" y="553947"/>
                    <a:pt x="882890" y="546839"/>
                  </a:cubicBezTo>
                  <a:close/>
                  <a:moveTo>
                    <a:pt x="679146" y="514744"/>
                  </a:moveTo>
                  <a:cubicBezTo>
                    <a:pt x="679075" y="542827"/>
                    <a:pt x="664296" y="591320"/>
                    <a:pt x="651910" y="619333"/>
                  </a:cubicBezTo>
                  <a:cubicBezTo>
                    <a:pt x="648461" y="627075"/>
                    <a:pt x="651347" y="620177"/>
                    <a:pt x="648320" y="627849"/>
                  </a:cubicBezTo>
                  <a:cubicBezTo>
                    <a:pt x="635300" y="661069"/>
                    <a:pt x="621718" y="669586"/>
                    <a:pt x="604475" y="695909"/>
                  </a:cubicBezTo>
                  <a:cubicBezTo>
                    <a:pt x="591877" y="715194"/>
                    <a:pt x="589133" y="719416"/>
                    <a:pt x="567386" y="730678"/>
                  </a:cubicBezTo>
                  <a:cubicBezTo>
                    <a:pt x="489266" y="771077"/>
                    <a:pt x="488211" y="683310"/>
                    <a:pt x="503694" y="632283"/>
                  </a:cubicBezTo>
                  <a:lnTo>
                    <a:pt x="525511" y="588927"/>
                  </a:lnTo>
                  <a:cubicBezTo>
                    <a:pt x="550988" y="548950"/>
                    <a:pt x="554225" y="552891"/>
                    <a:pt x="568653" y="532340"/>
                  </a:cubicBezTo>
                  <a:cubicBezTo>
                    <a:pt x="582658" y="512422"/>
                    <a:pt x="577591" y="518686"/>
                    <a:pt x="595678" y="507213"/>
                  </a:cubicBezTo>
                  <a:lnTo>
                    <a:pt x="623125" y="486662"/>
                  </a:lnTo>
                  <a:lnTo>
                    <a:pt x="679146" y="514744"/>
                  </a:lnTo>
                  <a:close/>
                  <a:moveTo>
                    <a:pt x="722991" y="518756"/>
                  </a:moveTo>
                  <a:cubicBezTo>
                    <a:pt x="747764" y="518545"/>
                    <a:pt x="773311" y="512703"/>
                    <a:pt x="794143" y="502005"/>
                  </a:cubicBezTo>
                  <a:cubicBezTo>
                    <a:pt x="808078" y="494826"/>
                    <a:pt x="796888" y="495952"/>
                    <a:pt x="814834" y="494756"/>
                  </a:cubicBezTo>
                  <a:cubicBezTo>
                    <a:pt x="819338" y="513900"/>
                    <a:pt x="848053" y="545009"/>
                    <a:pt x="856076" y="577455"/>
                  </a:cubicBezTo>
                  <a:cubicBezTo>
                    <a:pt x="858891" y="588857"/>
                    <a:pt x="861002" y="594417"/>
                    <a:pt x="864028" y="609620"/>
                  </a:cubicBezTo>
                  <a:cubicBezTo>
                    <a:pt x="871277" y="646571"/>
                    <a:pt x="869940" y="652272"/>
                    <a:pt x="857131" y="688730"/>
                  </a:cubicBezTo>
                  <a:cubicBezTo>
                    <a:pt x="850234" y="708226"/>
                    <a:pt x="844463" y="711604"/>
                    <a:pt x="824406" y="716460"/>
                  </a:cubicBezTo>
                  <a:cubicBezTo>
                    <a:pt x="801181" y="722021"/>
                    <a:pt x="779716" y="709563"/>
                    <a:pt x="766555" y="698935"/>
                  </a:cubicBezTo>
                  <a:cubicBezTo>
                    <a:pt x="745653" y="682114"/>
                    <a:pt x="744316" y="655368"/>
                    <a:pt x="737771" y="617151"/>
                  </a:cubicBezTo>
                  <a:lnTo>
                    <a:pt x="722991" y="518756"/>
                  </a:lnTo>
                  <a:close/>
                  <a:moveTo>
                    <a:pt x="834822" y="478779"/>
                  </a:moveTo>
                  <a:cubicBezTo>
                    <a:pt x="837074" y="470051"/>
                    <a:pt x="860087" y="439787"/>
                    <a:pt x="867336" y="419517"/>
                  </a:cubicBezTo>
                  <a:cubicBezTo>
                    <a:pt x="883453" y="374753"/>
                    <a:pt x="860932" y="405088"/>
                    <a:pt x="895206" y="383199"/>
                  </a:cubicBezTo>
                  <a:cubicBezTo>
                    <a:pt x="910830" y="373205"/>
                    <a:pt x="906325" y="370179"/>
                    <a:pt x="929620" y="379680"/>
                  </a:cubicBezTo>
                  <a:cubicBezTo>
                    <a:pt x="971495" y="396713"/>
                    <a:pt x="1011751" y="402414"/>
                    <a:pt x="1035750" y="425710"/>
                  </a:cubicBezTo>
                  <a:cubicBezTo>
                    <a:pt x="1042858" y="432608"/>
                    <a:pt x="1053345" y="442602"/>
                    <a:pt x="1058130" y="451330"/>
                  </a:cubicBezTo>
                  <a:cubicBezTo>
                    <a:pt x="1082129" y="495319"/>
                    <a:pt x="1042155" y="529454"/>
                    <a:pt x="1008444" y="540645"/>
                  </a:cubicBezTo>
                  <a:cubicBezTo>
                    <a:pt x="961642" y="556129"/>
                    <a:pt x="911393" y="532340"/>
                    <a:pt x="877893" y="507706"/>
                  </a:cubicBezTo>
                  <a:lnTo>
                    <a:pt x="843971" y="481664"/>
                  </a:lnTo>
                  <a:cubicBezTo>
                    <a:pt x="839396" y="479271"/>
                    <a:pt x="843689" y="479764"/>
                    <a:pt x="834822" y="478779"/>
                  </a:cubicBezTo>
                  <a:close/>
                  <a:moveTo>
                    <a:pt x="718980" y="267068"/>
                  </a:moveTo>
                  <a:cubicBezTo>
                    <a:pt x="719895" y="266575"/>
                    <a:pt x="721091" y="266012"/>
                    <a:pt x="721795" y="265801"/>
                  </a:cubicBezTo>
                  <a:cubicBezTo>
                    <a:pt x="756280" y="254118"/>
                    <a:pt x="762614" y="270095"/>
                    <a:pt x="762614" y="270095"/>
                  </a:cubicBezTo>
                  <a:lnTo>
                    <a:pt x="776478" y="277203"/>
                  </a:lnTo>
                  <a:cubicBezTo>
                    <a:pt x="785416" y="282623"/>
                    <a:pt x="784783" y="282834"/>
                    <a:pt x="792102" y="289802"/>
                  </a:cubicBezTo>
                  <a:cubicBezTo>
                    <a:pt x="813075" y="309861"/>
                    <a:pt x="831443" y="324078"/>
                    <a:pt x="834610" y="359480"/>
                  </a:cubicBezTo>
                  <a:cubicBezTo>
                    <a:pt x="837355" y="390167"/>
                    <a:pt x="823702" y="419024"/>
                    <a:pt x="806459" y="442461"/>
                  </a:cubicBezTo>
                  <a:cubicBezTo>
                    <a:pt x="805967" y="443095"/>
                    <a:pt x="805263" y="444080"/>
                    <a:pt x="804770" y="444714"/>
                  </a:cubicBezTo>
                  <a:lnTo>
                    <a:pt x="799210" y="451118"/>
                  </a:lnTo>
                  <a:cubicBezTo>
                    <a:pt x="783516" y="467377"/>
                    <a:pt x="761417" y="477723"/>
                    <a:pt x="737489" y="481383"/>
                  </a:cubicBezTo>
                  <a:cubicBezTo>
                    <a:pt x="690406" y="488491"/>
                    <a:pt x="657047" y="480609"/>
                    <a:pt x="632133" y="445840"/>
                  </a:cubicBezTo>
                  <a:lnTo>
                    <a:pt x="623547" y="430144"/>
                  </a:lnTo>
                  <a:cubicBezTo>
                    <a:pt x="612217" y="392138"/>
                    <a:pt x="634034" y="337521"/>
                    <a:pt x="654091" y="310001"/>
                  </a:cubicBezTo>
                  <a:cubicBezTo>
                    <a:pt x="669152" y="289379"/>
                    <a:pt x="704974" y="275021"/>
                    <a:pt x="718980" y="267068"/>
                  </a:cubicBezTo>
                  <a:close/>
                  <a:moveTo>
                    <a:pt x="603349" y="454849"/>
                  </a:moveTo>
                  <a:cubicBezTo>
                    <a:pt x="588147" y="458931"/>
                    <a:pt x="556055" y="479553"/>
                    <a:pt x="535364" y="486943"/>
                  </a:cubicBezTo>
                  <a:cubicBezTo>
                    <a:pt x="489055" y="503483"/>
                    <a:pt x="289323" y="519741"/>
                    <a:pt x="321345" y="428878"/>
                  </a:cubicBezTo>
                  <a:lnTo>
                    <a:pt x="349355" y="388759"/>
                  </a:lnTo>
                  <a:cubicBezTo>
                    <a:pt x="349918" y="388196"/>
                    <a:pt x="350763" y="387352"/>
                    <a:pt x="351326" y="386789"/>
                  </a:cubicBezTo>
                  <a:lnTo>
                    <a:pt x="365894" y="373346"/>
                  </a:lnTo>
                  <a:cubicBezTo>
                    <a:pt x="390808" y="355187"/>
                    <a:pt x="414455" y="360043"/>
                    <a:pt x="445773" y="356665"/>
                  </a:cubicBezTo>
                  <a:cubicBezTo>
                    <a:pt x="470687" y="354061"/>
                    <a:pt x="489266" y="348853"/>
                    <a:pt x="527411" y="350753"/>
                  </a:cubicBezTo>
                  <a:cubicBezTo>
                    <a:pt x="542683" y="351527"/>
                    <a:pt x="582587" y="369545"/>
                    <a:pt x="595255" y="378906"/>
                  </a:cubicBezTo>
                  <a:cubicBezTo>
                    <a:pt x="583925" y="402273"/>
                    <a:pt x="594904" y="438098"/>
                    <a:pt x="603349" y="454849"/>
                  </a:cubicBezTo>
                  <a:close/>
                  <a:moveTo>
                    <a:pt x="485114" y="281285"/>
                  </a:moveTo>
                  <a:cubicBezTo>
                    <a:pt x="484481" y="280722"/>
                    <a:pt x="483566" y="279948"/>
                    <a:pt x="482932" y="279385"/>
                  </a:cubicBezTo>
                  <a:cubicBezTo>
                    <a:pt x="473995" y="271713"/>
                    <a:pt x="466816" y="266435"/>
                    <a:pt x="456611" y="257778"/>
                  </a:cubicBezTo>
                  <a:cubicBezTo>
                    <a:pt x="409247" y="217730"/>
                    <a:pt x="398620" y="108919"/>
                    <a:pt x="492856" y="141506"/>
                  </a:cubicBezTo>
                  <a:lnTo>
                    <a:pt x="580758" y="197530"/>
                  </a:lnTo>
                  <a:cubicBezTo>
                    <a:pt x="612357" y="219419"/>
                    <a:pt x="607009" y="215759"/>
                    <a:pt x="622492" y="251654"/>
                  </a:cubicBezTo>
                  <a:cubicBezTo>
                    <a:pt x="631500" y="272417"/>
                    <a:pt x="633189" y="265379"/>
                    <a:pt x="643183" y="279033"/>
                  </a:cubicBezTo>
                  <a:cubicBezTo>
                    <a:pt x="632626" y="294306"/>
                    <a:pt x="630585" y="292687"/>
                    <a:pt x="621999" y="313873"/>
                  </a:cubicBezTo>
                  <a:cubicBezTo>
                    <a:pt x="619114" y="320911"/>
                    <a:pt x="617988" y="323726"/>
                    <a:pt x="613624" y="333509"/>
                  </a:cubicBezTo>
                  <a:cubicBezTo>
                    <a:pt x="608838" y="344137"/>
                    <a:pt x="609894" y="343574"/>
                    <a:pt x="603138" y="350964"/>
                  </a:cubicBezTo>
                  <a:cubicBezTo>
                    <a:pt x="591877" y="343433"/>
                    <a:pt x="587303" y="339914"/>
                    <a:pt x="573227" y="333017"/>
                  </a:cubicBezTo>
                  <a:lnTo>
                    <a:pt x="508691" y="301556"/>
                  </a:lnTo>
                  <a:cubicBezTo>
                    <a:pt x="492926" y="291984"/>
                    <a:pt x="486099" y="282200"/>
                    <a:pt x="485114" y="281285"/>
                  </a:cubicBezTo>
                  <a:close/>
                  <a:moveTo>
                    <a:pt x="870785" y="346952"/>
                  </a:moveTo>
                  <a:cubicBezTo>
                    <a:pt x="862128" y="330342"/>
                    <a:pt x="859665" y="314576"/>
                    <a:pt x="844111" y="297614"/>
                  </a:cubicBezTo>
                  <a:cubicBezTo>
                    <a:pt x="826165" y="278048"/>
                    <a:pt x="826376" y="283890"/>
                    <a:pt x="840944" y="261297"/>
                  </a:cubicBezTo>
                  <a:cubicBezTo>
                    <a:pt x="844393" y="255948"/>
                    <a:pt x="843408" y="256440"/>
                    <a:pt x="847208" y="251373"/>
                  </a:cubicBezTo>
                  <a:cubicBezTo>
                    <a:pt x="851712" y="245320"/>
                    <a:pt x="846434" y="251795"/>
                    <a:pt x="852697" y="244968"/>
                  </a:cubicBezTo>
                  <a:cubicBezTo>
                    <a:pt x="869940" y="226317"/>
                    <a:pt x="863465" y="230047"/>
                    <a:pt x="878315" y="210621"/>
                  </a:cubicBezTo>
                  <a:cubicBezTo>
                    <a:pt x="879019" y="209636"/>
                    <a:pt x="881060" y="207032"/>
                    <a:pt x="881764" y="206117"/>
                  </a:cubicBezTo>
                  <a:cubicBezTo>
                    <a:pt x="895698" y="186832"/>
                    <a:pt x="924624" y="141787"/>
                    <a:pt x="950734" y="133553"/>
                  </a:cubicBezTo>
                  <a:cubicBezTo>
                    <a:pt x="963894" y="129470"/>
                    <a:pt x="1068476" y="113916"/>
                    <a:pt x="1025756" y="210129"/>
                  </a:cubicBezTo>
                  <a:lnTo>
                    <a:pt x="937925" y="310213"/>
                  </a:lnTo>
                  <a:cubicBezTo>
                    <a:pt x="927087" y="318729"/>
                    <a:pt x="917797" y="322600"/>
                    <a:pt x="905340" y="329709"/>
                  </a:cubicBezTo>
                  <a:lnTo>
                    <a:pt x="886901" y="339140"/>
                  </a:lnTo>
                  <a:cubicBezTo>
                    <a:pt x="881412" y="341744"/>
                    <a:pt x="876485" y="344067"/>
                    <a:pt x="870785" y="346952"/>
                  </a:cubicBezTo>
                  <a:close/>
                  <a:moveTo>
                    <a:pt x="663029" y="263197"/>
                  </a:moveTo>
                  <a:cubicBezTo>
                    <a:pt x="658877" y="252851"/>
                    <a:pt x="662466" y="260030"/>
                    <a:pt x="659862" y="249191"/>
                  </a:cubicBezTo>
                  <a:cubicBezTo>
                    <a:pt x="644450" y="185002"/>
                    <a:pt x="635441" y="192815"/>
                    <a:pt x="630726" y="131582"/>
                  </a:cubicBezTo>
                  <a:cubicBezTo>
                    <a:pt x="627770" y="92590"/>
                    <a:pt x="620028" y="74713"/>
                    <a:pt x="652825" y="45082"/>
                  </a:cubicBezTo>
                  <a:lnTo>
                    <a:pt x="657118" y="41351"/>
                  </a:lnTo>
                  <a:cubicBezTo>
                    <a:pt x="666337" y="34454"/>
                    <a:pt x="651206" y="44237"/>
                    <a:pt x="661833" y="38114"/>
                  </a:cubicBezTo>
                  <a:cubicBezTo>
                    <a:pt x="696459" y="18336"/>
                    <a:pt x="717009" y="39522"/>
                    <a:pt x="741149" y="53176"/>
                  </a:cubicBezTo>
                  <a:cubicBezTo>
                    <a:pt x="761699" y="64789"/>
                    <a:pt x="787457" y="80203"/>
                    <a:pt x="799070" y="99136"/>
                  </a:cubicBezTo>
                  <a:cubicBezTo>
                    <a:pt x="819479" y="132356"/>
                    <a:pt x="799351" y="226598"/>
                    <a:pt x="798858" y="255455"/>
                  </a:cubicBezTo>
                  <a:cubicBezTo>
                    <a:pt x="725947" y="215126"/>
                    <a:pt x="697022" y="255666"/>
                    <a:pt x="663029" y="263197"/>
                  </a:cubicBezTo>
                  <a:close/>
                  <a:moveTo>
                    <a:pt x="591174" y="75276"/>
                  </a:moveTo>
                  <a:cubicBezTo>
                    <a:pt x="591244" y="105822"/>
                    <a:pt x="595115" y="142139"/>
                    <a:pt x="603419" y="175219"/>
                  </a:cubicBezTo>
                  <a:cubicBezTo>
                    <a:pt x="597859" y="172615"/>
                    <a:pt x="595818" y="172193"/>
                    <a:pt x="589977" y="168392"/>
                  </a:cubicBezTo>
                  <a:lnTo>
                    <a:pt x="566189" y="152274"/>
                  </a:lnTo>
                  <a:cubicBezTo>
                    <a:pt x="559926" y="148192"/>
                    <a:pt x="561756" y="149177"/>
                    <a:pt x="559152" y="147277"/>
                  </a:cubicBezTo>
                  <a:cubicBezTo>
                    <a:pt x="538531" y="132567"/>
                    <a:pt x="519177" y="119969"/>
                    <a:pt x="493348" y="113282"/>
                  </a:cubicBezTo>
                  <a:cubicBezTo>
                    <a:pt x="469701" y="107089"/>
                    <a:pt x="441339" y="103077"/>
                    <a:pt x="421915" y="109552"/>
                  </a:cubicBezTo>
                  <a:cubicBezTo>
                    <a:pt x="408754" y="113916"/>
                    <a:pt x="399746" y="120461"/>
                    <a:pt x="392145" y="132004"/>
                  </a:cubicBezTo>
                  <a:cubicBezTo>
                    <a:pt x="391371" y="133201"/>
                    <a:pt x="388345" y="138479"/>
                    <a:pt x="387852" y="139676"/>
                  </a:cubicBezTo>
                  <a:cubicBezTo>
                    <a:pt x="367372" y="185495"/>
                    <a:pt x="402631" y="251091"/>
                    <a:pt x="437117" y="281215"/>
                  </a:cubicBezTo>
                  <a:lnTo>
                    <a:pt x="441480" y="284875"/>
                  </a:lnTo>
                  <a:cubicBezTo>
                    <a:pt x="442113" y="285438"/>
                    <a:pt x="443028" y="286212"/>
                    <a:pt x="443662" y="286705"/>
                  </a:cubicBezTo>
                  <a:lnTo>
                    <a:pt x="479273" y="310987"/>
                  </a:lnTo>
                  <a:cubicBezTo>
                    <a:pt x="475332" y="321333"/>
                    <a:pt x="480610" y="314506"/>
                    <a:pt x="471742" y="319644"/>
                  </a:cubicBezTo>
                  <a:cubicBezTo>
                    <a:pt x="466957" y="322389"/>
                    <a:pt x="464212" y="322389"/>
                    <a:pt x="456189" y="323937"/>
                  </a:cubicBezTo>
                  <a:cubicBezTo>
                    <a:pt x="411077" y="332383"/>
                    <a:pt x="374269" y="323796"/>
                    <a:pt x="334295" y="349838"/>
                  </a:cubicBezTo>
                  <a:cubicBezTo>
                    <a:pt x="330353" y="352372"/>
                    <a:pt x="297980" y="386648"/>
                    <a:pt x="285312" y="412690"/>
                  </a:cubicBezTo>
                  <a:cubicBezTo>
                    <a:pt x="265535" y="453300"/>
                    <a:pt x="294531" y="488562"/>
                    <a:pt x="328946" y="509184"/>
                  </a:cubicBezTo>
                  <a:cubicBezTo>
                    <a:pt x="368006" y="532551"/>
                    <a:pt x="401928" y="526920"/>
                    <a:pt x="439580" y="534733"/>
                  </a:cubicBezTo>
                  <a:cubicBezTo>
                    <a:pt x="428319" y="549443"/>
                    <a:pt x="389682" y="568024"/>
                    <a:pt x="372299" y="579496"/>
                  </a:cubicBezTo>
                  <a:cubicBezTo>
                    <a:pt x="347596" y="595825"/>
                    <a:pt x="329087" y="610746"/>
                    <a:pt x="308536" y="631650"/>
                  </a:cubicBezTo>
                  <a:cubicBezTo>
                    <a:pt x="270673" y="670008"/>
                    <a:pt x="232810" y="720261"/>
                    <a:pt x="219649" y="774737"/>
                  </a:cubicBezTo>
                  <a:cubicBezTo>
                    <a:pt x="209867" y="767136"/>
                    <a:pt x="210500" y="764884"/>
                    <a:pt x="207966" y="750103"/>
                  </a:cubicBezTo>
                  <a:lnTo>
                    <a:pt x="188331" y="661844"/>
                  </a:lnTo>
                  <a:cubicBezTo>
                    <a:pt x="187979" y="660929"/>
                    <a:pt x="187557" y="659943"/>
                    <a:pt x="187205" y="659028"/>
                  </a:cubicBezTo>
                  <a:cubicBezTo>
                    <a:pt x="186853" y="658043"/>
                    <a:pt x="186360" y="657058"/>
                    <a:pt x="186009" y="656143"/>
                  </a:cubicBezTo>
                  <a:cubicBezTo>
                    <a:pt x="185586" y="654946"/>
                    <a:pt x="184179" y="651638"/>
                    <a:pt x="183686" y="650512"/>
                  </a:cubicBezTo>
                  <a:lnTo>
                    <a:pt x="151735" y="570628"/>
                  </a:lnTo>
                  <a:cubicBezTo>
                    <a:pt x="143782" y="554440"/>
                    <a:pt x="134492" y="540856"/>
                    <a:pt x="129354" y="521008"/>
                  </a:cubicBezTo>
                  <a:lnTo>
                    <a:pt x="115983" y="462309"/>
                  </a:lnTo>
                  <a:cubicBezTo>
                    <a:pt x="105989" y="424443"/>
                    <a:pt x="129354" y="374824"/>
                    <a:pt x="71996" y="374965"/>
                  </a:cubicBezTo>
                  <a:cubicBezTo>
                    <a:pt x="57217" y="404455"/>
                    <a:pt x="85087" y="433734"/>
                    <a:pt x="58625" y="485606"/>
                  </a:cubicBezTo>
                  <a:cubicBezTo>
                    <a:pt x="41804" y="518545"/>
                    <a:pt x="22310" y="546839"/>
                    <a:pt x="13442" y="584564"/>
                  </a:cubicBezTo>
                  <a:cubicBezTo>
                    <a:pt x="3449" y="627075"/>
                    <a:pt x="-1759" y="701258"/>
                    <a:pt x="20621" y="741798"/>
                  </a:cubicBezTo>
                  <a:lnTo>
                    <a:pt x="70237" y="799934"/>
                  </a:lnTo>
                  <a:cubicBezTo>
                    <a:pt x="88606" y="815981"/>
                    <a:pt x="116053" y="829213"/>
                    <a:pt x="126891" y="851384"/>
                  </a:cubicBezTo>
                  <a:cubicBezTo>
                    <a:pt x="133929" y="865812"/>
                    <a:pt x="142374" y="873343"/>
                    <a:pt x="158983" y="879114"/>
                  </a:cubicBezTo>
                  <a:cubicBezTo>
                    <a:pt x="159969" y="879396"/>
                    <a:pt x="161165" y="879818"/>
                    <a:pt x="162080" y="880100"/>
                  </a:cubicBezTo>
                  <a:lnTo>
                    <a:pt x="167992" y="882282"/>
                  </a:lnTo>
                  <a:cubicBezTo>
                    <a:pt x="165177" y="886082"/>
                    <a:pt x="166303" y="883689"/>
                    <a:pt x="163558" y="890094"/>
                  </a:cubicBezTo>
                  <a:lnTo>
                    <a:pt x="115842" y="1010167"/>
                  </a:lnTo>
                  <a:cubicBezTo>
                    <a:pt x="108171" y="1025228"/>
                    <a:pt x="102048" y="1035786"/>
                    <a:pt x="93954" y="1052326"/>
                  </a:cubicBezTo>
                  <a:cubicBezTo>
                    <a:pt x="91984" y="1056338"/>
                    <a:pt x="92195" y="1056408"/>
                    <a:pt x="90013" y="1060209"/>
                  </a:cubicBezTo>
                  <a:lnTo>
                    <a:pt x="0" y="1201889"/>
                  </a:lnTo>
                  <a:cubicBezTo>
                    <a:pt x="7460" y="1212446"/>
                    <a:pt x="6827" y="1217162"/>
                    <a:pt x="15835" y="1225959"/>
                  </a:cubicBezTo>
                  <a:cubicBezTo>
                    <a:pt x="31389" y="1221736"/>
                    <a:pt x="35893" y="1210123"/>
                    <a:pt x="44479" y="1198510"/>
                  </a:cubicBezTo>
                  <a:lnTo>
                    <a:pt x="70800" y="1156914"/>
                  </a:lnTo>
                  <a:cubicBezTo>
                    <a:pt x="75375" y="1149383"/>
                    <a:pt x="72982" y="1153325"/>
                    <a:pt x="77064" y="1147201"/>
                  </a:cubicBezTo>
                  <a:lnTo>
                    <a:pt x="99162" y="1113418"/>
                  </a:lnTo>
                  <a:cubicBezTo>
                    <a:pt x="103948" y="1105676"/>
                    <a:pt x="107115" y="1101030"/>
                    <a:pt x="111760" y="1094063"/>
                  </a:cubicBezTo>
                  <a:cubicBezTo>
                    <a:pt x="119713" y="1102438"/>
                    <a:pt x="122528" y="1111729"/>
                    <a:pt x="128017" y="1121864"/>
                  </a:cubicBezTo>
                  <a:cubicBezTo>
                    <a:pt x="128439" y="1122567"/>
                    <a:pt x="135970" y="1135870"/>
                    <a:pt x="136814" y="1137066"/>
                  </a:cubicBezTo>
                  <a:cubicBezTo>
                    <a:pt x="145893" y="1149946"/>
                    <a:pt x="157787" y="1154521"/>
                    <a:pt x="171651" y="1161630"/>
                  </a:cubicBezTo>
                  <a:cubicBezTo>
                    <a:pt x="223872" y="1188305"/>
                    <a:pt x="282285" y="1230534"/>
                    <a:pt x="343092" y="1217513"/>
                  </a:cubicBezTo>
                  <a:cubicBezTo>
                    <a:pt x="435779" y="1197736"/>
                    <a:pt x="393342" y="1214839"/>
                    <a:pt x="486522" y="1177184"/>
                  </a:cubicBezTo>
                  <a:cubicBezTo>
                    <a:pt x="497782" y="1172680"/>
                    <a:pt x="505876" y="1169935"/>
                    <a:pt x="519177" y="1165853"/>
                  </a:cubicBezTo>
                  <a:lnTo>
                    <a:pt x="575761" y="1150228"/>
                  </a:lnTo>
                  <a:cubicBezTo>
                    <a:pt x="588288" y="1146990"/>
                    <a:pt x="582799" y="1148820"/>
                    <a:pt x="592511" y="1147976"/>
                  </a:cubicBezTo>
                  <a:cubicBezTo>
                    <a:pt x="600323" y="1147201"/>
                    <a:pt x="598141" y="1148820"/>
                    <a:pt x="609261" y="1144316"/>
                  </a:cubicBezTo>
                  <a:cubicBezTo>
                    <a:pt x="625518" y="1137629"/>
                    <a:pt x="617354" y="1147483"/>
                    <a:pt x="623055" y="1133969"/>
                  </a:cubicBezTo>
                  <a:cubicBezTo>
                    <a:pt x="627489" y="1106309"/>
                    <a:pt x="552184" y="1097019"/>
                    <a:pt x="528889" y="1088502"/>
                  </a:cubicBezTo>
                  <a:cubicBezTo>
                    <a:pt x="525300" y="1087165"/>
                    <a:pt x="517206" y="1084561"/>
                    <a:pt x="513828" y="1083505"/>
                  </a:cubicBezTo>
                  <a:lnTo>
                    <a:pt x="454289" y="1055141"/>
                  </a:lnTo>
                  <a:cubicBezTo>
                    <a:pt x="453585" y="1054648"/>
                    <a:pt x="452600" y="1054015"/>
                    <a:pt x="451896" y="1053522"/>
                  </a:cubicBezTo>
                  <a:lnTo>
                    <a:pt x="407417" y="1030155"/>
                  </a:lnTo>
                  <a:cubicBezTo>
                    <a:pt x="362446" y="1013475"/>
                    <a:pt x="256316" y="1000806"/>
                    <a:pt x="212471" y="1011082"/>
                  </a:cubicBezTo>
                  <a:cubicBezTo>
                    <a:pt x="203321" y="1013193"/>
                    <a:pt x="189105" y="1013615"/>
                    <a:pt x="178408" y="1016853"/>
                  </a:cubicBezTo>
                  <a:cubicBezTo>
                    <a:pt x="166021" y="1020654"/>
                    <a:pt x="158702" y="1027199"/>
                    <a:pt x="147723" y="1030085"/>
                  </a:cubicBezTo>
                  <a:cubicBezTo>
                    <a:pt x="151523" y="1012630"/>
                    <a:pt x="156591" y="1008266"/>
                    <a:pt x="163136" y="993556"/>
                  </a:cubicBezTo>
                  <a:lnTo>
                    <a:pt x="265958" y="752848"/>
                  </a:lnTo>
                  <a:cubicBezTo>
                    <a:pt x="276726" y="733563"/>
                    <a:pt x="294250" y="701891"/>
                    <a:pt x="315574" y="678524"/>
                  </a:cubicBezTo>
                  <a:cubicBezTo>
                    <a:pt x="335561" y="656565"/>
                    <a:pt x="357378" y="633761"/>
                    <a:pt x="382996" y="618136"/>
                  </a:cubicBezTo>
                  <a:lnTo>
                    <a:pt x="414244" y="597514"/>
                  </a:lnTo>
                  <a:cubicBezTo>
                    <a:pt x="419381" y="594206"/>
                    <a:pt x="416988" y="596036"/>
                    <a:pt x="421985" y="593221"/>
                  </a:cubicBezTo>
                  <a:cubicBezTo>
                    <a:pt x="433387" y="586745"/>
                    <a:pt x="429445" y="588787"/>
                    <a:pt x="438383" y="581748"/>
                  </a:cubicBezTo>
                  <a:cubicBezTo>
                    <a:pt x="447532" y="574569"/>
                    <a:pt x="441832" y="578581"/>
                    <a:pt x="452740" y="572036"/>
                  </a:cubicBezTo>
                  <a:lnTo>
                    <a:pt x="495319" y="546698"/>
                  </a:lnTo>
                  <a:cubicBezTo>
                    <a:pt x="498697" y="545220"/>
                    <a:pt x="494474" y="544094"/>
                    <a:pt x="507213" y="542756"/>
                  </a:cubicBezTo>
                  <a:cubicBezTo>
                    <a:pt x="481243" y="600892"/>
                    <a:pt x="436554" y="659380"/>
                    <a:pt x="466183" y="727651"/>
                  </a:cubicBezTo>
                  <a:cubicBezTo>
                    <a:pt x="489196" y="780790"/>
                    <a:pt x="566612" y="778327"/>
                    <a:pt x="607712" y="751089"/>
                  </a:cubicBezTo>
                  <a:cubicBezTo>
                    <a:pt x="615806" y="745669"/>
                    <a:pt x="610246" y="749751"/>
                    <a:pt x="614609" y="745951"/>
                  </a:cubicBezTo>
                  <a:lnTo>
                    <a:pt x="651276" y="698794"/>
                  </a:lnTo>
                  <a:cubicBezTo>
                    <a:pt x="661762" y="684507"/>
                    <a:pt x="660566" y="694994"/>
                    <a:pt x="671123" y="674653"/>
                  </a:cubicBezTo>
                  <a:cubicBezTo>
                    <a:pt x="679427" y="658606"/>
                    <a:pt x="689632" y="628412"/>
                    <a:pt x="703004" y="618629"/>
                  </a:cubicBezTo>
                  <a:cubicBezTo>
                    <a:pt x="703074" y="637139"/>
                    <a:pt x="702863" y="633831"/>
                    <a:pt x="706875" y="646711"/>
                  </a:cubicBezTo>
                  <a:cubicBezTo>
                    <a:pt x="715390" y="674161"/>
                    <a:pt x="721654" y="695064"/>
                    <a:pt x="742978" y="714560"/>
                  </a:cubicBezTo>
                  <a:cubicBezTo>
                    <a:pt x="750298" y="721246"/>
                    <a:pt x="752409" y="722373"/>
                    <a:pt x="762121" y="727299"/>
                  </a:cubicBezTo>
                  <a:cubicBezTo>
                    <a:pt x="788161" y="740531"/>
                    <a:pt x="816805" y="749540"/>
                    <a:pt x="847701" y="743276"/>
                  </a:cubicBezTo>
                  <a:lnTo>
                    <a:pt x="865225" y="736942"/>
                  </a:lnTo>
                  <a:cubicBezTo>
                    <a:pt x="878667" y="728074"/>
                    <a:pt x="885494" y="716953"/>
                    <a:pt x="891546" y="703017"/>
                  </a:cubicBezTo>
                  <a:lnTo>
                    <a:pt x="899639" y="677820"/>
                  </a:lnTo>
                  <a:cubicBezTo>
                    <a:pt x="915545" y="624541"/>
                    <a:pt x="887816" y="592376"/>
                    <a:pt x="886620" y="550850"/>
                  </a:cubicBezTo>
                  <a:cubicBezTo>
                    <a:pt x="917023" y="552821"/>
                    <a:pt x="909915" y="559085"/>
                    <a:pt x="935110" y="566264"/>
                  </a:cubicBezTo>
                  <a:cubicBezTo>
                    <a:pt x="956997" y="572387"/>
                    <a:pt x="998168" y="579144"/>
                    <a:pt x="1023223" y="571402"/>
                  </a:cubicBezTo>
                  <a:cubicBezTo>
                    <a:pt x="1024208" y="571050"/>
                    <a:pt x="1025193" y="570628"/>
                    <a:pt x="1026179" y="570276"/>
                  </a:cubicBezTo>
                  <a:cubicBezTo>
                    <a:pt x="1027094" y="569994"/>
                    <a:pt x="1028149" y="569572"/>
                    <a:pt x="1029064" y="569220"/>
                  </a:cubicBezTo>
                  <a:cubicBezTo>
                    <a:pt x="1032302" y="568164"/>
                    <a:pt x="1034906" y="567461"/>
                    <a:pt x="1038284" y="566405"/>
                  </a:cubicBezTo>
                  <a:lnTo>
                    <a:pt x="1072769" y="545009"/>
                  </a:lnTo>
                  <a:cubicBezTo>
                    <a:pt x="1106621" y="516715"/>
                    <a:pt x="1111617" y="479834"/>
                    <a:pt x="1089941" y="443376"/>
                  </a:cubicBezTo>
                  <a:lnTo>
                    <a:pt x="1085507" y="435845"/>
                  </a:lnTo>
                  <a:cubicBezTo>
                    <a:pt x="1085015" y="435142"/>
                    <a:pt x="1084452" y="434086"/>
                    <a:pt x="1083959" y="433382"/>
                  </a:cubicBezTo>
                  <a:lnTo>
                    <a:pt x="1023997" y="381510"/>
                  </a:lnTo>
                  <a:lnTo>
                    <a:pt x="942711" y="354906"/>
                  </a:lnTo>
                  <a:cubicBezTo>
                    <a:pt x="951297" y="347234"/>
                    <a:pt x="954956" y="348078"/>
                    <a:pt x="964457" y="340759"/>
                  </a:cubicBezTo>
                  <a:lnTo>
                    <a:pt x="1018437" y="286986"/>
                  </a:lnTo>
                  <a:cubicBezTo>
                    <a:pt x="1035257" y="267702"/>
                    <a:pt x="1074528" y="206187"/>
                    <a:pt x="1074528" y="191196"/>
                  </a:cubicBezTo>
                  <a:cubicBezTo>
                    <a:pt x="1074528" y="169166"/>
                    <a:pt x="1063198" y="135805"/>
                    <a:pt x="1044547" y="121306"/>
                  </a:cubicBezTo>
                  <a:cubicBezTo>
                    <a:pt x="1021886" y="103710"/>
                    <a:pt x="945596" y="92097"/>
                    <a:pt x="914771" y="111312"/>
                  </a:cubicBezTo>
                  <a:cubicBezTo>
                    <a:pt x="893024" y="124896"/>
                    <a:pt x="880074" y="145025"/>
                    <a:pt x="863958" y="164310"/>
                  </a:cubicBezTo>
                  <a:cubicBezTo>
                    <a:pt x="855864" y="173882"/>
                    <a:pt x="848475" y="187677"/>
                    <a:pt x="838833" y="191196"/>
                  </a:cubicBezTo>
                  <a:cubicBezTo>
                    <a:pt x="838763" y="116520"/>
                    <a:pt x="849390" y="87241"/>
                    <a:pt x="777675" y="44589"/>
                  </a:cubicBezTo>
                  <a:cubicBezTo>
                    <a:pt x="735518" y="19533"/>
                    <a:pt x="689773" y="-14884"/>
                    <a:pt x="638538" y="6934"/>
                  </a:cubicBezTo>
                  <a:cubicBezTo>
                    <a:pt x="619888" y="14888"/>
                    <a:pt x="591174" y="54231"/>
                    <a:pt x="591174" y="75276"/>
                  </a:cubicBezTo>
                  <a:close/>
                </a:path>
              </a:pathLst>
            </a:custGeom>
            <a:solidFill>
              <a:srgbClr val="121212"/>
            </a:solidFill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7DC10717-01CB-EB67-9646-6BB0D2CC3E07}"/>
                </a:ext>
              </a:extLst>
            </p:cNvPr>
            <p:cNvSpPr/>
            <p:nvPr/>
          </p:nvSpPr>
          <p:spPr>
            <a:xfrm>
              <a:off x="2642189" y="7088053"/>
              <a:ext cx="83674" cy="108655"/>
            </a:xfrm>
            <a:custGeom>
              <a:avLst/>
              <a:gdLst>
                <a:gd name="connsiteX0" fmla="*/ 11889 w 83674"/>
                <a:gd name="connsiteY0" fmla="*/ 108655 h 108655"/>
                <a:gd name="connsiteX1" fmla="*/ 41518 w 83674"/>
                <a:gd name="connsiteY1" fmla="*/ 22437 h 108655"/>
                <a:gd name="connsiteX2" fmla="*/ 83674 w 83674"/>
                <a:gd name="connsiteY2" fmla="*/ 8712 h 108655"/>
                <a:gd name="connsiteX3" fmla="*/ 43629 w 83674"/>
                <a:gd name="connsiteY3" fmla="*/ 4560 h 108655"/>
                <a:gd name="connsiteX4" fmla="*/ 11889 w 83674"/>
                <a:gd name="connsiteY4" fmla="*/ 108655 h 108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674" h="108655">
                  <a:moveTo>
                    <a:pt x="11889" y="108655"/>
                  </a:moveTo>
                  <a:cubicBezTo>
                    <a:pt x="13437" y="104784"/>
                    <a:pt x="5907" y="54813"/>
                    <a:pt x="41518" y="22437"/>
                  </a:cubicBezTo>
                  <a:cubicBezTo>
                    <a:pt x="73399" y="-6561"/>
                    <a:pt x="65165" y="34613"/>
                    <a:pt x="83674" y="8712"/>
                  </a:cubicBezTo>
                  <a:cubicBezTo>
                    <a:pt x="71147" y="-2127"/>
                    <a:pt x="56227" y="-2056"/>
                    <a:pt x="43629" y="4560"/>
                  </a:cubicBezTo>
                  <a:cubicBezTo>
                    <a:pt x="28146" y="12724"/>
                    <a:pt x="-22878" y="95916"/>
                    <a:pt x="11889" y="108655"/>
                  </a:cubicBezTo>
                  <a:close/>
                </a:path>
              </a:pathLst>
            </a:custGeom>
            <a:solidFill>
              <a:srgbClr val="121212"/>
            </a:solidFill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8F69B331-0E52-BD5F-4418-54CA45E8EECC}"/>
                </a:ext>
              </a:extLst>
            </p:cNvPr>
            <p:cNvSpPr/>
            <p:nvPr/>
          </p:nvSpPr>
          <p:spPr>
            <a:xfrm>
              <a:off x="2674281" y="7112742"/>
              <a:ext cx="51652" cy="92126"/>
            </a:xfrm>
            <a:custGeom>
              <a:avLst/>
              <a:gdLst>
                <a:gd name="connsiteX0" fmla="*/ 11749 w 51652"/>
                <a:gd name="connsiteY0" fmla="*/ 91920 h 92126"/>
                <a:gd name="connsiteX1" fmla="*/ 25543 w 51652"/>
                <a:gd name="connsiteY1" fmla="*/ 29842 h 92126"/>
                <a:gd name="connsiteX2" fmla="*/ 51653 w 51652"/>
                <a:gd name="connsiteY2" fmla="*/ 0 h 92126"/>
                <a:gd name="connsiteX3" fmla="*/ 1051 w 51652"/>
                <a:gd name="connsiteY3" fmla="*/ 65667 h 92126"/>
                <a:gd name="connsiteX4" fmla="*/ 11749 w 51652"/>
                <a:gd name="connsiteY4" fmla="*/ 91920 h 9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652" h="92126">
                  <a:moveTo>
                    <a:pt x="11749" y="91920"/>
                  </a:moveTo>
                  <a:cubicBezTo>
                    <a:pt x="19842" y="77632"/>
                    <a:pt x="-1342" y="79743"/>
                    <a:pt x="25543" y="29842"/>
                  </a:cubicBezTo>
                  <a:cubicBezTo>
                    <a:pt x="45389" y="-6897"/>
                    <a:pt x="48134" y="29983"/>
                    <a:pt x="51653" y="0"/>
                  </a:cubicBezTo>
                  <a:cubicBezTo>
                    <a:pt x="20264" y="915"/>
                    <a:pt x="5696" y="38570"/>
                    <a:pt x="1051" y="65667"/>
                  </a:cubicBezTo>
                  <a:cubicBezTo>
                    <a:pt x="-4157" y="96213"/>
                    <a:pt x="11678" y="91920"/>
                    <a:pt x="11749" y="91920"/>
                  </a:cubicBezTo>
                  <a:close/>
                </a:path>
              </a:pathLst>
            </a:custGeom>
            <a:solidFill>
              <a:srgbClr val="121212"/>
            </a:solidFill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F1A5FFB0-C16F-07FE-C87B-0BFD7D90CBB8}"/>
                </a:ext>
              </a:extLst>
            </p:cNvPr>
            <p:cNvSpPr/>
            <p:nvPr/>
          </p:nvSpPr>
          <p:spPr>
            <a:xfrm>
              <a:off x="2945654" y="7244991"/>
              <a:ext cx="35906" cy="46331"/>
            </a:xfrm>
            <a:custGeom>
              <a:avLst/>
              <a:gdLst>
                <a:gd name="connsiteX0" fmla="*/ 23999 w 35906"/>
                <a:gd name="connsiteY0" fmla="*/ 43567 h 46331"/>
                <a:gd name="connsiteX1" fmla="*/ 32092 w 35906"/>
                <a:gd name="connsiteY1" fmla="*/ 23719 h 46331"/>
                <a:gd name="connsiteX2" fmla="*/ 35611 w 35906"/>
                <a:gd name="connsiteY2" fmla="*/ 0 h 46331"/>
                <a:gd name="connsiteX3" fmla="*/ 0 w 35906"/>
                <a:gd name="connsiteY3" fmla="*/ 43567 h 46331"/>
                <a:gd name="connsiteX4" fmla="*/ 23999 w 35906"/>
                <a:gd name="connsiteY4" fmla="*/ 43567 h 46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906" h="46331">
                  <a:moveTo>
                    <a:pt x="23999" y="43567"/>
                  </a:moveTo>
                  <a:cubicBezTo>
                    <a:pt x="26321" y="38499"/>
                    <a:pt x="29981" y="29209"/>
                    <a:pt x="32092" y="23719"/>
                  </a:cubicBezTo>
                  <a:cubicBezTo>
                    <a:pt x="36526" y="12176"/>
                    <a:pt x="36104" y="17173"/>
                    <a:pt x="35611" y="0"/>
                  </a:cubicBezTo>
                  <a:cubicBezTo>
                    <a:pt x="-5489" y="9642"/>
                    <a:pt x="7530" y="28153"/>
                    <a:pt x="0" y="43567"/>
                  </a:cubicBezTo>
                  <a:cubicBezTo>
                    <a:pt x="9360" y="47860"/>
                    <a:pt x="15905" y="46593"/>
                    <a:pt x="23999" y="43567"/>
                  </a:cubicBezTo>
                  <a:close/>
                </a:path>
              </a:pathLst>
            </a:custGeom>
            <a:solidFill>
              <a:srgbClr val="121212"/>
            </a:solidFill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88844955-BC02-5017-C7F5-F3DF168A0C01}"/>
                </a:ext>
              </a:extLst>
            </p:cNvPr>
            <p:cNvSpPr/>
            <p:nvPr/>
          </p:nvSpPr>
          <p:spPr>
            <a:xfrm>
              <a:off x="2644655" y="6860868"/>
              <a:ext cx="49327" cy="48117"/>
            </a:xfrm>
            <a:custGeom>
              <a:avLst/>
              <a:gdLst>
                <a:gd name="connsiteX0" fmla="*/ 17376 w 49327"/>
                <a:gd name="connsiteY0" fmla="*/ 48117 h 48117"/>
                <a:gd name="connsiteX1" fmla="*/ 49328 w 49327"/>
                <a:gd name="connsiteY1" fmla="*/ 187 h 48117"/>
                <a:gd name="connsiteX2" fmla="*/ 25399 w 49327"/>
                <a:gd name="connsiteY2" fmla="*/ 4269 h 48117"/>
                <a:gd name="connsiteX3" fmla="*/ 17376 w 49327"/>
                <a:gd name="connsiteY3" fmla="*/ 48117 h 48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327" h="48117">
                  <a:moveTo>
                    <a:pt x="17376" y="48117"/>
                  </a:moveTo>
                  <a:cubicBezTo>
                    <a:pt x="17869" y="18205"/>
                    <a:pt x="23921" y="36223"/>
                    <a:pt x="49328" y="187"/>
                  </a:cubicBezTo>
                  <a:cubicBezTo>
                    <a:pt x="27933" y="328"/>
                    <a:pt x="32015" y="-1573"/>
                    <a:pt x="25399" y="4269"/>
                  </a:cubicBezTo>
                  <a:cubicBezTo>
                    <a:pt x="14139" y="14123"/>
                    <a:pt x="-20769" y="44669"/>
                    <a:pt x="17376" y="48117"/>
                  </a:cubicBezTo>
                  <a:close/>
                </a:path>
              </a:pathLst>
            </a:custGeom>
            <a:solidFill>
              <a:srgbClr val="121212"/>
            </a:solidFill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0B2F1874-3CCD-CDAE-FA60-AE068BE1192B}"/>
                </a:ext>
              </a:extLst>
            </p:cNvPr>
            <p:cNvSpPr/>
            <p:nvPr/>
          </p:nvSpPr>
          <p:spPr>
            <a:xfrm>
              <a:off x="2933259" y="6968601"/>
              <a:ext cx="19284" cy="64257"/>
            </a:xfrm>
            <a:custGeom>
              <a:avLst/>
              <a:gdLst>
                <a:gd name="connsiteX0" fmla="*/ 8383 w 19284"/>
                <a:gd name="connsiteY0" fmla="*/ 64257 h 64257"/>
                <a:gd name="connsiteX1" fmla="*/ 16406 w 19284"/>
                <a:gd name="connsiteY1" fmla="*/ 350 h 64257"/>
                <a:gd name="connsiteX2" fmla="*/ 571 w 19284"/>
                <a:gd name="connsiteY2" fmla="*/ 28644 h 64257"/>
                <a:gd name="connsiteX3" fmla="*/ 8383 w 19284"/>
                <a:gd name="connsiteY3" fmla="*/ 64257 h 64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84" h="64257">
                  <a:moveTo>
                    <a:pt x="8383" y="64257"/>
                  </a:moveTo>
                  <a:cubicBezTo>
                    <a:pt x="26752" y="50885"/>
                    <a:pt x="16336" y="30051"/>
                    <a:pt x="16406" y="350"/>
                  </a:cubicBezTo>
                  <a:cubicBezTo>
                    <a:pt x="16195" y="420"/>
                    <a:pt x="4583" y="-5492"/>
                    <a:pt x="571" y="28644"/>
                  </a:cubicBezTo>
                  <a:cubicBezTo>
                    <a:pt x="-1118" y="42720"/>
                    <a:pt x="782" y="53278"/>
                    <a:pt x="8383" y="64257"/>
                  </a:cubicBezTo>
                  <a:close/>
                </a:path>
              </a:pathLst>
            </a:custGeom>
            <a:solidFill>
              <a:srgbClr val="121212"/>
            </a:solidFill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8094957E-B432-CEA7-D83A-04B43FCB5280}"/>
                </a:ext>
              </a:extLst>
            </p:cNvPr>
            <p:cNvSpPr/>
            <p:nvPr/>
          </p:nvSpPr>
          <p:spPr>
            <a:xfrm>
              <a:off x="2342445" y="7173956"/>
              <a:ext cx="31951" cy="52687"/>
            </a:xfrm>
            <a:custGeom>
              <a:avLst/>
              <a:gdLst>
                <a:gd name="connsiteX0" fmla="*/ 0 w 31951"/>
                <a:gd name="connsiteY0" fmla="*/ 50694 h 52687"/>
                <a:gd name="connsiteX1" fmla="*/ 14146 w 31951"/>
                <a:gd name="connsiteY1" fmla="*/ 35351 h 52687"/>
                <a:gd name="connsiteX2" fmla="*/ 21465 w 31951"/>
                <a:gd name="connsiteY2" fmla="*/ 16277 h 52687"/>
                <a:gd name="connsiteX3" fmla="*/ 25547 w 31951"/>
                <a:gd name="connsiteY3" fmla="*/ 12406 h 52687"/>
                <a:gd name="connsiteX4" fmla="*/ 27518 w 31951"/>
                <a:gd name="connsiteY4" fmla="*/ 10365 h 52687"/>
                <a:gd name="connsiteX5" fmla="*/ 31952 w 31951"/>
                <a:gd name="connsiteY5" fmla="*/ 2693 h 52687"/>
                <a:gd name="connsiteX6" fmla="*/ 0 w 31951"/>
                <a:gd name="connsiteY6" fmla="*/ 50694 h 52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951" h="52687">
                  <a:moveTo>
                    <a:pt x="0" y="50694"/>
                  </a:moveTo>
                  <a:cubicBezTo>
                    <a:pt x="34344" y="58577"/>
                    <a:pt x="14639" y="40911"/>
                    <a:pt x="14146" y="35351"/>
                  </a:cubicBezTo>
                  <a:cubicBezTo>
                    <a:pt x="13301" y="25075"/>
                    <a:pt x="17313" y="21204"/>
                    <a:pt x="21465" y="16277"/>
                  </a:cubicBezTo>
                  <a:cubicBezTo>
                    <a:pt x="22169" y="15362"/>
                    <a:pt x="24843" y="13251"/>
                    <a:pt x="25547" y="12406"/>
                  </a:cubicBezTo>
                  <a:cubicBezTo>
                    <a:pt x="26110" y="11843"/>
                    <a:pt x="27025" y="10928"/>
                    <a:pt x="27518" y="10365"/>
                  </a:cubicBezTo>
                  <a:cubicBezTo>
                    <a:pt x="28362" y="9380"/>
                    <a:pt x="31318" y="3890"/>
                    <a:pt x="31952" y="2693"/>
                  </a:cubicBezTo>
                  <a:cubicBezTo>
                    <a:pt x="5982" y="-9765"/>
                    <a:pt x="211" y="23526"/>
                    <a:pt x="0" y="50694"/>
                  </a:cubicBezTo>
                  <a:close/>
                </a:path>
              </a:pathLst>
            </a:custGeom>
            <a:solidFill>
              <a:srgbClr val="121212"/>
            </a:solidFill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15A49C01-AF9F-5E22-B7AC-BFD593D7BFB6}"/>
                </a:ext>
              </a:extLst>
            </p:cNvPr>
            <p:cNvSpPr/>
            <p:nvPr/>
          </p:nvSpPr>
          <p:spPr>
            <a:xfrm>
              <a:off x="2955749" y="6941150"/>
              <a:ext cx="18060" cy="63625"/>
            </a:xfrm>
            <a:custGeom>
              <a:avLst/>
              <a:gdLst>
                <a:gd name="connsiteX0" fmla="*/ 13903 w 18060"/>
                <a:gd name="connsiteY0" fmla="*/ 63626 h 63625"/>
                <a:gd name="connsiteX1" fmla="*/ 11721 w 18060"/>
                <a:gd name="connsiteY1" fmla="*/ 11613 h 63625"/>
                <a:gd name="connsiteX2" fmla="*/ 5880 w 18060"/>
                <a:gd name="connsiteY2" fmla="*/ 0 h 63625"/>
                <a:gd name="connsiteX3" fmla="*/ 1868 w 18060"/>
                <a:gd name="connsiteY3" fmla="*/ 4153 h 63625"/>
                <a:gd name="connsiteX4" fmla="*/ 3839 w 18060"/>
                <a:gd name="connsiteY4" fmla="*/ 49831 h 63625"/>
                <a:gd name="connsiteX5" fmla="*/ 13903 w 18060"/>
                <a:gd name="connsiteY5" fmla="*/ 63626 h 63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60" h="63625">
                  <a:moveTo>
                    <a:pt x="13903" y="63626"/>
                  </a:moveTo>
                  <a:cubicBezTo>
                    <a:pt x="23052" y="48916"/>
                    <a:pt x="14677" y="35754"/>
                    <a:pt x="11721" y="11613"/>
                  </a:cubicBezTo>
                  <a:cubicBezTo>
                    <a:pt x="10384" y="704"/>
                    <a:pt x="18477" y="9009"/>
                    <a:pt x="5880" y="0"/>
                  </a:cubicBezTo>
                  <a:lnTo>
                    <a:pt x="1868" y="4153"/>
                  </a:lnTo>
                  <a:cubicBezTo>
                    <a:pt x="-2002" y="12176"/>
                    <a:pt x="883" y="37936"/>
                    <a:pt x="3839" y="49831"/>
                  </a:cubicBezTo>
                  <a:cubicBezTo>
                    <a:pt x="9539" y="72846"/>
                    <a:pt x="1446" y="58840"/>
                    <a:pt x="13903" y="63626"/>
                  </a:cubicBezTo>
                  <a:close/>
                </a:path>
              </a:pathLst>
            </a:custGeom>
            <a:solidFill>
              <a:srgbClr val="121212"/>
            </a:solidFill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72C3B92E-B452-44CC-980C-3EB7FB4CB6F5}"/>
                </a:ext>
              </a:extLst>
            </p:cNvPr>
            <p:cNvSpPr/>
            <p:nvPr/>
          </p:nvSpPr>
          <p:spPr>
            <a:xfrm>
              <a:off x="2674136" y="6877261"/>
              <a:ext cx="31060" cy="47560"/>
            </a:xfrm>
            <a:custGeom>
              <a:avLst/>
              <a:gdLst>
                <a:gd name="connsiteX0" fmla="*/ 0 w 31060"/>
                <a:gd name="connsiteY0" fmla="*/ 47561 h 47560"/>
                <a:gd name="connsiteX1" fmla="*/ 19213 w 31060"/>
                <a:gd name="connsiteY1" fmla="*/ 27009 h 47560"/>
                <a:gd name="connsiteX2" fmla="*/ 27870 w 31060"/>
                <a:gd name="connsiteY2" fmla="*/ 3994 h 47560"/>
                <a:gd name="connsiteX3" fmla="*/ 18791 w 31060"/>
                <a:gd name="connsiteY3" fmla="*/ 6105 h 47560"/>
                <a:gd name="connsiteX4" fmla="*/ 9360 w 31060"/>
                <a:gd name="connsiteY4" fmla="*/ 21237 h 47560"/>
                <a:gd name="connsiteX5" fmla="*/ 0 w 31060"/>
                <a:gd name="connsiteY5" fmla="*/ 47561 h 47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060" h="47560">
                  <a:moveTo>
                    <a:pt x="0" y="47561"/>
                  </a:moveTo>
                  <a:cubicBezTo>
                    <a:pt x="24351" y="45801"/>
                    <a:pt x="10486" y="43619"/>
                    <a:pt x="19213" y="27009"/>
                  </a:cubicBezTo>
                  <a:cubicBezTo>
                    <a:pt x="25899" y="14199"/>
                    <a:pt x="36385" y="12580"/>
                    <a:pt x="27870" y="3994"/>
                  </a:cubicBezTo>
                  <a:cubicBezTo>
                    <a:pt x="25899" y="3008"/>
                    <a:pt x="30614" y="-5649"/>
                    <a:pt x="18791" y="6105"/>
                  </a:cubicBezTo>
                  <a:lnTo>
                    <a:pt x="9360" y="21237"/>
                  </a:lnTo>
                  <a:cubicBezTo>
                    <a:pt x="4786" y="28768"/>
                    <a:pt x="1337" y="28768"/>
                    <a:pt x="0" y="47561"/>
                  </a:cubicBezTo>
                  <a:close/>
                </a:path>
              </a:pathLst>
            </a:custGeom>
            <a:solidFill>
              <a:srgbClr val="121212"/>
            </a:solidFill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B7B1EC18-4E1F-7760-E5BF-9EFB7D2FD29F}"/>
                </a:ext>
              </a:extLst>
            </p:cNvPr>
            <p:cNvSpPr/>
            <p:nvPr/>
          </p:nvSpPr>
          <p:spPr>
            <a:xfrm>
              <a:off x="2374219" y="7180943"/>
              <a:ext cx="19296" cy="47578"/>
            </a:xfrm>
            <a:custGeom>
              <a:avLst/>
              <a:gdLst>
                <a:gd name="connsiteX0" fmla="*/ 16083 w 19296"/>
                <a:gd name="connsiteY0" fmla="*/ 35684 h 47578"/>
                <a:gd name="connsiteX1" fmla="*/ 16154 w 19296"/>
                <a:gd name="connsiteY1" fmla="*/ 0 h 47578"/>
                <a:gd name="connsiteX2" fmla="*/ 7004 w 19296"/>
                <a:gd name="connsiteY2" fmla="*/ 10487 h 47578"/>
                <a:gd name="connsiteX3" fmla="*/ 12142 w 19296"/>
                <a:gd name="connsiteY3" fmla="*/ 47579 h 47578"/>
                <a:gd name="connsiteX4" fmla="*/ 16083 w 19296"/>
                <a:gd name="connsiteY4" fmla="*/ 35684 h 47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96" h="47578">
                  <a:moveTo>
                    <a:pt x="16083" y="35684"/>
                  </a:moveTo>
                  <a:cubicBezTo>
                    <a:pt x="18828" y="15343"/>
                    <a:pt x="21643" y="8305"/>
                    <a:pt x="16154" y="0"/>
                  </a:cubicBezTo>
                  <a:cubicBezTo>
                    <a:pt x="5949" y="3801"/>
                    <a:pt x="10875" y="-633"/>
                    <a:pt x="7004" y="10487"/>
                  </a:cubicBezTo>
                  <a:cubicBezTo>
                    <a:pt x="-6086" y="47860"/>
                    <a:pt x="1233" y="44693"/>
                    <a:pt x="12142" y="47579"/>
                  </a:cubicBezTo>
                  <a:lnTo>
                    <a:pt x="16083" y="35684"/>
                  </a:lnTo>
                  <a:close/>
                </a:path>
              </a:pathLst>
            </a:custGeom>
            <a:solidFill>
              <a:srgbClr val="121212"/>
            </a:solidFill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42574BE2-941E-471C-6B53-706D8471CFD4}"/>
                </a:ext>
              </a:extLst>
            </p:cNvPr>
            <p:cNvSpPr/>
            <p:nvPr/>
          </p:nvSpPr>
          <p:spPr>
            <a:xfrm>
              <a:off x="2804603" y="7388431"/>
              <a:ext cx="11422" cy="67919"/>
            </a:xfrm>
            <a:custGeom>
              <a:avLst/>
              <a:gdLst>
                <a:gd name="connsiteX0" fmla="*/ 9233 w 11422"/>
                <a:gd name="connsiteY0" fmla="*/ 67919 h 67919"/>
                <a:gd name="connsiteX1" fmla="*/ 9233 w 11422"/>
                <a:gd name="connsiteY1" fmla="*/ 0 h 67919"/>
                <a:gd name="connsiteX2" fmla="*/ 928 w 11422"/>
                <a:gd name="connsiteY2" fmla="*/ 52365 h 67919"/>
                <a:gd name="connsiteX3" fmla="*/ 9233 w 11422"/>
                <a:gd name="connsiteY3" fmla="*/ 67919 h 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22" h="67919">
                  <a:moveTo>
                    <a:pt x="9233" y="67919"/>
                  </a:moveTo>
                  <a:cubicBezTo>
                    <a:pt x="9233" y="33854"/>
                    <a:pt x="14160" y="23930"/>
                    <a:pt x="9233" y="0"/>
                  </a:cubicBezTo>
                  <a:cubicBezTo>
                    <a:pt x="-1676" y="8657"/>
                    <a:pt x="-549" y="25971"/>
                    <a:pt x="928" y="52365"/>
                  </a:cubicBezTo>
                  <a:cubicBezTo>
                    <a:pt x="2125" y="74465"/>
                    <a:pt x="-338" y="63626"/>
                    <a:pt x="9233" y="67919"/>
                  </a:cubicBezTo>
                  <a:close/>
                </a:path>
              </a:pathLst>
            </a:custGeom>
            <a:solidFill>
              <a:srgbClr val="121212"/>
            </a:solidFill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6D1B756C-E644-F4F3-97FD-917A2EB4B8C2}"/>
                </a:ext>
              </a:extLst>
            </p:cNvPr>
            <p:cNvSpPr/>
            <p:nvPr/>
          </p:nvSpPr>
          <p:spPr>
            <a:xfrm>
              <a:off x="2701914" y="6893008"/>
              <a:ext cx="16479" cy="67919"/>
            </a:xfrm>
            <a:custGeom>
              <a:avLst/>
              <a:gdLst>
                <a:gd name="connsiteX0" fmla="*/ 4033 w 16479"/>
                <a:gd name="connsiteY0" fmla="*/ 67919 h 67919"/>
                <a:gd name="connsiteX1" fmla="*/ 8326 w 16479"/>
                <a:gd name="connsiteY1" fmla="*/ 52224 h 67919"/>
                <a:gd name="connsiteX2" fmla="*/ 12056 w 16479"/>
                <a:gd name="connsiteY2" fmla="*/ 0 h 67919"/>
                <a:gd name="connsiteX3" fmla="*/ 4033 w 16479"/>
                <a:gd name="connsiteY3" fmla="*/ 67919 h 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79" h="67919">
                  <a:moveTo>
                    <a:pt x="4033" y="67919"/>
                  </a:moveTo>
                  <a:lnTo>
                    <a:pt x="8326" y="52224"/>
                  </a:lnTo>
                  <a:cubicBezTo>
                    <a:pt x="11353" y="28505"/>
                    <a:pt x="22613" y="16892"/>
                    <a:pt x="12056" y="0"/>
                  </a:cubicBezTo>
                  <a:cubicBezTo>
                    <a:pt x="6145" y="9502"/>
                    <a:pt x="-6453" y="51309"/>
                    <a:pt x="4033" y="67919"/>
                  </a:cubicBezTo>
                  <a:close/>
                </a:path>
              </a:pathLst>
            </a:custGeom>
            <a:solidFill>
              <a:srgbClr val="121212"/>
            </a:solidFill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07C8E5ED-ABF8-F51D-E31F-3142B4C90F4A}"/>
                </a:ext>
              </a:extLst>
            </p:cNvPr>
            <p:cNvSpPr/>
            <p:nvPr/>
          </p:nvSpPr>
          <p:spPr>
            <a:xfrm>
              <a:off x="2717959" y="7140684"/>
              <a:ext cx="31974" cy="55813"/>
            </a:xfrm>
            <a:custGeom>
              <a:avLst/>
              <a:gdLst>
                <a:gd name="connsiteX0" fmla="*/ 23 w 31974"/>
                <a:gd name="connsiteY0" fmla="*/ 39977 h 55813"/>
                <a:gd name="connsiteX1" fmla="*/ 304 w 31974"/>
                <a:gd name="connsiteY1" fmla="*/ 47649 h 55813"/>
                <a:gd name="connsiteX2" fmla="*/ 3964 w 31974"/>
                <a:gd name="connsiteY2" fmla="*/ 55813 h 55813"/>
                <a:gd name="connsiteX3" fmla="*/ 15717 w 31974"/>
                <a:gd name="connsiteY3" fmla="*/ 27871 h 55813"/>
                <a:gd name="connsiteX4" fmla="*/ 17124 w 31974"/>
                <a:gd name="connsiteY4" fmla="*/ 25267 h 55813"/>
                <a:gd name="connsiteX5" fmla="*/ 31974 w 31974"/>
                <a:gd name="connsiteY5" fmla="*/ 0 h 55813"/>
                <a:gd name="connsiteX6" fmla="*/ 11142 w 31974"/>
                <a:gd name="connsiteY6" fmla="*/ 15132 h 55813"/>
                <a:gd name="connsiteX7" fmla="*/ 23 w 31974"/>
                <a:gd name="connsiteY7" fmla="*/ 39977 h 55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974" h="55813">
                  <a:moveTo>
                    <a:pt x="23" y="39977"/>
                  </a:moveTo>
                  <a:cubicBezTo>
                    <a:pt x="23" y="42441"/>
                    <a:pt x="-118" y="46241"/>
                    <a:pt x="304" y="47649"/>
                  </a:cubicBezTo>
                  <a:cubicBezTo>
                    <a:pt x="2275" y="54476"/>
                    <a:pt x="1712" y="52224"/>
                    <a:pt x="3964" y="55813"/>
                  </a:cubicBezTo>
                  <a:lnTo>
                    <a:pt x="15717" y="27871"/>
                  </a:lnTo>
                  <a:cubicBezTo>
                    <a:pt x="16139" y="27097"/>
                    <a:pt x="16702" y="26042"/>
                    <a:pt x="17124" y="25267"/>
                  </a:cubicBezTo>
                  <a:cubicBezTo>
                    <a:pt x="26133" y="9994"/>
                    <a:pt x="27611" y="16470"/>
                    <a:pt x="31974" y="0"/>
                  </a:cubicBezTo>
                  <a:cubicBezTo>
                    <a:pt x="20714" y="2886"/>
                    <a:pt x="15928" y="5419"/>
                    <a:pt x="11142" y="15132"/>
                  </a:cubicBezTo>
                  <a:lnTo>
                    <a:pt x="23" y="39977"/>
                  </a:lnTo>
                  <a:close/>
                </a:path>
              </a:pathLst>
            </a:custGeom>
            <a:solidFill>
              <a:srgbClr val="121212"/>
            </a:solidFill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EB2A9AE5-B7A2-00B9-253D-AAC7011AF8B0}"/>
                </a:ext>
              </a:extLst>
            </p:cNvPr>
            <p:cNvSpPr/>
            <p:nvPr/>
          </p:nvSpPr>
          <p:spPr>
            <a:xfrm>
              <a:off x="2981617" y="7252733"/>
              <a:ext cx="31740" cy="39836"/>
            </a:xfrm>
            <a:custGeom>
              <a:avLst/>
              <a:gdLst>
                <a:gd name="connsiteX0" fmla="*/ 0 w 31740"/>
                <a:gd name="connsiteY0" fmla="*/ 39836 h 39836"/>
                <a:gd name="connsiteX1" fmla="*/ 19213 w 31740"/>
                <a:gd name="connsiteY1" fmla="*/ 23085 h 39836"/>
                <a:gd name="connsiteX2" fmla="*/ 31740 w 31740"/>
                <a:gd name="connsiteY2" fmla="*/ 0 h 39836"/>
                <a:gd name="connsiteX3" fmla="*/ 10697 w 31740"/>
                <a:gd name="connsiteY3" fmla="*/ 14499 h 39836"/>
                <a:gd name="connsiteX4" fmla="*/ 0 w 31740"/>
                <a:gd name="connsiteY4" fmla="*/ 39836 h 39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740" h="39836">
                  <a:moveTo>
                    <a:pt x="0" y="39836"/>
                  </a:moveTo>
                  <a:cubicBezTo>
                    <a:pt x="19072" y="37936"/>
                    <a:pt x="11753" y="35473"/>
                    <a:pt x="19213" y="23085"/>
                  </a:cubicBezTo>
                  <a:cubicBezTo>
                    <a:pt x="26110" y="11754"/>
                    <a:pt x="27518" y="18722"/>
                    <a:pt x="31740" y="0"/>
                  </a:cubicBezTo>
                  <a:cubicBezTo>
                    <a:pt x="14709" y="352"/>
                    <a:pt x="16398" y="1267"/>
                    <a:pt x="10697" y="14499"/>
                  </a:cubicBezTo>
                  <a:lnTo>
                    <a:pt x="0" y="39836"/>
                  </a:lnTo>
                  <a:close/>
                </a:path>
              </a:pathLst>
            </a:custGeom>
            <a:solidFill>
              <a:srgbClr val="121212"/>
            </a:solidFill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9" name="图形 121">
            <a:extLst>
              <a:ext uri="{FF2B5EF4-FFF2-40B4-BE49-F238E27FC236}">
                <a16:creationId xmlns:a16="http://schemas.microsoft.com/office/drawing/2014/main" id="{5D2946DD-56E7-BA5C-A91E-F1035EABAD11}"/>
              </a:ext>
            </a:extLst>
          </p:cNvPr>
          <p:cNvGrpSpPr/>
          <p:nvPr/>
        </p:nvGrpSpPr>
        <p:grpSpPr>
          <a:xfrm>
            <a:off x="5918391" y="980766"/>
            <a:ext cx="1530029" cy="1148556"/>
            <a:chOff x="5462237" y="6889638"/>
            <a:chExt cx="1530029" cy="1148556"/>
          </a:xfrm>
          <a:solidFill>
            <a:srgbClr val="121212"/>
          </a:solidFill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41C326A6-D181-6BD0-0C18-1E66E9F6061A}"/>
                </a:ext>
              </a:extLst>
            </p:cNvPr>
            <p:cNvSpPr/>
            <p:nvPr/>
          </p:nvSpPr>
          <p:spPr>
            <a:xfrm>
              <a:off x="5462237" y="6889638"/>
              <a:ext cx="859017" cy="652202"/>
            </a:xfrm>
            <a:custGeom>
              <a:avLst/>
              <a:gdLst>
                <a:gd name="connsiteX0" fmla="*/ 447449 w 859017"/>
                <a:gd name="connsiteY0" fmla="*/ 590642 h 652202"/>
                <a:gd name="connsiteX1" fmla="*/ 484326 w 859017"/>
                <a:gd name="connsiteY1" fmla="*/ 547568 h 652202"/>
                <a:gd name="connsiteX2" fmla="*/ 539784 w 859017"/>
                <a:gd name="connsiteY2" fmla="*/ 487391 h 652202"/>
                <a:gd name="connsiteX3" fmla="*/ 541966 w 859017"/>
                <a:gd name="connsiteY3" fmla="*/ 485491 h 652202"/>
                <a:gd name="connsiteX4" fmla="*/ 635287 w 859017"/>
                <a:gd name="connsiteY4" fmla="*/ 406873 h 652202"/>
                <a:gd name="connsiteX5" fmla="*/ 645281 w 859017"/>
                <a:gd name="connsiteY5" fmla="*/ 396949 h 652202"/>
                <a:gd name="connsiteX6" fmla="*/ 775128 w 859017"/>
                <a:gd name="connsiteY6" fmla="*/ 291024 h 652202"/>
                <a:gd name="connsiteX7" fmla="*/ 789837 w 859017"/>
                <a:gd name="connsiteY7" fmla="*/ 312209 h 652202"/>
                <a:gd name="connsiteX8" fmla="*/ 798352 w 859017"/>
                <a:gd name="connsiteY8" fmla="*/ 319599 h 652202"/>
                <a:gd name="connsiteX9" fmla="*/ 802856 w 859017"/>
                <a:gd name="connsiteY9" fmla="*/ 323189 h 652202"/>
                <a:gd name="connsiteX10" fmla="*/ 807079 w 859017"/>
                <a:gd name="connsiteY10" fmla="*/ 326989 h 652202"/>
                <a:gd name="connsiteX11" fmla="*/ 656259 w 859017"/>
                <a:gd name="connsiteY11" fmla="*/ 475778 h 652202"/>
                <a:gd name="connsiteX12" fmla="*/ 635920 w 859017"/>
                <a:gd name="connsiteY12" fmla="*/ 495485 h 652202"/>
                <a:gd name="connsiteX13" fmla="*/ 613329 w 859017"/>
                <a:gd name="connsiteY13" fmla="*/ 516740 h 652202"/>
                <a:gd name="connsiteX14" fmla="*/ 555478 w 859017"/>
                <a:gd name="connsiteY14" fmla="*/ 566712 h 652202"/>
                <a:gd name="connsiteX15" fmla="*/ 549426 w 859017"/>
                <a:gd name="connsiteY15" fmla="*/ 572624 h 652202"/>
                <a:gd name="connsiteX16" fmla="*/ 447449 w 859017"/>
                <a:gd name="connsiteY16" fmla="*/ 590642 h 652202"/>
                <a:gd name="connsiteX17" fmla="*/ 323724 w 859017"/>
                <a:gd name="connsiteY17" fmla="*/ 378932 h 652202"/>
                <a:gd name="connsiteX18" fmla="*/ 379393 w 859017"/>
                <a:gd name="connsiteY18" fmla="*/ 294895 h 652202"/>
                <a:gd name="connsiteX19" fmla="*/ 423802 w 859017"/>
                <a:gd name="connsiteY19" fmla="*/ 259352 h 652202"/>
                <a:gd name="connsiteX20" fmla="*/ 503328 w 859017"/>
                <a:gd name="connsiteY20" fmla="*/ 210858 h 652202"/>
                <a:gd name="connsiteX21" fmla="*/ 567935 w 859017"/>
                <a:gd name="connsiteY21" fmla="*/ 192418 h 652202"/>
                <a:gd name="connsiteX22" fmla="*/ 667942 w 859017"/>
                <a:gd name="connsiteY22" fmla="*/ 206424 h 652202"/>
                <a:gd name="connsiteX23" fmla="*/ 747258 w 859017"/>
                <a:gd name="connsiteY23" fmla="*/ 255058 h 652202"/>
                <a:gd name="connsiteX24" fmla="*/ 685748 w 859017"/>
                <a:gd name="connsiteY24" fmla="*/ 309464 h 652202"/>
                <a:gd name="connsiteX25" fmla="*/ 683777 w 859017"/>
                <a:gd name="connsiteY25" fmla="*/ 311505 h 652202"/>
                <a:gd name="connsiteX26" fmla="*/ 419579 w 859017"/>
                <a:gd name="connsiteY26" fmla="*/ 558688 h 652202"/>
                <a:gd name="connsiteX27" fmla="*/ 360039 w 859017"/>
                <a:gd name="connsiteY27" fmla="*/ 502453 h 652202"/>
                <a:gd name="connsiteX28" fmla="*/ 323724 w 859017"/>
                <a:gd name="connsiteY28" fmla="*/ 378932 h 652202"/>
                <a:gd name="connsiteX29" fmla="*/ 323935 w 859017"/>
                <a:gd name="connsiteY29" fmla="*/ 286871 h 652202"/>
                <a:gd name="connsiteX30" fmla="*/ 313731 w 859017"/>
                <a:gd name="connsiteY30" fmla="*/ 305100 h 652202"/>
                <a:gd name="connsiteX31" fmla="*/ 308663 w 859017"/>
                <a:gd name="connsiteY31" fmla="*/ 311998 h 652202"/>
                <a:gd name="connsiteX32" fmla="*/ 303104 w 859017"/>
                <a:gd name="connsiteY32" fmla="*/ 322414 h 652202"/>
                <a:gd name="connsiteX33" fmla="*/ 319009 w 859017"/>
                <a:gd name="connsiteY33" fmla="*/ 491473 h 652202"/>
                <a:gd name="connsiteX34" fmla="*/ 326328 w 859017"/>
                <a:gd name="connsiteY34" fmla="*/ 504212 h 652202"/>
                <a:gd name="connsiteX35" fmla="*/ 385305 w 859017"/>
                <a:gd name="connsiteY35" fmla="*/ 568894 h 652202"/>
                <a:gd name="connsiteX36" fmla="*/ 394947 w 859017"/>
                <a:gd name="connsiteY36" fmla="*/ 579311 h 652202"/>
                <a:gd name="connsiteX37" fmla="*/ 404659 w 859017"/>
                <a:gd name="connsiteY37" fmla="*/ 589516 h 652202"/>
                <a:gd name="connsiteX38" fmla="*/ 458005 w 859017"/>
                <a:gd name="connsiteY38" fmla="*/ 639980 h 652202"/>
                <a:gd name="connsiteX39" fmla="*/ 565754 w 859017"/>
                <a:gd name="connsiteY39" fmla="*/ 612953 h 652202"/>
                <a:gd name="connsiteX40" fmla="*/ 611288 w 859017"/>
                <a:gd name="connsiteY40" fmla="*/ 574525 h 652202"/>
                <a:gd name="connsiteX41" fmla="*/ 676880 w 859017"/>
                <a:gd name="connsiteY41" fmla="*/ 629212 h 652202"/>
                <a:gd name="connsiteX42" fmla="*/ 672869 w 859017"/>
                <a:gd name="connsiteY42" fmla="*/ 589094 h 652202"/>
                <a:gd name="connsiteX43" fmla="*/ 654922 w 859017"/>
                <a:gd name="connsiteY43" fmla="*/ 571217 h 652202"/>
                <a:gd name="connsiteX44" fmla="*/ 635076 w 859017"/>
                <a:gd name="connsiteY44" fmla="*/ 554677 h 652202"/>
                <a:gd name="connsiteX45" fmla="*/ 650207 w 859017"/>
                <a:gd name="connsiteY45" fmla="*/ 537574 h 652202"/>
                <a:gd name="connsiteX46" fmla="*/ 658582 w 859017"/>
                <a:gd name="connsiteY46" fmla="*/ 529972 h 652202"/>
                <a:gd name="connsiteX47" fmla="*/ 660693 w 859017"/>
                <a:gd name="connsiteY47" fmla="*/ 528142 h 652202"/>
                <a:gd name="connsiteX48" fmla="*/ 704961 w 859017"/>
                <a:gd name="connsiteY48" fmla="*/ 488587 h 652202"/>
                <a:gd name="connsiteX49" fmla="*/ 775128 w 859017"/>
                <a:gd name="connsiteY49" fmla="*/ 422709 h 652202"/>
                <a:gd name="connsiteX50" fmla="*/ 809965 w 859017"/>
                <a:gd name="connsiteY50" fmla="*/ 459871 h 652202"/>
                <a:gd name="connsiteX51" fmla="*/ 829600 w 859017"/>
                <a:gd name="connsiteY51" fmla="*/ 476200 h 652202"/>
                <a:gd name="connsiteX52" fmla="*/ 859018 w 859017"/>
                <a:gd name="connsiteY52" fmla="*/ 482816 h 652202"/>
                <a:gd name="connsiteX53" fmla="*/ 847124 w 859017"/>
                <a:gd name="connsiteY53" fmla="*/ 458745 h 652202"/>
                <a:gd name="connsiteX54" fmla="*/ 794974 w 859017"/>
                <a:gd name="connsiteY54" fmla="*/ 402862 h 652202"/>
                <a:gd name="connsiteX55" fmla="*/ 850995 w 859017"/>
                <a:gd name="connsiteY55" fmla="*/ 342966 h 652202"/>
                <a:gd name="connsiteX56" fmla="*/ 840790 w 859017"/>
                <a:gd name="connsiteY56" fmla="*/ 325230 h 652202"/>
                <a:gd name="connsiteX57" fmla="*/ 826926 w 859017"/>
                <a:gd name="connsiteY57" fmla="*/ 311224 h 652202"/>
                <a:gd name="connsiteX58" fmla="*/ 804897 w 859017"/>
                <a:gd name="connsiteY58" fmla="*/ 273217 h 652202"/>
                <a:gd name="connsiteX59" fmla="*/ 765345 w 859017"/>
                <a:gd name="connsiteY59" fmla="*/ 233099 h 652202"/>
                <a:gd name="connsiteX60" fmla="*/ 673291 w 859017"/>
                <a:gd name="connsiteY60" fmla="*/ 173133 h 652202"/>
                <a:gd name="connsiteX61" fmla="*/ 497487 w 859017"/>
                <a:gd name="connsiteY61" fmla="*/ 169192 h 652202"/>
                <a:gd name="connsiteX62" fmla="*/ 421198 w 859017"/>
                <a:gd name="connsiteY62" fmla="*/ 212758 h 652202"/>
                <a:gd name="connsiteX63" fmla="*/ 408600 w 859017"/>
                <a:gd name="connsiteY63" fmla="*/ 220149 h 652202"/>
                <a:gd name="connsiteX64" fmla="*/ 351664 w 859017"/>
                <a:gd name="connsiteY64" fmla="*/ 267164 h 652202"/>
                <a:gd name="connsiteX65" fmla="*/ 253910 w 859017"/>
                <a:gd name="connsiteY65" fmla="*/ 193051 h 652202"/>
                <a:gd name="connsiteX66" fmla="*/ 251728 w 859017"/>
                <a:gd name="connsiteY66" fmla="*/ 191221 h 652202"/>
                <a:gd name="connsiteX67" fmla="*/ 245183 w 859017"/>
                <a:gd name="connsiteY67" fmla="*/ 185802 h 652202"/>
                <a:gd name="connsiteX68" fmla="*/ 199015 w 859017"/>
                <a:gd name="connsiteY68" fmla="*/ 152018 h 652202"/>
                <a:gd name="connsiteX69" fmla="*/ 90774 w 859017"/>
                <a:gd name="connsiteY69" fmla="*/ 64674 h 652202"/>
                <a:gd name="connsiteX70" fmla="*/ 64312 w 859017"/>
                <a:gd name="connsiteY70" fmla="*/ 42996 h 652202"/>
                <a:gd name="connsiteX71" fmla="*/ 4420 w 859017"/>
                <a:gd name="connsiteY71" fmla="*/ 2244 h 652202"/>
                <a:gd name="connsiteX72" fmla="*/ 21029 w 859017"/>
                <a:gd name="connsiteY72" fmla="*/ 46374 h 652202"/>
                <a:gd name="connsiteX73" fmla="*/ 168401 w 859017"/>
                <a:gd name="connsiteY73" fmla="*/ 166728 h 652202"/>
                <a:gd name="connsiteX74" fmla="*/ 179379 w 859017"/>
                <a:gd name="connsiteY74" fmla="*/ 175667 h 652202"/>
                <a:gd name="connsiteX75" fmla="*/ 278612 w 859017"/>
                <a:gd name="connsiteY75" fmla="*/ 252173 h 652202"/>
                <a:gd name="connsiteX76" fmla="*/ 289661 w 859017"/>
                <a:gd name="connsiteY76" fmla="*/ 261182 h 652202"/>
                <a:gd name="connsiteX77" fmla="*/ 323935 w 859017"/>
                <a:gd name="connsiteY77" fmla="*/ 286871 h 652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859017" h="652202">
                  <a:moveTo>
                    <a:pt x="447449" y="590642"/>
                  </a:moveTo>
                  <a:cubicBezTo>
                    <a:pt x="456668" y="571850"/>
                    <a:pt x="469547" y="562067"/>
                    <a:pt x="484326" y="547568"/>
                  </a:cubicBezTo>
                  <a:lnTo>
                    <a:pt x="539784" y="487391"/>
                  </a:lnTo>
                  <a:cubicBezTo>
                    <a:pt x="540418" y="486828"/>
                    <a:pt x="541333" y="486054"/>
                    <a:pt x="541966" y="485491"/>
                  </a:cubicBezTo>
                  <a:lnTo>
                    <a:pt x="635287" y="406873"/>
                  </a:lnTo>
                  <a:cubicBezTo>
                    <a:pt x="639017" y="403706"/>
                    <a:pt x="640987" y="401384"/>
                    <a:pt x="645281" y="396949"/>
                  </a:cubicBezTo>
                  <a:lnTo>
                    <a:pt x="775128" y="291024"/>
                  </a:lnTo>
                  <a:lnTo>
                    <a:pt x="789837" y="312209"/>
                  </a:lnTo>
                  <a:cubicBezTo>
                    <a:pt x="792933" y="315728"/>
                    <a:pt x="795044" y="316854"/>
                    <a:pt x="798352" y="319599"/>
                  </a:cubicBezTo>
                  <a:lnTo>
                    <a:pt x="802856" y="323189"/>
                  </a:lnTo>
                  <a:cubicBezTo>
                    <a:pt x="803490" y="323681"/>
                    <a:pt x="806164" y="326004"/>
                    <a:pt x="807079" y="326989"/>
                  </a:cubicBezTo>
                  <a:lnTo>
                    <a:pt x="656259" y="475778"/>
                  </a:lnTo>
                  <a:cubicBezTo>
                    <a:pt x="648377" y="483309"/>
                    <a:pt x="644084" y="488306"/>
                    <a:pt x="635920" y="495485"/>
                  </a:cubicBezTo>
                  <a:lnTo>
                    <a:pt x="613329" y="516740"/>
                  </a:lnTo>
                  <a:cubicBezTo>
                    <a:pt x="581026" y="548835"/>
                    <a:pt x="578140" y="546301"/>
                    <a:pt x="555478" y="566712"/>
                  </a:cubicBezTo>
                  <a:lnTo>
                    <a:pt x="549426" y="572624"/>
                  </a:lnTo>
                  <a:cubicBezTo>
                    <a:pt x="517474" y="604226"/>
                    <a:pt x="482919" y="642866"/>
                    <a:pt x="447449" y="590642"/>
                  </a:cubicBezTo>
                  <a:close/>
                  <a:moveTo>
                    <a:pt x="323724" y="378932"/>
                  </a:moveTo>
                  <a:cubicBezTo>
                    <a:pt x="323724" y="349301"/>
                    <a:pt x="356591" y="313405"/>
                    <a:pt x="379393" y="294895"/>
                  </a:cubicBezTo>
                  <a:lnTo>
                    <a:pt x="423802" y="259352"/>
                  </a:lnTo>
                  <a:cubicBezTo>
                    <a:pt x="451742" y="236407"/>
                    <a:pt x="476374" y="225427"/>
                    <a:pt x="503328" y="210858"/>
                  </a:cubicBezTo>
                  <a:cubicBezTo>
                    <a:pt x="521345" y="201145"/>
                    <a:pt x="540840" y="190447"/>
                    <a:pt x="567935" y="192418"/>
                  </a:cubicBezTo>
                  <a:cubicBezTo>
                    <a:pt x="586234" y="193826"/>
                    <a:pt x="637046" y="191081"/>
                    <a:pt x="667942" y="206424"/>
                  </a:cubicBezTo>
                  <a:cubicBezTo>
                    <a:pt x="684059" y="214377"/>
                    <a:pt x="731282" y="241052"/>
                    <a:pt x="747258" y="255058"/>
                  </a:cubicBezTo>
                  <a:lnTo>
                    <a:pt x="685748" y="309464"/>
                  </a:lnTo>
                  <a:cubicBezTo>
                    <a:pt x="685114" y="310097"/>
                    <a:pt x="684340" y="310942"/>
                    <a:pt x="683777" y="311505"/>
                  </a:cubicBezTo>
                  <a:lnTo>
                    <a:pt x="419579" y="558688"/>
                  </a:lnTo>
                  <a:lnTo>
                    <a:pt x="360039" y="502453"/>
                  </a:lnTo>
                  <a:cubicBezTo>
                    <a:pt x="325343" y="458182"/>
                    <a:pt x="323724" y="426017"/>
                    <a:pt x="323724" y="378932"/>
                  </a:cubicBezTo>
                  <a:close/>
                  <a:moveTo>
                    <a:pt x="323935" y="286871"/>
                  </a:moveTo>
                  <a:cubicBezTo>
                    <a:pt x="320346" y="299399"/>
                    <a:pt x="321472" y="294402"/>
                    <a:pt x="313731" y="305100"/>
                  </a:cubicBezTo>
                  <a:lnTo>
                    <a:pt x="308663" y="311998"/>
                  </a:lnTo>
                  <a:cubicBezTo>
                    <a:pt x="308663" y="311998"/>
                    <a:pt x="303174" y="322203"/>
                    <a:pt x="303104" y="322414"/>
                  </a:cubicBezTo>
                  <a:cubicBezTo>
                    <a:pt x="279597" y="375342"/>
                    <a:pt x="294306" y="442065"/>
                    <a:pt x="319009" y="491473"/>
                  </a:cubicBezTo>
                  <a:cubicBezTo>
                    <a:pt x="319150" y="491684"/>
                    <a:pt x="326117" y="504001"/>
                    <a:pt x="326328" y="504212"/>
                  </a:cubicBezTo>
                  <a:cubicBezTo>
                    <a:pt x="349342" y="536307"/>
                    <a:pt x="358280" y="542571"/>
                    <a:pt x="385305" y="568894"/>
                  </a:cubicBezTo>
                  <a:cubicBezTo>
                    <a:pt x="388824" y="572343"/>
                    <a:pt x="391850" y="575932"/>
                    <a:pt x="394947" y="579311"/>
                  </a:cubicBezTo>
                  <a:cubicBezTo>
                    <a:pt x="399099" y="583674"/>
                    <a:pt x="400788" y="585223"/>
                    <a:pt x="404659" y="589516"/>
                  </a:cubicBezTo>
                  <a:lnTo>
                    <a:pt x="458005" y="639980"/>
                  </a:lnTo>
                  <a:cubicBezTo>
                    <a:pt x="503540" y="666092"/>
                    <a:pt x="524371" y="647230"/>
                    <a:pt x="565754" y="612953"/>
                  </a:cubicBezTo>
                  <a:lnTo>
                    <a:pt x="611288" y="574525"/>
                  </a:lnTo>
                  <a:cubicBezTo>
                    <a:pt x="654711" y="596413"/>
                    <a:pt x="661819" y="620977"/>
                    <a:pt x="676880" y="629212"/>
                  </a:cubicBezTo>
                  <a:cubicBezTo>
                    <a:pt x="702075" y="642936"/>
                    <a:pt x="695038" y="611335"/>
                    <a:pt x="672869" y="589094"/>
                  </a:cubicBezTo>
                  <a:lnTo>
                    <a:pt x="654922" y="571217"/>
                  </a:lnTo>
                  <a:cubicBezTo>
                    <a:pt x="645773" y="563263"/>
                    <a:pt x="642536" y="564389"/>
                    <a:pt x="635076" y="554677"/>
                  </a:cubicBezTo>
                  <a:cubicBezTo>
                    <a:pt x="640143" y="546794"/>
                    <a:pt x="642606" y="544823"/>
                    <a:pt x="650207" y="537574"/>
                  </a:cubicBezTo>
                  <a:cubicBezTo>
                    <a:pt x="653867" y="534055"/>
                    <a:pt x="654852" y="533210"/>
                    <a:pt x="658582" y="529972"/>
                  </a:cubicBezTo>
                  <a:cubicBezTo>
                    <a:pt x="659145" y="529480"/>
                    <a:pt x="660060" y="528706"/>
                    <a:pt x="660693" y="528142"/>
                  </a:cubicBezTo>
                  <a:lnTo>
                    <a:pt x="704961" y="488587"/>
                  </a:lnTo>
                  <a:cubicBezTo>
                    <a:pt x="729452" y="466910"/>
                    <a:pt x="748384" y="441431"/>
                    <a:pt x="775128" y="422709"/>
                  </a:cubicBezTo>
                  <a:cubicBezTo>
                    <a:pt x="788710" y="431789"/>
                    <a:pt x="799689" y="448540"/>
                    <a:pt x="809965" y="459871"/>
                  </a:cubicBezTo>
                  <a:lnTo>
                    <a:pt x="829600" y="476200"/>
                  </a:lnTo>
                  <a:cubicBezTo>
                    <a:pt x="843535" y="485491"/>
                    <a:pt x="837553" y="482535"/>
                    <a:pt x="859018" y="482816"/>
                  </a:cubicBezTo>
                  <a:cubicBezTo>
                    <a:pt x="857610" y="469584"/>
                    <a:pt x="854021" y="466135"/>
                    <a:pt x="847124" y="458745"/>
                  </a:cubicBezTo>
                  <a:lnTo>
                    <a:pt x="794974" y="402862"/>
                  </a:lnTo>
                  <a:lnTo>
                    <a:pt x="850995" y="342966"/>
                  </a:lnTo>
                  <a:cubicBezTo>
                    <a:pt x="847687" y="336913"/>
                    <a:pt x="845787" y="331564"/>
                    <a:pt x="840790" y="325230"/>
                  </a:cubicBezTo>
                  <a:cubicBezTo>
                    <a:pt x="836427" y="319740"/>
                    <a:pt x="830656" y="315306"/>
                    <a:pt x="826926" y="311224"/>
                  </a:cubicBezTo>
                  <a:lnTo>
                    <a:pt x="804897" y="273217"/>
                  </a:lnTo>
                  <a:cubicBezTo>
                    <a:pt x="790681" y="233732"/>
                    <a:pt x="787936" y="253932"/>
                    <a:pt x="765345" y="233099"/>
                  </a:cubicBezTo>
                  <a:lnTo>
                    <a:pt x="673291" y="173133"/>
                  </a:lnTo>
                  <a:cubicBezTo>
                    <a:pt x="628249" y="153285"/>
                    <a:pt x="544570" y="146388"/>
                    <a:pt x="497487" y="169192"/>
                  </a:cubicBezTo>
                  <a:lnTo>
                    <a:pt x="421198" y="212758"/>
                  </a:lnTo>
                  <a:cubicBezTo>
                    <a:pt x="416201" y="215855"/>
                    <a:pt x="412963" y="217404"/>
                    <a:pt x="408600" y="220149"/>
                  </a:cubicBezTo>
                  <a:lnTo>
                    <a:pt x="351664" y="267164"/>
                  </a:lnTo>
                  <a:lnTo>
                    <a:pt x="253910" y="193051"/>
                  </a:lnTo>
                  <a:cubicBezTo>
                    <a:pt x="253276" y="192488"/>
                    <a:pt x="252361" y="191714"/>
                    <a:pt x="251728" y="191221"/>
                  </a:cubicBezTo>
                  <a:cubicBezTo>
                    <a:pt x="249124" y="189040"/>
                    <a:pt x="250180" y="189673"/>
                    <a:pt x="245183" y="185802"/>
                  </a:cubicBezTo>
                  <a:lnTo>
                    <a:pt x="199015" y="152018"/>
                  </a:lnTo>
                  <a:cubicBezTo>
                    <a:pt x="160800" y="126610"/>
                    <a:pt x="125822" y="93882"/>
                    <a:pt x="90774" y="64674"/>
                  </a:cubicBezTo>
                  <a:lnTo>
                    <a:pt x="64312" y="42996"/>
                  </a:lnTo>
                  <a:cubicBezTo>
                    <a:pt x="51714" y="31805"/>
                    <a:pt x="20678" y="-10073"/>
                    <a:pt x="4420" y="2244"/>
                  </a:cubicBezTo>
                  <a:cubicBezTo>
                    <a:pt x="-9585" y="12943"/>
                    <a:pt x="13499" y="39688"/>
                    <a:pt x="21029" y="46374"/>
                  </a:cubicBezTo>
                  <a:lnTo>
                    <a:pt x="168401" y="166728"/>
                  </a:lnTo>
                  <a:cubicBezTo>
                    <a:pt x="173820" y="170599"/>
                    <a:pt x="174312" y="171233"/>
                    <a:pt x="179379" y="175667"/>
                  </a:cubicBezTo>
                  <a:lnTo>
                    <a:pt x="278612" y="252173"/>
                  </a:lnTo>
                  <a:cubicBezTo>
                    <a:pt x="281427" y="254284"/>
                    <a:pt x="286635" y="258507"/>
                    <a:pt x="289661" y="261182"/>
                  </a:cubicBezTo>
                  <a:lnTo>
                    <a:pt x="323935" y="286871"/>
                  </a:lnTo>
                  <a:close/>
                </a:path>
              </a:pathLst>
            </a:custGeom>
            <a:solidFill>
              <a:srgbClr val="121212"/>
            </a:solidFill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C44D1D1A-C971-6FAC-69B9-E28FA49ED6E0}"/>
                </a:ext>
              </a:extLst>
            </p:cNvPr>
            <p:cNvSpPr/>
            <p:nvPr/>
          </p:nvSpPr>
          <p:spPr>
            <a:xfrm>
              <a:off x="6202007" y="7364430"/>
              <a:ext cx="790259" cy="673763"/>
            </a:xfrm>
            <a:custGeom>
              <a:avLst/>
              <a:gdLst>
                <a:gd name="connsiteX0" fmla="*/ 95248 w 790259"/>
                <a:gd name="connsiteY0" fmla="*/ 411526 h 673763"/>
                <a:gd name="connsiteX1" fmla="*/ 151480 w 790259"/>
                <a:gd name="connsiteY1" fmla="*/ 355924 h 673763"/>
                <a:gd name="connsiteX2" fmla="*/ 207079 w 790259"/>
                <a:gd name="connsiteY2" fmla="*/ 303630 h 673763"/>
                <a:gd name="connsiteX3" fmla="*/ 253458 w 790259"/>
                <a:gd name="connsiteY3" fmla="*/ 262175 h 673763"/>
                <a:gd name="connsiteX4" fmla="*/ 255639 w 790259"/>
                <a:gd name="connsiteY4" fmla="*/ 260345 h 673763"/>
                <a:gd name="connsiteX5" fmla="*/ 295403 w 790259"/>
                <a:gd name="connsiteY5" fmla="*/ 220016 h 673763"/>
                <a:gd name="connsiteX6" fmla="*/ 297162 w 790259"/>
                <a:gd name="connsiteY6" fmla="*/ 217834 h 673763"/>
                <a:gd name="connsiteX7" fmla="*/ 300822 w 790259"/>
                <a:gd name="connsiteY7" fmla="*/ 213470 h 673763"/>
                <a:gd name="connsiteX8" fmla="*/ 319683 w 790259"/>
                <a:gd name="connsiteY8" fmla="*/ 192567 h 673763"/>
                <a:gd name="connsiteX9" fmla="*/ 394847 w 790259"/>
                <a:gd name="connsiteY9" fmla="*/ 119721 h 673763"/>
                <a:gd name="connsiteX10" fmla="*/ 440100 w 790259"/>
                <a:gd name="connsiteY10" fmla="*/ 174549 h 673763"/>
                <a:gd name="connsiteX11" fmla="*/ 453894 w 790259"/>
                <a:gd name="connsiteY11" fmla="*/ 212696 h 673763"/>
                <a:gd name="connsiteX12" fmla="*/ 413286 w 790259"/>
                <a:gd name="connsiteY12" fmla="*/ 346071 h 673763"/>
                <a:gd name="connsiteX13" fmla="*/ 382742 w 790259"/>
                <a:gd name="connsiteY13" fmla="*/ 387245 h 673763"/>
                <a:gd name="connsiteX14" fmla="*/ 380912 w 790259"/>
                <a:gd name="connsiteY14" fmla="*/ 389426 h 673763"/>
                <a:gd name="connsiteX15" fmla="*/ 323554 w 790259"/>
                <a:gd name="connsiteY15" fmla="*/ 436160 h 673763"/>
                <a:gd name="connsiteX16" fmla="*/ 125581 w 790259"/>
                <a:gd name="connsiteY16" fmla="*/ 433204 h 673763"/>
                <a:gd name="connsiteX17" fmla="*/ 95248 w 790259"/>
                <a:gd name="connsiteY17" fmla="*/ 411526 h 673763"/>
                <a:gd name="connsiteX18" fmla="*/ 63297 w 790259"/>
                <a:gd name="connsiteY18" fmla="*/ 383655 h 673763"/>
                <a:gd name="connsiteX19" fmla="*/ 47673 w 790259"/>
                <a:gd name="connsiteY19" fmla="*/ 303912 h 673763"/>
                <a:gd name="connsiteX20" fmla="*/ 100386 w 790259"/>
                <a:gd name="connsiteY20" fmla="*/ 252814 h 673763"/>
                <a:gd name="connsiteX21" fmla="*/ 104679 w 790259"/>
                <a:gd name="connsiteY21" fmla="*/ 249154 h 673763"/>
                <a:gd name="connsiteX22" fmla="*/ 106861 w 790259"/>
                <a:gd name="connsiteY22" fmla="*/ 247324 h 673763"/>
                <a:gd name="connsiteX23" fmla="*/ 121218 w 790259"/>
                <a:gd name="connsiteY23" fmla="*/ 233600 h 673763"/>
                <a:gd name="connsiteX24" fmla="*/ 214117 w 790259"/>
                <a:gd name="connsiteY24" fmla="*/ 142876 h 673763"/>
                <a:gd name="connsiteX25" fmla="*/ 276682 w 790259"/>
                <a:gd name="connsiteY25" fmla="*/ 77632 h 673763"/>
                <a:gd name="connsiteX26" fmla="*/ 322991 w 790259"/>
                <a:gd name="connsiteY26" fmla="*/ 39977 h 673763"/>
                <a:gd name="connsiteX27" fmla="*/ 343260 w 790259"/>
                <a:gd name="connsiteY27" fmla="*/ 67497 h 673763"/>
                <a:gd name="connsiteX28" fmla="*/ 354943 w 790259"/>
                <a:gd name="connsiteY28" fmla="*/ 79884 h 673763"/>
                <a:gd name="connsiteX29" fmla="*/ 367048 w 790259"/>
                <a:gd name="connsiteY29" fmla="*/ 95861 h 673763"/>
                <a:gd name="connsiteX30" fmla="*/ 357476 w 790259"/>
                <a:gd name="connsiteY30" fmla="*/ 102407 h 673763"/>
                <a:gd name="connsiteX31" fmla="*/ 330170 w 790259"/>
                <a:gd name="connsiteY31" fmla="*/ 131052 h 673763"/>
                <a:gd name="connsiteX32" fmla="*/ 199689 w 790259"/>
                <a:gd name="connsiteY32" fmla="*/ 260274 h 673763"/>
                <a:gd name="connsiteX33" fmla="*/ 104609 w 790259"/>
                <a:gd name="connsiteY33" fmla="*/ 348956 h 673763"/>
                <a:gd name="connsiteX34" fmla="*/ 99753 w 790259"/>
                <a:gd name="connsiteY34" fmla="*/ 352053 h 673763"/>
                <a:gd name="connsiteX35" fmla="*/ 63297 w 790259"/>
                <a:gd name="connsiteY35" fmla="*/ 383655 h 673763"/>
                <a:gd name="connsiteX36" fmla="*/ 422857 w 790259"/>
                <a:gd name="connsiteY36" fmla="*/ 407515 h 673763"/>
                <a:gd name="connsiteX37" fmla="*/ 458468 w 790259"/>
                <a:gd name="connsiteY37" fmla="*/ 439750 h 673763"/>
                <a:gd name="connsiteX38" fmla="*/ 556575 w 790259"/>
                <a:gd name="connsiteY38" fmla="*/ 513511 h 673763"/>
                <a:gd name="connsiteX39" fmla="*/ 616818 w 790259"/>
                <a:gd name="connsiteY39" fmla="*/ 560949 h 673763"/>
                <a:gd name="connsiteX40" fmla="*/ 690645 w 790259"/>
                <a:gd name="connsiteY40" fmla="*/ 619155 h 673763"/>
                <a:gd name="connsiteX41" fmla="*/ 788329 w 790259"/>
                <a:gd name="connsiteY41" fmla="*/ 669338 h 673763"/>
                <a:gd name="connsiteX42" fmla="*/ 663338 w 790259"/>
                <a:gd name="connsiteY42" fmla="*/ 558556 h 673763"/>
                <a:gd name="connsiteX43" fmla="*/ 641873 w 790259"/>
                <a:gd name="connsiteY43" fmla="*/ 540045 h 673763"/>
                <a:gd name="connsiteX44" fmla="*/ 572410 w 790259"/>
                <a:gd name="connsiteY44" fmla="*/ 489651 h 673763"/>
                <a:gd name="connsiteX45" fmla="*/ 459735 w 790259"/>
                <a:gd name="connsiteY45" fmla="*/ 402588 h 673763"/>
                <a:gd name="connsiteX46" fmla="*/ 450234 w 790259"/>
                <a:gd name="connsiteY46" fmla="*/ 392101 h 673763"/>
                <a:gd name="connsiteX47" fmla="*/ 438622 w 790259"/>
                <a:gd name="connsiteY47" fmla="*/ 383514 h 673763"/>
                <a:gd name="connsiteX48" fmla="*/ 486760 w 790259"/>
                <a:gd name="connsiteY48" fmla="*/ 215793 h 673763"/>
                <a:gd name="connsiteX49" fmla="*/ 464450 w 790259"/>
                <a:gd name="connsiteY49" fmla="*/ 158079 h 673763"/>
                <a:gd name="connsiteX50" fmla="*/ 448475 w 790259"/>
                <a:gd name="connsiteY50" fmla="*/ 134149 h 673763"/>
                <a:gd name="connsiteX51" fmla="*/ 430810 w 790259"/>
                <a:gd name="connsiteY51" fmla="*/ 111979 h 673763"/>
                <a:gd name="connsiteX52" fmla="*/ 428699 w 790259"/>
                <a:gd name="connsiteY52" fmla="*/ 110078 h 673763"/>
                <a:gd name="connsiteX53" fmla="*/ 342978 w 790259"/>
                <a:gd name="connsiteY53" fmla="*/ 19918 h 673763"/>
                <a:gd name="connsiteX54" fmla="*/ 331507 w 790259"/>
                <a:gd name="connsiteY54" fmla="*/ 11472 h 673763"/>
                <a:gd name="connsiteX55" fmla="*/ 303004 w 790259"/>
                <a:gd name="connsiteY55" fmla="*/ 0 h 673763"/>
                <a:gd name="connsiteX56" fmla="*/ 259440 w 790259"/>
                <a:gd name="connsiteY56" fmla="*/ 40470 h 673763"/>
                <a:gd name="connsiteX57" fmla="*/ 198282 w 790259"/>
                <a:gd name="connsiteY57" fmla="*/ 103040 h 673763"/>
                <a:gd name="connsiteX58" fmla="*/ 178294 w 790259"/>
                <a:gd name="connsiteY58" fmla="*/ 127040 h 673763"/>
                <a:gd name="connsiteX59" fmla="*/ 158377 w 790259"/>
                <a:gd name="connsiteY59" fmla="*/ 146959 h 673763"/>
                <a:gd name="connsiteX60" fmla="*/ 98908 w 790259"/>
                <a:gd name="connsiteY60" fmla="*/ 199464 h 673763"/>
                <a:gd name="connsiteX61" fmla="*/ 96797 w 790259"/>
                <a:gd name="connsiteY61" fmla="*/ 201294 h 673763"/>
                <a:gd name="connsiteX62" fmla="*/ 8402 w 790259"/>
                <a:gd name="connsiteY62" fmla="*/ 292650 h 673763"/>
                <a:gd name="connsiteX63" fmla="*/ 9388 w 790259"/>
                <a:gd name="connsiteY63" fmla="*/ 362118 h 673763"/>
                <a:gd name="connsiteX64" fmla="*/ 13469 w 790259"/>
                <a:gd name="connsiteY64" fmla="*/ 369790 h 673763"/>
                <a:gd name="connsiteX65" fmla="*/ 15018 w 790259"/>
                <a:gd name="connsiteY65" fmla="*/ 371760 h 673763"/>
                <a:gd name="connsiteX66" fmla="*/ 20155 w 790259"/>
                <a:gd name="connsiteY66" fmla="*/ 378447 h 673763"/>
                <a:gd name="connsiteX67" fmla="*/ 108057 w 790259"/>
                <a:gd name="connsiteY67" fmla="*/ 458612 h 673763"/>
                <a:gd name="connsiteX68" fmla="*/ 195678 w 790259"/>
                <a:gd name="connsiteY68" fmla="*/ 499082 h 673763"/>
                <a:gd name="connsiteX69" fmla="*/ 392384 w 790259"/>
                <a:gd name="connsiteY69" fmla="*/ 440946 h 673763"/>
                <a:gd name="connsiteX70" fmla="*/ 402377 w 790259"/>
                <a:gd name="connsiteY70" fmla="*/ 431093 h 673763"/>
                <a:gd name="connsiteX71" fmla="*/ 422857 w 790259"/>
                <a:gd name="connsiteY71" fmla="*/ 407515 h 673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790259" h="673763">
                  <a:moveTo>
                    <a:pt x="95248" y="411526"/>
                  </a:moveTo>
                  <a:cubicBezTo>
                    <a:pt x="126426" y="364863"/>
                    <a:pt x="117769" y="394635"/>
                    <a:pt x="151480" y="355924"/>
                  </a:cubicBezTo>
                  <a:cubicBezTo>
                    <a:pt x="176113" y="327560"/>
                    <a:pt x="194763" y="318622"/>
                    <a:pt x="207079" y="303630"/>
                  </a:cubicBezTo>
                  <a:lnTo>
                    <a:pt x="253458" y="262175"/>
                  </a:lnTo>
                  <a:cubicBezTo>
                    <a:pt x="254091" y="261612"/>
                    <a:pt x="255006" y="260838"/>
                    <a:pt x="255639" y="260345"/>
                  </a:cubicBezTo>
                  <a:lnTo>
                    <a:pt x="295403" y="220016"/>
                  </a:lnTo>
                  <a:cubicBezTo>
                    <a:pt x="295896" y="219382"/>
                    <a:pt x="296670" y="218467"/>
                    <a:pt x="297162" y="217834"/>
                  </a:cubicBezTo>
                  <a:cubicBezTo>
                    <a:pt x="297937" y="216989"/>
                    <a:pt x="300048" y="214385"/>
                    <a:pt x="300822" y="213470"/>
                  </a:cubicBezTo>
                  <a:cubicBezTo>
                    <a:pt x="308282" y="204391"/>
                    <a:pt x="311449" y="200238"/>
                    <a:pt x="319683" y="192567"/>
                  </a:cubicBezTo>
                  <a:lnTo>
                    <a:pt x="394847" y="119721"/>
                  </a:lnTo>
                  <a:lnTo>
                    <a:pt x="440100" y="174549"/>
                  </a:lnTo>
                  <a:cubicBezTo>
                    <a:pt x="443619" y="180320"/>
                    <a:pt x="452979" y="208121"/>
                    <a:pt x="453894" y="212696"/>
                  </a:cubicBezTo>
                  <a:cubicBezTo>
                    <a:pt x="464169" y="266468"/>
                    <a:pt x="441648" y="304827"/>
                    <a:pt x="413286" y="346071"/>
                  </a:cubicBezTo>
                  <a:lnTo>
                    <a:pt x="382742" y="387245"/>
                  </a:lnTo>
                  <a:cubicBezTo>
                    <a:pt x="382179" y="387878"/>
                    <a:pt x="381405" y="388793"/>
                    <a:pt x="380912" y="389426"/>
                  </a:cubicBezTo>
                  <a:lnTo>
                    <a:pt x="323554" y="436160"/>
                  </a:lnTo>
                  <a:cubicBezTo>
                    <a:pt x="259862" y="469944"/>
                    <a:pt x="186740" y="474519"/>
                    <a:pt x="125581" y="433204"/>
                  </a:cubicBezTo>
                  <a:lnTo>
                    <a:pt x="95248" y="411526"/>
                  </a:lnTo>
                  <a:close/>
                  <a:moveTo>
                    <a:pt x="63297" y="383655"/>
                  </a:moveTo>
                  <a:cubicBezTo>
                    <a:pt x="38454" y="367819"/>
                    <a:pt x="22619" y="333261"/>
                    <a:pt x="47673" y="303912"/>
                  </a:cubicBezTo>
                  <a:lnTo>
                    <a:pt x="100386" y="252814"/>
                  </a:lnTo>
                  <a:cubicBezTo>
                    <a:pt x="101231" y="252040"/>
                    <a:pt x="103835" y="249928"/>
                    <a:pt x="104679" y="249154"/>
                  </a:cubicBezTo>
                  <a:cubicBezTo>
                    <a:pt x="105313" y="248591"/>
                    <a:pt x="106227" y="247887"/>
                    <a:pt x="106861" y="247324"/>
                  </a:cubicBezTo>
                  <a:lnTo>
                    <a:pt x="121218" y="233600"/>
                  </a:lnTo>
                  <a:cubicBezTo>
                    <a:pt x="166682" y="188414"/>
                    <a:pt x="159996" y="202772"/>
                    <a:pt x="214117" y="142876"/>
                  </a:cubicBezTo>
                  <a:lnTo>
                    <a:pt x="276682" y="77632"/>
                  </a:lnTo>
                  <a:cubicBezTo>
                    <a:pt x="298148" y="59896"/>
                    <a:pt x="303567" y="50253"/>
                    <a:pt x="322991" y="39977"/>
                  </a:cubicBezTo>
                  <a:cubicBezTo>
                    <a:pt x="327988" y="47438"/>
                    <a:pt x="337278" y="60036"/>
                    <a:pt x="343260" y="67497"/>
                  </a:cubicBezTo>
                  <a:lnTo>
                    <a:pt x="354943" y="79884"/>
                  </a:lnTo>
                  <a:cubicBezTo>
                    <a:pt x="359939" y="85374"/>
                    <a:pt x="362966" y="89527"/>
                    <a:pt x="367048" y="95861"/>
                  </a:cubicBezTo>
                  <a:cubicBezTo>
                    <a:pt x="357758" y="99169"/>
                    <a:pt x="363810" y="96706"/>
                    <a:pt x="357476" y="102407"/>
                  </a:cubicBezTo>
                  <a:lnTo>
                    <a:pt x="330170" y="131052"/>
                  </a:lnTo>
                  <a:cubicBezTo>
                    <a:pt x="271686" y="189751"/>
                    <a:pt x="264507" y="204602"/>
                    <a:pt x="199689" y="260274"/>
                  </a:cubicBezTo>
                  <a:lnTo>
                    <a:pt x="104609" y="348956"/>
                  </a:lnTo>
                  <a:cubicBezTo>
                    <a:pt x="103623" y="349590"/>
                    <a:pt x="100738" y="351420"/>
                    <a:pt x="99753" y="352053"/>
                  </a:cubicBezTo>
                  <a:cubicBezTo>
                    <a:pt x="80047" y="366341"/>
                    <a:pt x="80610" y="377391"/>
                    <a:pt x="63297" y="383655"/>
                  </a:cubicBezTo>
                  <a:close/>
                  <a:moveTo>
                    <a:pt x="422857" y="407515"/>
                  </a:moveTo>
                  <a:cubicBezTo>
                    <a:pt x="432217" y="411175"/>
                    <a:pt x="433555" y="418705"/>
                    <a:pt x="458468" y="439750"/>
                  </a:cubicBezTo>
                  <a:cubicBezTo>
                    <a:pt x="490561" y="466777"/>
                    <a:pt x="524975" y="486132"/>
                    <a:pt x="556575" y="513511"/>
                  </a:cubicBezTo>
                  <a:lnTo>
                    <a:pt x="616818" y="560949"/>
                  </a:lnTo>
                  <a:cubicBezTo>
                    <a:pt x="640817" y="580444"/>
                    <a:pt x="663620" y="603741"/>
                    <a:pt x="690645" y="619155"/>
                  </a:cubicBezTo>
                  <a:cubicBezTo>
                    <a:pt x="703453" y="626404"/>
                    <a:pt x="775520" y="691015"/>
                    <a:pt x="788329" y="669338"/>
                  </a:cubicBezTo>
                  <a:cubicBezTo>
                    <a:pt x="805853" y="639777"/>
                    <a:pt x="699231" y="592480"/>
                    <a:pt x="663338" y="558556"/>
                  </a:cubicBezTo>
                  <a:cubicBezTo>
                    <a:pt x="653837" y="549547"/>
                    <a:pt x="651726" y="547998"/>
                    <a:pt x="641873" y="540045"/>
                  </a:cubicBezTo>
                  <a:lnTo>
                    <a:pt x="572410" y="489651"/>
                  </a:lnTo>
                  <a:cubicBezTo>
                    <a:pt x="537503" y="459527"/>
                    <a:pt x="487745" y="432430"/>
                    <a:pt x="459735" y="402588"/>
                  </a:cubicBezTo>
                  <a:cubicBezTo>
                    <a:pt x="456427" y="398998"/>
                    <a:pt x="453049" y="394775"/>
                    <a:pt x="450234" y="392101"/>
                  </a:cubicBezTo>
                  <a:cubicBezTo>
                    <a:pt x="444041" y="386048"/>
                    <a:pt x="448193" y="386963"/>
                    <a:pt x="438622" y="383514"/>
                  </a:cubicBezTo>
                  <a:cubicBezTo>
                    <a:pt x="475500" y="326012"/>
                    <a:pt x="503158" y="285120"/>
                    <a:pt x="486760" y="215793"/>
                  </a:cubicBezTo>
                  <a:cubicBezTo>
                    <a:pt x="480497" y="189540"/>
                    <a:pt x="476626" y="179616"/>
                    <a:pt x="464450" y="158079"/>
                  </a:cubicBezTo>
                  <a:cubicBezTo>
                    <a:pt x="457272" y="145410"/>
                    <a:pt x="456427" y="145129"/>
                    <a:pt x="448475" y="134149"/>
                  </a:cubicBezTo>
                  <a:cubicBezTo>
                    <a:pt x="441718" y="124929"/>
                    <a:pt x="438200" y="118946"/>
                    <a:pt x="430810" y="111979"/>
                  </a:cubicBezTo>
                  <a:cubicBezTo>
                    <a:pt x="430176" y="111415"/>
                    <a:pt x="429262" y="110641"/>
                    <a:pt x="428699" y="110078"/>
                  </a:cubicBezTo>
                  <a:lnTo>
                    <a:pt x="342978" y="19918"/>
                  </a:lnTo>
                  <a:cubicBezTo>
                    <a:pt x="339600" y="16681"/>
                    <a:pt x="336011" y="13654"/>
                    <a:pt x="331507" y="11472"/>
                  </a:cubicBezTo>
                  <a:lnTo>
                    <a:pt x="303004" y="0"/>
                  </a:lnTo>
                  <a:cubicBezTo>
                    <a:pt x="286465" y="11261"/>
                    <a:pt x="274712" y="27801"/>
                    <a:pt x="259440" y="40470"/>
                  </a:cubicBezTo>
                  <a:lnTo>
                    <a:pt x="198282" y="103040"/>
                  </a:lnTo>
                  <a:cubicBezTo>
                    <a:pt x="190188" y="112894"/>
                    <a:pt x="187443" y="117680"/>
                    <a:pt x="178294" y="127040"/>
                  </a:cubicBezTo>
                  <a:cubicBezTo>
                    <a:pt x="171116" y="134431"/>
                    <a:pt x="165908" y="139850"/>
                    <a:pt x="158377" y="146959"/>
                  </a:cubicBezTo>
                  <a:lnTo>
                    <a:pt x="98908" y="199464"/>
                  </a:lnTo>
                  <a:cubicBezTo>
                    <a:pt x="98275" y="200027"/>
                    <a:pt x="97360" y="200731"/>
                    <a:pt x="96797" y="201294"/>
                  </a:cubicBezTo>
                  <a:lnTo>
                    <a:pt x="8402" y="292650"/>
                  </a:lnTo>
                  <a:cubicBezTo>
                    <a:pt x="-5673" y="317988"/>
                    <a:pt x="238" y="336569"/>
                    <a:pt x="9388" y="362118"/>
                  </a:cubicBezTo>
                  <a:lnTo>
                    <a:pt x="13469" y="369790"/>
                  </a:lnTo>
                  <a:cubicBezTo>
                    <a:pt x="13821" y="370282"/>
                    <a:pt x="14666" y="371197"/>
                    <a:pt x="15018" y="371760"/>
                  </a:cubicBezTo>
                  <a:cubicBezTo>
                    <a:pt x="18607" y="376687"/>
                    <a:pt x="16777" y="373801"/>
                    <a:pt x="20155" y="378447"/>
                  </a:cubicBezTo>
                  <a:cubicBezTo>
                    <a:pt x="69420" y="445732"/>
                    <a:pt x="50347" y="412371"/>
                    <a:pt x="108057" y="458612"/>
                  </a:cubicBezTo>
                  <a:lnTo>
                    <a:pt x="195678" y="499082"/>
                  </a:lnTo>
                  <a:cubicBezTo>
                    <a:pt x="259158" y="509710"/>
                    <a:pt x="346216" y="487399"/>
                    <a:pt x="392384" y="440946"/>
                  </a:cubicBezTo>
                  <a:cubicBezTo>
                    <a:pt x="396184" y="437146"/>
                    <a:pt x="400125" y="433556"/>
                    <a:pt x="402377" y="431093"/>
                  </a:cubicBezTo>
                  <a:cubicBezTo>
                    <a:pt x="410893" y="421943"/>
                    <a:pt x="412582" y="413919"/>
                    <a:pt x="422857" y="407515"/>
                  </a:cubicBezTo>
                  <a:close/>
                </a:path>
              </a:pathLst>
            </a:custGeom>
            <a:solidFill>
              <a:srgbClr val="121212"/>
            </a:solidFill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361CE5FD-01C3-D974-8C25-4E297213E098}"/>
                </a:ext>
              </a:extLst>
            </p:cNvPr>
            <p:cNvSpPr/>
            <p:nvPr/>
          </p:nvSpPr>
          <p:spPr>
            <a:xfrm>
              <a:off x="5840780" y="7107779"/>
              <a:ext cx="232814" cy="152696"/>
            </a:xfrm>
            <a:custGeom>
              <a:avLst/>
              <a:gdLst>
                <a:gd name="connsiteX0" fmla="*/ 5072 w 232814"/>
                <a:gd name="connsiteY0" fmla="*/ 152697 h 152696"/>
                <a:gd name="connsiteX1" fmla="*/ 19359 w 232814"/>
                <a:gd name="connsiteY1" fmla="*/ 143054 h 152696"/>
                <a:gd name="connsiteX2" fmla="*/ 104727 w 232814"/>
                <a:gd name="connsiteY2" fmla="*/ 68660 h 152696"/>
                <a:gd name="connsiteX3" fmla="*/ 115073 w 232814"/>
                <a:gd name="connsiteY3" fmla="*/ 59088 h 152696"/>
                <a:gd name="connsiteX4" fmla="*/ 129782 w 232814"/>
                <a:gd name="connsiteY4" fmla="*/ 49797 h 152696"/>
                <a:gd name="connsiteX5" fmla="*/ 136819 w 232814"/>
                <a:gd name="connsiteY5" fmla="*/ 44871 h 152696"/>
                <a:gd name="connsiteX6" fmla="*/ 232815 w 232814"/>
                <a:gd name="connsiteY6" fmla="*/ 12987 h 152696"/>
                <a:gd name="connsiteX7" fmla="*/ 197415 w 232814"/>
                <a:gd name="connsiteY7" fmla="*/ 1233 h 152696"/>
                <a:gd name="connsiteX8" fmla="*/ 158707 w 232814"/>
                <a:gd name="connsiteY8" fmla="*/ 14817 h 152696"/>
                <a:gd name="connsiteX9" fmla="*/ 57715 w 232814"/>
                <a:gd name="connsiteY9" fmla="*/ 85552 h 152696"/>
                <a:gd name="connsiteX10" fmla="*/ 51240 w 232814"/>
                <a:gd name="connsiteY10" fmla="*/ 91042 h 152696"/>
                <a:gd name="connsiteX11" fmla="*/ 18022 w 232814"/>
                <a:gd name="connsiteY11" fmla="*/ 121799 h 152696"/>
                <a:gd name="connsiteX12" fmla="*/ 5706 w 232814"/>
                <a:gd name="connsiteY12" fmla="*/ 134045 h 152696"/>
                <a:gd name="connsiteX13" fmla="*/ 5072 w 232814"/>
                <a:gd name="connsiteY13" fmla="*/ 152697 h 15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2814" h="152696">
                  <a:moveTo>
                    <a:pt x="5072" y="152697"/>
                  </a:moveTo>
                  <a:cubicBezTo>
                    <a:pt x="25974" y="150444"/>
                    <a:pt x="8239" y="156920"/>
                    <a:pt x="19359" y="143054"/>
                  </a:cubicBezTo>
                  <a:lnTo>
                    <a:pt x="104727" y="68660"/>
                  </a:lnTo>
                  <a:cubicBezTo>
                    <a:pt x="105220" y="68238"/>
                    <a:pt x="114228" y="59721"/>
                    <a:pt x="115073" y="59088"/>
                  </a:cubicBezTo>
                  <a:cubicBezTo>
                    <a:pt x="121407" y="54091"/>
                    <a:pt x="123307" y="53950"/>
                    <a:pt x="129782" y="49797"/>
                  </a:cubicBezTo>
                  <a:lnTo>
                    <a:pt x="136819" y="44871"/>
                  </a:lnTo>
                  <a:cubicBezTo>
                    <a:pt x="183409" y="11580"/>
                    <a:pt x="220147" y="18759"/>
                    <a:pt x="232815" y="12987"/>
                  </a:cubicBezTo>
                  <a:cubicBezTo>
                    <a:pt x="231618" y="9820"/>
                    <a:pt x="233448" y="-4186"/>
                    <a:pt x="197415" y="1233"/>
                  </a:cubicBezTo>
                  <a:cubicBezTo>
                    <a:pt x="188547" y="2571"/>
                    <a:pt x="167786" y="10524"/>
                    <a:pt x="158707" y="14817"/>
                  </a:cubicBezTo>
                  <a:lnTo>
                    <a:pt x="57715" y="85552"/>
                  </a:lnTo>
                  <a:cubicBezTo>
                    <a:pt x="56800" y="86326"/>
                    <a:pt x="53351" y="89282"/>
                    <a:pt x="51240" y="91042"/>
                  </a:cubicBezTo>
                  <a:lnTo>
                    <a:pt x="18022" y="121799"/>
                  </a:lnTo>
                  <a:cubicBezTo>
                    <a:pt x="16614" y="123136"/>
                    <a:pt x="5846" y="133764"/>
                    <a:pt x="5706" y="134045"/>
                  </a:cubicBezTo>
                  <a:cubicBezTo>
                    <a:pt x="-6751" y="152767"/>
                    <a:pt x="5072" y="152626"/>
                    <a:pt x="5072" y="152697"/>
                  </a:cubicBezTo>
                  <a:close/>
                </a:path>
              </a:pathLst>
            </a:custGeom>
            <a:solidFill>
              <a:srgbClr val="121212"/>
            </a:solidFill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1F59510A-EFE8-76E3-3C79-C3938314004A}"/>
                </a:ext>
              </a:extLst>
            </p:cNvPr>
            <p:cNvSpPr/>
            <p:nvPr/>
          </p:nvSpPr>
          <p:spPr>
            <a:xfrm>
              <a:off x="6441249" y="7580153"/>
              <a:ext cx="103736" cy="103743"/>
            </a:xfrm>
            <a:custGeom>
              <a:avLst/>
              <a:gdLst>
                <a:gd name="connsiteX0" fmla="*/ 0 w 103736"/>
                <a:gd name="connsiteY0" fmla="*/ 103744 h 103743"/>
                <a:gd name="connsiteX1" fmla="*/ 28714 w 103736"/>
                <a:gd name="connsiteY1" fmla="*/ 80869 h 103743"/>
                <a:gd name="connsiteX2" fmla="*/ 62636 w 103736"/>
                <a:gd name="connsiteY2" fmla="*/ 50887 h 103743"/>
                <a:gd name="connsiteX3" fmla="*/ 80301 w 103736"/>
                <a:gd name="connsiteY3" fmla="*/ 32728 h 103743"/>
                <a:gd name="connsiteX4" fmla="*/ 103737 w 103736"/>
                <a:gd name="connsiteY4" fmla="*/ 0 h 103743"/>
                <a:gd name="connsiteX5" fmla="*/ 74741 w 103736"/>
                <a:gd name="connsiteY5" fmla="*/ 23015 h 103743"/>
                <a:gd name="connsiteX6" fmla="*/ 60103 w 103736"/>
                <a:gd name="connsiteY6" fmla="*/ 36317 h 103743"/>
                <a:gd name="connsiteX7" fmla="*/ 58062 w 103736"/>
                <a:gd name="connsiteY7" fmla="*/ 38288 h 103743"/>
                <a:gd name="connsiteX8" fmla="*/ 21324 w 103736"/>
                <a:gd name="connsiteY8" fmla="*/ 73550 h 103743"/>
                <a:gd name="connsiteX9" fmla="*/ 15483 w 103736"/>
                <a:gd name="connsiteY9" fmla="*/ 79743 h 103743"/>
                <a:gd name="connsiteX10" fmla="*/ 8727 w 103736"/>
                <a:gd name="connsiteY10" fmla="*/ 84881 h 103743"/>
                <a:gd name="connsiteX11" fmla="*/ 0 w 103736"/>
                <a:gd name="connsiteY11" fmla="*/ 103744 h 103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3736" h="103743">
                  <a:moveTo>
                    <a:pt x="0" y="103744"/>
                  </a:moveTo>
                  <a:cubicBezTo>
                    <a:pt x="25618" y="103462"/>
                    <a:pt x="17946" y="95791"/>
                    <a:pt x="28714" y="80869"/>
                  </a:cubicBezTo>
                  <a:cubicBezTo>
                    <a:pt x="41241" y="63415"/>
                    <a:pt x="48420" y="69679"/>
                    <a:pt x="62636" y="50887"/>
                  </a:cubicBezTo>
                  <a:lnTo>
                    <a:pt x="80301" y="32728"/>
                  </a:lnTo>
                  <a:cubicBezTo>
                    <a:pt x="98247" y="15625"/>
                    <a:pt x="102822" y="26956"/>
                    <a:pt x="103737" y="0"/>
                  </a:cubicBezTo>
                  <a:cubicBezTo>
                    <a:pt x="89380" y="3941"/>
                    <a:pt x="84453" y="13443"/>
                    <a:pt x="74741" y="23015"/>
                  </a:cubicBezTo>
                  <a:lnTo>
                    <a:pt x="60103" y="36317"/>
                  </a:lnTo>
                  <a:cubicBezTo>
                    <a:pt x="59469" y="36880"/>
                    <a:pt x="58625" y="37725"/>
                    <a:pt x="58062" y="38288"/>
                  </a:cubicBezTo>
                  <a:lnTo>
                    <a:pt x="21324" y="73550"/>
                  </a:lnTo>
                  <a:cubicBezTo>
                    <a:pt x="15905" y="79743"/>
                    <a:pt x="19917" y="75732"/>
                    <a:pt x="15483" y="79743"/>
                  </a:cubicBezTo>
                  <a:cubicBezTo>
                    <a:pt x="15413" y="79743"/>
                    <a:pt x="9994" y="83755"/>
                    <a:pt x="8727" y="84881"/>
                  </a:cubicBezTo>
                  <a:cubicBezTo>
                    <a:pt x="493" y="92483"/>
                    <a:pt x="985" y="90019"/>
                    <a:pt x="0" y="103744"/>
                  </a:cubicBezTo>
                  <a:close/>
                </a:path>
              </a:pathLst>
            </a:custGeom>
            <a:solidFill>
              <a:srgbClr val="121212"/>
            </a:solidFill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A2922227-525E-A534-0BE2-5028ADE2FDE3}"/>
                </a:ext>
              </a:extLst>
            </p:cNvPr>
            <p:cNvSpPr/>
            <p:nvPr/>
          </p:nvSpPr>
          <p:spPr>
            <a:xfrm>
              <a:off x="5907109" y="7184241"/>
              <a:ext cx="86478" cy="77216"/>
            </a:xfrm>
            <a:custGeom>
              <a:avLst/>
              <a:gdLst>
                <a:gd name="connsiteX0" fmla="*/ 82455 w 86478"/>
                <a:gd name="connsiteY0" fmla="*/ 16339 h 77216"/>
                <a:gd name="connsiteX1" fmla="*/ 81188 w 86478"/>
                <a:gd name="connsiteY1" fmla="*/ 2333 h 77216"/>
                <a:gd name="connsiteX2" fmla="*/ 69506 w 86478"/>
                <a:gd name="connsiteY2" fmla="*/ 6767 h 77216"/>
                <a:gd name="connsiteX3" fmla="*/ 4195 w 86478"/>
                <a:gd name="connsiteY3" fmla="*/ 74686 h 77216"/>
                <a:gd name="connsiteX4" fmla="*/ 16300 w 86478"/>
                <a:gd name="connsiteY4" fmla="*/ 70463 h 77216"/>
                <a:gd name="connsiteX5" fmla="*/ 24956 w 86478"/>
                <a:gd name="connsiteY5" fmla="*/ 58709 h 77216"/>
                <a:gd name="connsiteX6" fmla="*/ 57541 w 86478"/>
                <a:gd name="connsiteY6" fmla="*/ 31260 h 77216"/>
                <a:gd name="connsiteX7" fmla="*/ 82455 w 86478"/>
                <a:gd name="connsiteY7" fmla="*/ 16339 h 77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478" h="77216">
                  <a:moveTo>
                    <a:pt x="82455" y="16339"/>
                  </a:moveTo>
                  <a:cubicBezTo>
                    <a:pt x="86748" y="11834"/>
                    <a:pt x="89282" y="5852"/>
                    <a:pt x="81188" y="2333"/>
                  </a:cubicBezTo>
                  <a:cubicBezTo>
                    <a:pt x="70843" y="-2101"/>
                    <a:pt x="78936" y="10"/>
                    <a:pt x="69506" y="6767"/>
                  </a:cubicBezTo>
                  <a:cubicBezTo>
                    <a:pt x="56556" y="16057"/>
                    <a:pt x="-18326" y="64269"/>
                    <a:pt x="4195" y="74686"/>
                  </a:cubicBezTo>
                  <a:cubicBezTo>
                    <a:pt x="17708" y="80950"/>
                    <a:pt x="12640" y="74052"/>
                    <a:pt x="16300" y="70463"/>
                  </a:cubicBezTo>
                  <a:cubicBezTo>
                    <a:pt x="18834" y="68000"/>
                    <a:pt x="22212" y="61947"/>
                    <a:pt x="24956" y="58709"/>
                  </a:cubicBezTo>
                  <a:cubicBezTo>
                    <a:pt x="40017" y="40832"/>
                    <a:pt x="44944" y="39424"/>
                    <a:pt x="57541" y="31260"/>
                  </a:cubicBezTo>
                  <a:cubicBezTo>
                    <a:pt x="59582" y="29923"/>
                    <a:pt x="82174" y="16691"/>
                    <a:pt x="82455" y="16339"/>
                  </a:cubicBezTo>
                  <a:close/>
                </a:path>
              </a:pathLst>
            </a:custGeom>
            <a:solidFill>
              <a:srgbClr val="121212"/>
            </a:solidFill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8E9F50C9-7D9F-2CDD-EB36-7E608444D9FE}"/>
                </a:ext>
              </a:extLst>
            </p:cNvPr>
            <p:cNvSpPr/>
            <p:nvPr/>
          </p:nvSpPr>
          <p:spPr>
            <a:xfrm>
              <a:off x="6489105" y="7635966"/>
              <a:ext cx="55809" cy="55954"/>
            </a:xfrm>
            <a:custGeom>
              <a:avLst/>
              <a:gdLst>
                <a:gd name="connsiteX0" fmla="*/ 0 w 55809"/>
                <a:gd name="connsiteY0" fmla="*/ 55954 h 55954"/>
                <a:gd name="connsiteX1" fmla="*/ 32585 w 55809"/>
                <a:gd name="connsiteY1" fmla="*/ 32869 h 55954"/>
                <a:gd name="connsiteX2" fmla="*/ 55810 w 55809"/>
                <a:gd name="connsiteY2" fmla="*/ 0 h 55954"/>
                <a:gd name="connsiteX3" fmla="*/ 22873 w 55809"/>
                <a:gd name="connsiteY3" fmla="*/ 23156 h 55954"/>
                <a:gd name="connsiteX4" fmla="*/ 0 w 55809"/>
                <a:gd name="connsiteY4" fmla="*/ 55954 h 55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809" h="55954">
                  <a:moveTo>
                    <a:pt x="0" y="55954"/>
                  </a:moveTo>
                  <a:cubicBezTo>
                    <a:pt x="15061" y="52365"/>
                    <a:pt x="13301" y="50112"/>
                    <a:pt x="32585" y="32869"/>
                  </a:cubicBezTo>
                  <a:lnTo>
                    <a:pt x="55810" y="0"/>
                  </a:lnTo>
                  <a:cubicBezTo>
                    <a:pt x="35400" y="633"/>
                    <a:pt x="48842" y="-2956"/>
                    <a:pt x="22873" y="23156"/>
                  </a:cubicBezTo>
                  <a:cubicBezTo>
                    <a:pt x="12598" y="33432"/>
                    <a:pt x="1478" y="38007"/>
                    <a:pt x="0" y="55954"/>
                  </a:cubicBezTo>
                  <a:close/>
                </a:path>
              </a:pathLst>
            </a:custGeom>
            <a:solidFill>
              <a:srgbClr val="121212"/>
            </a:solidFill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475E7271-158B-FCFE-79A8-2F6183FFD433}"/>
                </a:ext>
              </a:extLst>
            </p:cNvPr>
            <p:cNvSpPr/>
            <p:nvPr/>
          </p:nvSpPr>
          <p:spPr>
            <a:xfrm>
              <a:off x="5939276" y="7228592"/>
              <a:ext cx="47263" cy="59965"/>
            </a:xfrm>
            <a:custGeom>
              <a:avLst/>
              <a:gdLst>
                <a:gd name="connsiteX0" fmla="*/ 2431 w 47263"/>
                <a:gd name="connsiteY0" fmla="*/ 59966 h 59965"/>
                <a:gd name="connsiteX1" fmla="*/ 16577 w 47263"/>
                <a:gd name="connsiteY1" fmla="*/ 46101 h 59965"/>
                <a:gd name="connsiteX2" fmla="*/ 46417 w 47263"/>
                <a:gd name="connsiteY2" fmla="*/ 0 h 59965"/>
                <a:gd name="connsiteX3" fmla="*/ 31356 w 47263"/>
                <a:gd name="connsiteY3" fmla="*/ 12950 h 59965"/>
                <a:gd name="connsiteX4" fmla="*/ 2431 w 47263"/>
                <a:gd name="connsiteY4" fmla="*/ 59966 h 59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263" h="59965">
                  <a:moveTo>
                    <a:pt x="2431" y="59966"/>
                  </a:moveTo>
                  <a:cubicBezTo>
                    <a:pt x="11439" y="53491"/>
                    <a:pt x="8906" y="54335"/>
                    <a:pt x="16577" y="46101"/>
                  </a:cubicBezTo>
                  <a:cubicBezTo>
                    <a:pt x="34945" y="26605"/>
                    <a:pt x="51203" y="13584"/>
                    <a:pt x="46417" y="0"/>
                  </a:cubicBezTo>
                  <a:cubicBezTo>
                    <a:pt x="34030" y="4716"/>
                    <a:pt x="42194" y="915"/>
                    <a:pt x="31356" y="12950"/>
                  </a:cubicBezTo>
                  <a:cubicBezTo>
                    <a:pt x="7357" y="39555"/>
                    <a:pt x="-5733" y="42300"/>
                    <a:pt x="2431" y="59966"/>
                  </a:cubicBezTo>
                  <a:close/>
                </a:path>
              </a:pathLst>
            </a:custGeom>
            <a:solidFill>
              <a:srgbClr val="121212"/>
            </a:solidFill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3EA18CE9-DBC7-4CF7-CEE4-044B33BA820C}"/>
                </a:ext>
              </a:extLst>
            </p:cNvPr>
            <p:cNvSpPr/>
            <p:nvPr/>
          </p:nvSpPr>
          <p:spPr>
            <a:xfrm>
              <a:off x="6508952" y="7684248"/>
              <a:ext cx="47716" cy="51731"/>
            </a:xfrm>
            <a:custGeom>
              <a:avLst/>
              <a:gdLst>
                <a:gd name="connsiteX0" fmla="*/ 0 w 47716"/>
                <a:gd name="connsiteY0" fmla="*/ 51731 h 51731"/>
                <a:gd name="connsiteX1" fmla="*/ 47716 w 47716"/>
                <a:gd name="connsiteY1" fmla="*/ 0 h 51731"/>
                <a:gd name="connsiteX2" fmla="*/ 21606 w 47716"/>
                <a:gd name="connsiteY2" fmla="*/ 21396 h 51731"/>
                <a:gd name="connsiteX3" fmla="*/ 0 w 47716"/>
                <a:gd name="connsiteY3" fmla="*/ 51731 h 5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16" h="51731">
                  <a:moveTo>
                    <a:pt x="0" y="51731"/>
                  </a:moveTo>
                  <a:cubicBezTo>
                    <a:pt x="17243" y="46875"/>
                    <a:pt x="38989" y="16821"/>
                    <a:pt x="47716" y="0"/>
                  </a:cubicBezTo>
                  <a:cubicBezTo>
                    <a:pt x="29136" y="9924"/>
                    <a:pt x="33852" y="2815"/>
                    <a:pt x="21606" y="21396"/>
                  </a:cubicBezTo>
                  <a:cubicBezTo>
                    <a:pt x="11823" y="36388"/>
                    <a:pt x="8797" y="35262"/>
                    <a:pt x="0" y="51731"/>
                  </a:cubicBezTo>
                  <a:close/>
                </a:path>
              </a:pathLst>
            </a:custGeom>
            <a:solidFill>
              <a:srgbClr val="121212"/>
            </a:solidFill>
            <a:ln w="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8" name="图形 121">
            <a:extLst>
              <a:ext uri="{FF2B5EF4-FFF2-40B4-BE49-F238E27FC236}">
                <a16:creationId xmlns:a16="http://schemas.microsoft.com/office/drawing/2014/main" id="{CD68EF92-D76D-966C-51FA-EFC5C9365B03}"/>
              </a:ext>
            </a:extLst>
          </p:cNvPr>
          <p:cNvGrpSpPr/>
          <p:nvPr/>
        </p:nvGrpSpPr>
        <p:grpSpPr>
          <a:xfrm>
            <a:off x="8057516" y="1003935"/>
            <a:ext cx="1279130" cy="1330324"/>
            <a:chOff x="5527857" y="8224990"/>
            <a:chExt cx="1640253" cy="1705900"/>
          </a:xfrm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0A2B5A78-84C3-805C-A8B7-E6AEF1F131CB}"/>
                </a:ext>
              </a:extLst>
            </p:cNvPr>
            <p:cNvSpPr/>
            <p:nvPr/>
          </p:nvSpPr>
          <p:spPr>
            <a:xfrm>
              <a:off x="5602345" y="8258339"/>
              <a:ext cx="1442181" cy="1567240"/>
            </a:xfrm>
            <a:custGeom>
              <a:avLst/>
              <a:gdLst>
                <a:gd name="connsiteX0" fmla="*/ 1019563 w 1442181"/>
                <a:gd name="connsiteY0" fmla="*/ 321737 h 1567240"/>
                <a:gd name="connsiteX1" fmla="*/ 1008092 w 1442181"/>
                <a:gd name="connsiteY1" fmla="*/ 391979 h 1567240"/>
                <a:gd name="connsiteX2" fmla="*/ 981981 w 1442181"/>
                <a:gd name="connsiteY2" fmla="*/ 455886 h 1567240"/>
                <a:gd name="connsiteX3" fmla="*/ 932295 w 1442181"/>
                <a:gd name="connsiteY3" fmla="*/ 549988 h 1567240"/>
                <a:gd name="connsiteX4" fmla="*/ 927157 w 1442181"/>
                <a:gd name="connsiteY4" fmla="*/ 651902 h 1567240"/>
                <a:gd name="connsiteX5" fmla="*/ 838763 w 1442181"/>
                <a:gd name="connsiteY5" fmla="*/ 788021 h 1567240"/>
                <a:gd name="connsiteX6" fmla="*/ 774297 w 1442181"/>
                <a:gd name="connsiteY6" fmla="*/ 780490 h 1567240"/>
                <a:gd name="connsiteX7" fmla="*/ 713490 w 1442181"/>
                <a:gd name="connsiteY7" fmla="*/ 733545 h 1567240"/>
                <a:gd name="connsiteX8" fmla="*/ 706241 w 1442181"/>
                <a:gd name="connsiteY8" fmla="*/ 704759 h 1567240"/>
                <a:gd name="connsiteX9" fmla="*/ 721865 w 1442181"/>
                <a:gd name="connsiteY9" fmla="*/ 591161 h 1567240"/>
                <a:gd name="connsiteX10" fmla="*/ 781194 w 1442181"/>
                <a:gd name="connsiteY10" fmla="*/ 430830 h 1567240"/>
                <a:gd name="connsiteX11" fmla="*/ 806670 w 1442181"/>
                <a:gd name="connsiteY11" fmla="*/ 276763 h 1567240"/>
                <a:gd name="connsiteX12" fmla="*/ 803081 w 1442181"/>
                <a:gd name="connsiteY12" fmla="*/ 272329 h 1567240"/>
                <a:gd name="connsiteX13" fmla="*/ 767400 w 1442181"/>
                <a:gd name="connsiteY13" fmla="*/ 220175 h 1567240"/>
                <a:gd name="connsiteX14" fmla="*/ 762051 w 1442181"/>
                <a:gd name="connsiteY14" fmla="*/ 172104 h 1567240"/>
                <a:gd name="connsiteX15" fmla="*/ 763247 w 1442181"/>
                <a:gd name="connsiteY15" fmla="*/ 169289 h 1567240"/>
                <a:gd name="connsiteX16" fmla="*/ 765570 w 1442181"/>
                <a:gd name="connsiteY16" fmla="*/ 163588 h 1567240"/>
                <a:gd name="connsiteX17" fmla="*/ 777252 w 1442181"/>
                <a:gd name="connsiteY17" fmla="*/ 139376 h 1567240"/>
                <a:gd name="connsiteX18" fmla="*/ 837777 w 1442181"/>
                <a:gd name="connsiteY18" fmla="*/ 76032 h 1567240"/>
                <a:gd name="connsiteX19" fmla="*/ 874655 w 1442181"/>
                <a:gd name="connsiteY19" fmla="*/ 52876 h 1567240"/>
                <a:gd name="connsiteX20" fmla="*/ 858820 w 1442181"/>
                <a:gd name="connsiteY20" fmla="*/ 44782 h 1567240"/>
                <a:gd name="connsiteX21" fmla="*/ 713209 w 1442181"/>
                <a:gd name="connsiteY21" fmla="*/ 10647 h 1567240"/>
                <a:gd name="connsiteX22" fmla="*/ 523752 w 1442181"/>
                <a:gd name="connsiteY22" fmla="*/ 5579 h 1567240"/>
                <a:gd name="connsiteX23" fmla="*/ 438031 w 1442181"/>
                <a:gd name="connsiteY23" fmla="*/ 19796 h 1567240"/>
                <a:gd name="connsiteX24" fmla="*/ 329157 w 1442181"/>
                <a:gd name="connsiteY24" fmla="*/ 62659 h 1567240"/>
                <a:gd name="connsiteX25" fmla="*/ 245407 w 1442181"/>
                <a:gd name="connsiteY25" fmla="*/ 118825 h 1567240"/>
                <a:gd name="connsiteX26" fmla="*/ 239355 w 1442181"/>
                <a:gd name="connsiteY26" fmla="*/ 128960 h 1567240"/>
                <a:gd name="connsiteX27" fmla="*/ 319163 w 1442181"/>
                <a:gd name="connsiteY27" fmla="*/ 252129 h 1567240"/>
                <a:gd name="connsiteX28" fmla="*/ 284678 w 1442181"/>
                <a:gd name="connsiteY28" fmla="*/ 301819 h 1567240"/>
                <a:gd name="connsiteX29" fmla="*/ 282848 w 1442181"/>
                <a:gd name="connsiteY29" fmla="*/ 304001 h 1567240"/>
                <a:gd name="connsiteX30" fmla="*/ 267506 w 1442181"/>
                <a:gd name="connsiteY30" fmla="*/ 320611 h 1567240"/>
                <a:gd name="connsiteX31" fmla="*/ 235414 w 1442181"/>
                <a:gd name="connsiteY31" fmla="*/ 372413 h 1567240"/>
                <a:gd name="connsiteX32" fmla="*/ 182701 w 1442181"/>
                <a:gd name="connsiteY32" fmla="*/ 459546 h 1567240"/>
                <a:gd name="connsiteX33" fmla="*/ 151805 w 1442181"/>
                <a:gd name="connsiteY33" fmla="*/ 532744 h 1567240"/>
                <a:gd name="connsiteX34" fmla="*/ 136744 w 1442181"/>
                <a:gd name="connsiteY34" fmla="*/ 585531 h 1567240"/>
                <a:gd name="connsiteX35" fmla="*/ 102681 w 1442181"/>
                <a:gd name="connsiteY35" fmla="*/ 711093 h 1567240"/>
                <a:gd name="connsiteX36" fmla="*/ 61581 w 1442181"/>
                <a:gd name="connsiteY36" fmla="*/ 737909 h 1567240"/>
                <a:gd name="connsiteX37" fmla="*/ 30122 w 1442181"/>
                <a:gd name="connsiteY37" fmla="*/ 758390 h 1567240"/>
                <a:gd name="connsiteX38" fmla="*/ 27940 w 1442181"/>
                <a:gd name="connsiteY38" fmla="*/ 760220 h 1567240"/>
                <a:gd name="connsiteX39" fmla="*/ 19284 w 1442181"/>
                <a:gd name="connsiteY39" fmla="*/ 767540 h 1567240"/>
                <a:gd name="connsiteX40" fmla="*/ 0 w 1442181"/>
                <a:gd name="connsiteY40" fmla="*/ 783869 h 1567240"/>
                <a:gd name="connsiteX41" fmla="*/ 10416 w 1442181"/>
                <a:gd name="connsiteY41" fmla="*/ 813289 h 1567240"/>
                <a:gd name="connsiteX42" fmla="*/ 18509 w 1442181"/>
                <a:gd name="connsiteY42" fmla="*/ 825183 h 1567240"/>
                <a:gd name="connsiteX43" fmla="*/ 27377 w 1442181"/>
                <a:gd name="connsiteY43" fmla="*/ 840316 h 1567240"/>
                <a:gd name="connsiteX44" fmla="*/ 47716 w 1442181"/>
                <a:gd name="connsiteY44" fmla="*/ 863894 h 1567240"/>
                <a:gd name="connsiteX45" fmla="*/ 63410 w 1442181"/>
                <a:gd name="connsiteY45" fmla="*/ 880222 h 1567240"/>
                <a:gd name="connsiteX46" fmla="*/ 64818 w 1442181"/>
                <a:gd name="connsiteY46" fmla="*/ 882756 h 1567240"/>
                <a:gd name="connsiteX47" fmla="*/ 66226 w 1442181"/>
                <a:gd name="connsiteY47" fmla="*/ 885220 h 1567240"/>
                <a:gd name="connsiteX48" fmla="*/ 67633 w 1442181"/>
                <a:gd name="connsiteY48" fmla="*/ 887824 h 1567240"/>
                <a:gd name="connsiteX49" fmla="*/ 107467 w 1442181"/>
                <a:gd name="connsiteY49" fmla="*/ 863823 h 1567240"/>
                <a:gd name="connsiteX50" fmla="*/ 133084 w 1442181"/>
                <a:gd name="connsiteY50" fmla="*/ 857348 h 1567240"/>
                <a:gd name="connsiteX51" fmla="*/ 180378 w 1442181"/>
                <a:gd name="connsiteY51" fmla="*/ 804772 h 1567240"/>
                <a:gd name="connsiteX52" fmla="*/ 201492 w 1442181"/>
                <a:gd name="connsiteY52" fmla="*/ 694061 h 1567240"/>
                <a:gd name="connsiteX53" fmla="*/ 238581 w 1442181"/>
                <a:gd name="connsiteY53" fmla="*/ 595314 h 1567240"/>
                <a:gd name="connsiteX54" fmla="*/ 279470 w 1442181"/>
                <a:gd name="connsiteY54" fmla="*/ 568287 h 1567240"/>
                <a:gd name="connsiteX55" fmla="*/ 363431 w 1442181"/>
                <a:gd name="connsiteY55" fmla="*/ 588135 h 1567240"/>
                <a:gd name="connsiteX56" fmla="*/ 397283 w 1442181"/>
                <a:gd name="connsiteY56" fmla="*/ 652324 h 1567240"/>
                <a:gd name="connsiteX57" fmla="*/ 406361 w 1442181"/>
                <a:gd name="connsiteY57" fmla="*/ 780842 h 1567240"/>
                <a:gd name="connsiteX58" fmla="*/ 415299 w 1442181"/>
                <a:gd name="connsiteY58" fmla="*/ 827928 h 1567240"/>
                <a:gd name="connsiteX59" fmla="*/ 428671 w 1442181"/>
                <a:gd name="connsiteY59" fmla="*/ 821383 h 1567240"/>
                <a:gd name="connsiteX60" fmla="*/ 495178 w 1442181"/>
                <a:gd name="connsiteY60" fmla="*/ 803998 h 1567240"/>
                <a:gd name="connsiteX61" fmla="*/ 604405 w 1442181"/>
                <a:gd name="connsiteY61" fmla="*/ 850521 h 1567240"/>
                <a:gd name="connsiteX62" fmla="*/ 606868 w 1442181"/>
                <a:gd name="connsiteY62" fmla="*/ 852140 h 1567240"/>
                <a:gd name="connsiteX63" fmla="*/ 678020 w 1442181"/>
                <a:gd name="connsiteY63" fmla="*/ 940822 h 1567240"/>
                <a:gd name="connsiteX64" fmla="*/ 662889 w 1442181"/>
                <a:gd name="connsiteY64" fmla="*/ 1071663 h 1567240"/>
                <a:gd name="connsiteX65" fmla="*/ 632978 w 1442181"/>
                <a:gd name="connsiteY65" fmla="*/ 1169494 h 1567240"/>
                <a:gd name="connsiteX66" fmla="*/ 627066 w 1442181"/>
                <a:gd name="connsiteY66" fmla="*/ 1175618 h 1567240"/>
                <a:gd name="connsiteX67" fmla="*/ 565134 w 1442181"/>
                <a:gd name="connsiteY67" fmla="*/ 1209542 h 1567240"/>
                <a:gd name="connsiteX68" fmla="*/ 543176 w 1442181"/>
                <a:gd name="connsiteY68" fmla="*/ 1215525 h 1567240"/>
                <a:gd name="connsiteX69" fmla="*/ 512069 w 1442181"/>
                <a:gd name="connsiteY69" fmla="*/ 1444197 h 1567240"/>
                <a:gd name="connsiteX70" fmla="*/ 511013 w 1442181"/>
                <a:gd name="connsiteY70" fmla="*/ 1475166 h 1567240"/>
                <a:gd name="connsiteX71" fmla="*/ 608557 w 1442181"/>
                <a:gd name="connsiteY71" fmla="*/ 1529571 h 1567240"/>
                <a:gd name="connsiteX72" fmla="*/ 713349 w 1442181"/>
                <a:gd name="connsiteY72" fmla="*/ 1556669 h 1567240"/>
                <a:gd name="connsiteX73" fmla="*/ 870644 w 1442181"/>
                <a:gd name="connsiteY73" fmla="*/ 1567156 h 1567240"/>
                <a:gd name="connsiteX74" fmla="*/ 809134 w 1442181"/>
                <a:gd name="connsiteY74" fmla="*/ 1405628 h 1567240"/>
                <a:gd name="connsiteX75" fmla="*/ 860791 w 1442181"/>
                <a:gd name="connsiteY75" fmla="*/ 1301039 h 1567240"/>
                <a:gd name="connsiteX76" fmla="*/ 834822 w 1442181"/>
                <a:gd name="connsiteY76" fmla="*/ 1195395 h 1567240"/>
                <a:gd name="connsiteX77" fmla="*/ 838481 w 1442181"/>
                <a:gd name="connsiteY77" fmla="*/ 1039498 h 1567240"/>
                <a:gd name="connsiteX78" fmla="*/ 876837 w 1442181"/>
                <a:gd name="connsiteY78" fmla="*/ 1013949 h 1567240"/>
                <a:gd name="connsiteX79" fmla="*/ 925116 w 1442181"/>
                <a:gd name="connsiteY79" fmla="*/ 1001703 h 1567240"/>
                <a:gd name="connsiteX80" fmla="*/ 1029487 w 1442181"/>
                <a:gd name="connsiteY80" fmla="*/ 1016694 h 1567240"/>
                <a:gd name="connsiteX81" fmla="*/ 1098035 w 1442181"/>
                <a:gd name="connsiteY81" fmla="*/ 1131347 h 1567240"/>
                <a:gd name="connsiteX82" fmla="*/ 1051233 w 1442181"/>
                <a:gd name="connsiteY82" fmla="*/ 1266622 h 1567240"/>
                <a:gd name="connsiteX83" fmla="*/ 1106339 w 1442181"/>
                <a:gd name="connsiteY83" fmla="*/ 1339398 h 1567240"/>
                <a:gd name="connsiteX84" fmla="*/ 1120767 w 1442181"/>
                <a:gd name="connsiteY84" fmla="*/ 1360935 h 1567240"/>
                <a:gd name="connsiteX85" fmla="*/ 1122315 w 1442181"/>
                <a:gd name="connsiteY85" fmla="*/ 1363328 h 1567240"/>
                <a:gd name="connsiteX86" fmla="*/ 1131112 w 1442181"/>
                <a:gd name="connsiteY86" fmla="*/ 1378531 h 1567240"/>
                <a:gd name="connsiteX87" fmla="*/ 1164682 w 1442181"/>
                <a:gd name="connsiteY87" fmla="*/ 1440889 h 1567240"/>
                <a:gd name="connsiteX88" fmla="*/ 1194382 w 1442181"/>
                <a:gd name="connsiteY88" fmla="*/ 1447576 h 1567240"/>
                <a:gd name="connsiteX89" fmla="*/ 1234004 w 1442181"/>
                <a:gd name="connsiteY89" fmla="*/ 1415059 h 1567240"/>
                <a:gd name="connsiteX90" fmla="*/ 1320428 w 1442181"/>
                <a:gd name="connsiteY90" fmla="*/ 1329615 h 1567240"/>
                <a:gd name="connsiteX91" fmla="*/ 1432611 w 1442181"/>
                <a:gd name="connsiteY91" fmla="*/ 1162175 h 1567240"/>
                <a:gd name="connsiteX92" fmla="*/ 1442182 w 1442181"/>
                <a:gd name="connsiteY92" fmla="*/ 1147535 h 1567240"/>
                <a:gd name="connsiteX93" fmla="*/ 1412271 w 1442181"/>
                <a:gd name="connsiteY93" fmla="*/ 1117271 h 1567240"/>
                <a:gd name="connsiteX94" fmla="*/ 1403615 w 1442181"/>
                <a:gd name="connsiteY94" fmla="*/ 1109951 h 1567240"/>
                <a:gd name="connsiteX95" fmla="*/ 1383698 w 1442181"/>
                <a:gd name="connsiteY95" fmla="*/ 1090033 h 1567240"/>
                <a:gd name="connsiteX96" fmla="*/ 1381657 w 1442181"/>
                <a:gd name="connsiteY96" fmla="*/ 1088062 h 1567240"/>
                <a:gd name="connsiteX97" fmla="*/ 1309449 w 1442181"/>
                <a:gd name="connsiteY97" fmla="*/ 1004448 h 1567240"/>
                <a:gd name="connsiteX98" fmla="*/ 1358080 w 1442181"/>
                <a:gd name="connsiteY98" fmla="*/ 863894 h 1567240"/>
                <a:gd name="connsiteX99" fmla="*/ 1352450 w 1442181"/>
                <a:gd name="connsiteY99" fmla="*/ 777886 h 1567240"/>
                <a:gd name="connsiteX100" fmla="*/ 1342668 w 1442181"/>
                <a:gd name="connsiteY100" fmla="*/ 763528 h 1567240"/>
                <a:gd name="connsiteX101" fmla="*/ 1341119 w 1442181"/>
                <a:gd name="connsiteY101" fmla="*/ 761065 h 1567240"/>
                <a:gd name="connsiteX102" fmla="*/ 1345342 w 1442181"/>
                <a:gd name="connsiteY102" fmla="*/ 623397 h 1567240"/>
                <a:gd name="connsiteX103" fmla="*/ 1359066 w 1442181"/>
                <a:gd name="connsiteY103" fmla="*/ 605238 h 1567240"/>
                <a:gd name="connsiteX104" fmla="*/ 1375745 w 1442181"/>
                <a:gd name="connsiteY104" fmla="*/ 590035 h 1567240"/>
                <a:gd name="connsiteX105" fmla="*/ 1431696 w 1442181"/>
                <a:gd name="connsiteY105" fmla="*/ 554070 h 1567240"/>
                <a:gd name="connsiteX106" fmla="*/ 1433948 w 1442181"/>
                <a:gd name="connsiteY106" fmla="*/ 552310 h 1567240"/>
                <a:gd name="connsiteX107" fmla="*/ 1411497 w 1442181"/>
                <a:gd name="connsiteY107" fmla="*/ 518808 h 1567240"/>
                <a:gd name="connsiteX108" fmla="*/ 1404389 w 1442181"/>
                <a:gd name="connsiteY108" fmla="*/ 505928 h 1567240"/>
                <a:gd name="connsiteX109" fmla="*/ 1342175 w 1442181"/>
                <a:gd name="connsiteY109" fmla="*/ 412390 h 1567240"/>
                <a:gd name="connsiteX110" fmla="*/ 1317050 w 1442181"/>
                <a:gd name="connsiteY110" fmla="*/ 377621 h 1567240"/>
                <a:gd name="connsiteX111" fmla="*/ 1309942 w 1442181"/>
                <a:gd name="connsiteY111" fmla="*/ 364741 h 1567240"/>
                <a:gd name="connsiteX112" fmla="*/ 1241042 w 1442181"/>
                <a:gd name="connsiteY112" fmla="*/ 277819 h 1567240"/>
                <a:gd name="connsiteX113" fmla="*/ 1223025 w 1442181"/>
                <a:gd name="connsiteY113" fmla="*/ 259871 h 1567240"/>
                <a:gd name="connsiteX114" fmla="*/ 1218803 w 1442181"/>
                <a:gd name="connsiteY114" fmla="*/ 256141 h 1567240"/>
                <a:gd name="connsiteX115" fmla="*/ 1216762 w 1442181"/>
                <a:gd name="connsiteY115" fmla="*/ 254240 h 1567240"/>
                <a:gd name="connsiteX116" fmla="*/ 1214721 w 1442181"/>
                <a:gd name="connsiteY116" fmla="*/ 252270 h 1567240"/>
                <a:gd name="connsiteX117" fmla="*/ 1162289 w 1442181"/>
                <a:gd name="connsiteY117" fmla="*/ 200750 h 1567240"/>
                <a:gd name="connsiteX118" fmla="*/ 1133786 w 1442181"/>
                <a:gd name="connsiteY118" fmla="*/ 244105 h 1567240"/>
                <a:gd name="connsiteX119" fmla="*/ 1019563 w 1442181"/>
                <a:gd name="connsiteY119" fmla="*/ 321737 h 1567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1442181" h="1567240">
                  <a:moveTo>
                    <a:pt x="1019563" y="321737"/>
                  </a:moveTo>
                  <a:cubicBezTo>
                    <a:pt x="982474" y="343134"/>
                    <a:pt x="1009851" y="360800"/>
                    <a:pt x="1008092" y="391979"/>
                  </a:cubicBezTo>
                  <a:cubicBezTo>
                    <a:pt x="1006895" y="413657"/>
                    <a:pt x="991271" y="440402"/>
                    <a:pt x="981981" y="455886"/>
                  </a:cubicBezTo>
                  <a:lnTo>
                    <a:pt x="932295" y="549988"/>
                  </a:lnTo>
                  <a:cubicBezTo>
                    <a:pt x="909140" y="605168"/>
                    <a:pt x="915263" y="595807"/>
                    <a:pt x="927157" y="651902"/>
                  </a:cubicBezTo>
                  <a:cubicBezTo>
                    <a:pt x="940388" y="714542"/>
                    <a:pt x="885423" y="788021"/>
                    <a:pt x="838763" y="788021"/>
                  </a:cubicBezTo>
                  <a:cubicBezTo>
                    <a:pt x="827361" y="788021"/>
                    <a:pt x="784572" y="782602"/>
                    <a:pt x="774297" y="780490"/>
                  </a:cubicBezTo>
                  <a:cubicBezTo>
                    <a:pt x="744456" y="774367"/>
                    <a:pt x="726299" y="760713"/>
                    <a:pt x="713490" y="733545"/>
                  </a:cubicBezTo>
                  <a:cubicBezTo>
                    <a:pt x="708564" y="723199"/>
                    <a:pt x="708282" y="717146"/>
                    <a:pt x="706241" y="704759"/>
                  </a:cubicBezTo>
                  <a:cubicBezTo>
                    <a:pt x="699555" y="663796"/>
                    <a:pt x="710675" y="628183"/>
                    <a:pt x="721865" y="591161"/>
                  </a:cubicBezTo>
                  <a:cubicBezTo>
                    <a:pt x="738404" y="536193"/>
                    <a:pt x="759447" y="483265"/>
                    <a:pt x="781194" y="430830"/>
                  </a:cubicBezTo>
                  <a:cubicBezTo>
                    <a:pt x="794988" y="397610"/>
                    <a:pt x="832147" y="311461"/>
                    <a:pt x="806670" y="276763"/>
                  </a:cubicBezTo>
                  <a:cubicBezTo>
                    <a:pt x="805967" y="275848"/>
                    <a:pt x="803785" y="273314"/>
                    <a:pt x="803081" y="272329"/>
                  </a:cubicBezTo>
                  <a:lnTo>
                    <a:pt x="767400" y="220175"/>
                  </a:lnTo>
                  <a:cubicBezTo>
                    <a:pt x="759095" y="204691"/>
                    <a:pt x="755787" y="190263"/>
                    <a:pt x="762051" y="172104"/>
                  </a:cubicBezTo>
                  <a:cubicBezTo>
                    <a:pt x="762403" y="171189"/>
                    <a:pt x="762895" y="170204"/>
                    <a:pt x="763247" y="169289"/>
                  </a:cubicBezTo>
                  <a:lnTo>
                    <a:pt x="765570" y="163588"/>
                  </a:lnTo>
                  <a:cubicBezTo>
                    <a:pt x="769792" y="153030"/>
                    <a:pt x="771130" y="148174"/>
                    <a:pt x="777252" y="139376"/>
                  </a:cubicBezTo>
                  <a:cubicBezTo>
                    <a:pt x="794214" y="114953"/>
                    <a:pt x="813919" y="93839"/>
                    <a:pt x="837777" y="76032"/>
                  </a:cubicBezTo>
                  <a:lnTo>
                    <a:pt x="874655" y="52876"/>
                  </a:lnTo>
                  <a:lnTo>
                    <a:pt x="858820" y="44782"/>
                  </a:lnTo>
                  <a:cubicBezTo>
                    <a:pt x="819127" y="29228"/>
                    <a:pt x="753957" y="18529"/>
                    <a:pt x="713209" y="10647"/>
                  </a:cubicBezTo>
                  <a:cubicBezTo>
                    <a:pt x="661551" y="652"/>
                    <a:pt x="580547" y="-4767"/>
                    <a:pt x="523752" y="5579"/>
                  </a:cubicBezTo>
                  <a:cubicBezTo>
                    <a:pt x="496867" y="10435"/>
                    <a:pt x="465971" y="11491"/>
                    <a:pt x="438031" y="19796"/>
                  </a:cubicBezTo>
                  <a:cubicBezTo>
                    <a:pt x="399887" y="31058"/>
                    <a:pt x="364346" y="43797"/>
                    <a:pt x="329157" y="62659"/>
                  </a:cubicBezTo>
                  <a:cubicBezTo>
                    <a:pt x="309099" y="73357"/>
                    <a:pt x="259413" y="101722"/>
                    <a:pt x="245407" y="118825"/>
                  </a:cubicBezTo>
                  <a:cubicBezTo>
                    <a:pt x="240411" y="124877"/>
                    <a:pt x="242522" y="120654"/>
                    <a:pt x="239355" y="128960"/>
                  </a:cubicBezTo>
                  <a:cubicBezTo>
                    <a:pt x="272503" y="131423"/>
                    <a:pt x="347877" y="191178"/>
                    <a:pt x="319163" y="252129"/>
                  </a:cubicBezTo>
                  <a:lnTo>
                    <a:pt x="284678" y="301819"/>
                  </a:lnTo>
                  <a:lnTo>
                    <a:pt x="282848" y="304001"/>
                  </a:lnTo>
                  <a:lnTo>
                    <a:pt x="267506" y="320611"/>
                  </a:lnTo>
                  <a:cubicBezTo>
                    <a:pt x="254134" y="336236"/>
                    <a:pt x="245830" y="355380"/>
                    <a:pt x="235414" y="372413"/>
                  </a:cubicBezTo>
                  <a:cubicBezTo>
                    <a:pt x="217045" y="402325"/>
                    <a:pt x="194524" y="425129"/>
                    <a:pt x="182701" y="459546"/>
                  </a:cubicBezTo>
                  <a:cubicBezTo>
                    <a:pt x="169399" y="498327"/>
                    <a:pt x="167640" y="466866"/>
                    <a:pt x="151805" y="532744"/>
                  </a:cubicBezTo>
                  <a:lnTo>
                    <a:pt x="136744" y="585531"/>
                  </a:lnTo>
                  <a:cubicBezTo>
                    <a:pt x="125343" y="636277"/>
                    <a:pt x="152509" y="658729"/>
                    <a:pt x="102681" y="711093"/>
                  </a:cubicBezTo>
                  <a:cubicBezTo>
                    <a:pt x="89661" y="724747"/>
                    <a:pt x="78260" y="729674"/>
                    <a:pt x="61581" y="737909"/>
                  </a:cubicBezTo>
                  <a:lnTo>
                    <a:pt x="30122" y="758390"/>
                  </a:lnTo>
                  <a:lnTo>
                    <a:pt x="27940" y="760220"/>
                  </a:lnTo>
                  <a:lnTo>
                    <a:pt x="19284" y="767540"/>
                  </a:lnTo>
                  <a:cubicBezTo>
                    <a:pt x="11823" y="773945"/>
                    <a:pt x="7460" y="778590"/>
                    <a:pt x="0" y="783869"/>
                  </a:cubicBezTo>
                  <a:cubicBezTo>
                    <a:pt x="1267" y="789851"/>
                    <a:pt x="7319" y="807658"/>
                    <a:pt x="10416" y="813289"/>
                  </a:cubicBezTo>
                  <a:lnTo>
                    <a:pt x="18509" y="825183"/>
                  </a:lnTo>
                  <a:cubicBezTo>
                    <a:pt x="22943" y="832010"/>
                    <a:pt x="23436" y="834474"/>
                    <a:pt x="27377" y="840316"/>
                  </a:cubicBezTo>
                  <a:cubicBezTo>
                    <a:pt x="33359" y="849254"/>
                    <a:pt x="39975" y="857348"/>
                    <a:pt x="47716" y="863894"/>
                  </a:cubicBezTo>
                  <a:lnTo>
                    <a:pt x="63410" y="880222"/>
                  </a:lnTo>
                  <a:lnTo>
                    <a:pt x="64818" y="882756"/>
                  </a:lnTo>
                  <a:lnTo>
                    <a:pt x="66226" y="885220"/>
                  </a:lnTo>
                  <a:cubicBezTo>
                    <a:pt x="66577" y="885783"/>
                    <a:pt x="67070" y="886979"/>
                    <a:pt x="67633" y="887824"/>
                  </a:cubicBezTo>
                  <a:cubicBezTo>
                    <a:pt x="77979" y="869313"/>
                    <a:pt x="81779" y="867131"/>
                    <a:pt x="107467" y="863823"/>
                  </a:cubicBezTo>
                  <a:cubicBezTo>
                    <a:pt x="118305" y="862416"/>
                    <a:pt x="123443" y="861853"/>
                    <a:pt x="133084" y="857348"/>
                  </a:cubicBezTo>
                  <a:cubicBezTo>
                    <a:pt x="155605" y="846720"/>
                    <a:pt x="170455" y="825676"/>
                    <a:pt x="180378" y="804772"/>
                  </a:cubicBezTo>
                  <a:cubicBezTo>
                    <a:pt x="196354" y="770848"/>
                    <a:pt x="192765" y="728548"/>
                    <a:pt x="201492" y="694061"/>
                  </a:cubicBezTo>
                  <a:cubicBezTo>
                    <a:pt x="211204" y="655773"/>
                    <a:pt x="210078" y="628323"/>
                    <a:pt x="238581" y="595314"/>
                  </a:cubicBezTo>
                  <a:cubicBezTo>
                    <a:pt x="248504" y="583771"/>
                    <a:pt x="261102" y="569765"/>
                    <a:pt x="279470" y="568287"/>
                  </a:cubicBezTo>
                  <a:cubicBezTo>
                    <a:pt x="320078" y="568358"/>
                    <a:pt x="339643" y="571947"/>
                    <a:pt x="363431" y="588135"/>
                  </a:cubicBezTo>
                  <a:cubicBezTo>
                    <a:pt x="393412" y="608546"/>
                    <a:pt x="393764" y="618681"/>
                    <a:pt x="397283" y="652324"/>
                  </a:cubicBezTo>
                  <a:cubicBezTo>
                    <a:pt x="401646" y="693568"/>
                    <a:pt x="398198" y="739176"/>
                    <a:pt x="406361" y="780842"/>
                  </a:cubicBezTo>
                  <a:cubicBezTo>
                    <a:pt x="409528" y="797101"/>
                    <a:pt x="414807" y="811318"/>
                    <a:pt x="415299" y="827928"/>
                  </a:cubicBezTo>
                  <a:lnTo>
                    <a:pt x="428671" y="821383"/>
                  </a:lnTo>
                  <a:cubicBezTo>
                    <a:pt x="448588" y="811599"/>
                    <a:pt x="472587" y="803928"/>
                    <a:pt x="495178" y="803998"/>
                  </a:cubicBezTo>
                  <a:cubicBezTo>
                    <a:pt x="523470" y="803998"/>
                    <a:pt x="578506" y="833488"/>
                    <a:pt x="604405" y="850521"/>
                  </a:cubicBezTo>
                  <a:lnTo>
                    <a:pt x="606868" y="852140"/>
                  </a:lnTo>
                  <a:cubicBezTo>
                    <a:pt x="631007" y="869102"/>
                    <a:pt x="672108" y="910487"/>
                    <a:pt x="678020" y="940822"/>
                  </a:cubicBezTo>
                  <a:cubicBezTo>
                    <a:pt x="683861" y="971086"/>
                    <a:pt x="663170" y="1035345"/>
                    <a:pt x="662889" y="1071663"/>
                  </a:cubicBezTo>
                  <a:cubicBezTo>
                    <a:pt x="662466" y="1127828"/>
                    <a:pt x="665141" y="1137189"/>
                    <a:pt x="632978" y="1169494"/>
                  </a:cubicBezTo>
                  <a:cubicBezTo>
                    <a:pt x="628755" y="1173717"/>
                    <a:pt x="631641" y="1171254"/>
                    <a:pt x="627066" y="1175618"/>
                  </a:cubicBezTo>
                  <a:lnTo>
                    <a:pt x="565134" y="1209542"/>
                  </a:lnTo>
                  <a:cubicBezTo>
                    <a:pt x="552044" y="1213554"/>
                    <a:pt x="557814" y="1214117"/>
                    <a:pt x="543176" y="1215525"/>
                  </a:cubicBezTo>
                  <a:lnTo>
                    <a:pt x="512069" y="1444197"/>
                  </a:lnTo>
                  <a:cubicBezTo>
                    <a:pt x="510450" y="1454192"/>
                    <a:pt x="511154" y="1464890"/>
                    <a:pt x="511013" y="1475166"/>
                  </a:cubicBezTo>
                  <a:lnTo>
                    <a:pt x="608557" y="1529571"/>
                  </a:lnTo>
                  <a:lnTo>
                    <a:pt x="713349" y="1556669"/>
                  </a:lnTo>
                  <a:cubicBezTo>
                    <a:pt x="765007" y="1569126"/>
                    <a:pt x="820113" y="1567085"/>
                    <a:pt x="870644" y="1567156"/>
                  </a:cubicBezTo>
                  <a:cubicBezTo>
                    <a:pt x="858750" y="1515776"/>
                    <a:pt x="794425" y="1461089"/>
                    <a:pt x="809134" y="1405628"/>
                  </a:cubicBezTo>
                  <a:lnTo>
                    <a:pt x="860791" y="1301039"/>
                  </a:lnTo>
                  <a:cubicBezTo>
                    <a:pt x="873952" y="1263877"/>
                    <a:pt x="847138" y="1229531"/>
                    <a:pt x="834822" y="1195395"/>
                  </a:cubicBezTo>
                  <a:cubicBezTo>
                    <a:pt x="815960" y="1142890"/>
                    <a:pt x="795269" y="1082642"/>
                    <a:pt x="838481" y="1039498"/>
                  </a:cubicBezTo>
                  <a:cubicBezTo>
                    <a:pt x="847138" y="1030841"/>
                    <a:pt x="863325" y="1019791"/>
                    <a:pt x="876837" y="1013949"/>
                  </a:cubicBezTo>
                  <a:cubicBezTo>
                    <a:pt x="889505" y="1008530"/>
                    <a:pt x="914630" y="1002618"/>
                    <a:pt x="925116" y="1001703"/>
                  </a:cubicBezTo>
                  <a:cubicBezTo>
                    <a:pt x="945596" y="999873"/>
                    <a:pt x="1008303" y="1011204"/>
                    <a:pt x="1029487" y="1016694"/>
                  </a:cubicBezTo>
                  <a:cubicBezTo>
                    <a:pt x="1074599" y="1028307"/>
                    <a:pt x="1114925" y="1078842"/>
                    <a:pt x="1098035" y="1131347"/>
                  </a:cubicBezTo>
                  <a:cubicBezTo>
                    <a:pt x="1086493" y="1167313"/>
                    <a:pt x="1025193" y="1227701"/>
                    <a:pt x="1051233" y="1266622"/>
                  </a:cubicBezTo>
                  <a:cubicBezTo>
                    <a:pt x="1071643" y="1297028"/>
                    <a:pt x="1085507" y="1297872"/>
                    <a:pt x="1106339" y="1339398"/>
                  </a:cubicBezTo>
                  <a:lnTo>
                    <a:pt x="1120767" y="1360935"/>
                  </a:lnTo>
                  <a:lnTo>
                    <a:pt x="1122315" y="1363328"/>
                  </a:lnTo>
                  <a:lnTo>
                    <a:pt x="1131112" y="1378531"/>
                  </a:lnTo>
                  <a:cubicBezTo>
                    <a:pt x="1150044" y="1409147"/>
                    <a:pt x="1149621" y="1404009"/>
                    <a:pt x="1164682" y="1440889"/>
                  </a:cubicBezTo>
                  <a:cubicBezTo>
                    <a:pt x="1168764" y="1450743"/>
                    <a:pt x="1167075" y="1467846"/>
                    <a:pt x="1194382" y="1447576"/>
                  </a:cubicBezTo>
                  <a:lnTo>
                    <a:pt x="1234004" y="1415059"/>
                  </a:lnTo>
                  <a:cubicBezTo>
                    <a:pt x="1266308" y="1388454"/>
                    <a:pt x="1293614" y="1361850"/>
                    <a:pt x="1320428" y="1329615"/>
                  </a:cubicBezTo>
                  <a:cubicBezTo>
                    <a:pt x="1367441" y="1273168"/>
                    <a:pt x="1394044" y="1222352"/>
                    <a:pt x="1432611" y="1162175"/>
                  </a:cubicBezTo>
                  <a:lnTo>
                    <a:pt x="1442182" y="1147535"/>
                  </a:lnTo>
                  <a:cubicBezTo>
                    <a:pt x="1436974" y="1133811"/>
                    <a:pt x="1423602" y="1126139"/>
                    <a:pt x="1412271" y="1117271"/>
                  </a:cubicBezTo>
                  <a:cubicBezTo>
                    <a:pt x="1404037" y="1110725"/>
                    <a:pt x="1411075" y="1116708"/>
                    <a:pt x="1403615" y="1109951"/>
                  </a:cubicBezTo>
                  <a:lnTo>
                    <a:pt x="1383698" y="1090033"/>
                  </a:lnTo>
                  <a:lnTo>
                    <a:pt x="1381657" y="1088062"/>
                  </a:lnTo>
                  <a:lnTo>
                    <a:pt x="1309449" y="1004448"/>
                  </a:lnTo>
                  <a:cubicBezTo>
                    <a:pt x="1263352" y="913091"/>
                    <a:pt x="1342949" y="924915"/>
                    <a:pt x="1358080" y="863894"/>
                  </a:cubicBezTo>
                  <a:cubicBezTo>
                    <a:pt x="1363500" y="842075"/>
                    <a:pt x="1365048" y="802027"/>
                    <a:pt x="1352450" y="777886"/>
                  </a:cubicBezTo>
                  <a:lnTo>
                    <a:pt x="1342668" y="763528"/>
                  </a:lnTo>
                  <a:lnTo>
                    <a:pt x="1341119" y="761065"/>
                  </a:lnTo>
                  <a:cubicBezTo>
                    <a:pt x="1300723" y="696876"/>
                    <a:pt x="1301215" y="690119"/>
                    <a:pt x="1345342" y="623397"/>
                  </a:cubicBezTo>
                  <a:cubicBezTo>
                    <a:pt x="1350620" y="615443"/>
                    <a:pt x="1352380" y="612347"/>
                    <a:pt x="1359066" y="605238"/>
                  </a:cubicBezTo>
                  <a:cubicBezTo>
                    <a:pt x="1364696" y="599255"/>
                    <a:pt x="1368989" y="594892"/>
                    <a:pt x="1375745" y="590035"/>
                  </a:cubicBezTo>
                  <a:lnTo>
                    <a:pt x="1431696" y="554070"/>
                  </a:lnTo>
                  <a:cubicBezTo>
                    <a:pt x="1432118" y="553718"/>
                    <a:pt x="1433244" y="552944"/>
                    <a:pt x="1433948" y="552310"/>
                  </a:cubicBezTo>
                  <a:lnTo>
                    <a:pt x="1411497" y="518808"/>
                  </a:lnTo>
                  <a:cubicBezTo>
                    <a:pt x="1408471" y="513811"/>
                    <a:pt x="1407486" y="511207"/>
                    <a:pt x="1404389" y="505928"/>
                  </a:cubicBezTo>
                  <a:cubicBezTo>
                    <a:pt x="1385106" y="473482"/>
                    <a:pt x="1365892" y="441176"/>
                    <a:pt x="1342175" y="412390"/>
                  </a:cubicBezTo>
                  <a:lnTo>
                    <a:pt x="1317050" y="377621"/>
                  </a:lnTo>
                  <a:cubicBezTo>
                    <a:pt x="1313813" y="372694"/>
                    <a:pt x="1312616" y="369386"/>
                    <a:pt x="1309942" y="364741"/>
                  </a:cubicBezTo>
                  <a:cubicBezTo>
                    <a:pt x="1291644" y="332576"/>
                    <a:pt x="1265111" y="305549"/>
                    <a:pt x="1241042" y="277819"/>
                  </a:cubicBezTo>
                  <a:cubicBezTo>
                    <a:pt x="1234427" y="270147"/>
                    <a:pt x="1229993" y="266065"/>
                    <a:pt x="1223025" y="259871"/>
                  </a:cubicBezTo>
                  <a:lnTo>
                    <a:pt x="1218803" y="256141"/>
                  </a:lnTo>
                  <a:lnTo>
                    <a:pt x="1216762" y="254240"/>
                  </a:lnTo>
                  <a:lnTo>
                    <a:pt x="1214721" y="252270"/>
                  </a:lnTo>
                  <a:lnTo>
                    <a:pt x="1162289" y="200750"/>
                  </a:lnTo>
                  <a:lnTo>
                    <a:pt x="1133786" y="244105"/>
                  </a:lnTo>
                  <a:cubicBezTo>
                    <a:pt x="1104580" y="280915"/>
                    <a:pt x="1059397" y="298793"/>
                    <a:pt x="1019563" y="321737"/>
                  </a:cubicBezTo>
                  <a:close/>
                </a:path>
              </a:pathLst>
            </a:custGeom>
            <a:solidFill>
              <a:srgbClr val="6992C6"/>
            </a:solidFill>
            <a:ln w="549" cap="flat">
              <a:solidFill>
                <a:srgbClr val="6992C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8487104F-AA5F-93BF-2AFC-94F6987C9D59}"/>
                </a:ext>
              </a:extLst>
            </p:cNvPr>
            <p:cNvSpPr/>
            <p:nvPr/>
          </p:nvSpPr>
          <p:spPr>
            <a:xfrm>
              <a:off x="6928432" y="8842603"/>
              <a:ext cx="205018" cy="543564"/>
            </a:xfrm>
            <a:custGeom>
              <a:avLst/>
              <a:gdLst>
                <a:gd name="connsiteX0" fmla="*/ 60708 w 205018"/>
                <a:gd name="connsiteY0" fmla="*/ 304475 h 543564"/>
                <a:gd name="connsiteX1" fmla="*/ 4899 w 205018"/>
                <a:gd name="connsiteY1" fmla="*/ 372675 h 543564"/>
                <a:gd name="connsiteX2" fmla="*/ 324 w 205018"/>
                <a:gd name="connsiteY2" fmla="*/ 384218 h 543564"/>
                <a:gd name="connsiteX3" fmla="*/ 44169 w 205018"/>
                <a:gd name="connsiteY3" fmla="*/ 455234 h 543564"/>
                <a:gd name="connsiteX4" fmla="*/ 74291 w 205018"/>
                <a:gd name="connsiteY4" fmla="*/ 481064 h 543564"/>
                <a:gd name="connsiteX5" fmla="*/ 128200 w 205018"/>
                <a:gd name="connsiteY5" fmla="*/ 543564 h 543564"/>
                <a:gd name="connsiteX6" fmla="*/ 141995 w 205018"/>
                <a:gd name="connsiteY6" fmla="*/ 513440 h 543564"/>
                <a:gd name="connsiteX7" fmla="*/ 190133 w 205018"/>
                <a:gd name="connsiteY7" fmla="*/ 377743 h 543564"/>
                <a:gd name="connsiteX8" fmla="*/ 193793 w 205018"/>
                <a:gd name="connsiteY8" fmla="*/ 357543 h 543564"/>
                <a:gd name="connsiteX9" fmla="*/ 192455 w 205018"/>
                <a:gd name="connsiteY9" fmla="*/ 159205 h 543564"/>
                <a:gd name="connsiteX10" fmla="*/ 185066 w 205018"/>
                <a:gd name="connsiteY10" fmla="*/ 130560 h 543564"/>
                <a:gd name="connsiteX11" fmla="*/ 176832 w 205018"/>
                <a:gd name="connsiteY11" fmla="*/ 98817 h 543564"/>
                <a:gd name="connsiteX12" fmla="*/ 127778 w 205018"/>
                <a:gd name="connsiteY12" fmla="*/ 0 h 543564"/>
                <a:gd name="connsiteX13" fmla="*/ 39524 w 205018"/>
                <a:gd name="connsiteY13" fmla="*/ 67497 h 543564"/>
                <a:gd name="connsiteX14" fmla="*/ 14751 w 205018"/>
                <a:gd name="connsiteY14" fmla="*/ 114583 h 543564"/>
                <a:gd name="connsiteX15" fmla="*/ 49377 w 205018"/>
                <a:gd name="connsiteY15" fmla="*/ 186302 h 543564"/>
                <a:gd name="connsiteX16" fmla="*/ 60708 w 205018"/>
                <a:gd name="connsiteY16" fmla="*/ 304475 h 543564"/>
                <a:gd name="connsiteX17" fmla="*/ 120177 w 205018"/>
                <a:gd name="connsiteY17" fmla="*/ 326716 h 543564"/>
                <a:gd name="connsiteX18" fmla="*/ 111802 w 205018"/>
                <a:gd name="connsiteY18" fmla="*/ 319607 h 543564"/>
                <a:gd name="connsiteX19" fmla="*/ 141924 w 205018"/>
                <a:gd name="connsiteY19" fmla="*/ 305812 h 543564"/>
                <a:gd name="connsiteX20" fmla="*/ 167753 w 205018"/>
                <a:gd name="connsiteY20" fmla="*/ 287653 h 543564"/>
                <a:gd name="connsiteX21" fmla="*/ 175776 w 205018"/>
                <a:gd name="connsiteY21" fmla="*/ 299618 h 543564"/>
                <a:gd name="connsiteX22" fmla="*/ 159730 w 205018"/>
                <a:gd name="connsiteY22" fmla="*/ 307501 h 543564"/>
                <a:gd name="connsiteX23" fmla="*/ 157337 w 205018"/>
                <a:gd name="connsiteY23" fmla="*/ 309120 h 543564"/>
                <a:gd name="connsiteX24" fmla="*/ 127637 w 205018"/>
                <a:gd name="connsiteY24" fmla="*/ 324111 h 543564"/>
                <a:gd name="connsiteX25" fmla="*/ 120177 w 205018"/>
                <a:gd name="connsiteY25" fmla="*/ 326716 h 543564"/>
                <a:gd name="connsiteX26" fmla="*/ 150299 w 205018"/>
                <a:gd name="connsiteY26" fmla="*/ 278715 h 543564"/>
                <a:gd name="connsiteX27" fmla="*/ 111873 w 205018"/>
                <a:gd name="connsiteY27" fmla="*/ 295606 h 543564"/>
                <a:gd name="connsiteX28" fmla="*/ 140517 w 205018"/>
                <a:gd name="connsiteY28" fmla="*/ 272380 h 543564"/>
                <a:gd name="connsiteX29" fmla="*/ 175776 w 205018"/>
                <a:gd name="connsiteY29" fmla="*/ 255700 h 543564"/>
                <a:gd name="connsiteX30" fmla="*/ 150299 w 205018"/>
                <a:gd name="connsiteY30" fmla="*/ 278715 h 543564"/>
                <a:gd name="connsiteX31" fmla="*/ 175705 w 205018"/>
                <a:gd name="connsiteY31" fmla="*/ 187781 h 543564"/>
                <a:gd name="connsiteX32" fmla="*/ 169794 w 205018"/>
                <a:gd name="connsiteY32" fmla="*/ 194185 h 543564"/>
                <a:gd name="connsiteX33" fmla="*/ 159941 w 205018"/>
                <a:gd name="connsiteY33" fmla="*/ 191792 h 543564"/>
                <a:gd name="connsiteX34" fmla="*/ 165008 w 205018"/>
                <a:gd name="connsiteY34" fmla="*/ 184754 h 543564"/>
                <a:gd name="connsiteX35" fmla="*/ 175705 w 205018"/>
                <a:gd name="connsiteY35" fmla="*/ 187781 h 543564"/>
                <a:gd name="connsiteX36" fmla="*/ 154874 w 205018"/>
                <a:gd name="connsiteY36" fmla="*/ 350575 h 543564"/>
                <a:gd name="connsiteX37" fmla="*/ 149384 w 205018"/>
                <a:gd name="connsiteY37" fmla="*/ 353039 h 543564"/>
                <a:gd name="connsiteX38" fmla="*/ 111873 w 205018"/>
                <a:gd name="connsiteY38" fmla="*/ 367608 h 543564"/>
                <a:gd name="connsiteX39" fmla="*/ 145725 w 205018"/>
                <a:gd name="connsiteY39" fmla="*/ 344874 h 543564"/>
                <a:gd name="connsiteX40" fmla="*/ 159730 w 205018"/>
                <a:gd name="connsiteY40" fmla="*/ 347549 h 543564"/>
                <a:gd name="connsiteX41" fmla="*/ 154874 w 205018"/>
                <a:gd name="connsiteY41" fmla="*/ 350575 h 543564"/>
                <a:gd name="connsiteX42" fmla="*/ 151777 w 205018"/>
                <a:gd name="connsiteY42" fmla="*/ 123873 h 543564"/>
                <a:gd name="connsiteX43" fmla="*/ 136083 w 205018"/>
                <a:gd name="connsiteY43" fmla="*/ 104025 h 543564"/>
                <a:gd name="connsiteX44" fmla="*/ 147836 w 205018"/>
                <a:gd name="connsiteY44" fmla="*/ 103885 h 543564"/>
                <a:gd name="connsiteX45" fmla="*/ 151777 w 205018"/>
                <a:gd name="connsiteY45" fmla="*/ 123873 h 543564"/>
                <a:gd name="connsiteX46" fmla="*/ 175565 w 205018"/>
                <a:gd name="connsiteY46" fmla="*/ 159979 h 543564"/>
                <a:gd name="connsiteX47" fmla="*/ 163812 w 205018"/>
                <a:gd name="connsiteY47" fmla="*/ 179757 h 543564"/>
                <a:gd name="connsiteX48" fmla="*/ 163812 w 205018"/>
                <a:gd name="connsiteY48" fmla="*/ 159909 h 543564"/>
                <a:gd name="connsiteX49" fmla="*/ 175565 w 205018"/>
                <a:gd name="connsiteY49" fmla="*/ 159979 h 543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205018" h="543564">
                  <a:moveTo>
                    <a:pt x="60708" y="304475"/>
                  </a:moveTo>
                  <a:cubicBezTo>
                    <a:pt x="50292" y="332768"/>
                    <a:pt x="19044" y="346634"/>
                    <a:pt x="4899" y="372675"/>
                  </a:cubicBezTo>
                  <a:cubicBezTo>
                    <a:pt x="1309" y="379291"/>
                    <a:pt x="1872" y="374365"/>
                    <a:pt x="324" y="384218"/>
                  </a:cubicBezTo>
                  <a:cubicBezTo>
                    <a:pt x="-3476" y="409063"/>
                    <a:pt x="27068" y="439820"/>
                    <a:pt x="44169" y="455234"/>
                  </a:cubicBezTo>
                  <a:cubicBezTo>
                    <a:pt x="53670" y="463750"/>
                    <a:pt x="65423" y="472337"/>
                    <a:pt x="74291" y="481064"/>
                  </a:cubicBezTo>
                  <a:lnTo>
                    <a:pt x="128200" y="543564"/>
                  </a:lnTo>
                  <a:cubicBezTo>
                    <a:pt x="131227" y="527446"/>
                    <a:pt x="135168" y="526672"/>
                    <a:pt x="141995" y="513440"/>
                  </a:cubicBezTo>
                  <a:lnTo>
                    <a:pt x="190133" y="377743"/>
                  </a:lnTo>
                  <a:cubicBezTo>
                    <a:pt x="191822" y="370071"/>
                    <a:pt x="191963" y="365215"/>
                    <a:pt x="193793" y="357543"/>
                  </a:cubicBezTo>
                  <a:cubicBezTo>
                    <a:pt x="211387" y="282656"/>
                    <a:pt x="206249" y="229799"/>
                    <a:pt x="192455" y="159205"/>
                  </a:cubicBezTo>
                  <a:cubicBezTo>
                    <a:pt x="189148" y="142384"/>
                    <a:pt x="187740" y="141680"/>
                    <a:pt x="185066" y="130560"/>
                  </a:cubicBezTo>
                  <a:cubicBezTo>
                    <a:pt x="181054" y="113527"/>
                    <a:pt x="180913" y="111345"/>
                    <a:pt x="176832" y="98817"/>
                  </a:cubicBezTo>
                  <a:cubicBezTo>
                    <a:pt x="168175" y="72212"/>
                    <a:pt x="143472" y="23297"/>
                    <a:pt x="127778" y="0"/>
                  </a:cubicBezTo>
                  <a:cubicBezTo>
                    <a:pt x="90689" y="8376"/>
                    <a:pt x="61905" y="39836"/>
                    <a:pt x="39524" y="67497"/>
                  </a:cubicBezTo>
                  <a:cubicBezTo>
                    <a:pt x="27842" y="81855"/>
                    <a:pt x="17567" y="91286"/>
                    <a:pt x="14751" y="114583"/>
                  </a:cubicBezTo>
                  <a:cubicBezTo>
                    <a:pt x="12288" y="134219"/>
                    <a:pt x="35231" y="160191"/>
                    <a:pt x="49377" y="186302"/>
                  </a:cubicBezTo>
                  <a:cubicBezTo>
                    <a:pt x="69153" y="222761"/>
                    <a:pt x="70913" y="276744"/>
                    <a:pt x="60708" y="304475"/>
                  </a:cubicBezTo>
                  <a:close/>
                  <a:moveTo>
                    <a:pt x="120177" y="326716"/>
                  </a:moveTo>
                  <a:cubicBezTo>
                    <a:pt x="113210" y="325871"/>
                    <a:pt x="114688" y="323408"/>
                    <a:pt x="111802" y="319607"/>
                  </a:cubicBezTo>
                  <a:lnTo>
                    <a:pt x="141924" y="305812"/>
                  </a:lnTo>
                  <a:cubicBezTo>
                    <a:pt x="165149" y="294340"/>
                    <a:pt x="153466" y="297296"/>
                    <a:pt x="167753" y="287653"/>
                  </a:cubicBezTo>
                  <a:lnTo>
                    <a:pt x="175776" y="299618"/>
                  </a:lnTo>
                  <a:lnTo>
                    <a:pt x="159730" y="307501"/>
                  </a:lnTo>
                  <a:lnTo>
                    <a:pt x="157337" y="309120"/>
                  </a:lnTo>
                  <a:lnTo>
                    <a:pt x="127637" y="324111"/>
                  </a:lnTo>
                  <a:cubicBezTo>
                    <a:pt x="120248" y="327349"/>
                    <a:pt x="136646" y="328827"/>
                    <a:pt x="120177" y="326716"/>
                  </a:cubicBezTo>
                  <a:close/>
                  <a:moveTo>
                    <a:pt x="150299" y="278715"/>
                  </a:moveTo>
                  <a:lnTo>
                    <a:pt x="111873" y="295606"/>
                  </a:lnTo>
                  <a:cubicBezTo>
                    <a:pt x="112577" y="272028"/>
                    <a:pt x="106243" y="285753"/>
                    <a:pt x="140517" y="272380"/>
                  </a:cubicBezTo>
                  <a:cubicBezTo>
                    <a:pt x="155648" y="266468"/>
                    <a:pt x="157478" y="260204"/>
                    <a:pt x="175776" y="255700"/>
                  </a:cubicBezTo>
                  <a:cubicBezTo>
                    <a:pt x="172961" y="278715"/>
                    <a:pt x="150299" y="278715"/>
                    <a:pt x="150299" y="278715"/>
                  </a:cubicBezTo>
                  <a:close/>
                  <a:moveTo>
                    <a:pt x="175705" y="187781"/>
                  </a:moveTo>
                  <a:cubicBezTo>
                    <a:pt x="174368" y="189540"/>
                    <a:pt x="175635" y="192426"/>
                    <a:pt x="169794" y="194185"/>
                  </a:cubicBezTo>
                  <a:cubicBezTo>
                    <a:pt x="153185" y="199112"/>
                    <a:pt x="162967" y="193974"/>
                    <a:pt x="159941" y="191792"/>
                  </a:cubicBezTo>
                  <a:cubicBezTo>
                    <a:pt x="163460" y="183135"/>
                    <a:pt x="155366" y="187358"/>
                    <a:pt x="165008" y="184754"/>
                  </a:cubicBezTo>
                  <a:cubicBezTo>
                    <a:pt x="179928" y="180601"/>
                    <a:pt x="174720" y="187147"/>
                    <a:pt x="175705" y="187781"/>
                  </a:cubicBezTo>
                  <a:close/>
                  <a:moveTo>
                    <a:pt x="154874" y="350575"/>
                  </a:moveTo>
                  <a:lnTo>
                    <a:pt x="149384" y="353039"/>
                  </a:lnTo>
                  <a:lnTo>
                    <a:pt x="111873" y="367608"/>
                  </a:lnTo>
                  <a:cubicBezTo>
                    <a:pt x="114618" y="357121"/>
                    <a:pt x="115392" y="351772"/>
                    <a:pt x="145725" y="344874"/>
                  </a:cubicBezTo>
                  <a:cubicBezTo>
                    <a:pt x="164093" y="340651"/>
                    <a:pt x="157830" y="346352"/>
                    <a:pt x="159730" y="347549"/>
                  </a:cubicBezTo>
                  <a:lnTo>
                    <a:pt x="154874" y="350575"/>
                  </a:lnTo>
                  <a:close/>
                  <a:moveTo>
                    <a:pt x="151777" y="123873"/>
                  </a:moveTo>
                  <a:cubicBezTo>
                    <a:pt x="141783" y="116553"/>
                    <a:pt x="139461" y="117187"/>
                    <a:pt x="136083" y="104025"/>
                  </a:cubicBezTo>
                  <a:lnTo>
                    <a:pt x="147836" y="103885"/>
                  </a:lnTo>
                  <a:lnTo>
                    <a:pt x="151777" y="123873"/>
                  </a:lnTo>
                  <a:close/>
                  <a:moveTo>
                    <a:pt x="175565" y="159979"/>
                  </a:moveTo>
                  <a:cubicBezTo>
                    <a:pt x="175565" y="179264"/>
                    <a:pt x="176691" y="172930"/>
                    <a:pt x="163812" y="179757"/>
                  </a:cubicBezTo>
                  <a:cubicBezTo>
                    <a:pt x="153748" y="158572"/>
                    <a:pt x="163319" y="160542"/>
                    <a:pt x="163812" y="159909"/>
                  </a:cubicBezTo>
                  <a:lnTo>
                    <a:pt x="175565" y="159979"/>
                  </a:lnTo>
                  <a:close/>
                </a:path>
              </a:pathLst>
            </a:custGeom>
            <a:solidFill>
              <a:srgbClr val="8CBC4F"/>
            </a:solidFill>
            <a:ln w="549" cap="flat">
              <a:solidFill>
                <a:srgbClr val="8CBC4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07424442-D895-5D17-1550-939BD624584F}"/>
                </a:ext>
              </a:extLst>
            </p:cNvPr>
            <p:cNvSpPr/>
            <p:nvPr/>
          </p:nvSpPr>
          <p:spPr>
            <a:xfrm>
              <a:off x="6339415" y="8329532"/>
              <a:ext cx="397279" cy="684416"/>
            </a:xfrm>
            <a:custGeom>
              <a:avLst/>
              <a:gdLst>
                <a:gd name="connsiteX0" fmla="*/ 189524 w 397279"/>
                <a:gd name="connsiteY0" fmla="*/ 137511 h 684416"/>
                <a:gd name="connsiteX1" fmla="*/ 196844 w 397279"/>
                <a:gd name="connsiteY1" fmla="*/ 120830 h 684416"/>
                <a:gd name="connsiteX2" fmla="*/ 213312 w 397279"/>
                <a:gd name="connsiteY2" fmla="*/ 89440 h 684416"/>
                <a:gd name="connsiteX3" fmla="*/ 225487 w 397279"/>
                <a:gd name="connsiteY3" fmla="*/ 73533 h 684416"/>
                <a:gd name="connsiteX4" fmla="*/ 222250 w 397279"/>
                <a:gd name="connsiteY4" fmla="*/ 98237 h 684416"/>
                <a:gd name="connsiteX5" fmla="*/ 189524 w 397279"/>
                <a:gd name="connsiteY5" fmla="*/ 137511 h 684416"/>
                <a:gd name="connsiteX6" fmla="*/ 236607 w 397279"/>
                <a:gd name="connsiteY6" fmla="*/ 320083 h 684416"/>
                <a:gd name="connsiteX7" fmla="*/ 262084 w 397279"/>
                <a:gd name="connsiteY7" fmla="*/ 218099 h 684416"/>
                <a:gd name="connsiteX8" fmla="*/ 295936 w 397279"/>
                <a:gd name="connsiteY8" fmla="*/ 199940 h 684416"/>
                <a:gd name="connsiteX9" fmla="*/ 348086 w 397279"/>
                <a:gd name="connsiteY9" fmla="*/ 168268 h 684416"/>
                <a:gd name="connsiteX10" fmla="*/ 397280 w 397279"/>
                <a:gd name="connsiteY10" fmla="*/ 105557 h 684416"/>
                <a:gd name="connsiteX11" fmla="*/ 392212 w 397279"/>
                <a:gd name="connsiteY11" fmla="*/ 102742 h 684416"/>
                <a:gd name="connsiteX12" fmla="*/ 389679 w 397279"/>
                <a:gd name="connsiteY12" fmla="*/ 101264 h 684416"/>
                <a:gd name="connsiteX13" fmla="*/ 223798 w 397279"/>
                <a:gd name="connsiteY13" fmla="*/ 7303 h 684416"/>
                <a:gd name="connsiteX14" fmla="*/ 220983 w 397279"/>
                <a:gd name="connsiteY14" fmla="*/ 6036 h 684416"/>
                <a:gd name="connsiteX15" fmla="*/ 122806 w 397279"/>
                <a:gd name="connsiteY15" fmla="*/ 30881 h 684416"/>
                <a:gd name="connsiteX16" fmla="*/ 109997 w 397279"/>
                <a:gd name="connsiteY16" fmla="*/ 42002 h 684416"/>
                <a:gd name="connsiteX17" fmla="*/ 97470 w 397279"/>
                <a:gd name="connsiteY17" fmla="*/ 53404 h 684416"/>
                <a:gd name="connsiteX18" fmla="*/ 95288 w 397279"/>
                <a:gd name="connsiteY18" fmla="*/ 55304 h 684416"/>
                <a:gd name="connsiteX19" fmla="*/ 66574 w 397279"/>
                <a:gd name="connsiteY19" fmla="*/ 90495 h 684416"/>
                <a:gd name="connsiteX20" fmla="*/ 66715 w 397279"/>
                <a:gd name="connsiteY20" fmla="*/ 156444 h 684416"/>
                <a:gd name="connsiteX21" fmla="*/ 76498 w 397279"/>
                <a:gd name="connsiteY21" fmla="*/ 170731 h 684416"/>
                <a:gd name="connsiteX22" fmla="*/ 109646 w 397279"/>
                <a:gd name="connsiteY22" fmla="*/ 233442 h 684416"/>
                <a:gd name="connsiteX23" fmla="*/ 90010 w 397279"/>
                <a:gd name="connsiteY23" fmla="*/ 333808 h 684416"/>
                <a:gd name="connsiteX24" fmla="*/ 74175 w 397279"/>
                <a:gd name="connsiteY24" fmla="*/ 377797 h 684416"/>
                <a:gd name="connsiteX25" fmla="*/ 70304 w 397279"/>
                <a:gd name="connsiteY25" fmla="*/ 385961 h 684416"/>
                <a:gd name="connsiteX26" fmla="*/ 63267 w 397279"/>
                <a:gd name="connsiteY26" fmla="*/ 402782 h 684416"/>
                <a:gd name="connsiteX27" fmla="*/ 3375 w 397279"/>
                <a:gd name="connsiteY27" fmla="*/ 586622 h 684416"/>
                <a:gd name="connsiteX28" fmla="*/ 11398 w 397279"/>
                <a:gd name="connsiteY28" fmla="*/ 667210 h 684416"/>
                <a:gd name="connsiteX29" fmla="*/ 121891 w 397279"/>
                <a:gd name="connsiteY29" fmla="*/ 669110 h 684416"/>
                <a:gd name="connsiteX30" fmla="*/ 152013 w 397279"/>
                <a:gd name="connsiteY30" fmla="*/ 631244 h 684416"/>
                <a:gd name="connsiteX31" fmla="*/ 145820 w 397279"/>
                <a:gd name="connsiteY31" fmla="*/ 521236 h 684416"/>
                <a:gd name="connsiteX32" fmla="*/ 181290 w 397279"/>
                <a:gd name="connsiteY32" fmla="*/ 424883 h 684416"/>
                <a:gd name="connsiteX33" fmla="*/ 236607 w 397279"/>
                <a:gd name="connsiteY33" fmla="*/ 320083 h 684416"/>
                <a:gd name="connsiteX34" fmla="*/ 211201 w 397279"/>
                <a:gd name="connsiteY34" fmla="*/ 63468 h 684416"/>
                <a:gd name="connsiteX35" fmla="*/ 203670 w 397279"/>
                <a:gd name="connsiteY35" fmla="*/ 71774 h 684416"/>
                <a:gd name="connsiteX36" fmla="*/ 157714 w 397279"/>
                <a:gd name="connsiteY36" fmla="*/ 121464 h 684416"/>
                <a:gd name="connsiteX37" fmla="*/ 178757 w 397279"/>
                <a:gd name="connsiteY37" fmla="*/ 78741 h 684416"/>
                <a:gd name="connsiteX38" fmla="*/ 213242 w 397279"/>
                <a:gd name="connsiteY38" fmla="*/ 49885 h 684416"/>
                <a:gd name="connsiteX39" fmla="*/ 211201 w 397279"/>
                <a:gd name="connsiteY39" fmla="*/ 63468 h 684416"/>
                <a:gd name="connsiteX40" fmla="*/ 134067 w 397279"/>
                <a:gd name="connsiteY40" fmla="*/ 90214 h 684416"/>
                <a:gd name="connsiteX41" fmla="*/ 117880 w 397279"/>
                <a:gd name="connsiteY41" fmla="*/ 113440 h 684416"/>
                <a:gd name="connsiteX42" fmla="*/ 125692 w 397279"/>
                <a:gd name="connsiteY42" fmla="*/ 81768 h 684416"/>
                <a:gd name="connsiteX43" fmla="*/ 205570 w 397279"/>
                <a:gd name="connsiteY43" fmla="*/ 17720 h 684416"/>
                <a:gd name="connsiteX44" fmla="*/ 156588 w 397279"/>
                <a:gd name="connsiteY44" fmla="*/ 64595 h 684416"/>
                <a:gd name="connsiteX45" fmla="*/ 134067 w 397279"/>
                <a:gd name="connsiteY45" fmla="*/ 90214 h 684416"/>
                <a:gd name="connsiteX46" fmla="*/ 101763 w 397279"/>
                <a:gd name="connsiteY46" fmla="*/ 381245 h 684416"/>
                <a:gd name="connsiteX47" fmla="*/ 117246 w 397279"/>
                <a:gd name="connsiteY47" fmla="*/ 377656 h 684416"/>
                <a:gd name="connsiteX48" fmla="*/ 104297 w 397279"/>
                <a:gd name="connsiteY48" fmla="*/ 399826 h 684416"/>
                <a:gd name="connsiteX49" fmla="*/ 77061 w 397279"/>
                <a:gd name="connsiteY49" fmla="*/ 452473 h 684416"/>
                <a:gd name="connsiteX50" fmla="*/ 65659 w 397279"/>
                <a:gd name="connsiteY50" fmla="*/ 473095 h 684416"/>
                <a:gd name="connsiteX51" fmla="*/ 83817 w 397279"/>
                <a:gd name="connsiteY51" fmla="*/ 411228 h 684416"/>
                <a:gd name="connsiteX52" fmla="*/ 101763 w 397279"/>
                <a:gd name="connsiteY52" fmla="*/ 381245 h 684416"/>
                <a:gd name="connsiteX53" fmla="*/ 112531 w 397279"/>
                <a:gd name="connsiteY53" fmla="*/ 440015 h 684416"/>
                <a:gd name="connsiteX54" fmla="*/ 125621 w 397279"/>
                <a:gd name="connsiteY54" fmla="*/ 405316 h 684416"/>
                <a:gd name="connsiteX55" fmla="*/ 115839 w 397279"/>
                <a:gd name="connsiteY55" fmla="*/ 455288 h 684416"/>
                <a:gd name="connsiteX56" fmla="*/ 111405 w 397279"/>
                <a:gd name="connsiteY56" fmla="*/ 462819 h 684416"/>
                <a:gd name="connsiteX57" fmla="*/ 105634 w 397279"/>
                <a:gd name="connsiteY57" fmla="*/ 473095 h 684416"/>
                <a:gd name="connsiteX58" fmla="*/ 103171 w 397279"/>
                <a:gd name="connsiteY58" fmla="*/ 455217 h 684416"/>
                <a:gd name="connsiteX59" fmla="*/ 112531 w 397279"/>
                <a:gd name="connsiteY59" fmla="*/ 440015 h 684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97279" h="684416">
                  <a:moveTo>
                    <a:pt x="189524" y="137511"/>
                  </a:moveTo>
                  <a:cubicBezTo>
                    <a:pt x="192621" y="125898"/>
                    <a:pt x="192058" y="130332"/>
                    <a:pt x="196844" y="120830"/>
                  </a:cubicBezTo>
                  <a:lnTo>
                    <a:pt x="213312" y="89440"/>
                  </a:lnTo>
                  <a:cubicBezTo>
                    <a:pt x="219435" y="75293"/>
                    <a:pt x="212749" y="82261"/>
                    <a:pt x="225487" y="73533"/>
                  </a:cubicBezTo>
                  <a:cubicBezTo>
                    <a:pt x="231610" y="83598"/>
                    <a:pt x="230484" y="84794"/>
                    <a:pt x="222250" y="98237"/>
                  </a:cubicBezTo>
                  <a:cubicBezTo>
                    <a:pt x="207682" y="121886"/>
                    <a:pt x="204656" y="132795"/>
                    <a:pt x="189524" y="137511"/>
                  </a:cubicBezTo>
                  <a:close/>
                  <a:moveTo>
                    <a:pt x="236607" y="320083"/>
                  </a:moveTo>
                  <a:cubicBezTo>
                    <a:pt x="243011" y="293197"/>
                    <a:pt x="208104" y="245196"/>
                    <a:pt x="262084" y="218099"/>
                  </a:cubicBezTo>
                  <a:cubicBezTo>
                    <a:pt x="275948" y="211131"/>
                    <a:pt x="282705" y="208668"/>
                    <a:pt x="295936" y="199940"/>
                  </a:cubicBezTo>
                  <a:cubicBezTo>
                    <a:pt x="319442" y="184386"/>
                    <a:pt x="326902" y="186356"/>
                    <a:pt x="348086" y="168268"/>
                  </a:cubicBezTo>
                  <a:cubicBezTo>
                    <a:pt x="367580" y="151728"/>
                    <a:pt x="385949" y="128009"/>
                    <a:pt x="397280" y="105557"/>
                  </a:cubicBezTo>
                  <a:lnTo>
                    <a:pt x="392212" y="102742"/>
                  </a:lnTo>
                  <a:lnTo>
                    <a:pt x="389679" y="101264"/>
                  </a:lnTo>
                  <a:lnTo>
                    <a:pt x="223798" y="7303"/>
                  </a:lnTo>
                  <a:lnTo>
                    <a:pt x="220983" y="6036"/>
                  </a:lnTo>
                  <a:cubicBezTo>
                    <a:pt x="185865" y="-9729"/>
                    <a:pt x="150817" y="7796"/>
                    <a:pt x="122806" y="30881"/>
                  </a:cubicBezTo>
                  <a:cubicBezTo>
                    <a:pt x="118020" y="34823"/>
                    <a:pt x="114361" y="38131"/>
                    <a:pt x="109997" y="42002"/>
                  </a:cubicBezTo>
                  <a:lnTo>
                    <a:pt x="97470" y="53404"/>
                  </a:lnTo>
                  <a:lnTo>
                    <a:pt x="95288" y="55304"/>
                  </a:lnTo>
                  <a:lnTo>
                    <a:pt x="66574" y="90495"/>
                  </a:lnTo>
                  <a:cubicBezTo>
                    <a:pt x="49824" y="115763"/>
                    <a:pt x="49050" y="132091"/>
                    <a:pt x="66715" y="156444"/>
                  </a:cubicBezTo>
                  <a:cubicBezTo>
                    <a:pt x="71360" y="162849"/>
                    <a:pt x="72134" y="164397"/>
                    <a:pt x="76498" y="170731"/>
                  </a:cubicBezTo>
                  <a:cubicBezTo>
                    <a:pt x="86632" y="185230"/>
                    <a:pt x="109646" y="209371"/>
                    <a:pt x="109646" y="233442"/>
                  </a:cubicBezTo>
                  <a:cubicBezTo>
                    <a:pt x="109646" y="285103"/>
                    <a:pt x="105916" y="282569"/>
                    <a:pt x="90010" y="333808"/>
                  </a:cubicBezTo>
                  <a:lnTo>
                    <a:pt x="74175" y="377797"/>
                  </a:lnTo>
                  <a:cubicBezTo>
                    <a:pt x="71290" y="384553"/>
                    <a:pt x="73964" y="377937"/>
                    <a:pt x="70304" y="385961"/>
                  </a:cubicBezTo>
                  <a:cubicBezTo>
                    <a:pt x="67278" y="392577"/>
                    <a:pt x="66293" y="395674"/>
                    <a:pt x="63267" y="402782"/>
                  </a:cubicBezTo>
                  <a:cubicBezTo>
                    <a:pt x="43350" y="449868"/>
                    <a:pt x="9498" y="537565"/>
                    <a:pt x="3375" y="586622"/>
                  </a:cubicBezTo>
                  <a:cubicBezTo>
                    <a:pt x="490" y="609848"/>
                    <a:pt x="-5352" y="648488"/>
                    <a:pt x="11398" y="667210"/>
                  </a:cubicBezTo>
                  <a:cubicBezTo>
                    <a:pt x="27515" y="685227"/>
                    <a:pt x="90362" y="693814"/>
                    <a:pt x="121891" y="669110"/>
                  </a:cubicBezTo>
                  <a:cubicBezTo>
                    <a:pt x="136741" y="657497"/>
                    <a:pt x="144201" y="647432"/>
                    <a:pt x="152013" y="631244"/>
                  </a:cubicBezTo>
                  <a:cubicBezTo>
                    <a:pt x="170452" y="592815"/>
                    <a:pt x="145116" y="555372"/>
                    <a:pt x="145820" y="521236"/>
                  </a:cubicBezTo>
                  <a:cubicBezTo>
                    <a:pt x="146312" y="499558"/>
                    <a:pt x="170170" y="447335"/>
                    <a:pt x="181290" y="424883"/>
                  </a:cubicBezTo>
                  <a:lnTo>
                    <a:pt x="236607" y="320083"/>
                  </a:lnTo>
                  <a:close/>
                  <a:moveTo>
                    <a:pt x="211201" y="63468"/>
                  </a:moveTo>
                  <a:lnTo>
                    <a:pt x="203670" y="71774"/>
                  </a:lnTo>
                  <a:cubicBezTo>
                    <a:pt x="154335" y="119774"/>
                    <a:pt x="187624" y="114637"/>
                    <a:pt x="157714" y="121464"/>
                  </a:cubicBezTo>
                  <a:cubicBezTo>
                    <a:pt x="157995" y="104290"/>
                    <a:pt x="168481" y="90636"/>
                    <a:pt x="178757" y="78741"/>
                  </a:cubicBezTo>
                  <a:cubicBezTo>
                    <a:pt x="187976" y="68043"/>
                    <a:pt x="200151" y="53263"/>
                    <a:pt x="213242" y="49885"/>
                  </a:cubicBezTo>
                  <a:cubicBezTo>
                    <a:pt x="213031" y="57697"/>
                    <a:pt x="214438" y="56571"/>
                    <a:pt x="211201" y="63468"/>
                  </a:cubicBezTo>
                  <a:close/>
                  <a:moveTo>
                    <a:pt x="134067" y="90214"/>
                  </a:moveTo>
                  <a:cubicBezTo>
                    <a:pt x="125832" y="106613"/>
                    <a:pt x="141104" y="107176"/>
                    <a:pt x="117880" y="113440"/>
                  </a:cubicBezTo>
                  <a:cubicBezTo>
                    <a:pt x="110560" y="99012"/>
                    <a:pt x="117809" y="92748"/>
                    <a:pt x="125692" y="81768"/>
                  </a:cubicBezTo>
                  <a:cubicBezTo>
                    <a:pt x="143568" y="56853"/>
                    <a:pt x="175027" y="24969"/>
                    <a:pt x="205570" y="17720"/>
                  </a:cubicBezTo>
                  <a:cubicBezTo>
                    <a:pt x="204233" y="50659"/>
                    <a:pt x="206134" y="15116"/>
                    <a:pt x="156588" y="64595"/>
                  </a:cubicBezTo>
                  <a:cubicBezTo>
                    <a:pt x="148846" y="72337"/>
                    <a:pt x="138993" y="80431"/>
                    <a:pt x="134067" y="90214"/>
                  </a:cubicBezTo>
                  <a:close/>
                  <a:moveTo>
                    <a:pt x="101763" y="381245"/>
                  </a:moveTo>
                  <a:cubicBezTo>
                    <a:pt x="108660" y="375896"/>
                    <a:pt x="111827" y="377586"/>
                    <a:pt x="117246" y="377656"/>
                  </a:cubicBezTo>
                  <a:cubicBezTo>
                    <a:pt x="114150" y="391169"/>
                    <a:pt x="112531" y="386524"/>
                    <a:pt x="104297" y="399826"/>
                  </a:cubicBezTo>
                  <a:lnTo>
                    <a:pt x="77061" y="452473"/>
                  </a:lnTo>
                  <a:cubicBezTo>
                    <a:pt x="72134" y="470209"/>
                    <a:pt x="87617" y="467042"/>
                    <a:pt x="65659" y="473095"/>
                  </a:cubicBezTo>
                  <a:cubicBezTo>
                    <a:pt x="56651" y="454162"/>
                    <a:pt x="70515" y="436144"/>
                    <a:pt x="83817" y="411228"/>
                  </a:cubicBezTo>
                  <a:lnTo>
                    <a:pt x="101763" y="381245"/>
                  </a:lnTo>
                  <a:close/>
                  <a:moveTo>
                    <a:pt x="112531" y="440015"/>
                  </a:moveTo>
                  <a:cubicBezTo>
                    <a:pt x="123017" y="419393"/>
                    <a:pt x="110138" y="416789"/>
                    <a:pt x="125621" y="405316"/>
                  </a:cubicBezTo>
                  <a:cubicBezTo>
                    <a:pt x="142512" y="417352"/>
                    <a:pt x="128436" y="436003"/>
                    <a:pt x="115839" y="455288"/>
                  </a:cubicBezTo>
                  <a:cubicBezTo>
                    <a:pt x="113727" y="458525"/>
                    <a:pt x="113446" y="459159"/>
                    <a:pt x="111405" y="462819"/>
                  </a:cubicBezTo>
                  <a:lnTo>
                    <a:pt x="105634" y="473095"/>
                  </a:lnTo>
                  <a:cubicBezTo>
                    <a:pt x="105071" y="472180"/>
                    <a:pt x="98315" y="469294"/>
                    <a:pt x="103171" y="455217"/>
                  </a:cubicBezTo>
                  <a:cubicBezTo>
                    <a:pt x="103241" y="455217"/>
                    <a:pt x="111335" y="442267"/>
                    <a:pt x="112531" y="440015"/>
                  </a:cubicBezTo>
                  <a:close/>
                </a:path>
              </a:pathLst>
            </a:custGeom>
            <a:solidFill>
              <a:srgbClr val="8CBC4F"/>
            </a:solidFill>
            <a:ln w="549" cap="flat">
              <a:solidFill>
                <a:srgbClr val="8CBC4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9A8B0064-B0D8-9F09-58AA-FF3383E49223}"/>
                </a:ext>
              </a:extLst>
            </p:cNvPr>
            <p:cNvSpPr/>
            <p:nvPr/>
          </p:nvSpPr>
          <p:spPr>
            <a:xfrm>
              <a:off x="5565960" y="8407147"/>
              <a:ext cx="331731" cy="595224"/>
            </a:xfrm>
            <a:custGeom>
              <a:avLst/>
              <a:gdLst>
                <a:gd name="connsiteX0" fmla="*/ 218523 w 331731"/>
                <a:gd name="connsiteY0" fmla="*/ 234233 h 595224"/>
                <a:gd name="connsiteX1" fmla="*/ 273699 w 331731"/>
                <a:gd name="connsiteY1" fmla="*/ 153575 h 595224"/>
                <a:gd name="connsiteX2" fmla="*/ 275599 w 331731"/>
                <a:gd name="connsiteY2" fmla="*/ 151463 h 595224"/>
                <a:gd name="connsiteX3" fmla="*/ 288690 w 331731"/>
                <a:gd name="connsiteY3" fmla="*/ 15132 h 595224"/>
                <a:gd name="connsiteX4" fmla="*/ 239918 w 331731"/>
                <a:gd name="connsiteY4" fmla="*/ 0 h 595224"/>
                <a:gd name="connsiteX5" fmla="*/ 161095 w 331731"/>
                <a:gd name="connsiteY5" fmla="*/ 76928 h 595224"/>
                <a:gd name="connsiteX6" fmla="*/ 89872 w 331731"/>
                <a:gd name="connsiteY6" fmla="*/ 161457 h 595224"/>
                <a:gd name="connsiteX7" fmla="*/ 33289 w 331731"/>
                <a:gd name="connsiteY7" fmla="*/ 260838 h 595224"/>
                <a:gd name="connsiteX8" fmla="*/ 23154 w 331731"/>
                <a:gd name="connsiteY8" fmla="*/ 290539 h 595224"/>
                <a:gd name="connsiteX9" fmla="*/ 4293 w 331731"/>
                <a:gd name="connsiteY9" fmla="*/ 391538 h 595224"/>
                <a:gd name="connsiteX10" fmla="*/ 0 w 331731"/>
                <a:gd name="connsiteY10" fmla="*/ 443410 h 595224"/>
                <a:gd name="connsiteX11" fmla="*/ 12316 w 331731"/>
                <a:gd name="connsiteY11" fmla="*/ 547294 h 595224"/>
                <a:gd name="connsiteX12" fmla="*/ 20269 w 331731"/>
                <a:gd name="connsiteY12" fmla="*/ 595225 h 595224"/>
                <a:gd name="connsiteX13" fmla="*/ 47998 w 331731"/>
                <a:gd name="connsiteY13" fmla="*/ 579037 h 595224"/>
                <a:gd name="connsiteX14" fmla="*/ 52220 w 331731"/>
                <a:gd name="connsiteY14" fmla="*/ 575307 h 595224"/>
                <a:gd name="connsiteX15" fmla="*/ 56725 w 331731"/>
                <a:gd name="connsiteY15" fmla="*/ 571787 h 595224"/>
                <a:gd name="connsiteX16" fmla="*/ 135970 w 331731"/>
                <a:gd name="connsiteY16" fmla="*/ 463328 h 595224"/>
                <a:gd name="connsiteX17" fmla="*/ 175241 w 331731"/>
                <a:gd name="connsiteY17" fmla="*/ 314751 h 595224"/>
                <a:gd name="connsiteX18" fmla="*/ 218523 w 331731"/>
                <a:gd name="connsiteY18" fmla="*/ 234233 h 595224"/>
                <a:gd name="connsiteX19" fmla="*/ 254205 w 331731"/>
                <a:gd name="connsiteY19" fmla="*/ 110078 h 595224"/>
                <a:gd name="connsiteX20" fmla="*/ 219931 w 331731"/>
                <a:gd name="connsiteY20" fmla="*/ 147874 h 595224"/>
                <a:gd name="connsiteX21" fmla="*/ 238440 w 331731"/>
                <a:gd name="connsiteY21" fmla="*/ 114442 h 595224"/>
                <a:gd name="connsiteX22" fmla="*/ 263776 w 331731"/>
                <a:gd name="connsiteY22" fmla="*/ 92060 h 595224"/>
                <a:gd name="connsiteX23" fmla="*/ 254205 w 331731"/>
                <a:gd name="connsiteY23" fmla="*/ 110078 h 595224"/>
                <a:gd name="connsiteX24" fmla="*/ 160039 w 331731"/>
                <a:gd name="connsiteY24" fmla="*/ 187781 h 595224"/>
                <a:gd name="connsiteX25" fmla="*/ 144486 w 331731"/>
                <a:gd name="connsiteY25" fmla="*/ 192637 h 595224"/>
                <a:gd name="connsiteX26" fmla="*/ 187346 w 331731"/>
                <a:gd name="connsiteY26" fmla="*/ 107193 h 595224"/>
                <a:gd name="connsiteX27" fmla="*/ 248997 w 331731"/>
                <a:gd name="connsiteY27" fmla="*/ 44834 h 595224"/>
                <a:gd name="connsiteX28" fmla="*/ 275670 w 331731"/>
                <a:gd name="connsiteY28" fmla="*/ 40188 h 595224"/>
                <a:gd name="connsiteX29" fmla="*/ 268069 w 331731"/>
                <a:gd name="connsiteY29" fmla="*/ 52013 h 595224"/>
                <a:gd name="connsiteX30" fmla="*/ 189387 w 331731"/>
                <a:gd name="connsiteY30" fmla="*/ 125281 h 595224"/>
                <a:gd name="connsiteX31" fmla="*/ 160039 w 331731"/>
                <a:gd name="connsiteY31" fmla="*/ 187781 h 595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31731" h="595224">
                  <a:moveTo>
                    <a:pt x="218523" y="234233"/>
                  </a:moveTo>
                  <a:cubicBezTo>
                    <a:pt x="236751" y="213752"/>
                    <a:pt x="257020" y="172789"/>
                    <a:pt x="273699" y="153575"/>
                  </a:cubicBezTo>
                  <a:lnTo>
                    <a:pt x="275599" y="151463"/>
                  </a:lnTo>
                  <a:cubicBezTo>
                    <a:pt x="342529" y="75380"/>
                    <a:pt x="352945" y="52505"/>
                    <a:pt x="288690" y="15132"/>
                  </a:cubicBezTo>
                  <a:cubicBezTo>
                    <a:pt x="267858" y="2956"/>
                    <a:pt x="260820" y="4575"/>
                    <a:pt x="239918" y="0"/>
                  </a:cubicBezTo>
                  <a:lnTo>
                    <a:pt x="161095" y="76928"/>
                  </a:lnTo>
                  <a:cubicBezTo>
                    <a:pt x="127384" y="110782"/>
                    <a:pt x="118375" y="125422"/>
                    <a:pt x="89872" y="161457"/>
                  </a:cubicBezTo>
                  <a:cubicBezTo>
                    <a:pt x="67140" y="190174"/>
                    <a:pt x="48068" y="227195"/>
                    <a:pt x="33289" y="260838"/>
                  </a:cubicBezTo>
                  <a:cubicBezTo>
                    <a:pt x="29207" y="270198"/>
                    <a:pt x="26251" y="280545"/>
                    <a:pt x="23154" y="290539"/>
                  </a:cubicBezTo>
                  <a:lnTo>
                    <a:pt x="4293" y="391538"/>
                  </a:lnTo>
                  <a:cubicBezTo>
                    <a:pt x="4293" y="421098"/>
                    <a:pt x="211" y="423280"/>
                    <a:pt x="0" y="443410"/>
                  </a:cubicBezTo>
                  <a:lnTo>
                    <a:pt x="12316" y="547294"/>
                  </a:lnTo>
                  <a:cubicBezTo>
                    <a:pt x="19354" y="569465"/>
                    <a:pt x="19917" y="564538"/>
                    <a:pt x="20269" y="595225"/>
                  </a:cubicBezTo>
                  <a:cubicBezTo>
                    <a:pt x="34837" y="592128"/>
                    <a:pt x="35822" y="589735"/>
                    <a:pt x="47998" y="579037"/>
                  </a:cubicBezTo>
                  <a:lnTo>
                    <a:pt x="52220" y="575307"/>
                  </a:lnTo>
                  <a:lnTo>
                    <a:pt x="56725" y="571787"/>
                  </a:lnTo>
                  <a:cubicBezTo>
                    <a:pt x="93884" y="545816"/>
                    <a:pt x="135829" y="551588"/>
                    <a:pt x="135970" y="463328"/>
                  </a:cubicBezTo>
                  <a:cubicBezTo>
                    <a:pt x="136040" y="432149"/>
                    <a:pt x="159546" y="342270"/>
                    <a:pt x="175241" y="314751"/>
                  </a:cubicBezTo>
                  <a:cubicBezTo>
                    <a:pt x="202899" y="266116"/>
                    <a:pt x="185516" y="271325"/>
                    <a:pt x="218523" y="234233"/>
                  </a:cubicBezTo>
                  <a:close/>
                  <a:moveTo>
                    <a:pt x="254205" y="110078"/>
                  </a:moveTo>
                  <a:cubicBezTo>
                    <a:pt x="224646" y="145340"/>
                    <a:pt x="237244" y="143299"/>
                    <a:pt x="219931" y="147874"/>
                  </a:cubicBezTo>
                  <a:cubicBezTo>
                    <a:pt x="222887" y="136683"/>
                    <a:pt x="231684" y="124718"/>
                    <a:pt x="238440" y="114442"/>
                  </a:cubicBezTo>
                  <a:cubicBezTo>
                    <a:pt x="252516" y="93116"/>
                    <a:pt x="250615" y="93468"/>
                    <a:pt x="263776" y="92060"/>
                  </a:cubicBezTo>
                  <a:cubicBezTo>
                    <a:pt x="260539" y="105222"/>
                    <a:pt x="261524" y="101351"/>
                    <a:pt x="254205" y="110078"/>
                  </a:cubicBezTo>
                  <a:close/>
                  <a:moveTo>
                    <a:pt x="160039" y="187781"/>
                  </a:moveTo>
                  <a:cubicBezTo>
                    <a:pt x="144415" y="191652"/>
                    <a:pt x="151242" y="195311"/>
                    <a:pt x="144486" y="192637"/>
                  </a:cubicBezTo>
                  <a:cubicBezTo>
                    <a:pt x="126962" y="185810"/>
                    <a:pt x="181786" y="113949"/>
                    <a:pt x="187346" y="107193"/>
                  </a:cubicBezTo>
                  <a:lnTo>
                    <a:pt x="248997" y="44834"/>
                  </a:lnTo>
                  <a:cubicBezTo>
                    <a:pt x="259694" y="37303"/>
                    <a:pt x="265395" y="34980"/>
                    <a:pt x="275670" y="40188"/>
                  </a:cubicBezTo>
                  <a:cubicBezTo>
                    <a:pt x="272503" y="51802"/>
                    <a:pt x="276022" y="44834"/>
                    <a:pt x="268069" y="52013"/>
                  </a:cubicBezTo>
                  <a:cubicBezTo>
                    <a:pt x="246885" y="71157"/>
                    <a:pt x="241325" y="56939"/>
                    <a:pt x="189387" y="125281"/>
                  </a:cubicBezTo>
                  <a:cubicBezTo>
                    <a:pt x="174115" y="145481"/>
                    <a:pt x="153001" y="159487"/>
                    <a:pt x="160039" y="187781"/>
                  </a:cubicBezTo>
                  <a:close/>
                </a:path>
              </a:pathLst>
            </a:custGeom>
            <a:solidFill>
              <a:srgbClr val="8CBC4F"/>
            </a:solidFill>
            <a:ln w="549" cap="flat">
              <a:solidFill>
                <a:srgbClr val="8CBC4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EF62F7DF-0856-0D6A-53A9-3A5E0A19A333}"/>
                </a:ext>
              </a:extLst>
            </p:cNvPr>
            <p:cNvSpPr/>
            <p:nvPr/>
          </p:nvSpPr>
          <p:spPr>
            <a:xfrm>
              <a:off x="6093793" y="9114280"/>
              <a:ext cx="31937" cy="39554"/>
            </a:xfrm>
            <a:custGeom>
              <a:avLst/>
              <a:gdLst>
                <a:gd name="connsiteX0" fmla="*/ 27729 w 31937"/>
                <a:gd name="connsiteY0" fmla="*/ 0 h 39554"/>
                <a:gd name="connsiteX1" fmla="*/ 0 w 31937"/>
                <a:gd name="connsiteY1" fmla="*/ 39555 h 39554"/>
                <a:gd name="connsiteX2" fmla="*/ 21324 w 31937"/>
                <a:gd name="connsiteY2" fmla="*/ 25549 h 39554"/>
                <a:gd name="connsiteX3" fmla="*/ 27729 w 31937"/>
                <a:gd name="connsiteY3" fmla="*/ 0 h 39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7" h="39554">
                  <a:moveTo>
                    <a:pt x="27729" y="0"/>
                  </a:moveTo>
                  <a:cubicBezTo>
                    <a:pt x="19987" y="3026"/>
                    <a:pt x="985" y="25549"/>
                    <a:pt x="0" y="39555"/>
                  </a:cubicBezTo>
                  <a:lnTo>
                    <a:pt x="21324" y="25549"/>
                  </a:lnTo>
                  <a:cubicBezTo>
                    <a:pt x="32303" y="12458"/>
                    <a:pt x="35330" y="15977"/>
                    <a:pt x="27729" y="0"/>
                  </a:cubicBezTo>
                  <a:close/>
                </a:path>
              </a:pathLst>
            </a:custGeom>
            <a:solidFill>
              <a:srgbClr val="8CBC4F"/>
            </a:solidFill>
            <a:ln w="549" cap="flat">
              <a:solidFill>
                <a:srgbClr val="8CBC4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363A4DE6-3F41-0027-3A71-970EF2AB2F89}"/>
                </a:ext>
              </a:extLst>
            </p:cNvPr>
            <p:cNvSpPr/>
            <p:nvPr/>
          </p:nvSpPr>
          <p:spPr>
            <a:xfrm>
              <a:off x="6442704" y="9288885"/>
              <a:ext cx="309966" cy="532067"/>
            </a:xfrm>
            <a:custGeom>
              <a:avLst/>
              <a:gdLst>
                <a:gd name="connsiteX0" fmla="*/ 4104 w 309966"/>
                <a:gd name="connsiteY0" fmla="*/ 103054 h 532067"/>
                <a:gd name="connsiteX1" fmla="*/ 28666 w 309966"/>
                <a:gd name="connsiteY1" fmla="*/ 331093 h 532067"/>
                <a:gd name="connsiteX2" fmla="*/ 17617 w 309966"/>
                <a:gd name="connsiteY2" fmla="*/ 347985 h 532067"/>
                <a:gd name="connsiteX3" fmla="*/ 47457 w 309966"/>
                <a:gd name="connsiteY3" fmla="*/ 499307 h 532067"/>
                <a:gd name="connsiteX4" fmla="*/ 61040 w 309966"/>
                <a:gd name="connsiteY4" fmla="*/ 521830 h 532067"/>
                <a:gd name="connsiteX5" fmla="*/ 156965 w 309966"/>
                <a:gd name="connsiteY5" fmla="*/ 516551 h 532067"/>
                <a:gd name="connsiteX6" fmla="*/ 159217 w 309966"/>
                <a:gd name="connsiteY6" fmla="*/ 515777 h 532067"/>
                <a:gd name="connsiteX7" fmla="*/ 161398 w 309966"/>
                <a:gd name="connsiteY7" fmla="*/ 515214 h 532067"/>
                <a:gd name="connsiteX8" fmla="*/ 181597 w 309966"/>
                <a:gd name="connsiteY8" fmla="*/ 508316 h 532067"/>
                <a:gd name="connsiteX9" fmla="*/ 184412 w 309966"/>
                <a:gd name="connsiteY9" fmla="*/ 507050 h 532067"/>
                <a:gd name="connsiteX10" fmla="*/ 187298 w 309966"/>
                <a:gd name="connsiteY10" fmla="*/ 505923 h 532067"/>
                <a:gd name="connsiteX11" fmla="*/ 309966 w 309966"/>
                <a:gd name="connsiteY11" fmla="*/ 444620 h 532067"/>
                <a:gd name="connsiteX12" fmla="*/ 287727 w 309966"/>
                <a:gd name="connsiteY12" fmla="*/ 403024 h 532067"/>
                <a:gd name="connsiteX13" fmla="*/ 206229 w 309966"/>
                <a:gd name="connsiteY13" fmla="*/ 268664 h 532067"/>
                <a:gd name="connsiteX14" fmla="*/ 168296 w 309966"/>
                <a:gd name="connsiteY14" fmla="*/ 216088 h 532067"/>
                <a:gd name="connsiteX15" fmla="*/ 200529 w 309966"/>
                <a:gd name="connsiteY15" fmla="*/ 22818 h 532067"/>
                <a:gd name="connsiteX16" fmla="*/ 183990 w 309966"/>
                <a:gd name="connsiteY16" fmla="*/ 15146 h 532067"/>
                <a:gd name="connsiteX17" fmla="*/ 159850 w 309966"/>
                <a:gd name="connsiteY17" fmla="*/ 10712 h 532067"/>
                <a:gd name="connsiteX18" fmla="*/ 55550 w 309966"/>
                <a:gd name="connsiteY18" fmla="*/ 10290 h 532067"/>
                <a:gd name="connsiteX19" fmla="*/ 1359 w 309966"/>
                <a:gd name="connsiteY19" fmla="*/ 80461 h 532067"/>
                <a:gd name="connsiteX20" fmla="*/ 4104 w 309966"/>
                <a:gd name="connsiteY20" fmla="*/ 103054 h 532067"/>
                <a:gd name="connsiteX21" fmla="*/ 87994 w 309966"/>
                <a:gd name="connsiteY21" fmla="*/ 42525 h 532067"/>
                <a:gd name="connsiteX22" fmla="*/ 78282 w 309966"/>
                <a:gd name="connsiteY22" fmla="*/ 41188 h 532067"/>
                <a:gd name="connsiteX23" fmla="*/ 93906 w 309966"/>
                <a:gd name="connsiteY23" fmla="*/ 33446 h 532067"/>
                <a:gd name="connsiteX24" fmla="*/ 87994 w 309966"/>
                <a:gd name="connsiteY24" fmla="*/ 42525 h 532067"/>
                <a:gd name="connsiteX25" fmla="*/ 66107 w 309966"/>
                <a:gd name="connsiteY25" fmla="*/ 57235 h 532067"/>
                <a:gd name="connsiteX26" fmla="*/ 62307 w 309966"/>
                <a:gd name="connsiteY26" fmla="*/ 73071 h 532067"/>
                <a:gd name="connsiteX27" fmla="*/ 50202 w 309966"/>
                <a:gd name="connsiteY27" fmla="*/ 60613 h 532067"/>
                <a:gd name="connsiteX28" fmla="*/ 66107 w 309966"/>
                <a:gd name="connsiteY28" fmla="*/ 57235 h 532067"/>
                <a:gd name="connsiteX29" fmla="*/ 117975 w 309966"/>
                <a:gd name="connsiteY29" fmla="*/ 105165 h 532067"/>
                <a:gd name="connsiteX30" fmla="*/ 106222 w 309966"/>
                <a:gd name="connsiteY30" fmla="*/ 120931 h 532067"/>
                <a:gd name="connsiteX31" fmla="*/ 102563 w 309966"/>
                <a:gd name="connsiteY31" fmla="*/ 112696 h 532067"/>
                <a:gd name="connsiteX32" fmla="*/ 102211 w 309966"/>
                <a:gd name="connsiteY32" fmla="*/ 105025 h 532067"/>
                <a:gd name="connsiteX33" fmla="*/ 117975 w 309966"/>
                <a:gd name="connsiteY33" fmla="*/ 105165 h 532067"/>
                <a:gd name="connsiteX34" fmla="*/ 157739 w 309966"/>
                <a:gd name="connsiteY34" fmla="*/ 56672 h 532067"/>
                <a:gd name="connsiteX35" fmla="*/ 137470 w 309966"/>
                <a:gd name="connsiteY35" fmla="*/ 45129 h 532067"/>
                <a:gd name="connsiteX36" fmla="*/ 146197 w 309966"/>
                <a:gd name="connsiteY36" fmla="*/ 33094 h 532067"/>
                <a:gd name="connsiteX37" fmla="*/ 157739 w 309966"/>
                <a:gd name="connsiteY37" fmla="*/ 56672 h 532067"/>
                <a:gd name="connsiteX38" fmla="*/ 183849 w 309966"/>
                <a:gd name="connsiteY38" fmla="*/ 378390 h 532067"/>
                <a:gd name="connsiteX39" fmla="*/ 210100 w 309966"/>
                <a:gd name="connsiteY39" fmla="*/ 376701 h 532067"/>
                <a:gd name="connsiteX40" fmla="*/ 158231 w 309966"/>
                <a:gd name="connsiteY40" fmla="*/ 396549 h 532067"/>
                <a:gd name="connsiteX41" fmla="*/ 183849 w 309966"/>
                <a:gd name="connsiteY41" fmla="*/ 378390 h 532067"/>
                <a:gd name="connsiteX42" fmla="*/ 247400 w 309966"/>
                <a:gd name="connsiteY42" fmla="*/ 425969 h 532067"/>
                <a:gd name="connsiteX43" fmla="*/ 273933 w 309966"/>
                <a:gd name="connsiteY43" fmla="*/ 420620 h 532067"/>
                <a:gd name="connsiteX44" fmla="*/ 219742 w 309966"/>
                <a:gd name="connsiteY44" fmla="*/ 450251 h 532067"/>
                <a:gd name="connsiteX45" fmla="*/ 162313 w 309966"/>
                <a:gd name="connsiteY45" fmla="*/ 472562 h 532067"/>
                <a:gd name="connsiteX46" fmla="*/ 214745 w 309966"/>
                <a:gd name="connsiteY46" fmla="*/ 441453 h 532067"/>
                <a:gd name="connsiteX47" fmla="*/ 247400 w 309966"/>
                <a:gd name="connsiteY47" fmla="*/ 425969 h 532067"/>
                <a:gd name="connsiteX48" fmla="*/ 158161 w 309966"/>
                <a:gd name="connsiteY48" fmla="*/ 428643 h 532067"/>
                <a:gd name="connsiteX49" fmla="*/ 234099 w 309966"/>
                <a:gd name="connsiteY49" fmla="*/ 408655 h 532067"/>
                <a:gd name="connsiteX50" fmla="*/ 188001 w 309966"/>
                <a:gd name="connsiteY50" fmla="*/ 430473 h 532067"/>
                <a:gd name="connsiteX51" fmla="*/ 162313 w 309966"/>
                <a:gd name="connsiteY51" fmla="*/ 440397 h 532067"/>
                <a:gd name="connsiteX52" fmla="*/ 158161 w 309966"/>
                <a:gd name="connsiteY52" fmla="*/ 428643 h 532067"/>
                <a:gd name="connsiteX53" fmla="*/ 173644 w 309966"/>
                <a:gd name="connsiteY53" fmla="*/ 103899 h 532067"/>
                <a:gd name="connsiteX54" fmla="*/ 166114 w 309966"/>
                <a:gd name="connsiteY54" fmla="*/ 101013 h 532067"/>
                <a:gd name="connsiteX55" fmla="*/ 182160 w 309966"/>
                <a:gd name="connsiteY55" fmla="*/ 101013 h 532067"/>
                <a:gd name="connsiteX56" fmla="*/ 173644 w 309966"/>
                <a:gd name="connsiteY56" fmla="*/ 103899 h 532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309966" h="532067">
                  <a:moveTo>
                    <a:pt x="4104" y="103054"/>
                  </a:moveTo>
                  <a:cubicBezTo>
                    <a:pt x="40912" y="237977"/>
                    <a:pt x="90317" y="238751"/>
                    <a:pt x="28666" y="331093"/>
                  </a:cubicBezTo>
                  <a:cubicBezTo>
                    <a:pt x="24654" y="337076"/>
                    <a:pt x="20924" y="341932"/>
                    <a:pt x="17617" y="347985"/>
                  </a:cubicBezTo>
                  <a:cubicBezTo>
                    <a:pt x="-19965" y="417734"/>
                    <a:pt x="8538" y="423717"/>
                    <a:pt x="47457" y="499307"/>
                  </a:cubicBezTo>
                  <a:lnTo>
                    <a:pt x="61040" y="521830"/>
                  </a:lnTo>
                  <a:cubicBezTo>
                    <a:pt x="83772" y="544212"/>
                    <a:pt x="133810" y="524012"/>
                    <a:pt x="156965" y="516551"/>
                  </a:cubicBezTo>
                  <a:lnTo>
                    <a:pt x="159217" y="515777"/>
                  </a:lnTo>
                  <a:lnTo>
                    <a:pt x="161398" y="515214"/>
                  </a:lnTo>
                  <a:lnTo>
                    <a:pt x="181597" y="508316"/>
                  </a:lnTo>
                  <a:lnTo>
                    <a:pt x="184412" y="507050"/>
                  </a:lnTo>
                  <a:lnTo>
                    <a:pt x="187298" y="505923"/>
                  </a:lnTo>
                  <a:lnTo>
                    <a:pt x="309966" y="444620"/>
                  </a:lnTo>
                  <a:cubicBezTo>
                    <a:pt x="300465" y="437723"/>
                    <a:pt x="292864" y="414989"/>
                    <a:pt x="287727" y="403024"/>
                  </a:cubicBezTo>
                  <a:lnTo>
                    <a:pt x="206229" y="268664"/>
                  </a:lnTo>
                  <a:cubicBezTo>
                    <a:pt x="196306" y="260570"/>
                    <a:pt x="170970" y="252406"/>
                    <a:pt x="168296" y="216088"/>
                  </a:cubicBezTo>
                  <a:cubicBezTo>
                    <a:pt x="162313" y="135360"/>
                    <a:pt x="278507" y="77153"/>
                    <a:pt x="200529" y="22818"/>
                  </a:cubicBezTo>
                  <a:lnTo>
                    <a:pt x="183990" y="15146"/>
                  </a:lnTo>
                  <a:cubicBezTo>
                    <a:pt x="174981" y="12542"/>
                    <a:pt x="165832" y="11346"/>
                    <a:pt x="159850" y="10712"/>
                  </a:cubicBezTo>
                  <a:cubicBezTo>
                    <a:pt x="104463" y="5082"/>
                    <a:pt x="98481" y="-10051"/>
                    <a:pt x="55550" y="10290"/>
                  </a:cubicBezTo>
                  <a:cubicBezTo>
                    <a:pt x="25851" y="24366"/>
                    <a:pt x="4456" y="39147"/>
                    <a:pt x="1359" y="80461"/>
                  </a:cubicBezTo>
                  <a:cubicBezTo>
                    <a:pt x="-48" y="99535"/>
                    <a:pt x="-893" y="84543"/>
                    <a:pt x="4104" y="103054"/>
                  </a:cubicBezTo>
                  <a:close/>
                  <a:moveTo>
                    <a:pt x="87994" y="42525"/>
                  </a:moveTo>
                  <a:cubicBezTo>
                    <a:pt x="81379" y="45974"/>
                    <a:pt x="84405" y="43651"/>
                    <a:pt x="78282" y="41188"/>
                  </a:cubicBezTo>
                  <a:cubicBezTo>
                    <a:pt x="81590" y="27534"/>
                    <a:pt x="84757" y="29012"/>
                    <a:pt x="93906" y="33446"/>
                  </a:cubicBezTo>
                  <a:cubicBezTo>
                    <a:pt x="91161" y="41540"/>
                    <a:pt x="96017" y="38302"/>
                    <a:pt x="87994" y="42525"/>
                  </a:cubicBezTo>
                  <a:close/>
                  <a:moveTo>
                    <a:pt x="66107" y="57235"/>
                  </a:moveTo>
                  <a:cubicBezTo>
                    <a:pt x="65262" y="68918"/>
                    <a:pt x="66177" y="65188"/>
                    <a:pt x="62307" y="73071"/>
                  </a:cubicBezTo>
                  <a:cubicBezTo>
                    <a:pt x="49639" y="68285"/>
                    <a:pt x="59280" y="77364"/>
                    <a:pt x="50202" y="60613"/>
                  </a:cubicBezTo>
                  <a:lnTo>
                    <a:pt x="66107" y="57235"/>
                  </a:lnTo>
                  <a:close/>
                  <a:moveTo>
                    <a:pt x="117975" y="105165"/>
                  </a:moveTo>
                  <a:cubicBezTo>
                    <a:pt x="114316" y="121776"/>
                    <a:pt x="117060" y="117131"/>
                    <a:pt x="106222" y="120931"/>
                  </a:cubicBezTo>
                  <a:cubicBezTo>
                    <a:pt x="103196" y="116638"/>
                    <a:pt x="104674" y="120016"/>
                    <a:pt x="102563" y="112696"/>
                  </a:cubicBezTo>
                  <a:cubicBezTo>
                    <a:pt x="102351" y="111852"/>
                    <a:pt x="102211" y="106925"/>
                    <a:pt x="102211" y="105025"/>
                  </a:cubicBezTo>
                  <a:lnTo>
                    <a:pt x="117975" y="105165"/>
                  </a:lnTo>
                  <a:close/>
                  <a:moveTo>
                    <a:pt x="157739" y="56672"/>
                  </a:moveTo>
                  <a:cubicBezTo>
                    <a:pt x="144015" y="56813"/>
                    <a:pt x="141622" y="55827"/>
                    <a:pt x="137470" y="45129"/>
                  </a:cubicBezTo>
                  <a:cubicBezTo>
                    <a:pt x="134936" y="38584"/>
                    <a:pt x="133388" y="33023"/>
                    <a:pt x="146197" y="33094"/>
                  </a:cubicBezTo>
                  <a:lnTo>
                    <a:pt x="157739" y="56672"/>
                  </a:lnTo>
                  <a:close/>
                  <a:moveTo>
                    <a:pt x="183849" y="378390"/>
                  </a:moveTo>
                  <a:cubicBezTo>
                    <a:pt x="198276" y="368818"/>
                    <a:pt x="199262" y="361850"/>
                    <a:pt x="210100" y="376701"/>
                  </a:cubicBezTo>
                  <a:cubicBezTo>
                    <a:pt x="192857" y="378531"/>
                    <a:pt x="190183" y="389088"/>
                    <a:pt x="158231" y="396549"/>
                  </a:cubicBezTo>
                  <a:cubicBezTo>
                    <a:pt x="169492" y="379798"/>
                    <a:pt x="166677" y="389792"/>
                    <a:pt x="183849" y="378390"/>
                  </a:cubicBezTo>
                  <a:close/>
                  <a:moveTo>
                    <a:pt x="247400" y="425969"/>
                  </a:moveTo>
                  <a:cubicBezTo>
                    <a:pt x="276537" y="410766"/>
                    <a:pt x="269780" y="418016"/>
                    <a:pt x="273933" y="420620"/>
                  </a:cubicBezTo>
                  <a:cubicBezTo>
                    <a:pt x="263798" y="433993"/>
                    <a:pt x="238321" y="442861"/>
                    <a:pt x="219742" y="450251"/>
                  </a:cubicBezTo>
                  <a:cubicBezTo>
                    <a:pt x="202429" y="457148"/>
                    <a:pt x="178289" y="471084"/>
                    <a:pt x="162313" y="472562"/>
                  </a:cubicBezTo>
                  <a:cubicBezTo>
                    <a:pt x="168084" y="446802"/>
                    <a:pt x="162876" y="465102"/>
                    <a:pt x="214745" y="441453"/>
                  </a:cubicBezTo>
                  <a:lnTo>
                    <a:pt x="247400" y="425969"/>
                  </a:lnTo>
                  <a:close/>
                  <a:moveTo>
                    <a:pt x="158161" y="428643"/>
                  </a:moveTo>
                  <a:cubicBezTo>
                    <a:pt x="194195" y="420268"/>
                    <a:pt x="215941" y="400279"/>
                    <a:pt x="234099" y="408655"/>
                  </a:cubicBezTo>
                  <a:cubicBezTo>
                    <a:pt x="223964" y="421887"/>
                    <a:pt x="215308" y="419353"/>
                    <a:pt x="188001" y="430473"/>
                  </a:cubicBezTo>
                  <a:lnTo>
                    <a:pt x="162313" y="440397"/>
                  </a:lnTo>
                  <a:cubicBezTo>
                    <a:pt x="160413" y="433148"/>
                    <a:pt x="161117" y="433781"/>
                    <a:pt x="158161" y="428643"/>
                  </a:cubicBezTo>
                  <a:close/>
                  <a:moveTo>
                    <a:pt x="173644" y="103899"/>
                  </a:moveTo>
                  <a:cubicBezTo>
                    <a:pt x="165199" y="104462"/>
                    <a:pt x="170336" y="103617"/>
                    <a:pt x="166114" y="101013"/>
                  </a:cubicBezTo>
                  <a:cubicBezTo>
                    <a:pt x="168577" y="98268"/>
                    <a:pt x="166114" y="79124"/>
                    <a:pt x="182160" y="101013"/>
                  </a:cubicBezTo>
                  <a:cubicBezTo>
                    <a:pt x="176037" y="103899"/>
                    <a:pt x="180682" y="103476"/>
                    <a:pt x="173644" y="103899"/>
                  </a:cubicBezTo>
                  <a:close/>
                </a:path>
              </a:pathLst>
            </a:custGeom>
            <a:solidFill>
              <a:srgbClr val="8CBC4F"/>
            </a:solidFill>
            <a:ln w="549" cap="flat">
              <a:solidFill>
                <a:srgbClr val="8CBC4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44212FA5-6E2F-5B69-A0DC-D6A36EA2AE6A}"/>
                </a:ext>
              </a:extLst>
            </p:cNvPr>
            <p:cNvSpPr/>
            <p:nvPr/>
          </p:nvSpPr>
          <p:spPr>
            <a:xfrm>
              <a:off x="6030763" y="9091057"/>
              <a:ext cx="213677" cy="347053"/>
            </a:xfrm>
            <a:custGeom>
              <a:avLst/>
              <a:gdLst>
                <a:gd name="connsiteX0" fmla="*/ 198015 w 213677"/>
                <a:gd name="connsiteY0" fmla="*/ 219520 h 347053"/>
                <a:gd name="connsiteX1" fmla="*/ 164867 w 213677"/>
                <a:gd name="connsiteY1" fmla="*/ 44971 h 347053"/>
                <a:gd name="connsiteX2" fmla="*/ 56556 w 213677"/>
                <a:gd name="connsiteY2" fmla="*/ 630 h 347053"/>
                <a:gd name="connsiteX3" fmla="*/ 32275 w 213677"/>
                <a:gd name="connsiteY3" fmla="*/ 8584 h 347053"/>
                <a:gd name="connsiteX4" fmla="*/ 8488 w 213677"/>
                <a:gd name="connsiteY4" fmla="*/ 17381 h 347053"/>
                <a:gd name="connsiteX5" fmla="*/ 2365 w 213677"/>
                <a:gd name="connsiteY5" fmla="*/ 31247 h 347053"/>
                <a:gd name="connsiteX6" fmla="*/ 30094 w 213677"/>
                <a:gd name="connsiteY6" fmla="*/ 67916 h 347053"/>
                <a:gd name="connsiteX7" fmla="*/ 116517 w 213677"/>
                <a:gd name="connsiteY7" fmla="*/ 137243 h 347053"/>
                <a:gd name="connsiteX8" fmla="*/ 131789 w 213677"/>
                <a:gd name="connsiteY8" fmla="*/ 240001 h 347053"/>
                <a:gd name="connsiteX9" fmla="*/ 131649 w 213677"/>
                <a:gd name="connsiteY9" fmla="*/ 292295 h 347053"/>
                <a:gd name="connsiteX10" fmla="*/ 122781 w 213677"/>
                <a:gd name="connsiteY10" fmla="*/ 347053 h 347053"/>
                <a:gd name="connsiteX11" fmla="*/ 164515 w 213677"/>
                <a:gd name="connsiteY11" fmla="*/ 324742 h 347053"/>
                <a:gd name="connsiteX12" fmla="*/ 176691 w 213677"/>
                <a:gd name="connsiteY12" fmla="*/ 312988 h 347053"/>
                <a:gd name="connsiteX13" fmla="*/ 194566 w 213677"/>
                <a:gd name="connsiteY13" fmla="*/ 242957 h 347053"/>
                <a:gd name="connsiteX14" fmla="*/ 198015 w 213677"/>
                <a:gd name="connsiteY14" fmla="*/ 219520 h 347053"/>
                <a:gd name="connsiteX15" fmla="*/ 84355 w 213677"/>
                <a:gd name="connsiteY15" fmla="*/ 48772 h 347053"/>
                <a:gd name="connsiteX16" fmla="*/ 63030 w 213677"/>
                <a:gd name="connsiteY16" fmla="*/ 62778 h 347053"/>
                <a:gd name="connsiteX17" fmla="*/ 90759 w 213677"/>
                <a:gd name="connsiteY17" fmla="*/ 23223 h 347053"/>
                <a:gd name="connsiteX18" fmla="*/ 84355 w 213677"/>
                <a:gd name="connsiteY18" fmla="*/ 48772 h 347053"/>
                <a:gd name="connsiteX19" fmla="*/ 102723 w 213677"/>
                <a:gd name="connsiteY19" fmla="*/ 75025 h 347053"/>
                <a:gd name="connsiteX20" fmla="*/ 90759 w 213677"/>
                <a:gd name="connsiteY20" fmla="*/ 67142 h 347053"/>
                <a:gd name="connsiteX21" fmla="*/ 126652 w 213677"/>
                <a:gd name="connsiteY21" fmla="*/ 43141 h 347053"/>
                <a:gd name="connsiteX22" fmla="*/ 102723 w 213677"/>
                <a:gd name="connsiteY22" fmla="*/ 75025 h 3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13677" h="347053">
                  <a:moveTo>
                    <a:pt x="198015" y="219520"/>
                  </a:moveTo>
                  <a:cubicBezTo>
                    <a:pt x="197311" y="145829"/>
                    <a:pt x="250446" y="128234"/>
                    <a:pt x="164867" y="44971"/>
                  </a:cubicBezTo>
                  <a:cubicBezTo>
                    <a:pt x="146147" y="26813"/>
                    <a:pt x="82666" y="-4859"/>
                    <a:pt x="56556" y="630"/>
                  </a:cubicBezTo>
                  <a:cubicBezTo>
                    <a:pt x="51488" y="1686"/>
                    <a:pt x="37765" y="6402"/>
                    <a:pt x="32275" y="8584"/>
                  </a:cubicBezTo>
                  <a:lnTo>
                    <a:pt x="8488" y="17381"/>
                  </a:lnTo>
                  <a:cubicBezTo>
                    <a:pt x="-3195" y="23153"/>
                    <a:pt x="-239" y="22942"/>
                    <a:pt x="2365" y="31247"/>
                  </a:cubicBezTo>
                  <a:cubicBezTo>
                    <a:pt x="7784" y="48913"/>
                    <a:pt x="19115" y="59611"/>
                    <a:pt x="30094" y="67916"/>
                  </a:cubicBezTo>
                  <a:cubicBezTo>
                    <a:pt x="53529" y="85652"/>
                    <a:pt x="103990" y="117888"/>
                    <a:pt x="116517" y="137243"/>
                  </a:cubicBezTo>
                  <a:cubicBezTo>
                    <a:pt x="132704" y="162229"/>
                    <a:pt x="136364" y="207625"/>
                    <a:pt x="131789" y="240001"/>
                  </a:cubicBezTo>
                  <a:cubicBezTo>
                    <a:pt x="128834" y="260975"/>
                    <a:pt x="132282" y="281808"/>
                    <a:pt x="131649" y="292295"/>
                  </a:cubicBezTo>
                  <a:cubicBezTo>
                    <a:pt x="130241" y="314818"/>
                    <a:pt x="124189" y="327909"/>
                    <a:pt x="122781" y="347053"/>
                  </a:cubicBezTo>
                  <a:cubicBezTo>
                    <a:pt x="138335" y="339241"/>
                    <a:pt x="140657" y="343886"/>
                    <a:pt x="164515" y="324742"/>
                  </a:cubicBezTo>
                  <a:lnTo>
                    <a:pt x="176691" y="312988"/>
                  </a:lnTo>
                  <a:cubicBezTo>
                    <a:pt x="200830" y="289973"/>
                    <a:pt x="194566" y="292788"/>
                    <a:pt x="194566" y="242957"/>
                  </a:cubicBezTo>
                  <a:cubicBezTo>
                    <a:pt x="194566" y="232048"/>
                    <a:pt x="198226" y="238664"/>
                    <a:pt x="198015" y="219520"/>
                  </a:cubicBezTo>
                  <a:close/>
                  <a:moveTo>
                    <a:pt x="84355" y="48772"/>
                  </a:moveTo>
                  <a:lnTo>
                    <a:pt x="63030" y="62778"/>
                  </a:lnTo>
                  <a:cubicBezTo>
                    <a:pt x="64016" y="48772"/>
                    <a:pt x="83018" y="26250"/>
                    <a:pt x="90759" y="23223"/>
                  </a:cubicBezTo>
                  <a:cubicBezTo>
                    <a:pt x="98360" y="39200"/>
                    <a:pt x="95334" y="35681"/>
                    <a:pt x="84355" y="48772"/>
                  </a:cubicBezTo>
                  <a:close/>
                  <a:moveTo>
                    <a:pt x="102723" y="75025"/>
                  </a:moveTo>
                  <a:lnTo>
                    <a:pt x="90759" y="67142"/>
                  </a:lnTo>
                  <a:cubicBezTo>
                    <a:pt x="129537" y="46590"/>
                    <a:pt x="97515" y="45816"/>
                    <a:pt x="126652" y="43141"/>
                  </a:cubicBezTo>
                  <a:cubicBezTo>
                    <a:pt x="122218" y="60526"/>
                    <a:pt x="123063" y="61652"/>
                    <a:pt x="102723" y="75025"/>
                  </a:cubicBezTo>
                  <a:close/>
                </a:path>
              </a:pathLst>
            </a:custGeom>
            <a:solidFill>
              <a:srgbClr val="8CBC4F"/>
            </a:solidFill>
            <a:ln w="549" cap="flat">
              <a:solidFill>
                <a:srgbClr val="8CBC4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744B1D33-9809-3BE5-8BEF-EDA3B6522CB0}"/>
                </a:ext>
              </a:extLst>
            </p:cNvPr>
            <p:cNvSpPr/>
            <p:nvPr/>
          </p:nvSpPr>
          <p:spPr>
            <a:xfrm>
              <a:off x="5655396" y="9016625"/>
              <a:ext cx="469151" cy="883088"/>
            </a:xfrm>
            <a:custGeom>
              <a:avLst/>
              <a:gdLst>
                <a:gd name="connsiteX0" fmla="*/ 40974 w 469151"/>
                <a:gd name="connsiteY0" fmla="*/ 175920 h 883088"/>
                <a:gd name="connsiteX1" fmla="*/ 26687 w 469151"/>
                <a:gd name="connsiteY1" fmla="*/ 241446 h 883088"/>
                <a:gd name="connsiteX2" fmla="*/ 23590 w 469151"/>
                <a:gd name="connsiteY2" fmla="*/ 357929 h 883088"/>
                <a:gd name="connsiteX3" fmla="*/ 14793 w 469151"/>
                <a:gd name="connsiteY3" fmla="*/ 481309 h 883088"/>
                <a:gd name="connsiteX4" fmla="*/ 10641 w 469151"/>
                <a:gd name="connsiteY4" fmla="*/ 549088 h 883088"/>
                <a:gd name="connsiteX5" fmla="*/ 10782 w 469151"/>
                <a:gd name="connsiteY5" fmla="*/ 617077 h 883088"/>
                <a:gd name="connsiteX6" fmla="*/ 1492 w 469151"/>
                <a:gd name="connsiteY6" fmla="*/ 733771 h 883088"/>
                <a:gd name="connsiteX7" fmla="*/ 24013 w 469151"/>
                <a:gd name="connsiteY7" fmla="*/ 847369 h 883088"/>
                <a:gd name="connsiteX8" fmla="*/ 106425 w 469151"/>
                <a:gd name="connsiteY8" fmla="*/ 872847 h 883088"/>
                <a:gd name="connsiteX9" fmla="*/ 206080 w 469151"/>
                <a:gd name="connsiteY9" fmla="*/ 877070 h 883088"/>
                <a:gd name="connsiteX10" fmla="*/ 367386 w 469151"/>
                <a:gd name="connsiteY10" fmla="*/ 861868 h 883088"/>
                <a:gd name="connsiteX11" fmla="*/ 381602 w 469151"/>
                <a:gd name="connsiteY11" fmla="*/ 840119 h 883088"/>
                <a:gd name="connsiteX12" fmla="*/ 393566 w 469151"/>
                <a:gd name="connsiteY12" fmla="*/ 816189 h 883088"/>
                <a:gd name="connsiteX13" fmla="*/ 408205 w 469151"/>
                <a:gd name="connsiteY13" fmla="*/ 758828 h 883088"/>
                <a:gd name="connsiteX14" fmla="*/ 426574 w 469151"/>
                <a:gd name="connsiteY14" fmla="*/ 637066 h 883088"/>
                <a:gd name="connsiteX15" fmla="*/ 442127 w 469151"/>
                <a:gd name="connsiteY15" fmla="*/ 521076 h 883088"/>
                <a:gd name="connsiteX16" fmla="*/ 466056 w 469151"/>
                <a:gd name="connsiteY16" fmla="*/ 333365 h 883088"/>
                <a:gd name="connsiteX17" fmla="*/ 404475 w 469151"/>
                <a:gd name="connsiteY17" fmla="*/ 175146 h 883088"/>
                <a:gd name="connsiteX18" fmla="*/ 345287 w 469151"/>
                <a:gd name="connsiteY18" fmla="*/ 110605 h 883088"/>
                <a:gd name="connsiteX19" fmla="*/ 340783 w 469151"/>
                <a:gd name="connsiteY19" fmla="*/ 103144 h 883088"/>
                <a:gd name="connsiteX20" fmla="*/ 314180 w 469151"/>
                <a:gd name="connsiteY20" fmla="*/ 1582 h 883088"/>
                <a:gd name="connsiteX21" fmla="*/ 243451 w 469151"/>
                <a:gd name="connsiteY21" fmla="*/ 2779 h 883088"/>
                <a:gd name="connsiteX22" fmla="*/ 178492 w 469151"/>
                <a:gd name="connsiteY22" fmla="*/ 1794 h 883088"/>
                <a:gd name="connsiteX23" fmla="*/ 124512 w 469151"/>
                <a:gd name="connsiteY23" fmla="*/ 115602 h 883088"/>
                <a:gd name="connsiteX24" fmla="*/ 117615 w 469151"/>
                <a:gd name="connsiteY24" fmla="*/ 120670 h 883088"/>
                <a:gd name="connsiteX25" fmla="*/ 74473 w 469151"/>
                <a:gd name="connsiteY25" fmla="*/ 137421 h 883088"/>
                <a:gd name="connsiteX26" fmla="*/ 40974 w 469151"/>
                <a:gd name="connsiteY26" fmla="*/ 175920 h 883088"/>
                <a:gd name="connsiteX27" fmla="*/ 203335 w 469151"/>
                <a:gd name="connsiteY27" fmla="*/ 332450 h 883088"/>
                <a:gd name="connsiteX28" fmla="*/ 282440 w 469151"/>
                <a:gd name="connsiteY28" fmla="*/ 345260 h 883088"/>
                <a:gd name="connsiteX29" fmla="*/ 327904 w 469151"/>
                <a:gd name="connsiteY29" fmla="*/ 367642 h 883088"/>
                <a:gd name="connsiteX30" fmla="*/ 342120 w 469151"/>
                <a:gd name="connsiteY30" fmla="*/ 377425 h 883088"/>
                <a:gd name="connsiteX31" fmla="*/ 352818 w 469151"/>
                <a:gd name="connsiteY31" fmla="*/ 390657 h 883088"/>
                <a:gd name="connsiteX32" fmla="*/ 362248 w 469151"/>
                <a:gd name="connsiteY32" fmla="*/ 497216 h 883088"/>
                <a:gd name="connsiteX33" fmla="*/ 338109 w 469151"/>
                <a:gd name="connsiteY33" fmla="*/ 648820 h 883088"/>
                <a:gd name="connsiteX34" fmla="*/ 333323 w 469151"/>
                <a:gd name="connsiteY34" fmla="*/ 667964 h 883088"/>
                <a:gd name="connsiteX35" fmla="*/ 239369 w 469151"/>
                <a:gd name="connsiteY35" fmla="*/ 738065 h 883088"/>
                <a:gd name="connsiteX36" fmla="*/ 88267 w 469151"/>
                <a:gd name="connsiteY36" fmla="*/ 723073 h 883088"/>
                <a:gd name="connsiteX37" fmla="*/ 58568 w 469151"/>
                <a:gd name="connsiteY37" fmla="*/ 576959 h 883088"/>
                <a:gd name="connsiteX38" fmla="*/ 66732 w 469151"/>
                <a:gd name="connsiteY38" fmla="*/ 493274 h 883088"/>
                <a:gd name="connsiteX39" fmla="*/ 70603 w 469151"/>
                <a:gd name="connsiteY39" fmla="*/ 405226 h 883088"/>
                <a:gd name="connsiteX40" fmla="*/ 82637 w 469151"/>
                <a:gd name="connsiteY40" fmla="*/ 325342 h 883088"/>
                <a:gd name="connsiteX41" fmla="*/ 159560 w 469151"/>
                <a:gd name="connsiteY41" fmla="*/ 328228 h 883088"/>
                <a:gd name="connsiteX42" fmla="*/ 203335 w 469151"/>
                <a:gd name="connsiteY42" fmla="*/ 332450 h 883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469151" h="883088">
                  <a:moveTo>
                    <a:pt x="40974" y="175920"/>
                  </a:moveTo>
                  <a:cubicBezTo>
                    <a:pt x="31824" y="215404"/>
                    <a:pt x="26687" y="168459"/>
                    <a:pt x="26687" y="241446"/>
                  </a:cubicBezTo>
                  <a:lnTo>
                    <a:pt x="23590" y="357929"/>
                  </a:lnTo>
                  <a:cubicBezTo>
                    <a:pt x="18945" y="405437"/>
                    <a:pt x="14652" y="435209"/>
                    <a:pt x="14793" y="481309"/>
                  </a:cubicBezTo>
                  <a:cubicBezTo>
                    <a:pt x="14863" y="507281"/>
                    <a:pt x="10500" y="519809"/>
                    <a:pt x="10641" y="549088"/>
                  </a:cubicBezTo>
                  <a:cubicBezTo>
                    <a:pt x="10782" y="571751"/>
                    <a:pt x="10711" y="594414"/>
                    <a:pt x="10782" y="617077"/>
                  </a:cubicBezTo>
                  <a:cubicBezTo>
                    <a:pt x="10852" y="646849"/>
                    <a:pt x="2477" y="678240"/>
                    <a:pt x="1492" y="733771"/>
                  </a:cubicBezTo>
                  <a:cubicBezTo>
                    <a:pt x="577" y="782476"/>
                    <a:pt x="-7094" y="826536"/>
                    <a:pt x="24013" y="847369"/>
                  </a:cubicBezTo>
                  <a:cubicBezTo>
                    <a:pt x="40270" y="858208"/>
                    <a:pt x="89675" y="871932"/>
                    <a:pt x="106425" y="872847"/>
                  </a:cubicBezTo>
                  <a:cubicBezTo>
                    <a:pt x="145696" y="875029"/>
                    <a:pt x="152382" y="871862"/>
                    <a:pt x="206080" y="877070"/>
                  </a:cubicBezTo>
                  <a:cubicBezTo>
                    <a:pt x="252459" y="881575"/>
                    <a:pt x="339024" y="893610"/>
                    <a:pt x="367386" y="861868"/>
                  </a:cubicBezTo>
                  <a:cubicBezTo>
                    <a:pt x="375057" y="853351"/>
                    <a:pt x="375761" y="849199"/>
                    <a:pt x="381602" y="840119"/>
                  </a:cubicBezTo>
                  <a:cubicBezTo>
                    <a:pt x="388499" y="829351"/>
                    <a:pt x="391033" y="828858"/>
                    <a:pt x="393566" y="816189"/>
                  </a:cubicBezTo>
                  <a:lnTo>
                    <a:pt x="408205" y="758828"/>
                  </a:lnTo>
                  <a:cubicBezTo>
                    <a:pt x="419395" y="720821"/>
                    <a:pt x="420521" y="678873"/>
                    <a:pt x="426574" y="637066"/>
                  </a:cubicBezTo>
                  <a:lnTo>
                    <a:pt x="442127" y="521076"/>
                  </a:lnTo>
                  <a:cubicBezTo>
                    <a:pt x="442338" y="505099"/>
                    <a:pt x="462748" y="397836"/>
                    <a:pt x="466056" y="333365"/>
                  </a:cubicBezTo>
                  <a:cubicBezTo>
                    <a:pt x="471897" y="220472"/>
                    <a:pt x="477246" y="226877"/>
                    <a:pt x="404475" y="175146"/>
                  </a:cubicBezTo>
                  <a:cubicBezTo>
                    <a:pt x="371116" y="151427"/>
                    <a:pt x="374987" y="160576"/>
                    <a:pt x="345287" y="110605"/>
                  </a:cubicBezTo>
                  <a:lnTo>
                    <a:pt x="340783" y="103144"/>
                  </a:lnTo>
                  <a:cubicBezTo>
                    <a:pt x="326004" y="78651"/>
                    <a:pt x="314532" y="22486"/>
                    <a:pt x="314180" y="1582"/>
                  </a:cubicBezTo>
                  <a:cubicBezTo>
                    <a:pt x="271109" y="1864"/>
                    <a:pt x="310943" y="-2852"/>
                    <a:pt x="243451" y="2779"/>
                  </a:cubicBezTo>
                  <a:cubicBezTo>
                    <a:pt x="186163" y="7565"/>
                    <a:pt x="208473" y="2497"/>
                    <a:pt x="178492" y="1794"/>
                  </a:cubicBezTo>
                  <a:cubicBezTo>
                    <a:pt x="178281" y="52610"/>
                    <a:pt x="162305" y="83860"/>
                    <a:pt x="124512" y="115602"/>
                  </a:cubicBezTo>
                  <a:cubicBezTo>
                    <a:pt x="119445" y="119895"/>
                    <a:pt x="122471" y="117432"/>
                    <a:pt x="117615" y="120670"/>
                  </a:cubicBezTo>
                  <a:cubicBezTo>
                    <a:pt x="100513" y="132001"/>
                    <a:pt x="96924" y="134605"/>
                    <a:pt x="74473" y="137421"/>
                  </a:cubicBezTo>
                  <a:cubicBezTo>
                    <a:pt x="50334" y="140377"/>
                    <a:pt x="47448" y="148119"/>
                    <a:pt x="40974" y="175920"/>
                  </a:cubicBezTo>
                  <a:close/>
                  <a:moveTo>
                    <a:pt x="203335" y="332450"/>
                  </a:moveTo>
                  <a:lnTo>
                    <a:pt x="282440" y="345260"/>
                  </a:lnTo>
                  <a:cubicBezTo>
                    <a:pt x="311436" y="348216"/>
                    <a:pt x="308761" y="353495"/>
                    <a:pt x="327904" y="367642"/>
                  </a:cubicBezTo>
                  <a:cubicBezTo>
                    <a:pt x="333182" y="371513"/>
                    <a:pt x="337686" y="373906"/>
                    <a:pt x="342120" y="377425"/>
                  </a:cubicBezTo>
                  <a:lnTo>
                    <a:pt x="352818" y="390657"/>
                  </a:lnTo>
                  <a:cubicBezTo>
                    <a:pt x="363937" y="417191"/>
                    <a:pt x="362248" y="466951"/>
                    <a:pt x="362248" y="497216"/>
                  </a:cubicBezTo>
                  <a:cubicBezTo>
                    <a:pt x="362389" y="581886"/>
                    <a:pt x="349721" y="571540"/>
                    <a:pt x="338109" y="648820"/>
                  </a:cubicBezTo>
                  <a:cubicBezTo>
                    <a:pt x="335575" y="665500"/>
                    <a:pt x="337264" y="654873"/>
                    <a:pt x="333323" y="667964"/>
                  </a:cubicBezTo>
                  <a:cubicBezTo>
                    <a:pt x="309113" y="747989"/>
                    <a:pt x="297219" y="730182"/>
                    <a:pt x="239369" y="738065"/>
                  </a:cubicBezTo>
                  <a:cubicBezTo>
                    <a:pt x="215792" y="741302"/>
                    <a:pt x="115433" y="741795"/>
                    <a:pt x="88267" y="723073"/>
                  </a:cubicBezTo>
                  <a:cubicBezTo>
                    <a:pt x="42029" y="691190"/>
                    <a:pt x="59061" y="654521"/>
                    <a:pt x="58568" y="576959"/>
                  </a:cubicBezTo>
                  <a:cubicBezTo>
                    <a:pt x="58287" y="537756"/>
                    <a:pt x="67013" y="530718"/>
                    <a:pt x="66732" y="493274"/>
                  </a:cubicBezTo>
                  <a:cubicBezTo>
                    <a:pt x="66521" y="462728"/>
                    <a:pt x="64550" y="429789"/>
                    <a:pt x="70603" y="405226"/>
                  </a:cubicBezTo>
                  <a:cubicBezTo>
                    <a:pt x="73488" y="393542"/>
                    <a:pt x="79189" y="329354"/>
                    <a:pt x="82637" y="325342"/>
                  </a:cubicBezTo>
                  <a:cubicBezTo>
                    <a:pt x="93546" y="313025"/>
                    <a:pt x="144007" y="325131"/>
                    <a:pt x="159560" y="328228"/>
                  </a:cubicBezTo>
                  <a:cubicBezTo>
                    <a:pt x="175606" y="331465"/>
                    <a:pt x="188345" y="328861"/>
                    <a:pt x="203335" y="332450"/>
                  </a:cubicBezTo>
                  <a:close/>
                </a:path>
              </a:pathLst>
            </a:custGeom>
            <a:solidFill>
              <a:srgbClr val="EA757D"/>
            </a:solidFill>
            <a:ln w="549" cap="flat">
              <a:solidFill>
                <a:srgbClr val="EA757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0D6235AB-DD25-2945-46C9-D5BDB9CF78A6}"/>
                </a:ext>
              </a:extLst>
            </p:cNvPr>
            <p:cNvSpPr/>
            <p:nvPr/>
          </p:nvSpPr>
          <p:spPr>
            <a:xfrm>
              <a:off x="5742076" y="9377918"/>
              <a:ext cx="237041" cy="344298"/>
            </a:xfrm>
            <a:custGeom>
              <a:avLst/>
              <a:gdLst>
                <a:gd name="connsiteX0" fmla="*/ 103776 w 237041"/>
                <a:gd name="connsiteY0" fmla="*/ 35909 h 344298"/>
                <a:gd name="connsiteX1" fmla="*/ 99905 w 237041"/>
                <a:gd name="connsiteY1" fmla="*/ 92145 h 344298"/>
                <a:gd name="connsiteX2" fmla="*/ 91812 w 237041"/>
                <a:gd name="connsiteY2" fmla="*/ 103899 h 344298"/>
                <a:gd name="connsiteX3" fmla="*/ 92727 w 237041"/>
                <a:gd name="connsiteY3" fmla="*/ 68919 h 344298"/>
                <a:gd name="connsiteX4" fmla="*/ 95964 w 237041"/>
                <a:gd name="connsiteY4" fmla="*/ 48085 h 344298"/>
                <a:gd name="connsiteX5" fmla="*/ 103776 w 237041"/>
                <a:gd name="connsiteY5" fmla="*/ 35909 h 344298"/>
                <a:gd name="connsiteX6" fmla="*/ 155574 w 237041"/>
                <a:gd name="connsiteY6" fmla="*/ 12120 h 344298"/>
                <a:gd name="connsiteX7" fmla="*/ 19886 w 237041"/>
                <a:gd name="connsiteY7" fmla="*/ 14 h 344298"/>
                <a:gd name="connsiteX8" fmla="*/ 12285 w 237041"/>
                <a:gd name="connsiteY8" fmla="*/ 68426 h 344298"/>
                <a:gd name="connsiteX9" fmla="*/ 11933 w 237041"/>
                <a:gd name="connsiteY9" fmla="*/ 144017 h 344298"/>
                <a:gd name="connsiteX10" fmla="*/ 5810 w 237041"/>
                <a:gd name="connsiteY10" fmla="*/ 234740 h 344298"/>
                <a:gd name="connsiteX11" fmla="*/ 2714 w 237041"/>
                <a:gd name="connsiteY11" fmla="*/ 290342 h 344298"/>
                <a:gd name="connsiteX12" fmla="*/ 58171 w 237041"/>
                <a:gd name="connsiteY12" fmla="*/ 341440 h 344298"/>
                <a:gd name="connsiteX13" fmla="*/ 131786 w 237041"/>
                <a:gd name="connsiteY13" fmla="*/ 343622 h 344298"/>
                <a:gd name="connsiteX14" fmla="*/ 190130 w 237041"/>
                <a:gd name="connsiteY14" fmla="*/ 330108 h 344298"/>
                <a:gd name="connsiteX15" fmla="*/ 225600 w 237041"/>
                <a:gd name="connsiteY15" fmla="*/ 213696 h 344298"/>
                <a:gd name="connsiteX16" fmla="*/ 236931 w 237041"/>
                <a:gd name="connsiteY16" fmla="*/ 116568 h 344298"/>
                <a:gd name="connsiteX17" fmla="*/ 155574 w 237041"/>
                <a:gd name="connsiteY17" fmla="*/ 12120 h 344298"/>
                <a:gd name="connsiteX18" fmla="*/ 147903 w 237041"/>
                <a:gd name="connsiteY18" fmla="*/ 67793 h 344298"/>
                <a:gd name="connsiteX19" fmla="*/ 147621 w 237041"/>
                <a:gd name="connsiteY19" fmla="*/ 91582 h 344298"/>
                <a:gd name="connsiteX20" fmla="*/ 139598 w 237041"/>
                <a:gd name="connsiteY20" fmla="*/ 68004 h 344298"/>
                <a:gd name="connsiteX21" fmla="*/ 143751 w 237041"/>
                <a:gd name="connsiteY21" fmla="*/ 44144 h 344298"/>
                <a:gd name="connsiteX22" fmla="*/ 147903 w 237041"/>
                <a:gd name="connsiteY22" fmla="*/ 67793 h 344298"/>
                <a:gd name="connsiteX23" fmla="*/ 50500 w 237041"/>
                <a:gd name="connsiteY23" fmla="*/ 132826 h 344298"/>
                <a:gd name="connsiteX24" fmla="*/ 35861 w 237041"/>
                <a:gd name="connsiteY24" fmla="*/ 151829 h 344298"/>
                <a:gd name="connsiteX25" fmla="*/ 47403 w 237041"/>
                <a:gd name="connsiteY25" fmla="*/ 91371 h 344298"/>
                <a:gd name="connsiteX26" fmla="*/ 55849 w 237041"/>
                <a:gd name="connsiteY26" fmla="*/ 32109 h 344298"/>
                <a:gd name="connsiteX27" fmla="*/ 50500 w 237041"/>
                <a:gd name="connsiteY27" fmla="*/ 132826 h 344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37041" h="344298">
                  <a:moveTo>
                    <a:pt x="103776" y="35909"/>
                  </a:moveTo>
                  <a:cubicBezTo>
                    <a:pt x="112996" y="51182"/>
                    <a:pt x="104480" y="61177"/>
                    <a:pt x="99905" y="92145"/>
                  </a:cubicBezTo>
                  <a:cubicBezTo>
                    <a:pt x="97161" y="111007"/>
                    <a:pt x="103987" y="98831"/>
                    <a:pt x="91812" y="103899"/>
                  </a:cubicBezTo>
                  <a:cubicBezTo>
                    <a:pt x="87660" y="86233"/>
                    <a:pt x="88786" y="89048"/>
                    <a:pt x="92727" y="68919"/>
                  </a:cubicBezTo>
                  <a:cubicBezTo>
                    <a:pt x="93642" y="64485"/>
                    <a:pt x="94557" y="54068"/>
                    <a:pt x="95964" y="48085"/>
                  </a:cubicBezTo>
                  <a:cubicBezTo>
                    <a:pt x="98638" y="36191"/>
                    <a:pt x="95190" y="42314"/>
                    <a:pt x="103776" y="35909"/>
                  </a:cubicBezTo>
                  <a:close/>
                  <a:moveTo>
                    <a:pt x="155574" y="12120"/>
                  </a:moveTo>
                  <a:cubicBezTo>
                    <a:pt x="104832" y="8671"/>
                    <a:pt x="76892" y="-408"/>
                    <a:pt x="19886" y="14"/>
                  </a:cubicBezTo>
                  <a:cubicBezTo>
                    <a:pt x="19534" y="29364"/>
                    <a:pt x="14607" y="45129"/>
                    <a:pt x="12285" y="68426"/>
                  </a:cubicBezTo>
                  <a:cubicBezTo>
                    <a:pt x="9962" y="91652"/>
                    <a:pt x="12778" y="120016"/>
                    <a:pt x="11933" y="144017"/>
                  </a:cubicBezTo>
                  <a:cubicBezTo>
                    <a:pt x="10525" y="183220"/>
                    <a:pt x="1658" y="199267"/>
                    <a:pt x="5810" y="234740"/>
                  </a:cubicBezTo>
                  <a:lnTo>
                    <a:pt x="2714" y="290342"/>
                  </a:lnTo>
                  <a:cubicBezTo>
                    <a:pt x="-7069" y="350801"/>
                    <a:pt x="9188" y="334331"/>
                    <a:pt x="58171" y="341440"/>
                  </a:cubicBezTo>
                  <a:cubicBezTo>
                    <a:pt x="81255" y="344818"/>
                    <a:pt x="106591" y="343481"/>
                    <a:pt x="131786" y="343622"/>
                  </a:cubicBezTo>
                  <a:cubicBezTo>
                    <a:pt x="163034" y="343762"/>
                    <a:pt x="174224" y="348619"/>
                    <a:pt x="190130" y="330108"/>
                  </a:cubicBezTo>
                  <a:cubicBezTo>
                    <a:pt x="212862" y="303715"/>
                    <a:pt x="214058" y="253039"/>
                    <a:pt x="225600" y="213696"/>
                  </a:cubicBezTo>
                  <a:cubicBezTo>
                    <a:pt x="234468" y="183572"/>
                    <a:pt x="237705" y="150211"/>
                    <a:pt x="236931" y="116568"/>
                  </a:cubicBezTo>
                  <a:cubicBezTo>
                    <a:pt x="234890" y="34220"/>
                    <a:pt x="249388" y="18666"/>
                    <a:pt x="155574" y="12120"/>
                  </a:cubicBezTo>
                  <a:close/>
                  <a:moveTo>
                    <a:pt x="147903" y="67793"/>
                  </a:moveTo>
                  <a:cubicBezTo>
                    <a:pt x="147833" y="75675"/>
                    <a:pt x="147692" y="83629"/>
                    <a:pt x="147621" y="91582"/>
                  </a:cubicBezTo>
                  <a:cubicBezTo>
                    <a:pt x="125593" y="86444"/>
                    <a:pt x="139669" y="87500"/>
                    <a:pt x="139598" y="68004"/>
                  </a:cubicBezTo>
                  <a:cubicBezTo>
                    <a:pt x="139598" y="47593"/>
                    <a:pt x="126649" y="51534"/>
                    <a:pt x="143751" y="44144"/>
                  </a:cubicBezTo>
                  <a:cubicBezTo>
                    <a:pt x="147481" y="49986"/>
                    <a:pt x="147973" y="35417"/>
                    <a:pt x="147903" y="67793"/>
                  </a:cubicBezTo>
                  <a:close/>
                  <a:moveTo>
                    <a:pt x="50500" y="132826"/>
                  </a:moveTo>
                  <a:cubicBezTo>
                    <a:pt x="50359" y="143595"/>
                    <a:pt x="54723" y="150140"/>
                    <a:pt x="35861" y="151829"/>
                  </a:cubicBezTo>
                  <a:lnTo>
                    <a:pt x="47403" y="91371"/>
                  </a:lnTo>
                  <a:cubicBezTo>
                    <a:pt x="58664" y="54209"/>
                    <a:pt x="45362" y="49000"/>
                    <a:pt x="55849" y="32109"/>
                  </a:cubicBezTo>
                  <a:cubicBezTo>
                    <a:pt x="86252" y="42666"/>
                    <a:pt x="51274" y="74972"/>
                    <a:pt x="50500" y="132826"/>
                  </a:cubicBezTo>
                  <a:close/>
                </a:path>
              </a:pathLst>
            </a:custGeom>
            <a:solidFill>
              <a:srgbClr val="FFFFFF"/>
            </a:solidFill>
            <a:ln w="549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AE3A2785-2303-9972-072B-BB7CACC6C0C0}"/>
                </a:ext>
              </a:extLst>
            </p:cNvPr>
            <p:cNvSpPr/>
            <p:nvPr/>
          </p:nvSpPr>
          <p:spPr>
            <a:xfrm>
              <a:off x="5837900" y="8858296"/>
              <a:ext cx="128757" cy="136121"/>
            </a:xfrm>
            <a:custGeom>
              <a:avLst/>
              <a:gdLst>
                <a:gd name="connsiteX0" fmla="*/ 0 w 128757"/>
                <a:gd name="connsiteY0" fmla="*/ 128098 h 136121"/>
                <a:gd name="connsiteX1" fmla="*/ 107256 w 128757"/>
                <a:gd name="connsiteY1" fmla="*/ 128802 h 136121"/>
                <a:gd name="connsiteX2" fmla="*/ 110423 w 128757"/>
                <a:gd name="connsiteY2" fmla="*/ 129647 h 136121"/>
                <a:gd name="connsiteX3" fmla="*/ 113449 w 128757"/>
                <a:gd name="connsiteY3" fmla="*/ 130562 h 136121"/>
                <a:gd name="connsiteX4" fmla="*/ 127806 w 128757"/>
                <a:gd name="connsiteY4" fmla="*/ 136122 h 136121"/>
                <a:gd name="connsiteX5" fmla="*/ 123865 w 128757"/>
                <a:gd name="connsiteY5" fmla="*/ 56238 h 136121"/>
                <a:gd name="connsiteX6" fmla="*/ 75797 w 128757"/>
                <a:gd name="connsiteY6" fmla="*/ 2 h 136121"/>
                <a:gd name="connsiteX7" fmla="*/ 11612 w 128757"/>
                <a:gd name="connsiteY7" fmla="*/ 60038 h 136121"/>
                <a:gd name="connsiteX8" fmla="*/ 0 w 128757"/>
                <a:gd name="connsiteY8" fmla="*/ 128098 h 136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8757" h="136121">
                  <a:moveTo>
                    <a:pt x="0" y="128098"/>
                  </a:moveTo>
                  <a:cubicBezTo>
                    <a:pt x="30262" y="140486"/>
                    <a:pt x="58484" y="116626"/>
                    <a:pt x="107256" y="128802"/>
                  </a:cubicBezTo>
                  <a:lnTo>
                    <a:pt x="110423" y="129647"/>
                  </a:lnTo>
                  <a:lnTo>
                    <a:pt x="113449" y="130562"/>
                  </a:lnTo>
                  <a:lnTo>
                    <a:pt x="127806" y="136122"/>
                  </a:lnTo>
                  <a:cubicBezTo>
                    <a:pt x="131395" y="101916"/>
                    <a:pt x="123654" y="100860"/>
                    <a:pt x="123865" y="56238"/>
                  </a:cubicBezTo>
                  <a:cubicBezTo>
                    <a:pt x="124076" y="26536"/>
                    <a:pt x="124287" y="-279"/>
                    <a:pt x="75797" y="2"/>
                  </a:cubicBezTo>
                  <a:cubicBezTo>
                    <a:pt x="41241" y="284"/>
                    <a:pt x="17243" y="31815"/>
                    <a:pt x="11612" y="60038"/>
                  </a:cubicBezTo>
                  <a:lnTo>
                    <a:pt x="0" y="128098"/>
                  </a:lnTo>
                  <a:close/>
                </a:path>
              </a:pathLst>
            </a:custGeom>
            <a:solidFill>
              <a:srgbClr val="FFFFFF"/>
            </a:solidFill>
            <a:ln w="549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9" name="图形 121">
              <a:extLst>
                <a:ext uri="{FF2B5EF4-FFF2-40B4-BE49-F238E27FC236}">
                  <a16:creationId xmlns:a16="http://schemas.microsoft.com/office/drawing/2014/main" id="{0F718D42-962D-FCC1-6677-BE4F69640A9E}"/>
                </a:ext>
              </a:extLst>
            </p:cNvPr>
            <p:cNvGrpSpPr/>
            <p:nvPr/>
          </p:nvGrpSpPr>
          <p:grpSpPr>
            <a:xfrm>
              <a:off x="5527857" y="8224990"/>
              <a:ext cx="1640253" cy="1705900"/>
              <a:chOff x="5527857" y="8224990"/>
              <a:chExt cx="1640253" cy="1705900"/>
            </a:xfrm>
            <a:solidFill>
              <a:srgbClr val="121212"/>
            </a:solidFill>
          </p:grpSpPr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39387EC2-69CA-35EC-7FA8-1C04FA83911A}"/>
                  </a:ext>
                </a:extLst>
              </p:cNvPr>
              <p:cNvSpPr/>
              <p:nvPr/>
            </p:nvSpPr>
            <p:spPr>
              <a:xfrm>
                <a:off x="5527857" y="8224990"/>
                <a:ext cx="1640253" cy="1705900"/>
              </a:xfrm>
              <a:custGeom>
                <a:avLst/>
                <a:gdLst>
                  <a:gd name="connsiteX0" fmla="*/ 1224813 w 1640253"/>
                  <a:gd name="connsiteY0" fmla="*/ 1508515 h 1705900"/>
                  <a:gd name="connsiteX1" fmla="*/ 1102145 w 1640253"/>
                  <a:gd name="connsiteY1" fmla="*/ 1569818 h 1705900"/>
                  <a:gd name="connsiteX2" fmla="*/ 1099259 w 1640253"/>
                  <a:gd name="connsiteY2" fmla="*/ 1570945 h 1705900"/>
                  <a:gd name="connsiteX3" fmla="*/ 1096444 w 1640253"/>
                  <a:gd name="connsiteY3" fmla="*/ 1572211 h 1705900"/>
                  <a:gd name="connsiteX4" fmla="*/ 1076246 w 1640253"/>
                  <a:gd name="connsiteY4" fmla="*/ 1579109 h 1705900"/>
                  <a:gd name="connsiteX5" fmla="*/ 1074064 w 1640253"/>
                  <a:gd name="connsiteY5" fmla="*/ 1579672 h 1705900"/>
                  <a:gd name="connsiteX6" fmla="*/ 1071812 w 1640253"/>
                  <a:gd name="connsiteY6" fmla="*/ 1580446 h 1705900"/>
                  <a:gd name="connsiteX7" fmla="*/ 975887 w 1640253"/>
                  <a:gd name="connsiteY7" fmla="*/ 1585725 h 1705900"/>
                  <a:gd name="connsiteX8" fmla="*/ 962304 w 1640253"/>
                  <a:gd name="connsiteY8" fmla="*/ 1563202 h 1705900"/>
                  <a:gd name="connsiteX9" fmla="*/ 932464 w 1640253"/>
                  <a:gd name="connsiteY9" fmla="*/ 1411880 h 1705900"/>
                  <a:gd name="connsiteX10" fmla="*/ 943513 w 1640253"/>
                  <a:gd name="connsiteY10" fmla="*/ 1394988 h 1705900"/>
                  <a:gd name="connsiteX11" fmla="*/ 918951 w 1640253"/>
                  <a:gd name="connsiteY11" fmla="*/ 1166949 h 1705900"/>
                  <a:gd name="connsiteX12" fmla="*/ 916207 w 1640253"/>
                  <a:gd name="connsiteY12" fmla="*/ 1144356 h 1705900"/>
                  <a:gd name="connsiteX13" fmla="*/ 970397 w 1640253"/>
                  <a:gd name="connsiteY13" fmla="*/ 1074185 h 1705900"/>
                  <a:gd name="connsiteX14" fmla="*/ 1074697 w 1640253"/>
                  <a:gd name="connsiteY14" fmla="*/ 1074607 h 1705900"/>
                  <a:gd name="connsiteX15" fmla="*/ 1098837 w 1640253"/>
                  <a:gd name="connsiteY15" fmla="*/ 1079041 h 1705900"/>
                  <a:gd name="connsiteX16" fmla="*/ 1115376 w 1640253"/>
                  <a:gd name="connsiteY16" fmla="*/ 1086713 h 1705900"/>
                  <a:gd name="connsiteX17" fmla="*/ 1083143 w 1640253"/>
                  <a:gd name="connsiteY17" fmla="*/ 1279983 h 1705900"/>
                  <a:gd name="connsiteX18" fmla="*/ 1121076 w 1640253"/>
                  <a:gd name="connsiteY18" fmla="*/ 1332559 h 1705900"/>
                  <a:gd name="connsiteX19" fmla="*/ 1202574 w 1640253"/>
                  <a:gd name="connsiteY19" fmla="*/ 1466919 h 1705900"/>
                  <a:gd name="connsiteX20" fmla="*/ 1224813 w 1640253"/>
                  <a:gd name="connsiteY20" fmla="*/ 1508515 h 1705900"/>
                  <a:gd name="connsiteX21" fmla="*/ 154226 w 1640253"/>
                  <a:gd name="connsiteY21" fmla="*/ 1033081 h 1705900"/>
                  <a:gd name="connsiteX22" fmla="*/ 168513 w 1640253"/>
                  <a:gd name="connsiteY22" fmla="*/ 967555 h 1705900"/>
                  <a:gd name="connsiteX23" fmla="*/ 202013 w 1640253"/>
                  <a:gd name="connsiteY23" fmla="*/ 929056 h 1705900"/>
                  <a:gd name="connsiteX24" fmla="*/ 245154 w 1640253"/>
                  <a:gd name="connsiteY24" fmla="*/ 912305 h 1705900"/>
                  <a:gd name="connsiteX25" fmla="*/ 252051 w 1640253"/>
                  <a:gd name="connsiteY25" fmla="*/ 907238 h 1705900"/>
                  <a:gd name="connsiteX26" fmla="*/ 306031 w 1640253"/>
                  <a:gd name="connsiteY26" fmla="*/ 793429 h 1705900"/>
                  <a:gd name="connsiteX27" fmla="*/ 370990 w 1640253"/>
                  <a:gd name="connsiteY27" fmla="*/ 794414 h 1705900"/>
                  <a:gd name="connsiteX28" fmla="*/ 441719 w 1640253"/>
                  <a:gd name="connsiteY28" fmla="*/ 793218 h 1705900"/>
                  <a:gd name="connsiteX29" fmla="*/ 468322 w 1640253"/>
                  <a:gd name="connsiteY29" fmla="*/ 894780 h 1705900"/>
                  <a:gd name="connsiteX30" fmla="*/ 472826 w 1640253"/>
                  <a:gd name="connsiteY30" fmla="*/ 902240 h 1705900"/>
                  <a:gd name="connsiteX31" fmla="*/ 532014 w 1640253"/>
                  <a:gd name="connsiteY31" fmla="*/ 966781 h 1705900"/>
                  <a:gd name="connsiteX32" fmla="*/ 593595 w 1640253"/>
                  <a:gd name="connsiteY32" fmla="*/ 1125001 h 1705900"/>
                  <a:gd name="connsiteX33" fmla="*/ 569666 w 1640253"/>
                  <a:gd name="connsiteY33" fmla="*/ 1312711 h 1705900"/>
                  <a:gd name="connsiteX34" fmla="*/ 554113 w 1640253"/>
                  <a:gd name="connsiteY34" fmla="*/ 1428702 h 1705900"/>
                  <a:gd name="connsiteX35" fmla="*/ 535744 w 1640253"/>
                  <a:gd name="connsiteY35" fmla="*/ 1550463 h 1705900"/>
                  <a:gd name="connsiteX36" fmla="*/ 521106 w 1640253"/>
                  <a:gd name="connsiteY36" fmla="*/ 1607825 h 1705900"/>
                  <a:gd name="connsiteX37" fmla="*/ 509141 w 1640253"/>
                  <a:gd name="connsiteY37" fmla="*/ 1631755 h 1705900"/>
                  <a:gd name="connsiteX38" fmla="*/ 494925 w 1640253"/>
                  <a:gd name="connsiteY38" fmla="*/ 1653503 h 1705900"/>
                  <a:gd name="connsiteX39" fmla="*/ 333619 w 1640253"/>
                  <a:gd name="connsiteY39" fmla="*/ 1668706 h 1705900"/>
                  <a:gd name="connsiteX40" fmla="*/ 233964 w 1640253"/>
                  <a:gd name="connsiteY40" fmla="*/ 1664483 h 1705900"/>
                  <a:gd name="connsiteX41" fmla="*/ 151552 w 1640253"/>
                  <a:gd name="connsiteY41" fmla="*/ 1639004 h 1705900"/>
                  <a:gd name="connsiteX42" fmla="*/ 129031 w 1640253"/>
                  <a:gd name="connsiteY42" fmla="*/ 1525407 h 1705900"/>
                  <a:gd name="connsiteX43" fmla="*/ 138321 w 1640253"/>
                  <a:gd name="connsiteY43" fmla="*/ 1408713 h 1705900"/>
                  <a:gd name="connsiteX44" fmla="*/ 138180 w 1640253"/>
                  <a:gd name="connsiteY44" fmla="*/ 1340723 h 1705900"/>
                  <a:gd name="connsiteX45" fmla="*/ 142332 w 1640253"/>
                  <a:gd name="connsiteY45" fmla="*/ 1272945 h 1705900"/>
                  <a:gd name="connsiteX46" fmla="*/ 151129 w 1640253"/>
                  <a:gd name="connsiteY46" fmla="*/ 1149565 h 1705900"/>
                  <a:gd name="connsiteX47" fmla="*/ 154226 w 1640253"/>
                  <a:gd name="connsiteY47" fmla="*/ 1033081 h 1705900"/>
                  <a:gd name="connsiteX48" fmla="*/ 535181 w 1640253"/>
                  <a:gd name="connsiteY48" fmla="*/ 874650 h 1705900"/>
                  <a:gd name="connsiteX49" fmla="*/ 559461 w 1640253"/>
                  <a:gd name="connsiteY49" fmla="*/ 866697 h 1705900"/>
                  <a:gd name="connsiteX50" fmla="*/ 667773 w 1640253"/>
                  <a:gd name="connsiteY50" fmla="*/ 911038 h 1705900"/>
                  <a:gd name="connsiteX51" fmla="*/ 700921 w 1640253"/>
                  <a:gd name="connsiteY51" fmla="*/ 1085587 h 1705900"/>
                  <a:gd name="connsiteX52" fmla="*/ 697472 w 1640253"/>
                  <a:gd name="connsiteY52" fmla="*/ 1109024 h 1705900"/>
                  <a:gd name="connsiteX53" fmla="*/ 679596 w 1640253"/>
                  <a:gd name="connsiteY53" fmla="*/ 1179055 h 1705900"/>
                  <a:gd name="connsiteX54" fmla="*/ 667421 w 1640253"/>
                  <a:gd name="connsiteY54" fmla="*/ 1190809 h 1705900"/>
                  <a:gd name="connsiteX55" fmla="*/ 625687 w 1640253"/>
                  <a:gd name="connsiteY55" fmla="*/ 1213120 h 1705900"/>
                  <a:gd name="connsiteX56" fmla="*/ 634555 w 1640253"/>
                  <a:gd name="connsiteY56" fmla="*/ 1158362 h 1705900"/>
                  <a:gd name="connsiteX57" fmla="*/ 634695 w 1640253"/>
                  <a:gd name="connsiteY57" fmla="*/ 1106068 h 1705900"/>
                  <a:gd name="connsiteX58" fmla="*/ 619423 w 1640253"/>
                  <a:gd name="connsiteY58" fmla="*/ 1003310 h 1705900"/>
                  <a:gd name="connsiteX59" fmla="*/ 532999 w 1640253"/>
                  <a:gd name="connsiteY59" fmla="*/ 933983 h 1705900"/>
                  <a:gd name="connsiteX60" fmla="*/ 505271 w 1640253"/>
                  <a:gd name="connsiteY60" fmla="*/ 897314 h 1705900"/>
                  <a:gd name="connsiteX61" fmla="*/ 511393 w 1640253"/>
                  <a:gd name="connsiteY61" fmla="*/ 883448 h 1705900"/>
                  <a:gd name="connsiteX62" fmla="*/ 535181 w 1640253"/>
                  <a:gd name="connsiteY62" fmla="*/ 874650 h 1705900"/>
                  <a:gd name="connsiteX63" fmla="*/ 1474866 w 1640253"/>
                  <a:gd name="connsiteY63" fmla="*/ 1098678 h 1705900"/>
                  <a:gd name="connsiteX64" fmla="*/ 1444744 w 1640253"/>
                  <a:gd name="connsiteY64" fmla="*/ 1072848 h 1705900"/>
                  <a:gd name="connsiteX65" fmla="*/ 1400898 w 1640253"/>
                  <a:gd name="connsiteY65" fmla="*/ 1001832 h 1705900"/>
                  <a:gd name="connsiteX66" fmla="*/ 1405473 w 1640253"/>
                  <a:gd name="connsiteY66" fmla="*/ 990289 h 1705900"/>
                  <a:gd name="connsiteX67" fmla="*/ 1461283 w 1640253"/>
                  <a:gd name="connsiteY67" fmla="*/ 922088 h 1705900"/>
                  <a:gd name="connsiteX68" fmla="*/ 1449952 w 1640253"/>
                  <a:gd name="connsiteY68" fmla="*/ 803916 h 1705900"/>
                  <a:gd name="connsiteX69" fmla="*/ 1415326 w 1640253"/>
                  <a:gd name="connsiteY69" fmla="*/ 732196 h 1705900"/>
                  <a:gd name="connsiteX70" fmla="*/ 1440099 w 1640253"/>
                  <a:gd name="connsiteY70" fmla="*/ 685110 h 1705900"/>
                  <a:gd name="connsiteX71" fmla="*/ 1528353 w 1640253"/>
                  <a:gd name="connsiteY71" fmla="*/ 617614 h 1705900"/>
                  <a:gd name="connsiteX72" fmla="*/ 1577406 w 1640253"/>
                  <a:gd name="connsiteY72" fmla="*/ 716431 h 1705900"/>
                  <a:gd name="connsiteX73" fmla="*/ 1585640 w 1640253"/>
                  <a:gd name="connsiteY73" fmla="*/ 748173 h 1705900"/>
                  <a:gd name="connsiteX74" fmla="*/ 1593030 w 1640253"/>
                  <a:gd name="connsiteY74" fmla="*/ 776819 h 1705900"/>
                  <a:gd name="connsiteX75" fmla="*/ 1594367 w 1640253"/>
                  <a:gd name="connsiteY75" fmla="*/ 975157 h 1705900"/>
                  <a:gd name="connsiteX76" fmla="*/ 1590707 w 1640253"/>
                  <a:gd name="connsiteY76" fmla="*/ 995356 h 1705900"/>
                  <a:gd name="connsiteX77" fmla="*/ 1542569 w 1640253"/>
                  <a:gd name="connsiteY77" fmla="*/ 1131054 h 1705900"/>
                  <a:gd name="connsiteX78" fmla="*/ 1528775 w 1640253"/>
                  <a:gd name="connsiteY78" fmla="*/ 1161178 h 1705900"/>
                  <a:gd name="connsiteX79" fmla="*/ 1474866 w 1640253"/>
                  <a:gd name="connsiteY79" fmla="*/ 1098678 h 1705900"/>
                  <a:gd name="connsiteX80" fmla="*/ 321655 w 1640253"/>
                  <a:gd name="connsiteY80" fmla="*/ 693345 h 1705900"/>
                  <a:gd name="connsiteX81" fmla="*/ 385839 w 1640253"/>
                  <a:gd name="connsiteY81" fmla="*/ 633309 h 1705900"/>
                  <a:gd name="connsiteX82" fmla="*/ 433907 w 1640253"/>
                  <a:gd name="connsiteY82" fmla="*/ 689545 h 1705900"/>
                  <a:gd name="connsiteX83" fmla="*/ 437849 w 1640253"/>
                  <a:gd name="connsiteY83" fmla="*/ 769429 h 1705900"/>
                  <a:gd name="connsiteX84" fmla="*/ 423492 w 1640253"/>
                  <a:gd name="connsiteY84" fmla="*/ 763868 h 1705900"/>
                  <a:gd name="connsiteX85" fmla="*/ 420465 w 1640253"/>
                  <a:gd name="connsiteY85" fmla="*/ 762953 h 1705900"/>
                  <a:gd name="connsiteX86" fmla="*/ 417298 w 1640253"/>
                  <a:gd name="connsiteY86" fmla="*/ 762109 h 1705900"/>
                  <a:gd name="connsiteX87" fmla="*/ 310042 w 1640253"/>
                  <a:gd name="connsiteY87" fmla="*/ 761405 h 1705900"/>
                  <a:gd name="connsiteX88" fmla="*/ 321655 w 1640253"/>
                  <a:gd name="connsiteY88" fmla="*/ 693345 h 1705900"/>
                  <a:gd name="connsiteX89" fmla="*/ 61257 w 1640253"/>
                  <a:gd name="connsiteY89" fmla="*/ 472696 h 1705900"/>
                  <a:gd name="connsiteX90" fmla="*/ 71391 w 1640253"/>
                  <a:gd name="connsiteY90" fmla="*/ 442995 h 1705900"/>
                  <a:gd name="connsiteX91" fmla="*/ 127975 w 1640253"/>
                  <a:gd name="connsiteY91" fmla="*/ 343615 h 1705900"/>
                  <a:gd name="connsiteX92" fmla="*/ 199197 w 1640253"/>
                  <a:gd name="connsiteY92" fmla="*/ 259085 h 1705900"/>
                  <a:gd name="connsiteX93" fmla="*/ 278021 w 1640253"/>
                  <a:gd name="connsiteY93" fmla="*/ 182157 h 1705900"/>
                  <a:gd name="connsiteX94" fmla="*/ 326792 w 1640253"/>
                  <a:gd name="connsiteY94" fmla="*/ 197289 h 1705900"/>
                  <a:gd name="connsiteX95" fmla="*/ 313702 w 1640253"/>
                  <a:gd name="connsiteY95" fmla="*/ 333620 h 1705900"/>
                  <a:gd name="connsiteX96" fmla="*/ 311802 w 1640253"/>
                  <a:gd name="connsiteY96" fmla="*/ 335732 h 1705900"/>
                  <a:gd name="connsiteX97" fmla="*/ 256626 w 1640253"/>
                  <a:gd name="connsiteY97" fmla="*/ 416390 h 1705900"/>
                  <a:gd name="connsiteX98" fmla="*/ 213343 w 1640253"/>
                  <a:gd name="connsiteY98" fmla="*/ 496908 h 1705900"/>
                  <a:gd name="connsiteX99" fmla="*/ 174073 w 1640253"/>
                  <a:gd name="connsiteY99" fmla="*/ 645485 h 1705900"/>
                  <a:gd name="connsiteX100" fmla="*/ 94827 w 1640253"/>
                  <a:gd name="connsiteY100" fmla="*/ 753945 h 1705900"/>
                  <a:gd name="connsiteX101" fmla="*/ 90323 w 1640253"/>
                  <a:gd name="connsiteY101" fmla="*/ 757464 h 1705900"/>
                  <a:gd name="connsiteX102" fmla="*/ 86100 w 1640253"/>
                  <a:gd name="connsiteY102" fmla="*/ 761194 h 1705900"/>
                  <a:gd name="connsiteX103" fmla="*/ 58371 w 1640253"/>
                  <a:gd name="connsiteY103" fmla="*/ 777382 h 1705900"/>
                  <a:gd name="connsiteX104" fmla="*/ 50419 w 1640253"/>
                  <a:gd name="connsiteY104" fmla="*/ 729451 h 1705900"/>
                  <a:gd name="connsiteX105" fmla="*/ 38103 w 1640253"/>
                  <a:gd name="connsiteY105" fmla="*/ 625567 h 1705900"/>
                  <a:gd name="connsiteX106" fmla="*/ 42396 w 1640253"/>
                  <a:gd name="connsiteY106" fmla="*/ 573695 h 1705900"/>
                  <a:gd name="connsiteX107" fmla="*/ 61257 w 1640253"/>
                  <a:gd name="connsiteY107" fmla="*/ 472696 h 1705900"/>
                  <a:gd name="connsiteX108" fmla="*/ 921203 w 1640253"/>
                  <a:gd name="connsiteY108" fmla="*/ 337984 h 1705900"/>
                  <a:gd name="connsiteX109" fmla="*/ 888055 w 1640253"/>
                  <a:gd name="connsiteY109" fmla="*/ 275273 h 1705900"/>
                  <a:gd name="connsiteX110" fmla="*/ 878273 w 1640253"/>
                  <a:gd name="connsiteY110" fmla="*/ 260985 h 1705900"/>
                  <a:gd name="connsiteX111" fmla="*/ 878132 w 1640253"/>
                  <a:gd name="connsiteY111" fmla="*/ 195037 h 1705900"/>
                  <a:gd name="connsiteX112" fmla="*/ 906846 w 1640253"/>
                  <a:gd name="connsiteY112" fmla="*/ 159846 h 1705900"/>
                  <a:gd name="connsiteX113" fmla="*/ 909028 w 1640253"/>
                  <a:gd name="connsiteY113" fmla="*/ 157946 h 1705900"/>
                  <a:gd name="connsiteX114" fmla="*/ 921555 w 1640253"/>
                  <a:gd name="connsiteY114" fmla="*/ 146544 h 1705900"/>
                  <a:gd name="connsiteX115" fmla="*/ 934364 w 1640253"/>
                  <a:gd name="connsiteY115" fmla="*/ 135423 h 1705900"/>
                  <a:gd name="connsiteX116" fmla="*/ 1032541 w 1640253"/>
                  <a:gd name="connsiteY116" fmla="*/ 110578 h 1705900"/>
                  <a:gd name="connsiteX117" fmla="*/ 1035356 w 1640253"/>
                  <a:gd name="connsiteY117" fmla="*/ 111845 h 1705900"/>
                  <a:gd name="connsiteX118" fmla="*/ 1201237 w 1640253"/>
                  <a:gd name="connsiteY118" fmla="*/ 205806 h 1705900"/>
                  <a:gd name="connsiteX119" fmla="*/ 1203770 w 1640253"/>
                  <a:gd name="connsiteY119" fmla="*/ 207284 h 1705900"/>
                  <a:gd name="connsiteX120" fmla="*/ 1208837 w 1640253"/>
                  <a:gd name="connsiteY120" fmla="*/ 210099 h 1705900"/>
                  <a:gd name="connsiteX121" fmla="*/ 1159643 w 1640253"/>
                  <a:gd name="connsiteY121" fmla="*/ 272810 h 1705900"/>
                  <a:gd name="connsiteX122" fmla="*/ 1107493 w 1640253"/>
                  <a:gd name="connsiteY122" fmla="*/ 304482 h 1705900"/>
                  <a:gd name="connsiteX123" fmla="*/ 1073642 w 1640253"/>
                  <a:gd name="connsiteY123" fmla="*/ 322641 h 1705900"/>
                  <a:gd name="connsiteX124" fmla="*/ 1048165 w 1640253"/>
                  <a:gd name="connsiteY124" fmla="*/ 424625 h 1705900"/>
                  <a:gd name="connsiteX125" fmla="*/ 992848 w 1640253"/>
                  <a:gd name="connsiteY125" fmla="*/ 529424 h 1705900"/>
                  <a:gd name="connsiteX126" fmla="*/ 957378 w 1640253"/>
                  <a:gd name="connsiteY126" fmla="*/ 625778 h 1705900"/>
                  <a:gd name="connsiteX127" fmla="*/ 963571 w 1640253"/>
                  <a:gd name="connsiteY127" fmla="*/ 735786 h 1705900"/>
                  <a:gd name="connsiteX128" fmla="*/ 933449 w 1640253"/>
                  <a:gd name="connsiteY128" fmla="*/ 773652 h 1705900"/>
                  <a:gd name="connsiteX129" fmla="*/ 822956 w 1640253"/>
                  <a:gd name="connsiteY129" fmla="*/ 771751 h 1705900"/>
                  <a:gd name="connsiteX130" fmla="*/ 814933 w 1640253"/>
                  <a:gd name="connsiteY130" fmla="*/ 691163 h 1705900"/>
                  <a:gd name="connsiteX131" fmla="*/ 874824 w 1640253"/>
                  <a:gd name="connsiteY131" fmla="*/ 507324 h 1705900"/>
                  <a:gd name="connsiteX132" fmla="*/ 881862 w 1640253"/>
                  <a:gd name="connsiteY132" fmla="*/ 490503 h 1705900"/>
                  <a:gd name="connsiteX133" fmla="*/ 885733 w 1640253"/>
                  <a:gd name="connsiteY133" fmla="*/ 482338 h 1705900"/>
                  <a:gd name="connsiteX134" fmla="*/ 901568 w 1640253"/>
                  <a:gd name="connsiteY134" fmla="*/ 438349 h 1705900"/>
                  <a:gd name="connsiteX135" fmla="*/ 921203 w 1640253"/>
                  <a:gd name="connsiteY135" fmla="*/ 337984 h 1705900"/>
                  <a:gd name="connsiteX136" fmla="*/ 313843 w 1640253"/>
                  <a:gd name="connsiteY136" fmla="*/ 162309 h 1705900"/>
                  <a:gd name="connsiteX137" fmla="*/ 319895 w 1640253"/>
                  <a:gd name="connsiteY137" fmla="*/ 152174 h 1705900"/>
                  <a:gd name="connsiteX138" fmla="*/ 403645 w 1640253"/>
                  <a:gd name="connsiteY138" fmla="*/ 96009 h 1705900"/>
                  <a:gd name="connsiteX139" fmla="*/ 512519 w 1640253"/>
                  <a:gd name="connsiteY139" fmla="*/ 53146 h 1705900"/>
                  <a:gd name="connsiteX140" fmla="*/ 598240 w 1640253"/>
                  <a:gd name="connsiteY140" fmla="*/ 38929 h 1705900"/>
                  <a:gd name="connsiteX141" fmla="*/ 787697 w 1640253"/>
                  <a:gd name="connsiteY141" fmla="*/ 43996 h 1705900"/>
                  <a:gd name="connsiteX142" fmla="*/ 933308 w 1640253"/>
                  <a:gd name="connsiteY142" fmla="*/ 78132 h 1705900"/>
                  <a:gd name="connsiteX143" fmla="*/ 949143 w 1640253"/>
                  <a:gd name="connsiteY143" fmla="*/ 86226 h 1705900"/>
                  <a:gd name="connsiteX144" fmla="*/ 912265 w 1640253"/>
                  <a:gd name="connsiteY144" fmla="*/ 109382 h 1705900"/>
                  <a:gd name="connsiteX145" fmla="*/ 851740 w 1640253"/>
                  <a:gd name="connsiteY145" fmla="*/ 172726 h 1705900"/>
                  <a:gd name="connsiteX146" fmla="*/ 840058 w 1640253"/>
                  <a:gd name="connsiteY146" fmla="*/ 196937 h 1705900"/>
                  <a:gd name="connsiteX147" fmla="*/ 837735 w 1640253"/>
                  <a:gd name="connsiteY147" fmla="*/ 202638 h 1705900"/>
                  <a:gd name="connsiteX148" fmla="*/ 836539 w 1640253"/>
                  <a:gd name="connsiteY148" fmla="*/ 205454 h 1705900"/>
                  <a:gd name="connsiteX149" fmla="*/ 841888 w 1640253"/>
                  <a:gd name="connsiteY149" fmla="*/ 253525 h 1705900"/>
                  <a:gd name="connsiteX150" fmla="*/ 877569 w 1640253"/>
                  <a:gd name="connsiteY150" fmla="*/ 305678 h 1705900"/>
                  <a:gd name="connsiteX151" fmla="*/ 881158 w 1640253"/>
                  <a:gd name="connsiteY151" fmla="*/ 310112 h 1705900"/>
                  <a:gd name="connsiteX152" fmla="*/ 855682 w 1640253"/>
                  <a:gd name="connsiteY152" fmla="*/ 464180 h 1705900"/>
                  <a:gd name="connsiteX153" fmla="*/ 796353 w 1640253"/>
                  <a:gd name="connsiteY153" fmla="*/ 624511 h 1705900"/>
                  <a:gd name="connsiteX154" fmla="*/ 780729 w 1640253"/>
                  <a:gd name="connsiteY154" fmla="*/ 738108 h 1705900"/>
                  <a:gd name="connsiteX155" fmla="*/ 787978 w 1640253"/>
                  <a:gd name="connsiteY155" fmla="*/ 766895 h 1705900"/>
                  <a:gd name="connsiteX156" fmla="*/ 848785 w 1640253"/>
                  <a:gd name="connsiteY156" fmla="*/ 813840 h 1705900"/>
                  <a:gd name="connsiteX157" fmla="*/ 913251 w 1640253"/>
                  <a:gd name="connsiteY157" fmla="*/ 821371 h 1705900"/>
                  <a:gd name="connsiteX158" fmla="*/ 1001645 w 1640253"/>
                  <a:gd name="connsiteY158" fmla="*/ 685251 h 1705900"/>
                  <a:gd name="connsiteX159" fmla="*/ 1006783 w 1640253"/>
                  <a:gd name="connsiteY159" fmla="*/ 583337 h 1705900"/>
                  <a:gd name="connsiteX160" fmla="*/ 1056469 w 1640253"/>
                  <a:gd name="connsiteY160" fmla="*/ 489236 h 1705900"/>
                  <a:gd name="connsiteX161" fmla="*/ 1082580 w 1640253"/>
                  <a:gd name="connsiteY161" fmla="*/ 425329 h 1705900"/>
                  <a:gd name="connsiteX162" fmla="*/ 1094051 w 1640253"/>
                  <a:gd name="connsiteY162" fmla="*/ 355087 h 1705900"/>
                  <a:gd name="connsiteX163" fmla="*/ 1208274 w 1640253"/>
                  <a:gd name="connsiteY163" fmla="*/ 277455 h 1705900"/>
                  <a:gd name="connsiteX164" fmla="*/ 1236777 w 1640253"/>
                  <a:gd name="connsiteY164" fmla="*/ 234099 h 1705900"/>
                  <a:gd name="connsiteX165" fmla="*/ 1289209 w 1640253"/>
                  <a:gd name="connsiteY165" fmla="*/ 285619 h 1705900"/>
                  <a:gd name="connsiteX166" fmla="*/ 1291250 w 1640253"/>
                  <a:gd name="connsiteY166" fmla="*/ 287590 h 1705900"/>
                  <a:gd name="connsiteX167" fmla="*/ 1293291 w 1640253"/>
                  <a:gd name="connsiteY167" fmla="*/ 289490 h 1705900"/>
                  <a:gd name="connsiteX168" fmla="*/ 1297513 w 1640253"/>
                  <a:gd name="connsiteY168" fmla="*/ 293221 h 1705900"/>
                  <a:gd name="connsiteX169" fmla="*/ 1315530 w 1640253"/>
                  <a:gd name="connsiteY169" fmla="*/ 311168 h 1705900"/>
                  <a:gd name="connsiteX170" fmla="*/ 1384430 w 1640253"/>
                  <a:gd name="connsiteY170" fmla="*/ 398091 h 1705900"/>
                  <a:gd name="connsiteX171" fmla="*/ 1391538 w 1640253"/>
                  <a:gd name="connsiteY171" fmla="*/ 410971 h 1705900"/>
                  <a:gd name="connsiteX172" fmla="*/ 1416663 w 1640253"/>
                  <a:gd name="connsiteY172" fmla="*/ 445740 h 1705900"/>
                  <a:gd name="connsiteX173" fmla="*/ 1478877 w 1640253"/>
                  <a:gd name="connsiteY173" fmla="*/ 539278 h 1705900"/>
                  <a:gd name="connsiteX174" fmla="*/ 1485985 w 1640253"/>
                  <a:gd name="connsiteY174" fmla="*/ 552158 h 1705900"/>
                  <a:gd name="connsiteX175" fmla="*/ 1508436 w 1640253"/>
                  <a:gd name="connsiteY175" fmla="*/ 585660 h 1705900"/>
                  <a:gd name="connsiteX176" fmla="*/ 1506184 w 1640253"/>
                  <a:gd name="connsiteY176" fmla="*/ 587420 h 1705900"/>
                  <a:gd name="connsiteX177" fmla="*/ 1450233 w 1640253"/>
                  <a:gd name="connsiteY177" fmla="*/ 623385 h 1705900"/>
                  <a:gd name="connsiteX178" fmla="*/ 1433554 w 1640253"/>
                  <a:gd name="connsiteY178" fmla="*/ 638588 h 1705900"/>
                  <a:gd name="connsiteX179" fmla="*/ 1419830 w 1640253"/>
                  <a:gd name="connsiteY179" fmla="*/ 656746 h 1705900"/>
                  <a:gd name="connsiteX180" fmla="*/ 1415607 w 1640253"/>
                  <a:gd name="connsiteY180" fmla="*/ 794414 h 1705900"/>
                  <a:gd name="connsiteX181" fmla="*/ 1417156 w 1640253"/>
                  <a:gd name="connsiteY181" fmla="*/ 796878 h 1705900"/>
                  <a:gd name="connsiteX182" fmla="*/ 1426938 w 1640253"/>
                  <a:gd name="connsiteY182" fmla="*/ 811236 h 1705900"/>
                  <a:gd name="connsiteX183" fmla="*/ 1432568 w 1640253"/>
                  <a:gd name="connsiteY183" fmla="*/ 897243 h 1705900"/>
                  <a:gd name="connsiteX184" fmla="*/ 1383937 w 1640253"/>
                  <a:gd name="connsiteY184" fmla="*/ 1037797 h 1705900"/>
                  <a:gd name="connsiteX185" fmla="*/ 1456145 w 1640253"/>
                  <a:gd name="connsiteY185" fmla="*/ 1121412 h 1705900"/>
                  <a:gd name="connsiteX186" fmla="*/ 1458186 w 1640253"/>
                  <a:gd name="connsiteY186" fmla="*/ 1123382 h 1705900"/>
                  <a:gd name="connsiteX187" fmla="*/ 1478103 w 1640253"/>
                  <a:gd name="connsiteY187" fmla="*/ 1143301 h 1705900"/>
                  <a:gd name="connsiteX188" fmla="*/ 1486759 w 1640253"/>
                  <a:gd name="connsiteY188" fmla="*/ 1150620 h 1705900"/>
                  <a:gd name="connsiteX189" fmla="*/ 1516670 w 1640253"/>
                  <a:gd name="connsiteY189" fmla="*/ 1180885 h 1705900"/>
                  <a:gd name="connsiteX190" fmla="*/ 1507099 w 1640253"/>
                  <a:gd name="connsiteY190" fmla="*/ 1195524 h 1705900"/>
                  <a:gd name="connsiteX191" fmla="*/ 1394916 w 1640253"/>
                  <a:gd name="connsiteY191" fmla="*/ 1362964 h 1705900"/>
                  <a:gd name="connsiteX192" fmla="*/ 1308492 w 1640253"/>
                  <a:gd name="connsiteY192" fmla="*/ 1448409 h 1705900"/>
                  <a:gd name="connsiteX193" fmla="*/ 1268870 w 1640253"/>
                  <a:gd name="connsiteY193" fmla="*/ 1480925 h 1705900"/>
                  <a:gd name="connsiteX194" fmla="*/ 1239170 w 1640253"/>
                  <a:gd name="connsiteY194" fmla="*/ 1474239 h 1705900"/>
                  <a:gd name="connsiteX195" fmla="*/ 1205600 w 1640253"/>
                  <a:gd name="connsiteY195" fmla="*/ 1411880 h 1705900"/>
                  <a:gd name="connsiteX196" fmla="*/ 1196803 w 1640253"/>
                  <a:gd name="connsiteY196" fmla="*/ 1396677 h 1705900"/>
                  <a:gd name="connsiteX197" fmla="*/ 1195255 w 1640253"/>
                  <a:gd name="connsiteY197" fmla="*/ 1394284 h 1705900"/>
                  <a:gd name="connsiteX198" fmla="*/ 1180827 w 1640253"/>
                  <a:gd name="connsiteY198" fmla="*/ 1372747 h 1705900"/>
                  <a:gd name="connsiteX199" fmla="*/ 1125721 w 1640253"/>
                  <a:gd name="connsiteY199" fmla="*/ 1299972 h 1705900"/>
                  <a:gd name="connsiteX200" fmla="*/ 1172522 w 1640253"/>
                  <a:gd name="connsiteY200" fmla="*/ 1164697 h 1705900"/>
                  <a:gd name="connsiteX201" fmla="*/ 1103975 w 1640253"/>
                  <a:gd name="connsiteY201" fmla="*/ 1050044 h 1705900"/>
                  <a:gd name="connsiteX202" fmla="*/ 999604 w 1640253"/>
                  <a:gd name="connsiteY202" fmla="*/ 1035052 h 1705900"/>
                  <a:gd name="connsiteX203" fmla="*/ 951325 w 1640253"/>
                  <a:gd name="connsiteY203" fmla="*/ 1047299 h 1705900"/>
                  <a:gd name="connsiteX204" fmla="*/ 912969 w 1640253"/>
                  <a:gd name="connsiteY204" fmla="*/ 1072848 h 1705900"/>
                  <a:gd name="connsiteX205" fmla="*/ 909309 w 1640253"/>
                  <a:gd name="connsiteY205" fmla="*/ 1228745 h 1705900"/>
                  <a:gd name="connsiteX206" fmla="*/ 935279 w 1640253"/>
                  <a:gd name="connsiteY206" fmla="*/ 1334389 h 1705900"/>
                  <a:gd name="connsiteX207" fmla="*/ 883622 w 1640253"/>
                  <a:gd name="connsiteY207" fmla="*/ 1438977 h 1705900"/>
                  <a:gd name="connsiteX208" fmla="*/ 945132 w 1640253"/>
                  <a:gd name="connsiteY208" fmla="*/ 1600505 h 1705900"/>
                  <a:gd name="connsiteX209" fmla="*/ 787837 w 1640253"/>
                  <a:gd name="connsiteY209" fmla="*/ 1590018 h 1705900"/>
                  <a:gd name="connsiteX210" fmla="*/ 683045 w 1640253"/>
                  <a:gd name="connsiteY210" fmla="*/ 1562921 h 1705900"/>
                  <a:gd name="connsiteX211" fmla="*/ 585501 w 1640253"/>
                  <a:gd name="connsiteY211" fmla="*/ 1508515 h 1705900"/>
                  <a:gd name="connsiteX212" fmla="*/ 586557 w 1640253"/>
                  <a:gd name="connsiteY212" fmla="*/ 1477547 h 1705900"/>
                  <a:gd name="connsiteX213" fmla="*/ 617664 w 1640253"/>
                  <a:gd name="connsiteY213" fmla="*/ 1248874 h 1705900"/>
                  <a:gd name="connsiteX214" fmla="*/ 639622 w 1640253"/>
                  <a:gd name="connsiteY214" fmla="*/ 1242892 h 1705900"/>
                  <a:gd name="connsiteX215" fmla="*/ 701554 w 1640253"/>
                  <a:gd name="connsiteY215" fmla="*/ 1208967 h 1705900"/>
                  <a:gd name="connsiteX216" fmla="*/ 707466 w 1640253"/>
                  <a:gd name="connsiteY216" fmla="*/ 1202844 h 1705900"/>
                  <a:gd name="connsiteX217" fmla="*/ 737377 w 1640253"/>
                  <a:gd name="connsiteY217" fmla="*/ 1105012 h 1705900"/>
                  <a:gd name="connsiteX218" fmla="*/ 752508 w 1640253"/>
                  <a:gd name="connsiteY218" fmla="*/ 974171 h 1705900"/>
                  <a:gd name="connsiteX219" fmla="*/ 681356 w 1640253"/>
                  <a:gd name="connsiteY219" fmla="*/ 885489 h 1705900"/>
                  <a:gd name="connsiteX220" fmla="*/ 678893 w 1640253"/>
                  <a:gd name="connsiteY220" fmla="*/ 883871 h 1705900"/>
                  <a:gd name="connsiteX221" fmla="*/ 569666 w 1640253"/>
                  <a:gd name="connsiteY221" fmla="*/ 837348 h 1705900"/>
                  <a:gd name="connsiteX222" fmla="*/ 503159 w 1640253"/>
                  <a:gd name="connsiteY222" fmla="*/ 854732 h 1705900"/>
                  <a:gd name="connsiteX223" fmla="*/ 489787 w 1640253"/>
                  <a:gd name="connsiteY223" fmla="*/ 861278 h 1705900"/>
                  <a:gd name="connsiteX224" fmla="*/ 480849 w 1640253"/>
                  <a:gd name="connsiteY224" fmla="*/ 814192 h 1705900"/>
                  <a:gd name="connsiteX225" fmla="*/ 471771 w 1640253"/>
                  <a:gd name="connsiteY225" fmla="*/ 685673 h 1705900"/>
                  <a:gd name="connsiteX226" fmla="*/ 437919 w 1640253"/>
                  <a:gd name="connsiteY226" fmla="*/ 621485 h 1705900"/>
                  <a:gd name="connsiteX227" fmla="*/ 353958 w 1640253"/>
                  <a:gd name="connsiteY227" fmla="*/ 601637 h 1705900"/>
                  <a:gd name="connsiteX228" fmla="*/ 313069 w 1640253"/>
                  <a:gd name="connsiteY228" fmla="*/ 628664 h 1705900"/>
                  <a:gd name="connsiteX229" fmla="*/ 275980 w 1640253"/>
                  <a:gd name="connsiteY229" fmla="*/ 727410 h 1705900"/>
                  <a:gd name="connsiteX230" fmla="*/ 254866 w 1640253"/>
                  <a:gd name="connsiteY230" fmla="*/ 838122 h 1705900"/>
                  <a:gd name="connsiteX231" fmla="*/ 207572 w 1640253"/>
                  <a:gd name="connsiteY231" fmla="*/ 890698 h 1705900"/>
                  <a:gd name="connsiteX232" fmla="*/ 181955 w 1640253"/>
                  <a:gd name="connsiteY232" fmla="*/ 897173 h 1705900"/>
                  <a:gd name="connsiteX233" fmla="*/ 142121 w 1640253"/>
                  <a:gd name="connsiteY233" fmla="*/ 921173 h 1705900"/>
                  <a:gd name="connsiteX234" fmla="*/ 140713 w 1640253"/>
                  <a:gd name="connsiteY234" fmla="*/ 918569 h 1705900"/>
                  <a:gd name="connsiteX235" fmla="*/ 139306 w 1640253"/>
                  <a:gd name="connsiteY235" fmla="*/ 916106 h 1705900"/>
                  <a:gd name="connsiteX236" fmla="*/ 137898 w 1640253"/>
                  <a:gd name="connsiteY236" fmla="*/ 913572 h 1705900"/>
                  <a:gd name="connsiteX237" fmla="*/ 122204 w 1640253"/>
                  <a:gd name="connsiteY237" fmla="*/ 897243 h 1705900"/>
                  <a:gd name="connsiteX238" fmla="*/ 101865 w 1640253"/>
                  <a:gd name="connsiteY238" fmla="*/ 873665 h 1705900"/>
                  <a:gd name="connsiteX239" fmla="*/ 92997 w 1640253"/>
                  <a:gd name="connsiteY239" fmla="*/ 858533 h 1705900"/>
                  <a:gd name="connsiteX240" fmla="*/ 84904 w 1640253"/>
                  <a:gd name="connsiteY240" fmla="*/ 846638 h 1705900"/>
                  <a:gd name="connsiteX241" fmla="*/ 74488 w 1640253"/>
                  <a:gd name="connsiteY241" fmla="*/ 817218 h 1705900"/>
                  <a:gd name="connsiteX242" fmla="*/ 93771 w 1640253"/>
                  <a:gd name="connsiteY242" fmla="*/ 800890 h 1705900"/>
                  <a:gd name="connsiteX243" fmla="*/ 102428 w 1640253"/>
                  <a:gd name="connsiteY243" fmla="*/ 793570 h 1705900"/>
                  <a:gd name="connsiteX244" fmla="*/ 104610 w 1640253"/>
                  <a:gd name="connsiteY244" fmla="*/ 791740 h 1705900"/>
                  <a:gd name="connsiteX245" fmla="*/ 136069 w 1640253"/>
                  <a:gd name="connsiteY245" fmla="*/ 771259 h 1705900"/>
                  <a:gd name="connsiteX246" fmla="*/ 177169 w 1640253"/>
                  <a:gd name="connsiteY246" fmla="*/ 744443 h 1705900"/>
                  <a:gd name="connsiteX247" fmla="*/ 211232 w 1640253"/>
                  <a:gd name="connsiteY247" fmla="*/ 618880 h 1705900"/>
                  <a:gd name="connsiteX248" fmla="*/ 226293 w 1640253"/>
                  <a:gd name="connsiteY248" fmla="*/ 566094 h 1705900"/>
                  <a:gd name="connsiteX249" fmla="*/ 257189 w 1640253"/>
                  <a:gd name="connsiteY249" fmla="*/ 492896 h 1705900"/>
                  <a:gd name="connsiteX250" fmla="*/ 309902 w 1640253"/>
                  <a:gd name="connsiteY250" fmla="*/ 405762 h 1705900"/>
                  <a:gd name="connsiteX251" fmla="*/ 341994 w 1640253"/>
                  <a:gd name="connsiteY251" fmla="*/ 353961 h 1705900"/>
                  <a:gd name="connsiteX252" fmla="*/ 357336 w 1640253"/>
                  <a:gd name="connsiteY252" fmla="*/ 337350 h 1705900"/>
                  <a:gd name="connsiteX253" fmla="*/ 359166 w 1640253"/>
                  <a:gd name="connsiteY253" fmla="*/ 335169 h 1705900"/>
                  <a:gd name="connsiteX254" fmla="*/ 393651 w 1640253"/>
                  <a:gd name="connsiteY254" fmla="*/ 285479 h 1705900"/>
                  <a:gd name="connsiteX255" fmla="*/ 313843 w 1640253"/>
                  <a:gd name="connsiteY255" fmla="*/ 162309 h 1705900"/>
                  <a:gd name="connsiteX256" fmla="*/ 591483 w 1640253"/>
                  <a:gd name="connsiteY256" fmla="*/ 1546733 h 1705900"/>
                  <a:gd name="connsiteX257" fmla="*/ 733576 w 1640253"/>
                  <a:gd name="connsiteY257" fmla="*/ 1604306 h 1705900"/>
                  <a:gd name="connsiteX258" fmla="*/ 839565 w 1640253"/>
                  <a:gd name="connsiteY258" fmla="*/ 1626054 h 1705900"/>
                  <a:gd name="connsiteX259" fmla="*/ 1044576 w 1640253"/>
                  <a:gd name="connsiteY259" fmla="*/ 1623872 h 1705900"/>
                  <a:gd name="connsiteX260" fmla="*/ 1079624 w 1640253"/>
                  <a:gd name="connsiteY260" fmla="*/ 1614934 h 1705900"/>
                  <a:gd name="connsiteX261" fmla="*/ 1088421 w 1640253"/>
                  <a:gd name="connsiteY261" fmla="*/ 1611766 h 1705900"/>
                  <a:gd name="connsiteX262" fmla="*/ 1091377 w 1640253"/>
                  <a:gd name="connsiteY262" fmla="*/ 1610711 h 1705900"/>
                  <a:gd name="connsiteX263" fmla="*/ 1094333 w 1640253"/>
                  <a:gd name="connsiteY263" fmla="*/ 1609725 h 1705900"/>
                  <a:gd name="connsiteX264" fmla="*/ 1140430 w 1640253"/>
                  <a:gd name="connsiteY264" fmla="*/ 1591989 h 1705900"/>
                  <a:gd name="connsiteX265" fmla="*/ 1170552 w 1640253"/>
                  <a:gd name="connsiteY265" fmla="*/ 1578053 h 1705900"/>
                  <a:gd name="connsiteX266" fmla="*/ 1228895 w 1640253"/>
                  <a:gd name="connsiteY266" fmla="*/ 1548422 h 1705900"/>
                  <a:gd name="connsiteX267" fmla="*/ 1257539 w 1640253"/>
                  <a:gd name="connsiteY267" fmla="*/ 1533220 h 1705900"/>
                  <a:gd name="connsiteX268" fmla="*/ 1308704 w 1640253"/>
                  <a:gd name="connsiteY268" fmla="*/ 1496550 h 1705900"/>
                  <a:gd name="connsiteX269" fmla="*/ 1321090 w 1640253"/>
                  <a:gd name="connsiteY269" fmla="*/ 1485008 h 1705900"/>
                  <a:gd name="connsiteX270" fmla="*/ 1408218 w 1640253"/>
                  <a:gd name="connsiteY270" fmla="*/ 1404279 h 1705900"/>
                  <a:gd name="connsiteX271" fmla="*/ 1492178 w 1640253"/>
                  <a:gd name="connsiteY271" fmla="*/ 1292582 h 1705900"/>
                  <a:gd name="connsiteX272" fmla="*/ 1541091 w 1640253"/>
                  <a:gd name="connsiteY272" fmla="*/ 1213542 h 1705900"/>
                  <a:gd name="connsiteX273" fmla="*/ 1598238 w 1640253"/>
                  <a:gd name="connsiteY273" fmla="*/ 1095159 h 1705900"/>
                  <a:gd name="connsiteX274" fmla="*/ 1633708 w 1640253"/>
                  <a:gd name="connsiteY274" fmla="*/ 958687 h 1705900"/>
                  <a:gd name="connsiteX275" fmla="*/ 1640253 w 1640253"/>
                  <a:gd name="connsiteY275" fmla="*/ 881266 h 1705900"/>
                  <a:gd name="connsiteX276" fmla="*/ 1606331 w 1640253"/>
                  <a:gd name="connsiteY276" fmla="*/ 699398 h 1705900"/>
                  <a:gd name="connsiteX277" fmla="*/ 1578532 w 1640253"/>
                  <a:gd name="connsiteY277" fmla="*/ 639362 h 1705900"/>
                  <a:gd name="connsiteX278" fmla="*/ 1561782 w 1640253"/>
                  <a:gd name="connsiteY278" fmla="*/ 612124 h 1705900"/>
                  <a:gd name="connsiteX279" fmla="*/ 1461353 w 1640253"/>
                  <a:gd name="connsiteY279" fmla="*/ 452989 h 1705900"/>
                  <a:gd name="connsiteX280" fmla="*/ 1442421 w 1640253"/>
                  <a:gd name="connsiteY280" fmla="*/ 427933 h 1705900"/>
                  <a:gd name="connsiteX281" fmla="*/ 1389920 w 1640253"/>
                  <a:gd name="connsiteY281" fmla="*/ 352553 h 1705900"/>
                  <a:gd name="connsiteX282" fmla="*/ 1371692 w 1640253"/>
                  <a:gd name="connsiteY282" fmla="*/ 326934 h 1705900"/>
                  <a:gd name="connsiteX283" fmla="*/ 1353605 w 1640253"/>
                  <a:gd name="connsiteY283" fmla="*/ 305045 h 1705900"/>
                  <a:gd name="connsiteX284" fmla="*/ 1208556 w 1640253"/>
                  <a:gd name="connsiteY284" fmla="*/ 174485 h 1705900"/>
                  <a:gd name="connsiteX285" fmla="*/ 1206163 w 1640253"/>
                  <a:gd name="connsiteY285" fmla="*/ 172867 h 1705900"/>
                  <a:gd name="connsiteX286" fmla="*/ 1164711 w 1640253"/>
                  <a:gd name="connsiteY286" fmla="*/ 146403 h 1705900"/>
                  <a:gd name="connsiteX287" fmla="*/ 1020155 w 1640253"/>
                  <a:gd name="connsiteY287" fmla="*/ 75246 h 1705900"/>
                  <a:gd name="connsiteX288" fmla="*/ 877991 w 1640253"/>
                  <a:gd name="connsiteY288" fmla="*/ 33720 h 1705900"/>
                  <a:gd name="connsiteX289" fmla="*/ 868631 w 1640253"/>
                  <a:gd name="connsiteY289" fmla="*/ 31046 h 1705900"/>
                  <a:gd name="connsiteX290" fmla="*/ 853289 w 1640253"/>
                  <a:gd name="connsiteY290" fmla="*/ 26401 h 1705900"/>
                  <a:gd name="connsiteX291" fmla="*/ 644337 w 1640253"/>
                  <a:gd name="connsiteY291" fmla="*/ 429 h 1705900"/>
                  <a:gd name="connsiteX292" fmla="*/ 567836 w 1640253"/>
                  <a:gd name="connsiteY292" fmla="*/ 8946 h 1705900"/>
                  <a:gd name="connsiteX293" fmla="*/ 503581 w 1640253"/>
                  <a:gd name="connsiteY293" fmla="*/ 20207 h 1705900"/>
                  <a:gd name="connsiteX294" fmla="*/ 336153 w 1640253"/>
                  <a:gd name="connsiteY294" fmla="*/ 92490 h 1705900"/>
                  <a:gd name="connsiteX295" fmla="*/ 274009 w 1640253"/>
                  <a:gd name="connsiteY295" fmla="*/ 138168 h 1705900"/>
                  <a:gd name="connsiteX296" fmla="*/ 206235 w 1640253"/>
                  <a:gd name="connsiteY296" fmla="*/ 202216 h 1705900"/>
                  <a:gd name="connsiteX297" fmla="*/ 184066 w 1640253"/>
                  <a:gd name="connsiteY297" fmla="*/ 220023 h 1705900"/>
                  <a:gd name="connsiteX298" fmla="*/ 172595 w 1640253"/>
                  <a:gd name="connsiteY298" fmla="*/ 232481 h 1705900"/>
                  <a:gd name="connsiteX299" fmla="*/ 161405 w 1640253"/>
                  <a:gd name="connsiteY299" fmla="*/ 241208 h 1705900"/>
                  <a:gd name="connsiteX300" fmla="*/ 124386 w 1640253"/>
                  <a:gd name="connsiteY300" fmla="*/ 284141 h 1705900"/>
                  <a:gd name="connsiteX301" fmla="*/ 122626 w 1640253"/>
                  <a:gd name="connsiteY301" fmla="*/ 286394 h 1705900"/>
                  <a:gd name="connsiteX302" fmla="*/ 51967 w 1640253"/>
                  <a:gd name="connsiteY302" fmla="*/ 391475 h 1705900"/>
                  <a:gd name="connsiteX303" fmla="*/ 17341 w 1640253"/>
                  <a:gd name="connsiteY303" fmla="*/ 484591 h 1705900"/>
                  <a:gd name="connsiteX304" fmla="*/ 22760 w 1640253"/>
                  <a:gd name="connsiteY304" fmla="*/ 789136 h 1705900"/>
                  <a:gd name="connsiteX305" fmla="*/ 34513 w 1640253"/>
                  <a:gd name="connsiteY305" fmla="*/ 821301 h 1705900"/>
                  <a:gd name="connsiteX306" fmla="*/ 49715 w 1640253"/>
                  <a:gd name="connsiteY306" fmla="*/ 857899 h 1705900"/>
                  <a:gd name="connsiteX307" fmla="*/ 51263 w 1640253"/>
                  <a:gd name="connsiteY307" fmla="*/ 860363 h 1705900"/>
                  <a:gd name="connsiteX308" fmla="*/ 52882 w 1640253"/>
                  <a:gd name="connsiteY308" fmla="*/ 862685 h 1705900"/>
                  <a:gd name="connsiteX309" fmla="*/ 72095 w 1640253"/>
                  <a:gd name="connsiteY309" fmla="*/ 891402 h 1705900"/>
                  <a:gd name="connsiteX310" fmla="*/ 126427 w 1640253"/>
                  <a:gd name="connsiteY310" fmla="*/ 940951 h 1705900"/>
                  <a:gd name="connsiteX311" fmla="*/ 120163 w 1640253"/>
                  <a:gd name="connsiteY311" fmla="*/ 1030970 h 1705900"/>
                  <a:gd name="connsiteX312" fmla="*/ 115377 w 1640253"/>
                  <a:gd name="connsiteY312" fmla="*/ 1107265 h 1705900"/>
                  <a:gd name="connsiteX313" fmla="*/ 97994 w 1640253"/>
                  <a:gd name="connsiteY313" fmla="*/ 1448338 h 1705900"/>
                  <a:gd name="connsiteX314" fmla="*/ 90182 w 1640253"/>
                  <a:gd name="connsiteY314" fmla="*/ 1536316 h 1705900"/>
                  <a:gd name="connsiteX315" fmla="*/ 96164 w 1640253"/>
                  <a:gd name="connsiteY315" fmla="*/ 1614441 h 1705900"/>
                  <a:gd name="connsiteX316" fmla="*/ 214681 w 1640253"/>
                  <a:gd name="connsiteY316" fmla="*/ 1687709 h 1705900"/>
                  <a:gd name="connsiteX317" fmla="*/ 293856 w 1640253"/>
                  <a:gd name="connsiteY317" fmla="*/ 1696296 h 1705900"/>
                  <a:gd name="connsiteX318" fmla="*/ 523709 w 1640253"/>
                  <a:gd name="connsiteY318" fmla="*/ 1682290 h 1705900"/>
                  <a:gd name="connsiteX319" fmla="*/ 575015 w 1640253"/>
                  <a:gd name="connsiteY319" fmla="*/ 1549759 h 1705900"/>
                  <a:gd name="connsiteX320" fmla="*/ 578745 w 1640253"/>
                  <a:gd name="connsiteY320" fmla="*/ 1541454 h 1705900"/>
                  <a:gd name="connsiteX321" fmla="*/ 580153 w 1640253"/>
                  <a:gd name="connsiteY321" fmla="*/ 1538850 h 1705900"/>
                  <a:gd name="connsiteX322" fmla="*/ 581560 w 1640253"/>
                  <a:gd name="connsiteY322" fmla="*/ 1536316 h 1705900"/>
                  <a:gd name="connsiteX323" fmla="*/ 591483 w 1640253"/>
                  <a:gd name="connsiteY323" fmla="*/ 1546733 h 170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</a:cxnLst>
                <a:rect l="l" t="t" r="r" b="b"/>
                <a:pathLst>
                  <a:path w="1640253" h="1705900">
                    <a:moveTo>
                      <a:pt x="1224813" y="1508515"/>
                    </a:moveTo>
                    <a:lnTo>
                      <a:pt x="1102145" y="1569818"/>
                    </a:lnTo>
                    <a:cubicBezTo>
                      <a:pt x="1101230" y="1570170"/>
                      <a:pt x="1100174" y="1570593"/>
                      <a:pt x="1099259" y="1570945"/>
                    </a:cubicBezTo>
                    <a:cubicBezTo>
                      <a:pt x="1098344" y="1571296"/>
                      <a:pt x="1097359" y="1571789"/>
                      <a:pt x="1096444" y="1572211"/>
                    </a:cubicBezTo>
                    <a:lnTo>
                      <a:pt x="1076246" y="1579109"/>
                    </a:lnTo>
                    <a:cubicBezTo>
                      <a:pt x="1075683" y="1579250"/>
                      <a:pt x="1074627" y="1579531"/>
                      <a:pt x="1074064" y="1579672"/>
                    </a:cubicBezTo>
                    <a:cubicBezTo>
                      <a:pt x="1073501" y="1579883"/>
                      <a:pt x="1072375" y="1580235"/>
                      <a:pt x="1071812" y="1580446"/>
                    </a:cubicBezTo>
                    <a:cubicBezTo>
                      <a:pt x="1048658" y="1587907"/>
                      <a:pt x="998619" y="1608107"/>
                      <a:pt x="975887" y="1585725"/>
                    </a:cubicBezTo>
                    <a:lnTo>
                      <a:pt x="962304" y="1563202"/>
                    </a:lnTo>
                    <a:cubicBezTo>
                      <a:pt x="923385" y="1487612"/>
                      <a:pt x="894882" y="1481629"/>
                      <a:pt x="932464" y="1411880"/>
                    </a:cubicBezTo>
                    <a:cubicBezTo>
                      <a:pt x="935772" y="1405827"/>
                      <a:pt x="939502" y="1400971"/>
                      <a:pt x="943513" y="1394988"/>
                    </a:cubicBezTo>
                    <a:cubicBezTo>
                      <a:pt x="1005164" y="1302646"/>
                      <a:pt x="955759" y="1301872"/>
                      <a:pt x="918951" y="1166949"/>
                    </a:cubicBezTo>
                    <a:cubicBezTo>
                      <a:pt x="913954" y="1148438"/>
                      <a:pt x="914799" y="1163430"/>
                      <a:pt x="916207" y="1144356"/>
                    </a:cubicBezTo>
                    <a:cubicBezTo>
                      <a:pt x="919303" y="1103042"/>
                      <a:pt x="940698" y="1088261"/>
                      <a:pt x="970397" y="1074185"/>
                    </a:cubicBezTo>
                    <a:cubicBezTo>
                      <a:pt x="1013328" y="1053844"/>
                      <a:pt x="1019310" y="1068977"/>
                      <a:pt x="1074697" y="1074607"/>
                    </a:cubicBezTo>
                    <a:cubicBezTo>
                      <a:pt x="1080679" y="1075241"/>
                      <a:pt x="1089829" y="1076437"/>
                      <a:pt x="1098837" y="1079041"/>
                    </a:cubicBezTo>
                    <a:lnTo>
                      <a:pt x="1115376" y="1086713"/>
                    </a:lnTo>
                    <a:cubicBezTo>
                      <a:pt x="1193354" y="1141048"/>
                      <a:pt x="1077161" y="1199255"/>
                      <a:pt x="1083143" y="1279983"/>
                    </a:cubicBezTo>
                    <a:cubicBezTo>
                      <a:pt x="1085817" y="1316301"/>
                      <a:pt x="1111153" y="1324465"/>
                      <a:pt x="1121076" y="1332559"/>
                    </a:cubicBezTo>
                    <a:lnTo>
                      <a:pt x="1202574" y="1466919"/>
                    </a:lnTo>
                    <a:cubicBezTo>
                      <a:pt x="1207711" y="1478884"/>
                      <a:pt x="1215312" y="1501618"/>
                      <a:pt x="1224813" y="1508515"/>
                    </a:cubicBezTo>
                    <a:close/>
                    <a:moveTo>
                      <a:pt x="154226" y="1033081"/>
                    </a:moveTo>
                    <a:cubicBezTo>
                      <a:pt x="154226" y="960095"/>
                      <a:pt x="159364" y="1007040"/>
                      <a:pt x="168513" y="967555"/>
                    </a:cubicBezTo>
                    <a:cubicBezTo>
                      <a:pt x="174987" y="939754"/>
                      <a:pt x="177873" y="932012"/>
                      <a:pt x="202013" y="929056"/>
                    </a:cubicBezTo>
                    <a:cubicBezTo>
                      <a:pt x="224463" y="926241"/>
                      <a:pt x="228052" y="923637"/>
                      <a:pt x="245154" y="912305"/>
                    </a:cubicBezTo>
                    <a:cubicBezTo>
                      <a:pt x="250010" y="909068"/>
                      <a:pt x="246984" y="911531"/>
                      <a:pt x="252051" y="907238"/>
                    </a:cubicBezTo>
                    <a:cubicBezTo>
                      <a:pt x="289844" y="875495"/>
                      <a:pt x="305820" y="844245"/>
                      <a:pt x="306031" y="793429"/>
                    </a:cubicBezTo>
                    <a:cubicBezTo>
                      <a:pt x="336012" y="794133"/>
                      <a:pt x="313702" y="799200"/>
                      <a:pt x="370990" y="794414"/>
                    </a:cubicBezTo>
                    <a:cubicBezTo>
                      <a:pt x="438482" y="788784"/>
                      <a:pt x="398648" y="793499"/>
                      <a:pt x="441719" y="793218"/>
                    </a:cubicBezTo>
                    <a:cubicBezTo>
                      <a:pt x="442071" y="814122"/>
                      <a:pt x="453543" y="870287"/>
                      <a:pt x="468322" y="894780"/>
                    </a:cubicBezTo>
                    <a:lnTo>
                      <a:pt x="472826" y="902240"/>
                    </a:lnTo>
                    <a:cubicBezTo>
                      <a:pt x="502526" y="952212"/>
                      <a:pt x="498655" y="943062"/>
                      <a:pt x="532014" y="966781"/>
                    </a:cubicBezTo>
                    <a:cubicBezTo>
                      <a:pt x="604785" y="1018512"/>
                      <a:pt x="599436" y="1012107"/>
                      <a:pt x="593595" y="1125001"/>
                    </a:cubicBezTo>
                    <a:cubicBezTo>
                      <a:pt x="590287" y="1189471"/>
                      <a:pt x="569877" y="1296734"/>
                      <a:pt x="569666" y="1312711"/>
                    </a:cubicBezTo>
                    <a:lnTo>
                      <a:pt x="554113" y="1428702"/>
                    </a:lnTo>
                    <a:cubicBezTo>
                      <a:pt x="548060" y="1470509"/>
                      <a:pt x="546934" y="1512457"/>
                      <a:pt x="535744" y="1550463"/>
                    </a:cubicBezTo>
                    <a:lnTo>
                      <a:pt x="521106" y="1607825"/>
                    </a:lnTo>
                    <a:cubicBezTo>
                      <a:pt x="518572" y="1620494"/>
                      <a:pt x="516038" y="1620987"/>
                      <a:pt x="509141" y="1631755"/>
                    </a:cubicBezTo>
                    <a:cubicBezTo>
                      <a:pt x="503300" y="1640834"/>
                      <a:pt x="502596" y="1644987"/>
                      <a:pt x="494925" y="1653503"/>
                    </a:cubicBezTo>
                    <a:cubicBezTo>
                      <a:pt x="466563" y="1685246"/>
                      <a:pt x="379998" y="1673210"/>
                      <a:pt x="333619" y="1668706"/>
                    </a:cubicBezTo>
                    <a:cubicBezTo>
                      <a:pt x="279921" y="1663498"/>
                      <a:pt x="273235" y="1666665"/>
                      <a:pt x="233964" y="1664483"/>
                    </a:cubicBezTo>
                    <a:cubicBezTo>
                      <a:pt x="217214" y="1663568"/>
                      <a:pt x="167809" y="1649843"/>
                      <a:pt x="151552" y="1639004"/>
                    </a:cubicBezTo>
                    <a:cubicBezTo>
                      <a:pt x="120445" y="1618171"/>
                      <a:pt x="128116" y="1574112"/>
                      <a:pt x="129031" y="1525407"/>
                    </a:cubicBezTo>
                    <a:cubicBezTo>
                      <a:pt x="130016" y="1469875"/>
                      <a:pt x="138391" y="1438485"/>
                      <a:pt x="138321" y="1408713"/>
                    </a:cubicBezTo>
                    <a:cubicBezTo>
                      <a:pt x="138250" y="1386050"/>
                      <a:pt x="138321" y="1363387"/>
                      <a:pt x="138180" y="1340723"/>
                    </a:cubicBezTo>
                    <a:cubicBezTo>
                      <a:pt x="138039" y="1311444"/>
                      <a:pt x="142403" y="1298916"/>
                      <a:pt x="142332" y="1272945"/>
                    </a:cubicBezTo>
                    <a:cubicBezTo>
                      <a:pt x="142191" y="1226845"/>
                      <a:pt x="146484" y="1197073"/>
                      <a:pt x="151129" y="1149565"/>
                    </a:cubicBezTo>
                    <a:lnTo>
                      <a:pt x="154226" y="1033081"/>
                    </a:lnTo>
                    <a:close/>
                    <a:moveTo>
                      <a:pt x="535181" y="874650"/>
                    </a:moveTo>
                    <a:cubicBezTo>
                      <a:pt x="540671" y="872469"/>
                      <a:pt x="554394" y="867753"/>
                      <a:pt x="559461" y="866697"/>
                    </a:cubicBezTo>
                    <a:cubicBezTo>
                      <a:pt x="585572" y="861207"/>
                      <a:pt x="649052" y="892880"/>
                      <a:pt x="667773" y="911038"/>
                    </a:cubicBezTo>
                    <a:cubicBezTo>
                      <a:pt x="753352" y="994301"/>
                      <a:pt x="700217" y="1011896"/>
                      <a:pt x="700921" y="1085587"/>
                    </a:cubicBezTo>
                    <a:cubicBezTo>
                      <a:pt x="701132" y="1104731"/>
                      <a:pt x="697472" y="1098115"/>
                      <a:pt x="697472" y="1109024"/>
                    </a:cubicBezTo>
                    <a:cubicBezTo>
                      <a:pt x="697472" y="1158855"/>
                      <a:pt x="703736" y="1156040"/>
                      <a:pt x="679596" y="1179055"/>
                    </a:cubicBezTo>
                    <a:lnTo>
                      <a:pt x="667421" y="1190809"/>
                    </a:lnTo>
                    <a:cubicBezTo>
                      <a:pt x="643563" y="1209953"/>
                      <a:pt x="641240" y="1205307"/>
                      <a:pt x="625687" y="1213120"/>
                    </a:cubicBezTo>
                    <a:cubicBezTo>
                      <a:pt x="627094" y="1193976"/>
                      <a:pt x="633147" y="1180885"/>
                      <a:pt x="634555" y="1158362"/>
                    </a:cubicBezTo>
                    <a:cubicBezTo>
                      <a:pt x="635188" y="1147875"/>
                      <a:pt x="631739" y="1127042"/>
                      <a:pt x="634695" y="1106068"/>
                    </a:cubicBezTo>
                    <a:cubicBezTo>
                      <a:pt x="639270" y="1073692"/>
                      <a:pt x="635610" y="1028295"/>
                      <a:pt x="619423" y="1003310"/>
                    </a:cubicBezTo>
                    <a:cubicBezTo>
                      <a:pt x="606896" y="983955"/>
                      <a:pt x="556435" y="951719"/>
                      <a:pt x="532999" y="933983"/>
                    </a:cubicBezTo>
                    <a:cubicBezTo>
                      <a:pt x="522020" y="925678"/>
                      <a:pt x="510690" y="914980"/>
                      <a:pt x="505271" y="897314"/>
                    </a:cubicBezTo>
                    <a:cubicBezTo>
                      <a:pt x="502667" y="889009"/>
                      <a:pt x="499711" y="889220"/>
                      <a:pt x="511393" y="883448"/>
                    </a:cubicBezTo>
                    <a:lnTo>
                      <a:pt x="535181" y="874650"/>
                    </a:lnTo>
                    <a:close/>
                    <a:moveTo>
                      <a:pt x="1474866" y="1098678"/>
                    </a:moveTo>
                    <a:cubicBezTo>
                      <a:pt x="1465998" y="1089951"/>
                      <a:pt x="1454245" y="1081364"/>
                      <a:pt x="1444744" y="1072848"/>
                    </a:cubicBezTo>
                    <a:cubicBezTo>
                      <a:pt x="1427642" y="1057434"/>
                      <a:pt x="1397098" y="1026677"/>
                      <a:pt x="1400898" y="1001832"/>
                    </a:cubicBezTo>
                    <a:cubicBezTo>
                      <a:pt x="1402447" y="991978"/>
                      <a:pt x="1401884" y="996905"/>
                      <a:pt x="1405473" y="990289"/>
                    </a:cubicBezTo>
                    <a:cubicBezTo>
                      <a:pt x="1419619" y="964247"/>
                      <a:pt x="1450867" y="950382"/>
                      <a:pt x="1461283" y="922088"/>
                    </a:cubicBezTo>
                    <a:cubicBezTo>
                      <a:pt x="1471487" y="894358"/>
                      <a:pt x="1469728" y="840374"/>
                      <a:pt x="1449952" y="803916"/>
                    </a:cubicBezTo>
                    <a:cubicBezTo>
                      <a:pt x="1435806" y="777804"/>
                      <a:pt x="1412863" y="751833"/>
                      <a:pt x="1415326" y="732196"/>
                    </a:cubicBezTo>
                    <a:cubicBezTo>
                      <a:pt x="1418141" y="708900"/>
                      <a:pt x="1428416" y="699468"/>
                      <a:pt x="1440099" y="685110"/>
                    </a:cubicBezTo>
                    <a:cubicBezTo>
                      <a:pt x="1462479" y="657450"/>
                      <a:pt x="1491264" y="625989"/>
                      <a:pt x="1528353" y="617614"/>
                    </a:cubicBezTo>
                    <a:cubicBezTo>
                      <a:pt x="1544047" y="640910"/>
                      <a:pt x="1568750" y="689826"/>
                      <a:pt x="1577406" y="716431"/>
                    </a:cubicBezTo>
                    <a:cubicBezTo>
                      <a:pt x="1581488" y="728959"/>
                      <a:pt x="1581629" y="731141"/>
                      <a:pt x="1585640" y="748173"/>
                    </a:cubicBezTo>
                    <a:cubicBezTo>
                      <a:pt x="1588315" y="759294"/>
                      <a:pt x="1589722" y="759997"/>
                      <a:pt x="1593030" y="776819"/>
                    </a:cubicBezTo>
                    <a:cubicBezTo>
                      <a:pt x="1606824" y="847412"/>
                      <a:pt x="1611961" y="900270"/>
                      <a:pt x="1594367" y="975157"/>
                    </a:cubicBezTo>
                    <a:cubicBezTo>
                      <a:pt x="1592537" y="982828"/>
                      <a:pt x="1592396" y="987685"/>
                      <a:pt x="1590707" y="995356"/>
                    </a:cubicBezTo>
                    <a:lnTo>
                      <a:pt x="1542569" y="1131054"/>
                    </a:lnTo>
                    <a:cubicBezTo>
                      <a:pt x="1535742" y="1144286"/>
                      <a:pt x="1531801" y="1145060"/>
                      <a:pt x="1528775" y="1161178"/>
                    </a:cubicBezTo>
                    <a:lnTo>
                      <a:pt x="1474866" y="1098678"/>
                    </a:lnTo>
                    <a:close/>
                    <a:moveTo>
                      <a:pt x="321655" y="693345"/>
                    </a:moveTo>
                    <a:cubicBezTo>
                      <a:pt x="327285" y="665122"/>
                      <a:pt x="351284" y="633590"/>
                      <a:pt x="385839" y="633309"/>
                    </a:cubicBezTo>
                    <a:cubicBezTo>
                      <a:pt x="434330" y="633027"/>
                      <a:pt x="434119" y="659843"/>
                      <a:pt x="433907" y="689545"/>
                    </a:cubicBezTo>
                    <a:cubicBezTo>
                      <a:pt x="433696" y="734167"/>
                      <a:pt x="441438" y="735223"/>
                      <a:pt x="437849" y="769429"/>
                    </a:cubicBezTo>
                    <a:lnTo>
                      <a:pt x="423492" y="763868"/>
                    </a:lnTo>
                    <a:cubicBezTo>
                      <a:pt x="422506" y="763587"/>
                      <a:pt x="421521" y="763235"/>
                      <a:pt x="420465" y="762953"/>
                    </a:cubicBezTo>
                    <a:cubicBezTo>
                      <a:pt x="419410" y="762602"/>
                      <a:pt x="418354" y="762390"/>
                      <a:pt x="417298" y="762109"/>
                    </a:cubicBezTo>
                    <a:cubicBezTo>
                      <a:pt x="368526" y="749933"/>
                      <a:pt x="340305" y="773792"/>
                      <a:pt x="310042" y="761405"/>
                    </a:cubicBezTo>
                    <a:lnTo>
                      <a:pt x="321655" y="693345"/>
                    </a:lnTo>
                    <a:close/>
                    <a:moveTo>
                      <a:pt x="61257" y="472696"/>
                    </a:moveTo>
                    <a:cubicBezTo>
                      <a:pt x="64354" y="462702"/>
                      <a:pt x="67309" y="452355"/>
                      <a:pt x="71391" y="442995"/>
                    </a:cubicBezTo>
                    <a:cubicBezTo>
                      <a:pt x="86171" y="409352"/>
                      <a:pt x="105243" y="372331"/>
                      <a:pt x="127975" y="343615"/>
                    </a:cubicBezTo>
                    <a:cubicBezTo>
                      <a:pt x="156478" y="307579"/>
                      <a:pt x="165486" y="292939"/>
                      <a:pt x="199197" y="259085"/>
                    </a:cubicBezTo>
                    <a:lnTo>
                      <a:pt x="278021" y="182157"/>
                    </a:lnTo>
                    <a:cubicBezTo>
                      <a:pt x="298923" y="186732"/>
                      <a:pt x="305961" y="185113"/>
                      <a:pt x="326792" y="197289"/>
                    </a:cubicBezTo>
                    <a:cubicBezTo>
                      <a:pt x="391047" y="234662"/>
                      <a:pt x="380631" y="257537"/>
                      <a:pt x="313702" y="333620"/>
                    </a:cubicBezTo>
                    <a:cubicBezTo>
                      <a:pt x="313139" y="334254"/>
                      <a:pt x="312295" y="335098"/>
                      <a:pt x="311802" y="335732"/>
                    </a:cubicBezTo>
                    <a:cubicBezTo>
                      <a:pt x="295122" y="354946"/>
                      <a:pt x="274854" y="395909"/>
                      <a:pt x="256626" y="416390"/>
                    </a:cubicBezTo>
                    <a:cubicBezTo>
                      <a:pt x="223619" y="453482"/>
                      <a:pt x="241002" y="448273"/>
                      <a:pt x="213343" y="496908"/>
                    </a:cubicBezTo>
                    <a:cubicBezTo>
                      <a:pt x="197649" y="524427"/>
                      <a:pt x="174143" y="614306"/>
                      <a:pt x="174073" y="645485"/>
                    </a:cubicBezTo>
                    <a:cubicBezTo>
                      <a:pt x="173932" y="733745"/>
                      <a:pt x="131987" y="727973"/>
                      <a:pt x="94827" y="753945"/>
                    </a:cubicBezTo>
                    <a:lnTo>
                      <a:pt x="90323" y="757464"/>
                    </a:lnTo>
                    <a:cubicBezTo>
                      <a:pt x="89408" y="758167"/>
                      <a:pt x="86945" y="760420"/>
                      <a:pt x="86100" y="761194"/>
                    </a:cubicBezTo>
                    <a:cubicBezTo>
                      <a:pt x="73925" y="771892"/>
                      <a:pt x="72940" y="774285"/>
                      <a:pt x="58371" y="777382"/>
                    </a:cubicBezTo>
                    <a:cubicBezTo>
                      <a:pt x="58020" y="746695"/>
                      <a:pt x="57457" y="751622"/>
                      <a:pt x="50419" y="729451"/>
                    </a:cubicBezTo>
                    <a:lnTo>
                      <a:pt x="38103" y="625567"/>
                    </a:lnTo>
                    <a:cubicBezTo>
                      <a:pt x="38314" y="605437"/>
                      <a:pt x="42396" y="603256"/>
                      <a:pt x="42396" y="573695"/>
                    </a:cubicBezTo>
                    <a:lnTo>
                      <a:pt x="61257" y="472696"/>
                    </a:lnTo>
                    <a:close/>
                    <a:moveTo>
                      <a:pt x="921203" y="337984"/>
                    </a:moveTo>
                    <a:cubicBezTo>
                      <a:pt x="921203" y="313913"/>
                      <a:pt x="898190" y="289772"/>
                      <a:pt x="888055" y="275273"/>
                    </a:cubicBezTo>
                    <a:cubicBezTo>
                      <a:pt x="883692" y="268939"/>
                      <a:pt x="882918" y="267390"/>
                      <a:pt x="878273" y="260985"/>
                    </a:cubicBezTo>
                    <a:cubicBezTo>
                      <a:pt x="860608" y="236633"/>
                      <a:pt x="861382" y="220304"/>
                      <a:pt x="878132" y="195037"/>
                    </a:cubicBezTo>
                    <a:lnTo>
                      <a:pt x="906846" y="159846"/>
                    </a:lnTo>
                    <a:cubicBezTo>
                      <a:pt x="907480" y="159283"/>
                      <a:pt x="908395" y="158509"/>
                      <a:pt x="909028" y="157946"/>
                    </a:cubicBezTo>
                    <a:lnTo>
                      <a:pt x="921555" y="146544"/>
                    </a:lnTo>
                    <a:cubicBezTo>
                      <a:pt x="925919" y="142673"/>
                      <a:pt x="929578" y="139365"/>
                      <a:pt x="934364" y="135423"/>
                    </a:cubicBezTo>
                    <a:cubicBezTo>
                      <a:pt x="962374" y="112338"/>
                      <a:pt x="997422" y="94812"/>
                      <a:pt x="1032541" y="110578"/>
                    </a:cubicBezTo>
                    <a:cubicBezTo>
                      <a:pt x="1033456" y="110930"/>
                      <a:pt x="1034441" y="111423"/>
                      <a:pt x="1035356" y="111845"/>
                    </a:cubicBezTo>
                    <a:lnTo>
                      <a:pt x="1201237" y="205806"/>
                    </a:lnTo>
                    <a:cubicBezTo>
                      <a:pt x="1201870" y="206158"/>
                      <a:pt x="1203207" y="206932"/>
                      <a:pt x="1203770" y="207284"/>
                    </a:cubicBezTo>
                    <a:lnTo>
                      <a:pt x="1208837" y="210099"/>
                    </a:lnTo>
                    <a:cubicBezTo>
                      <a:pt x="1197507" y="232551"/>
                      <a:pt x="1179138" y="256270"/>
                      <a:pt x="1159643" y="272810"/>
                    </a:cubicBezTo>
                    <a:cubicBezTo>
                      <a:pt x="1138460" y="290898"/>
                      <a:pt x="1131000" y="288927"/>
                      <a:pt x="1107493" y="304482"/>
                    </a:cubicBezTo>
                    <a:cubicBezTo>
                      <a:pt x="1094262" y="313209"/>
                      <a:pt x="1087506" y="315673"/>
                      <a:pt x="1073642" y="322641"/>
                    </a:cubicBezTo>
                    <a:cubicBezTo>
                      <a:pt x="1019662" y="349738"/>
                      <a:pt x="1054569" y="397739"/>
                      <a:pt x="1048165" y="424625"/>
                    </a:cubicBezTo>
                    <a:lnTo>
                      <a:pt x="992848" y="529424"/>
                    </a:lnTo>
                    <a:cubicBezTo>
                      <a:pt x="981728" y="551876"/>
                      <a:pt x="957870" y="604100"/>
                      <a:pt x="957378" y="625778"/>
                    </a:cubicBezTo>
                    <a:cubicBezTo>
                      <a:pt x="956674" y="659913"/>
                      <a:pt x="982010" y="697357"/>
                      <a:pt x="963571" y="735786"/>
                    </a:cubicBezTo>
                    <a:cubicBezTo>
                      <a:pt x="955759" y="751974"/>
                      <a:pt x="948299" y="762038"/>
                      <a:pt x="933449" y="773652"/>
                    </a:cubicBezTo>
                    <a:cubicBezTo>
                      <a:pt x="901920" y="798356"/>
                      <a:pt x="839072" y="789769"/>
                      <a:pt x="822956" y="771751"/>
                    </a:cubicBezTo>
                    <a:cubicBezTo>
                      <a:pt x="806206" y="753030"/>
                      <a:pt x="812047" y="714390"/>
                      <a:pt x="814933" y="691163"/>
                    </a:cubicBezTo>
                    <a:cubicBezTo>
                      <a:pt x="821056" y="642107"/>
                      <a:pt x="854907" y="554410"/>
                      <a:pt x="874824" y="507324"/>
                    </a:cubicBezTo>
                    <a:cubicBezTo>
                      <a:pt x="877851" y="500216"/>
                      <a:pt x="878836" y="497119"/>
                      <a:pt x="881862" y="490503"/>
                    </a:cubicBezTo>
                    <a:cubicBezTo>
                      <a:pt x="885522" y="482479"/>
                      <a:pt x="882847" y="489095"/>
                      <a:pt x="885733" y="482338"/>
                    </a:cubicBezTo>
                    <a:lnTo>
                      <a:pt x="901568" y="438349"/>
                    </a:lnTo>
                    <a:cubicBezTo>
                      <a:pt x="917473" y="387111"/>
                      <a:pt x="921203" y="389645"/>
                      <a:pt x="921203" y="337984"/>
                    </a:cubicBezTo>
                    <a:close/>
                    <a:moveTo>
                      <a:pt x="313843" y="162309"/>
                    </a:moveTo>
                    <a:cubicBezTo>
                      <a:pt x="317010" y="154004"/>
                      <a:pt x="314899" y="158227"/>
                      <a:pt x="319895" y="152174"/>
                    </a:cubicBezTo>
                    <a:cubicBezTo>
                      <a:pt x="333901" y="135071"/>
                      <a:pt x="383587" y="106707"/>
                      <a:pt x="403645" y="96009"/>
                    </a:cubicBezTo>
                    <a:cubicBezTo>
                      <a:pt x="438834" y="77146"/>
                      <a:pt x="474375" y="64407"/>
                      <a:pt x="512519" y="53146"/>
                    </a:cubicBezTo>
                    <a:cubicBezTo>
                      <a:pt x="540459" y="44841"/>
                      <a:pt x="571355" y="43785"/>
                      <a:pt x="598240" y="38929"/>
                    </a:cubicBezTo>
                    <a:cubicBezTo>
                      <a:pt x="655034" y="28582"/>
                      <a:pt x="736039" y="34002"/>
                      <a:pt x="787697" y="43996"/>
                    </a:cubicBezTo>
                    <a:cubicBezTo>
                      <a:pt x="828445" y="51879"/>
                      <a:pt x="893615" y="62577"/>
                      <a:pt x="933308" y="78132"/>
                    </a:cubicBezTo>
                    <a:lnTo>
                      <a:pt x="949143" y="86226"/>
                    </a:lnTo>
                    <a:lnTo>
                      <a:pt x="912265" y="109382"/>
                    </a:lnTo>
                    <a:cubicBezTo>
                      <a:pt x="888407" y="127188"/>
                      <a:pt x="868701" y="148303"/>
                      <a:pt x="851740" y="172726"/>
                    </a:cubicBezTo>
                    <a:cubicBezTo>
                      <a:pt x="845618" y="181524"/>
                      <a:pt x="844280" y="186380"/>
                      <a:pt x="840058" y="196937"/>
                    </a:cubicBezTo>
                    <a:lnTo>
                      <a:pt x="837735" y="202638"/>
                    </a:lnTo>
                    <a:cubicBezTo>
                      <a:pt x="837383" y="203553"/>
                      <a:pt x="836891" y="204539"/>
                      <a:pt x="836539" y="205454"/>
                    </a:cubicBezTo>
                    <a:cubicBezTo>
                      <a:pt x="830275" y="223612"/>
                      <a:pt x="833583" y="238041"/>
                      <a:pt x="841888" y="253525"/>
                    </a:cubicBezTo>
                    <a:lnTo>
                      <a:pt x="877569" y="305678"/>
                    </a:lnTo>
                    <a:cubicBezTo>
                      <a:pt x="878273" y="306664"/>
                      <a:pt x="880455" y="309197"/>
                      <a:pt x="881158" y="310112"/>
                    </a:cubicBezTo>
                    <a:cubicBezTo>
                      <a:pt x="906635" y="344811"/>
                      <a:pt x="869476" y="430959"/>
                      <a:pt x="855682" y="464180"/>
                    </a:cubicBezTo>
                    <a:cubicBezTo>
                      <a:pt x="833935" y="516615"/>
                      <a:pt x="812892" y="569542"/>
                      <a:pt x="796353" y="624511"/>
                    </a:cubicBezTo>
                    <a:cubicBezTo>
                      <a:pt x="785163" y="661532"/>
                      <a:pt x="774043" y="697146"/>
                      <a:pt x="780729" y="738108"/>
                    </a:cubicBezTo>
                    <a:cubicBezTo>
                      <a:pt x="782770" y="750496"/>
                      <a:pt x="783052" y="756549"/>
                      <a:pt x="787978" y="766895"/>
                    </a:cubicBezTo>
                    <a:cubicBezTo>
                      <a:pt x="800787" y="794063"/>
                      <a:pt x="818944" y="807717"/>
                      <a:pt x="848785" y="813840"/>
                    </a:cubicBezTo>
                    <a:cubicBezTo>
                      <a:pt x="859060" y="815951"/>
                      <a:pt x="901849" y="821371"/>
                      <a:pt x="913251" y="821371"/>
                    </a:cubicBezTo>
                    <a:cubicBezTo>
                      <a:pt x="959911" y="821371"/>
                      <a:pt x="1014876" y="747892"/>
                      <a:pt x="1001645" y="685251"/>
                    </a:cubicBezTo>
                    <a:cubicBezTo>
                      <a:pt x="989751" y="629156"/>
                      <a:pt x="983628" y="638517"/>
                      <a:pt x="1006783" y="583337"/>
                    </a:cubicBezTo>
                    <a:lnTo>
                      <a:pt x="1056469" y="489236"/>
                    </a:lnTo>
                    <a:cubicBezTo>
                      <a:pt x="1065759" y="473752"/>
                      <a:pt x="1081383" y="447006"/>
                      <a:pt x="1082580" y="425329"/>
                    </a:cubicBezTo>
                    <a:cubicBezTo>
                      <a:pt x="1084339" y="394149"/>
                      <a:pt x="1056962" y="376483"/>
                      <a:pt x="1094051" y="355087"/>
                    </a:cubicBezTo>
                    <a:cubicBezTo>
                      <a:pt x="1133885" y="332142"/>
                      <a:pt x="1179068" y="314265"/>
                      <a:pt x="1208274" y="277455"/>
                    </a:cubicBezTo>
                    <a:lnTo>
                      <a:pt x="1236777" y="234099"/>
                    </a:lnTo>
                    <a:lnTo>
                      <a:pt x="1289209" y="285619"/>
                    </a:lnTo>
                    <a:cubicBezTo>
                      <a:pt x="1289842" y="286182"/>
                      <a:pt x="1290687" y="287027"/>
                      <a:pt x="1291250" y="287590"/>
                    </a:cubicBezTo>
                    <a:cubicBezTo>
                      <a:pt x="1291813" y="288153"/>
                      <a:pt x="1292728" y="288927"/>
                      <a:pt x="1293291" y="289490"/>
                    </a:cubicBezTo>
                    <a:cubicBezTo>
                      <a:pt x="1294135" y="290335"/>
                      <a:pt x="1296669" y="292446"/>
                      <a:pt x="1297513" y="293221"/>
                    </a:cubicBezTo>
                    <a:cubicBezTo>
                      <a:pt x="1304481" y="299414"/>
                      <a:pt x="1308915" y="303497"/>
                      <a:pt x="1315530" y="311168"/>
                    </a:cubicBezTo>
                    <a:cubicBezTo>
                      <a:pt x="1339599" y="338899"/>
                      <a:pt x="1366132" y="365926"/>
                      <a:pt x="1384430" y="398091"/>
                    </a:cubicBezTo>
                    <a:cubicBezTo>
                      <a:pt x="1387104" y="402736"/>
                      <a:pt x="1388301" y="406044"/>
                      <a:pt x="1391538" y="410971"/>
                    </a:cubicBezTo>
                    <a:lnTo>
                      <a:pt x="1416663" y="445740"/>
                    </a:lnTo>
                    <a:cubicBezTo>
                      <a:pt x="1440380" y="474526"/>
                      <a:pt x="1459594" y="506832"/>
                      <a:pt x="1478877" y="539278"/>
                    </a:cubicBezTo>
                    <a:cubicBezTo>
                      <a:pt x="1481974" y="544557"/>
                      <a:pt x="1482959" y="547161"/>
                      <a:pt x="1485985" y="552158"/>
                    </a:cubicBezTo>
                    <a:lnTo>
                      <a:pt x="1508436" y="585660"/>
                    </a:lnTo>
                    <a:cubicBezTo>
                      <a:pt x="1507732" y="586293"/>
                      <a:pt x="1506606" y="587068"/>
                      <a:pt x="1506184" y="587420"/>
                    </a:cubicBezTo>
                    <a:lnTo>
                      <a:pt x="1450233" y="623385"/>
                    </a:lnTo>
                    <a:cubicBezTo>
                      <a:pt x="1443477" y="628241"/>
                      <a:pt x="1439184" y="632605"/>
                      <a:pt x="1433554" y="638588"/>
                    </a:cubicBezTo>
                    <a:cubicBezTo>
                      <a:pt x="1426868" y="645696"/>
                      <a:pt x="1425108" y="648793"/>
                      <a:pt x="1419830" y="656746"/>
                    </a:cubicBezTo>
                    <a:cubicBezTo>
                      <a:pt x="1375703" y="723469"/>
                      <a:pt x="1375211" y="730226"/>
                      <a:pt x="1415607" y="794414"/>
                    </a:cubicBezTo>
                    <a:cubicBezTo>
                      <a:pt x="1416030" y="795118"/>
                      <a:pt x="1416733" y="796104"/>
                      <a:pt x="1417156" y="796878"/>
                    </a:cubicBezTo>
                    <a:lnTo>
                      <a:pt x="1426938" y="811236"/>
                    </a:lnTo>
                    <a:cubicBezTo>
                      <a:pt x="1439536" y="835377"/>
                      <a:pt x="1437988" y="875425"/>
                      <a:pt x="1432568" y="897243"/>
                    </a:cubicBezTo>
                    <a:cubicBezTo>
                      <a:pt x="1417437" y="958265"/>
                      <a:pt x="1337840" y="946441"/>
                      <a:pt x="1383937" y="1037797"/>
                    </a:cubicBezTo>
                    <a:lnTo>
                      <a:pt x="1456145" y="1121412"/>
                    </a:lnTo>
                    <a:cubicBezTo>
                      <a:pt x="1456778" y="1121975"/>
                      <a:pt x="1457553" y="1122819"/>
                      <a:pt x="1458186" y="1123382"/>
                    </a:cubicBezTo>
                    <a:lnTo>
                      <a:pt x="1478103" y="1143301"/>
                    </a:lnTo>
                    <a:cubicBezTo>
                      <a:pt x="1485563" y="1150057"/>
                      <a:pt x="1478525" y="1144075"/>
                      <a:pt x="1486759" y="1150620"/>
                    </a:cubicBezTo>
                    <a:cubicBezTo>
                      <a:pt x="1498090" y="1159488"/>
                      <a:pt x="1511462" y="1167160"/>
                      <a:pt x="1516670" y="1180885"/>
                    </a:cubicBezTo>
                    <a:lnTo>
                      <a:pt x="1507099" y="1195524"/>
                    </a:lnTo>
                    <a:cubicBezTo>
                      <a:pt x="1468532" y="1255701"/>
                      <a:pt x="1441929" y="1306518"/>
                      <a:pt x="1394916" y="1362964"/>
                    </a:cubicBezTo>
                    <a:cubicBezTo>
                      <a:pt x="1368102" y="1395199"/>
                      <a:pt x="1340796" y="1421804"/>
                      <a:pt x="1308492" y="1448409"/>
                    </a:cubicBezTo>
                    <a:lnTo>
                      <a:pt x="1268870" y="1480925"/>
                    </a:lnTo>
                    <a:cubicBezTo>
                      <a:pt x="1241563" y="1501195"/>
                      <a:pt x="1243252" y="1484093"/>
                      <a:pt x="1239170" y="1474239"/>
                    </a:cubicBezTo>
                    <a:cubicBezTo>
                      <a:pt x="1224109" y="1437359"/>
                      <a:pt x="1224532" y="1442496"/>
                      <a:pt x="1205600" y="1411880"/>
                    </a:cubicBezTo>
                    <a:lnTo>
                      <a:pt x="1196803" y="1396677"/>
                    </a:lnTo>
                    <a:cubicBezTo>
                      <a:pt x="1196310" y="1395974"/>
                      <a:pt x="1195677" y="1394988"/>
                      <a:pt x="1195255" y="1394284"/>
                    </a:cubicBezTo>
                    <a:lnTo>
                      <a:pt x="1180827" y="1372747"/>
                    </a:lnTo>
                    <a:cubicBezTo>
                      <a:pt x="1159995" y="1331222"/>
                      <a:pt x="1146131" y="1330377"/>
                      <a:pt x="1125721" y="1299972"/>
                    </a:cubicBezTo>
                    <a:cubicBezTo>
                      <a:pt x="1099681" y="1261050"/>
                      <a:pt x="1160981" y="1200662"/>
                      <a:pt x="1172522" y="1164697"/>
                    </a:cubicBezTo>
                    <a:cubicBezTo>
                      <a:pt x="1189413" y="1112191"/>
                      <a:pt x="1149087" y="1061657"/>
                      <a:pt x="1103975" y="1050044"/>
                    </a:cubicBezTo>
                    <a:cubicBezTo>
                      <a:pt x="1082791" y="1044554"/>
                      <a:pt x="1020084" y="1033222"/>
                      <a:pt x="999604" y="1035052"/>
                    </a:cubicBezTo>
                    <a:cubicBezTo>
                      <a:pt x="989118" y="1035967"/>
                      <a:pt x="963993" y="1041879"/>
                      <a:pt x="951325" y="1047299"/>
                    </a:cubicBezTo>
                    <a:cubicBezTo>
                      <a:pt x="937812" y="1053141"/>
                      <a:pt x="921626" y="1064191"/>
                      <a:pt x="912969" y="1072848"/>
                    </a:cubicBezTo>
                    <a:cubicBezTo>
                      <a:pt x="869757" y="1115992"/>
                      <a:pt x="890448" y="1176240"/>
                      <a:pt x="909309" y="1228745"/>
                    </a:cubicBezTo>
                    <a:cubicBezTo>
                      <a:pt x="921626" y="1262880"/>
                      <a:pt x="948440" y="1297227"/>
                      <a:pt x="935279" y="1334389"/>
                    </a:cubicBezTo>
                    <a:lnTo>
                      <a:pt x="883622" y="1438977"/>
                    </a:lnTo>
                    <a:cubicBezTo>
                      <a:pt x="868913" y="1494439"/>
                      <a:pt x="933238" y="1549126"/>
                      <a:pt x="945132" y="1600505"/>
                    </a:cubicBezTo>
                    <a:cubicBezTo>
                      <a:pt x="894601" y="1600435"/>
                      <a:pt x="839495" y="1602476"/>
                      <a:pt x="787837" y="1590018"/>
                    </a:cubicBezTo>
                    <a:lnTo>
                      <a:pt x="683045" y="1562921"/>
                    </a:lnTo>
                    <a:lnTo>
                      <a:pt x="585501" y="1508515"/>
                    </a:lnTo>
                    <a:cubicBezTo>
                      <a:pt x="585642" y="1498239"/>
                      <a:pt x="584938" y="1487541"/>
                      <a:pt x="586557" y="1477547"/>
                    </a:cubicBezTo>
                    <a:lnTo>
                      <a:pt x="617664" y="1248874"/>
                    </a:lnTo>
                    <a:cubicBezTo>
                      <a:pt x="632302" y="1247467"/>
                      <a:pt x="626531" y="1246904"/>
                      <a:pt x="639622" y="1242892"/>
                    </a:cubicBezTo>
                    <a:lnTo>
                      <a:pt x="701554" y="1208967"/>
                    </a:lnTo>
                    <a:cubicBezTo>
                      <a:pt x="706129" y="1204604"/>
                      <a:pt x="703243" y="1207067"/>
                      <a:pt x="707466" y="1202844"/>
                    </a:cubicBezTo>
                    <a:cubicBezTo>
                      <a:pt x="739629" y="1170539"/>
                      <a:pt x="736954" y="1161178"/>
                      <a:pt x="737377" y="1105012"/>
                    </a:cubicBezTo>
                    <a:cubicBezTo>
                      <a:pt x="737658" y="1068695"/>
                      <a:pt x="758349" y="1004436"/>
                      <a:pt x="752508" y="974171"/>
                    </a:cubicBezTo>
                    <a:cubicBezTo>
                      <a:pt x="746596" y="943836"/>
                      <a:pt x="705495" y="902452"/>
                      <a:pt x="681356" y="885489"/>
                    </a:cubicBezTo>
                    <a:cubicBezTo>
                      <a:pt x="680652" y="884997"/>
                      <a:pt x="679667" y="884363"/>
                      <a:pt x="678893" y="883871"/>
                    </a:cubicBezTo>
                    <a:cubicBezTo>
                      <a:pt x="652994" y="866838"/>
                      <a:pt x="597958" y="837348"/>
                      <a:pt x="569666" y="837348"/>
                    </a:cubicBezTo>
                    <a:cubicBezTo>
                      <a:pt x="547075" y="837277"/>
                      <a:pt x="523076" y="844949"/>
                      <a:pt x="503159" y="854732"/>
                    </a:cubicBezTo>
                    <a:lnTo>
                      <a:pt x="489787" y="861278"/>
                    </a:lnTo>
                    <a:cubicBezTo>
                      <a:pt x="489295" y="844668"/>
                      <a:pt x="484016" y="830450"/>
                      <a:pt x="480849" y="814192"/>
                    </a:cubicBezTo>
                    <a:cubicBezTo>
                      <a:pt x="472686" y="772525"/>
                      <a:pt x="476134" y="726918"/>
                      <a:pt x="471771" y="685673"/>
                    </a:cubicBezTo>
                    <a:cubicBezTo>
                      <a:pt x="468252" y="652031"/>
                      <a:pt x="467900" y="641896"/>
                      <a:pt x="437919" y="621485"/>
                    </a:cubicBezTo>
                    <a:cubicBezTo>
                      <a:pt x="414131" y="605297"/>
                      <a:pt x="394566" y="601707"/>
                      <a:pt x="353958" y="601637"/>
                    </a:cubicBezTo>
                    <a:cubicBezTo>
                      <a:pt x="335590" y="603115"/>
                      <a:pt x="322992" y="617121"/>
                      <a:pt x="313069" y="628664"/>
                    </a:cubicBezTo>
                    <a:cubicBezTo>
                      <a:pt x="284566" y="661673"/>
                      <a:pt x="285692" y="689122"/>
                      <a:pt x="275980" y="727410"/>
                    </a:cubicBezTo>
                    <a:cubicBezTo>
                      <a:pt x="267253" y="761898"/>
                      <a:pt x="270842" y="804198"/>
                      <a:pt x="254866" y="838122"/>
                    </a:cubicBezTo>
                    <a:cubicBezTo>
                      <a:pt x="244943" y="859026"/>
                      <a:pt x="230093" y="880070"/>
                      <a:pt x="207572" y="890698"/>
                    </a:cubicBezTo>
                    <a:cubicBezTo>
                      <a:pt x="197931" y="895202"/>
                      <a:pt x="192793" y="895765"/>
                      <a:pt x="181955" y="897173"/>
                    </a:cubicBezTo>
                    <a:cubicBezTo>
                      <a:pt x="156267" y="900481"/>
                      <a:pt x="152467" y="902663"/>
                      <a:pt x="142121" y="921173"/>
                    </a:cubicBezTo>
                    <a:cubicBezTo>
                      <a:pt x="141558" y="920329"/>
                      <a:pt x="141065" y="919132"/>
                      <a:pt x="140713" y="918569"/>
                    </a:cubicBezTo>
                    <a:cubicBezTo>
                      <a:pt x="140432" y="918076"/>
                      <a:pt x="139728" y="916739"/>
                      <a:pt x="139306" y="916106"/>
                    </a:cubicBezTo>
                    <a:cubicBezTo>
                      <a:pt x="138954" y="915472"/>
                      <a:pt x="138321" y="914276"/>
                      <a:pt x="137898" y="913572"/>
                    </a:cubicBezTo>
                    <a:lnTo>
                      <a:pt x="122204" y="897243"/>
                    </a:lnTo>
                    <a:cubicBezTo>
                      <a:pt x="114463" y="890698"/>
                      <a:pt x="107847" y="882604"/>
                      <a:pt x="101865" y="873665"/>
                    </a:cubicBezTo>
                    <a:cubicBezTo>
                      <a:pt x="97924" y="867823"/>
                      <a:pt x="97431" y="865360"/>
                      <a:pt x="92997" y="858533"/>
                    </a:cubicBezTo>
                    <a:cubicBezTo>
                      <a:pt x="92294" y="857407"/>
                      <a:pt x="84904" y="846709"/>
                      <a:pt x="84904" y="846638"/>
                    </a:cubicBezTo>
                    <a:cubicBezTo>
                      <a:pt x="81807" y="841008"/>
                      <a:pt x="75755" y="823201"/>
                      <a:pt x="74488" y="817218"/>
                    </a:cubicBezTo>
                    <a:cubicBezTo>
                      <a:pt x="81948" y="811940"/>
                      <a:pt x="86311" y="807294"/>
                      <a:pt x="93771" y="800890"/>
                    </a:cubicBezTo>
                    <a:lnTo>
                      <a:pt x="102428" y="793570"/>
                    </a:lnTo>
                    <a:cubicBezTo>
                      <a:pt x="103061" y="793077"/>
                      <a:pt x="103976" y="792303"/>
                      <a:pt x="104610" y="791740"/>
                    </a:cubicBezTo>
                    <a:lnTo>
                      <a:pt x="136069" y="771259"/>
                    </a:lnTo>
                    <a:cubicBezTo>
                      <a:pt x="152748" y="763024"/>
                      <a:pt x="164149" y="758097"/>
                      <a:pt x="177169" y="744443"/>
                    </a:cubicBezTo>
                    <a:cubicBezTo>
                      <a:pt x="226997" y="692078"/>
                      <a:pt x="199831" y="669626"/>
                      <a:pt x="211232" y="618880"/>
                    </a:cubicBezTo>
                    <a:lnTo>
                      <a:pt x="226293" y="566094"/>
                    </a:lnTo>
                    <a:cubicBezTo>
                      <a:pt x="242128" y="500216"/>
                      <a:pt x="243887" y="531677"/>
                      <a:pt x="257189" y="492896"/>
                    </a:cubicBezTo>
                    <a:cubicBezTo>
                      <a:pt x="269012" y="458479"/>
                      <a:pt x="291533" y="435675"/>
                      <a:pt x="309902" y="405762"/>
                    </a:cubicBezTo>
                    <a:cubicBezTo>
                      <a:pt x="320318" y="388730"/>
                      <a:pt x="328622" y="369586"/>
                      <a:pt x="341994" y="353961"/>
                    </a:cubicBezTo>
                    <a:lnTo>
                      <a:pt x="357336" y="337350"/>
                    </a:lnTo>
                    <a:cubicBezTo>
                      <a:pt x="357899" y="336717"/>
                      <a:pt x="358674" y="335802"/>
                      <a:pt x="359166" y="335169"/>
                    </a:cubicBezTo>
                    <a:lnTo>
                      <a:pt x="393651" y="285479"/>
                    </a:lnTo>
                    <a:cubicBezTo>
                      <a:pt x="422365" y="224527"/>
                      <a:pt x="346991" y="164773"/>
                      <a:pt x="313843" y="162309"/>
                    </a:cubicBezTo>
                    <a:close/>
                    <a:moveTo>
                      <a:pt x="591483" y="1546733"/>
                    </a:moveTo>
                    <a:cubicBezTo>
                      <a:pt x="627446" y="1578546"/>
                      <a:pt x="688464" y="1590440"/>
                      <a:pt x="733576" y="1604306"/>
                    </a:cubicBezTo>
                    <a:lnTo>
                      <a:pt x="839565" y="1626054"/>
                    </a:lnTo>
                    <a:cubicBezTo>
                      <a:pt x="903116" y="1634993"/>
                      <a:pt x="984543" y="1630629"/>
                      <a:pt x="1044576" y="1623872"/>
                    </a:cubicBezTo>
                    <a:cubicBezTo>
                      <a:pt x="1052317" y="1623028"/>
                      <a:pt x="1069278" y="1618171"/>
                      <a:pt x="1079624" y="1614934"/>
                    </a:cubicBezTo>
                    <a:cubicBezTo>
                      <a:pt x="1090321" y="1611626"/>
                      <a:pt x="1078990" y="1615145"/>
                      <a:pt x="1088421" y="1611766"/>
                    </a:cubicBezTo>
                    <a:cubicBezTo>
                      <a:pt x="1089406" y="1611485"/>
                      <a:pt x="1090392" y="1611063"/>
                      <a:pt x="1091377" y="1610711"/>
                    </a:cubicBezTo>
                    <a:cubicBezTo>
                      <a:pt x="1092362" y="1610359"/>
                      <a:pt x="1093347" y="1610007"/>
                      <a:pt x="1094333" y="1609725"/>
                    </a:cubicBezTo>
                    <a:lnTo>
                      <a:pt x="1140430" y="1591989"/>
                    </a:lnTo>
                    <a:cubicBezTo>
                      <a:pt x="1150494" y="1587344"/>
                      <a:pt x="1159010" y="1582910"/>
                      <a:pt x="1170552" y="1578053"/>
                    </a:cubicBezTo>
                    <a:lnTo>
                      <a:pt x="1228895" y="1548422"/>
                    </a:lnTo>
                    <a:cubicBezTo>
                      <a:pt x="1242900" y="1542017"/>
                      <a:pt x="1244378" y="1542158"/>
                      <a:pt x="1257539" y="1533220"/>
                    </a:cubicBezTo>
                    <a:lnTo>
                      <a:pt x="1308704" y="1496550"/>
                    </a:lnTo>
                    <a:cubicBezTo>
                      <a:pt x="1315178" y="1490497"/>
                      <a:pt x="1312152" y="1492257"/>
                      <a:pt x="1321090" y="1485008"/>
                    </a:cubicBezTo>
                    <a:lnTo>
                      <a:pt x="1408218" y="1404279"/>
                    </a:lnTo>
                    <a:cubicBezTo>
                      <a:pt x="1438973" y="1369088"/>
                      <a:pt x="1465576" y="1330799"/>
                      <a:pt x="1492178" y="1292582"/>
                    </a:cubicBezTo>
                    <a:lnTo>
                      <a:pt x="1541091" y="1213542"/>
                    </a:lnTo>
                    <a:cubicBezTo>
                      <a:pt x="1564245" y="1177929"/>
                      <a:pt x="1584444" y="1136262"/>
                      <a:pt x="1598238" y="1095159"/>
                    </a:cubicBezTo>
                    <a:cubicBezTo>
                      <a:pt x="1614214" y="1047651"/>
                      <a:pt x="1626670" y="1006970"/>
                      <a:pt x="1633708" y="958687"/>
                    </a:cubicBezTo>
                    <a:cubicBezTo>
                      <a:pt x="1638212" y="927437"/>
                      <a:pt x="1640253" y="917795"/>
                      <a:pt x="1640253" y="881266"/>
                    </a:cubicBezTo>
                    <a:cubicBezTo>
                      <a:pt x="1640324" y="820386"/>
                      <a:pt x="1625193" y="756760"/>
                      <a:pt x="1606331" y="699398"/>
                    </a:cubicBezTo>
                    <a:cubicBezTo>
                      <a:pt x="1598238" y="674764"/>
                      <a:pt x="1579236" y="640558"/>
                      <a:pt x="1578532" y="639362"/>
                    </a:cubicBezTo>
                    <a:cubicBezTo>
                      <a:pt x="1572480" y="629227"/>
                      <a:pt x="1568186" y="622188"/>
                      <a:pt x="1561782" y="612124"/>
                    </a:cubicBezTo>
                    <a:lnTo>
                      <a:pt x="1461353" y="452989"/>
                    </a:lnTo>
                    <a:cubicBezTo>
                      <a:pt x="1453963" y="441657"/>
                      <a:pt x="1449811" y="438701"/>
                      <a:pt x="1442421" y="427933"/>
                    </a:cubicBezTo>
                    <a:lnTo>
                      <a:pt x="1389920" y="352553"/>
                    </a:lnTo>
                    <a:cubicBezTo>
                      <a:pt x="1380489" y="336928"/>
                      <a:pt x="1383022" y="339955"/>
                      <a:pt x="1371692" y="326934"/>
                    </a:cubicBezTo>
                    <a:cubicBezTo>
                      <a:pt x="1363739" y="317714"/>
                      <a:pt x="1362472" y="314054"/>
                      <a:pt x="1353605" y="305045"/>
                    </a:cubicBezTo>
                    <a:lnTo>
                      <a:pt x="1208556" y="174485"/>
                    </a:lnTo>
                    <a:cubicBezTo>
                      <a:pt x="1207852" y="173993"/>
                      <a:pt x="1206867" y="173359"/>
                      <a:pt x="1206163" y="172867"/>
                    </a:cubicBezTo>
                    <a:lnTo>
                      <a:pt x="1164711" y="146403"/>
                    </a:lnTo>
                    <a:cubicBezTo>
                      <a:pt x="1124314" y="123106"/>
                      <a:pt x="1064563" y="89886"/>
                      <a:pt x="1020155" y="75246"/>
                    </a:cubicBezTo>
                    <a:cubicBezTo>
                      <a:pt x="972861" y="59551"/>
                      <a:pt x="926552" y="43504"/>
                      <a:pt x="877991" y="33720"/>
                    </a:cubicBezTo>
                    <a:cubicBezTo>
                      <a:pt x="866520" y="31398"/>
                      <a:pt x="872080" y="32172"/>
                      <a:pt x="868631" y="31046"/>
                    </a:cubicBezTo>
                    <a:cubicBezTo>
                      <a:pt x="860890" y="28653"/>
                      <a:pt x="867716" y="29568"/>
                      <a:pt x="853289" y="26401"/>
                    </a:cubicBezTo>
                    <a:cubicBezTo>
                      <a:pt x="791216" y="12887"/>
                      <a:pt x="696487" y="-2808"/>
                      <a:pt x="644337" y="429"/>
                    </a:cubicBezTo>
                    <a:cubicBezTo>
                      <a:pt x="620479" y="1908"/>
                      <a:pt x="593876" y="4301"/>
                      <a:pt x="567836" y="8946"/>
                    </a:cubicBezTo>
                    <a:lnTo>
                      <a:pt x="503581" y="20207"/>
                    </a:lnTo>
                    <a:cubicBezTo>
                      <a:pt x="442564" y="33087"/>
                      <a:pt x="387880" y="60043"/>
                      <a:pt x="336153" y="92490"/>
                    </a:cubicBezTo>
                    <a:lnTo>
                      <a:pt x="274009" y="138168"/>
                    </a:lnTo>
                    <a:cubicBezTo>
                      <a:pt x="249095" y="154919"/>
                      <a:pt x="228052" y="181242"/>
                      <a:pt x="206235" y="202216"/>
                    </a:cubicBezTo>
                    <a:lnTo>
                      <a:pt x="184066" y="220023"/>
                    </a:lnTo>
                    <a:cubicBezTo>
                      <a:pt x="178718" y="225583"/>
                      <a:pt x="180829" y="225513"/>
                      <a:pt x="172595" y="232481"/>
                    </a:cubicBezTo>
                    <a:cubicBezTo>
                      <a:pt x="167879" y="236492"/>
                      <a:pt x="166542" y="236211"/>
                      <a:pt x="161405" y="241208"/>
                    </a:cubicBezTo>
                    <a:lnTo>
                      <a:pt x="124386" y="284141"/>
                    </a:lnTo>
                    <a:cubicBezTo>
                      <a:pt x="123893" y="284775"/>
                      <a:pt x="123119" y="285690"/>
                      <a:pt x="122626" y="286394"/>
                    </a:cubicBezTo>
                    <a:lnTo>
                      <a:pt x="51967" y="391475"/>
                    </a:lnTo>
                    <a:cubicBezTo>
                      <a:pt x="35780" y="420683"/>
                      <a:pt x="23253" y="452004"/>
                      <a:pt x="17341" y="484591"/>
                    </a:cubicBezTo>
                    <a:cubicBezTo>
                      <a:pt x="-7080" y="619092"/>
                      <a:pt x="-6095" y="657450"/>
                      <a:pt x="22760" y="789136"/>
                    </a:cubicBezTo>
                    <a:cubicBezTo>
                      <a:pt x="26209" y="804972"/>
                      <a:pt x="28250" y="808702"/>
                      <a:pt x="34513" y="821301"/>
                    </a:cubicBezTo>
                    <a:lnTo>
                      <a:pt x="49715" y="857899"/>
                    </a:lnTo>
                    <a:cubicBezTo>
                      <a:pt x="50137" y="858674"/>
                      <a:pt x="50841" y="859589"/>
                      <a:pt x="51263" y="860363"/>
                    </a:cubicBezTo>
                    <a:cubicBezTo>
                      <a:pt x="51756" y="861067"/>
                      <a:pt x="52389" y="861982"/>
                      <a:pt x="52882" y="862685"/>
                    </a:cubicBezTo>
                    <a:lnTo>
                      <a:pt x="72095" y="891402"/>
                    </a:lnTo>
                    <a:cubicBezTo>
                      <a:pt x="86452" y="909208"/>
                      <a:pt x="107354" y="928775"/>
                      <a:pt x="126427" y="940951"/>
                    </a:cubicBezTo>
                    <a:cubicBezTo>
                      <a:pt x="116433" y="961432"/>
                      <a:pt x="124175" y="1004858"/>
                      <a:pt x="120163" y="1030970"/>
                    </a:cubicBezTo>
                    <a:cubicBezTo>
                      <a:pt x="115307" y="1062572"/>
                      <a:pt x="116504" y="1077352"/>
                      <a:pt x="115377" y="1107265"/>
                    </a:cubicBezTo>
                    <a:lnTo>
                      <a:pt x="97994" y="1448338"/>
                    </a:lnTo>
                    <a:cubicBezTo>
                      <a:pt x="96164" y="1472620"/>
                      <a:pt x="90886" y="1511471"/>
                      <a:pt x="90182" y="1536316"/>
                    </a:cubicBezTo>
                    <a:cubicBezTo>
                      <a:pt x="89408" y="1559683"/>
                      <a:pt x="87649" y="1594734"/>
                      <a:pt x="96164" y="1614441"/>
                    </a:cubicBezTo>
                    <a:cubicBezTo>
                      <a:pt x="117207" y="1662934"/>
                      <a:pt x="164994" y="1680178"/>
                      <a:pt x="214681" y="1687709"/>
                    </a:cubicBezTo>
                    <a:cubicBezTo>
                      <a:pt x="249025" y="1692917"/>
                      <a:pt x="260356" y="1696085"/>
                      <a:pt x="293856" y="1696296"/>
                    </a:cubicBezTo>
                    <a:cubicBezTo>
                      <a:pt x="350158" y="1696718"/>
                      <a:pt x="481201" y="1725082"/>
                      <a:pt x="523709" y="1682290"/>
                    </a:cubicBezTo>
                    <a:cubicBezTo>
                      <a:pt x="556013" y="1649843"/>
                      <a:pt x="558617" y="1593889"/>
                      <a:pt x="575015" y="1549759"/>
                    </a:cubicBezTo>
                    <a:cubicBezTo>
                      <a:pt x="575226" y="1549267"/>
                      <a:pt x="578675" y="1541595"/>
                      <a:pt x="578745" y="1541454"/>
                    </a:cubicBezTo>
                    <a:cubicBezTo>
                      <a:pt x="578956" y="1540891"/>
                      <a:pt x="579941" y="1540258"/>
                      <a:pt x="580153" y="1538850"/>
                    </a:cubicBezTo>
                    <a:cubicBezTo>
                      <a:pt x="580364" y="1537513"/>
                      <a:pt x="581067" y="1537161"/>
                      <a:pt x="581560" y="1536316"/>
                    </a:cubicBezTo>
                    <a:lnTo>
                      <a:pt x="591483" y="1546733"/>
                    </a:lnTo>
                    <a:close/>
                  </a:path>
                </a:pathLst>
              </a:custGeom>
              <a:solidFill>
                <a:srgbClr val="121212"/>
              </a:solidFill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6E33E3E7-C35C-635F-41A7-448BD251DA57}"/>
                  </a:ext>
                </a:extLst>
              </p:cNvPr>
              <p:cNvSpPr/>
              <p:nvPr/>
            </p:nvSpPr>
            <p:spPr>
              <a:xfrm>
                <a:off x="5711297" y="9336549"/>
                <a:ext cx="306439" cy="419869"/>
              </a:xfrm>
              <a:custGeom>
                <a:avLst/>
                <a:gdLst>
                  <a:gd name="connsiteX0" fmla="*/ 50665 w 306439"/>
                  <a:gd name="connsiteY0" fmla="*/ 41383 h 419869"/>
                  <a:gd name="connsiteX1" fmla="*/ 186353 w 306439"/>
                  <a:gd name="connsiteY1" fmla="*/ 53489 h 419869"/>
                  <a:gd name="connsiteX2" fmla="*/ 267710 w 306439"/>
                  <a:gd name="connsiteY2" fmla="*/ 157937 h 419869"/>
                  <a:gd name="connsiteX3" fmla="*/ 256379 w 306439"/>
                  <a:gd name="connsiteY3" fmla="*/ 255064 h 419869"/>
                  <a:gd name="connsiteX4" fmla="*/ 220909 w 306439"/>
                  <a:gd name="connsiteY4" fmla="*/ 371477 h 419869"/>
                  <a:gd name="connsiteX5" fmla="*/ 162566 w 306439"/>
                  <a:gd name="connsiteY5" fmla="*/ 384991 h 419869"/>
                  <a:gd name="connsiteX6" fmla="*/ 88950 w 306439"/>
                  <a:gd name="connsiteY6" fmla="*/ 382809 h 419869"/>
                  <a:gd name="connsiteX7" fmla="*/ 33493 w 306439"/>
                  <a:gd name="connsiteY7" fmla="*/ 331711 h 419869"/>
                  <a:gd name="connsiteX8" fmla="*/ 36589 w 306439"/>
                  <a:gd name="connsiteY8" fmla="*/ 276109 h 419869"/>
                  <a:gd name="connsiteX9" fmla="*/ 42712 w 306439"/>
                  <a:gd name="connsiteY9" fmla="*/ 185386 h 419869"/>
                  <a:gd name="connsiteX10" fmla="*/ 43064 w 306439"/>
                  <a:gd name="connsiteY10" fmla="*/ 109795 h 419869"/>
                  <a:gd name="connsiteX11" fmla="*/ 50665 w 306439"/>
                  <a:gd name="connsiteY11" fmla="*/ 41383 h 419869"/>
                  <a:gd name="connsiteX12" fmla="*/ 26736 w 306439"/>
                  <a:gd name="connsiteY12" fmla="*/ 5418 h 419869"/>
                  <a:gd name="connsiteX13" fmla="*/ 14702 w 306439"/>
                  <a:gd name="connsiteY13" fmla="*/ 85302 h 419869"/>
                  <a:gd name="connsiteX14" fmla="*/ 10831 w 306439"/>
                  <a:gd name="connsiteY14" fmla="*/ 173350 h 419869"/>
                  <a:gd name="connsiteX15" fmla="*/ 2667 w 306439"/>
                  <a:gd name="connsiteY15" fmla="*/ 257035 h 419869"/>
                  <a:gd name="connsiteX16" fmla="*/ 32367 w 306439"/>
                  <a:gd name="connsiteY16" fmla="*/ 403149 h 419869"/>
                  <a:gd name="connsiteX17" fmla="*/ 183468 w 306439"/>
                  <a:gd name="connsiteY17" fmla="*/ 418141 h 419869"/>
                  <a:gd name="connsiteX18" fmla="*/ 277422 w 306439"/>
                  <a:gd name="connsiteY18" fmla="*/ 348040 h 419869"/>
                  <a:gd name="connsiteX19" fmla="*/ 282208 w 306439"/>
                  <a:gd name="connsiteY19" fmla="*/ 328896 h 419869"/>
                  <a:gd name="connsiteX20" fmla="*/ 306347 w 306439"/>
                  <a:gd name="connsiteY20" fmla="*/ 177292 h 419869"/>
                  <a:gd name="connsiteX21" fmla="*/ 296917 w 306439"/>
                  <a:gd name="connsiteY21" fmla="*/ 70733 h 419869"/>
                  <a:gd name="connsiteX22" fmla="*/ 286219 w 306439"/>
                  <a:gd name="connsiteY22" fmla="*/ 57501 h 419869"/>
                  <a:gd name="connsiteX23" fmla="*/ 272003 w 306439"/>
                  <a:gd name="connsiteY23" fmla="*/ 47718 h 419869"/>
                  <a:gd name="connsiteX24" fmla="*/ 226539 w 306439"/>
                  <a:gd name="connsiteY24" fmla="*/ 25336 h 419869"/>
                  <a:gd name="connsiteX25" fmla="*/ 147434 w 306439"/>
                  <a:gd name="connsiteY25" fmla="*/ 12526 h 419869"/>
                  <a:gd name="connsiteX26" fmla="*/ 103659 w 306439"/>
                  <a:gd name="connsiteY26" fmla="*/ 8303 h 419869"/>
                  <a:gd name="connsiteX27" fmla="*/ 26736 w 306439"/>
                  <a:gd name="connsiteY27" fmla="*/ 5418 h 419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06439" h="419869">
                    <a:moveTo>
                      <a:pt x="50665" y="41383"/>
                    </a:moveTo>
                    <a:cubicBezTo>
                      <a:pt x="107671" y="40961"/>
                      <a:pt x="135611" y="50040"/>
                      <a:pt x="186353" y="53489"/>
                    </a:cubicBezTo>
                    <a:cubicBezTo>
                      <a:pt x="280167" y="60035"/>
                      <a:pt x="265669" y="75589"/>
                      <a:pt x="267710" y="157937"/>
                    </a:cubicBezTo>
                    <a:cubicBezTo>
                      <a:pt x="268484" y="191579"/>
                      <a:pt x="265247" y="224941"/>
                      <a:pt x="256379" y="255064"/>
                    </a:cubicBezTo>
                    <a:cubicBezTo>
                      <a:pt x="244837" y="294408"/>
                      <a:pt x="243641" y="345084"/>
                      <a:pt x="220909" y="371477"/>
                    </a:cubicBezTo>
                    <a:cubicBezTo>
                      <a:pt x="205003" y="389988"/>
                      <a:pt x="193813" y="385131"/>
                      <a:pt x="162566" y="384991"/>
                    </a:cubicBezTo>
                    <a:cubicBezTo>
                      <a:pt x="137370" y="384850"/>
                      <a:pt x="112034" y="386187"/>
                      <a:pt x="88950" y="382809"/>
                    </a:cubicBezTo>
                    <a:cubicBezTo>
                      <a:pt x="39967" y="375700"/>
                      <a:pt x="23710" y="392170"/>
                      <a:pt x="33493" y="331711"/>
                    </a:cubicBezTo>
                    <a:lnTo>
                      <a:pt x="36589" y="276109"/>
                    </a:lnTo>
                    <a:cubicBezTo>
                      <a:pt x="32437" y="240636"/>
                      <a:pt x="41305" y="224589"/>
                      <a:pt x="42712" y="185386"/>
                    </a:cubicBezTo>
                    <a:cubicBezTo>
                      <a:pt x="43557" y="161385"/>
                      <a:pt x="40742" y="133021"/>
                      <a:pt x="43064" y="109795"/>
                    </a:cubicBezTo>
                    <a:cubicBezTo>
                      <a:pt x="45387" y="86498"/>
                      <a:pt x="50313" y="70733"/>
                      <a:pt x="50665" y="41383"/>
                    </a:cubicBezTo>
                    <a:close/>
                    <a:moveTo>
                      <a:pt x="26736" y="5418"/>
                    </a:moveTo>
                    <a:cubicBezTo>
                      <a:pt x="23288" y="9430"/>
                      <a:pt x="17587" y="73618"/>
                      <a:pt x="14702" y="85302"/>
                    </a:cubicBezTo>
                    <a:cubicBezTo>
                      <a:pt x="8649" y="109865"/>
                      <a:pt x="10620" y="142804"/>
                      <a:pt x="10831" y="173350"/>
                    </a:cubicBezTo>
                    <a:cubicBezTo>
                      <a:pt x="11113" y="210794"/>
                      <a:pt x="2386" y="217832"/>
                      <a:pt x="2667" y="257035"/>
                    </a:cubicBezTo>
                    <a:cubicBezTo>
                      <a:pt x="3160" y="334597"/>
                      <a:pt x="-13872" y="371266"/>
                      <a:pt x="32367" y="403149"/>
                    </a:cubicBezTo>
                    <a:cubicBezTo>
                      <a:pt x="59532" y="421871"/>
                      <a:pt x="159891" y="421378"/>
                      <a:pt x="183468" y="418141"/>
                    </a:cubicBezTo>
                    <a:cubicBezTo>
                      <a:pt x="241318" y="410258"/>
                      <a:pt x="253212" y="428065"/>
                      <a:pt x="277422" y="348040"/>
                    </a:cubicBezTo>
                    <a:cubicBezTo>
                      <a:pt x="281363" y="334949"/>
                      <a:pt x="279674" y="345576"/>
                      <a:pt x="282208" y="328896"/>
                    </a:cubicBezTo>
                    <a:cubicBezTo>
                      <a:pt x="293820" y="251616"/>
                      <a:pt x="306488" y="261962"/>
                      <a:pt x="306347" y="177292"/>
                    </a:cubicBezTo>
                    <a:cubicBezTo>
                      <a:pt x="306347" y="147027"/>
                      <a:pt x="308036" y="97267"/>
                      <a:pt x="296917" y="70733"/>
                    </a:cubicBezTo>
                    <a:lnTo>
                      <a:pt x="286219" y="57501"/>
                    </a:lnTo>
                    <a:cubicBezTo>
                      <a:pt x="281786" y="53982"/>
                      <a:pt x="277281" y="51589"/>
                      <a:pt x="272003" y="47718"/>
                    </a:cubicBezTo>
                    <a:cubicBezTo>
                      <a:pt x="252860" y="33571"/>
                      <a:pt x="255535" y="28292"/>
                      <a:pt x="226539" y="25336"/>
                    </a:cubicBezTo>
                    <a:lnTo>
                      <a:pt x="147434" y="12526"/>
                    </a:lnTo>
                    <a:cubicBezTo>
                      <a:pt x="132444" y="8937"/>
                      <a:pt x="119705" y="11541"/>
                      <a:pt x="103659" y="8303"/>
                    </a:cubicBezTo>
                    <a:cubicBezTo>
                      <a:pt x="88106" y="5207"/>
                      <a:pt x="37645" y="-6899"/>
                      <a:pt x="26736" y="5418"/>
                    </a:cubicBezTo>
                    <a:close/>
                  </a:path>
                </a:pathLst>
              </a:custGeom>
              <a:solidFill>
                <a:srgbClr val="121212"/>
              </a:solidFill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7D2090D0-C216-453A-EEF1-ECE9ED8BFBAD}"/>
                  </a:ext>
                </a:extLst>
              </p:cNvPr>
              <p:cNvSpPr/>
              <p:nvPr/>
            </p:nvSpPr>
            <p:spPr>
              <a:xfrm>
                <a:off x="5707004" y="8444529"/>
                <a:ext cx="134625" cy="156170"/>
              </a:xfrm>
              <a:custGeom>
                <a:avLst/>
                <a:gdLst>
                  <a:gd name="connsiteX0" fmla="*/ 18995 w 134625"/>
                  <a:gd name="connsiteY0" fmla="*/ 150398 h 156170"/>
                  <a:gd name="connsiteX1" fmla="*/ 48342 w 134625"/>
                  <a:gd name="connsiteY1" fmla="*/ 87899 h 156170"/>
                  <a:gd name="connsiteX2" fmla="*/ 127025 w 134625"/>
                  <a:gd name="connsiteY2" fmla="*/ 14630 h 156170"/>
                  <a:gd name="connsiteX3" fmla="*/ 134626 w 134625"/>
                  <a:gd name="connsiteY3" fmla="*/ 2806 h 156170"/>
                  <a:gd name="connsiteX4" fmla="*/ 107952 w 134625"/>
                  <a:gd name="connsiteY4" fmla="*/ 7451 h 156170"/>
                  <a:gd name="connsiteX5" fmla="*/ 46301 w 134625"/>
                  <a:gd name="connsiteY5" fmla="*/ 69810 h 156170"/>
                  <a:gd name="connsiteX6" fmla="*/ 3441 w 134625"/>
                  <a:gd name="connsiteY6" fmla="*/ 155255 h 156170"/>
                  <a:gd name="connsiteX7" fmla="*/ 18995 w 134625"/>
                  <a:gd name="connsiteY7" fmla="*/ 150398 h 156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4625" h="156170">
                    <a:moveTo>
                      <a:pt x="18995" y="150398"/>
                    </a:moveTo>
                    <a:cubicBezTo>
                      <a:pt x="11957" y="122104"/>
                      <a:pt x="33070" y="108098"/>
                      <a:pt x="48342" y="87899"/>
                    </a:cubicBezTo>
                    <a:cubicBezTo>
                      <a:pt x="100281" y="19557"/>
                      <a:pt x="105841" y="33774"/>
                      <a:pt x="127025" y="14630"/>
                    </a:cubicBezTo>
                    <a:cubicBezTo>
                      <a:pt x="134978" y="7451"/>
                      <a:pt x="131459" y="14419"/>
                      <a:pt x="134626" y="2806"/>
                    </a:cubicBezTo>
                    <a:cubicBezTo>
                      <a:pt x="124350" y="-2402"/>
                      <a:pt x="118650" y="-80"/>
                      <a:pt x="107952" y="7451"/>
                    </a:cubicBezTo>
                    <a:lnTo>
                      <a:pt x="46301" y="69810"/>
                    </a:lnTo>
                    <a:cubicBezTo>
                      <a:pt x="40742" y="76567"/>
                      <a:pt x="-14083" y="148428"/>
                      <a:pt x="3441" y="155255"/>
                    </a:cubicBezTo>
                    <a:cubicBezTo>
                      <a:pt x="10198" y="157929"/>
                      <a:pt x="3371" y="154269"/>
                      <a:pt x="18995" y="150398"/>
                    </a:cubicBezTo>
                    <a:close/>
                  </a:path>
                </a:pathLst>
              </a:custGeom>
              <a:solidFill>
                <a:srgbClr val="121212"/>
              </a:solidFill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CC326913-B1C8-5CD4-E678-6CDDA27122A6}"/>
                  </a:ext>
                </a:extLst>
              </p:cNvPr>
              <p:cNvSpPr/>
              <p:nvPr/>
            </p:nvSpPr>
            <p:spPr>
              <a:xfrm>
                <a:off x="6454263" y="8347251"/>
                <a:ext cx="90722" cy="95720"/>
              </a:xfrm>
              <a:custGeom>
                <a:avLst/>
                <a:gdLst>
                  <a:gd name="connsiteX0" fmla="*/ 3032 w 90722"/>
                  <a:gd name="connsiteY0" fmla="*/ 95720 h 95720"/>
                  <a:gd name="connsiteX1" fmla="*/ 19219 w 90722"/>
                  <a:gd name="connsiteY1" fmla="*/ 72494 h 95720"/>
                  <a:gd name="connsiteX2" fmla="*/ 41740 w 90722"/>
                  <a:gd name="connsiteY2" fmla="*/ 46875 h 95720"/>
                  <a:gd name="connsiteX3" fmla="*/ 90723 w 90722"/>
                  <a:gd name="connsiteY3" fmla="*/ 0 h 95720"/>
                  <a:gd name="connsiteX4" fmla="*/ 10844 w 90722"/>
                  <a:gd name="connsiteY4" fmla="*/ 64048 h 95720"/>
                  <a:gd name="connsiteX5" fmla="*/ 3032 w 90722"/>
                  <a:gd name="connsiteY5" fmla="*/ 95720 h 95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0722" h="95720">
                    <a:moveTo>
                      <a:pt x="3032" y="95720"/>
                    </a:moveTo>
                    <a:cubicBezTo>
                      <a:pt x="26257" y="89456"/>
                      <a:pt x="10985" y="88893"/>
                      <a:pt x="19219" y="72494"/>
                    </a:cubicBezTo>
                    <a:cubicBezTo>
                      <a:pt x="24146" y="62711"/>
                      <a:pt x="33998" y="54617"/>
                      <a:pt x="41740" y="46875"/>
                    </a:cubicBezTo>
                    <a:cubicBezTo>
                      <a:pt x="91286" y="-2604"/>
                      <a:pt x="89386" y="32939"/>
                      <a:pt x="90723" y="0"/>
                    </a:cubicBezTo>
                    <a:cubicBezTo>
                      <a:pt x="60179" y="7249"/>
                      <a:pt x="28720" y="39133"/>
                      <a:pt x="10844" y="64048"/>
                    </a:cubicBezTo>
                    <a:cubicBezTo>
                      <a:pt x="2962" y="75028"/>
                      <a:pt x="-4287" y="81292"/>
                      <a:pt x="3032" y="95720"/>
                    </a:cubicBezTo>
                    <a:close/>
                  </a:path>
                </a:pathLst>
              </a:custGeom>
              <a:solidFill>
                <a:srgbClr val="121212"/>
              </a:solidFill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6A4AB3AE-772F-A079-592F-161A370560D9}"/>
                  </a:ext>
                </a:extLst>
              </p:cNvPr>
              <p:cNvSpPr/>
              <p:nvPr/>
            </p:nvSpPr>
            <p:spPr>
              <a:xfrm>
                <a:off x="6402200" y="8706880"/>
                <a:ext cx="54461" cy="95746"/>
              </a:xfrm>
              <a:custGeom>
                <a:avLst/>
                <a:gdLst>
                  <a:gd name="connsiteX0" fmla="*/ 2874 w 54461"/>
                  <a:gd name="connsiteY0" fmla="*/ 95746 h 95746"/>
                  <a:gd name="connsiteX1" fmla="*/ 14275 w 54461"/>
                  <a:gd name="connsiteY1" fmla="*/ 75124 h 95746"/>
                  <a:gd name="connsiteX2" fmla="*/ 41512 w 54461"/>
                  <a:gd name="connsiteY2" fmla="*/ 22478 h 95746"/>
                  <a:gd name="connsiteX3" fmla="*/ 54461 w 54461"/>
                  <a:gd name="connsiteY3" fmla="*/ 308 h 95746"/>
                  <a:gd name="connsiteX4" fmla="*/ 38978 w 54461"/>
                  <a:gd name="connsiteY4" fmla="*/ 3897 h 95746"/>
                  <a:gd name="connsiteX5" fmla="*/ 21032 w 54461"/>
                  <a:gd name="connsiteY5" fmla="*/ 33880 h 95746"/>
                  <a:gd name="connsiteX6" fmla="*/ 2874 w 54461"/>
                  <a:gd name="connsiteY6" fmla="*/ 95746 h 95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461" h="95746">
                    <a:moveTo>
                      <a:pt x="2874" y="95746"/>
                    </a:moveTo>
                    <a:cubicBezTo>
                      <a:pt x="24832" y="89693"/>
                      <a:pt x="9349" y="92861"/>
                      <a:pt x="14275" y="75124"/>
                    </a:cubicBezTo>
                    <a:lnTo>
                      <a:pt x="41512" y="22478"/>
                    </a:lnTo>
                    <a:cubicBezTo>
                      <a:pt x="49746" y="9176"/>
                      <a:pt x="51365" y="13821"/>
                      <a:pt x="54461" y="308"/>
                    </a:cubicBezTo>
                    <a:cubicBezTo>
                      <a:pt x="49042" y="237"/>
                      <a:pt x="45875" y="-1452"/>
                      <a:pt x="38978" y="3897"/>
                    </a:cubicBezTo>
                    <a:lnTo>
                      <a:pt x="21032" y="33880"/>
                    </a:lnTo>
                    <a:cubicBezTo>
                      <a:pt x="7730" y="58795"/>
                      <a:pt x="-6134" y="76813"/>
                      <a:pt x="2874" y="95746"/>
                    </a:cubicBezTo>
                    <a:close/>
                  </a:path>
                </a:pathLst>
              </a:custGeom>
              <a:solidFill>
                <a:srgbClr val="121212"/>
              </a:solidFill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D6DD97FB-51EE-5A26-BFA4-D5682E1E025B}"/>
                  </a:ext>
                </a:extLst>
              </p:cNvPr>
              <p:cNvSpPr/>
              <p:nvPr/>
            </p:nvSpPr>
            <p:spPr>
              <a:xfrm>
                <a:off x="5777938" y="9410027"/>
                <a:ext cx="32386" cy="119720"/>
              </a:xfrm>
              <a:custGeom>
                <a:avLst/>
                <a:gdLst>
                  <a:gd name="connsiteX0" fmla="*/ 0 w 32386"/>
                  <a:gd name="connsiteY0" fmla="*/ 119721 h 119720"/>
                  <a:gd name="connsiteX1" fmla="*/ 14639 w 32386"/>
                  <a:gd name="connsiteY1" fmla="*/ 100717 h 119720"/>
                  <a:gd name="connsiteX2" fmla="*/ 19987 w 32386"/>
                  <a:gd name="connsiteY2" fmla="*/ 0 h 119720"/>
                  <a:gd name="connsiteX3" fmla="*/ 11542 w 32386"/>
                  <a:gd name="connsiteY3" fmla="*/ 59262 h 119720"/>
                  <a:gd name="connsiteX4" fmla="*/ 0 w 32386"/>
                  <a:gd name="connsiteY4" fmla="*/ 119721 h 119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386" h="119720">
                    <a:moveTo>
                      <a:pt x="0" y="119721"/>
                    </a:moveTo>
                    <a:cubicBezTo>
                      <a:pt x="18861" y="118031"/>
                      <a:pt x="14498" y="111486"/>
                      <a:pt x="14639" y="100717"/>
                    </a:cubicBezTo>
                    <a:cubicBezTo>
                      <a:pt x="15413" y="42863"/>
                      <a:pt x="50391" y="10557"/>
                      <a:pt x="19987" y="0"/>
                    </a:cubicBezTo>
                    <a:cubicBezTo>
                      <a:pt x="9501" y="16892"/>
                      <a:pt x="22802" y="22100"/>
                      <a:pt x="11542" y="59262"/>
                    </a:cubicBezTo>
                    <a:lnTo>
                      <a:pt x="0" y="119721"/>
                    </a:lnTo>
                    <a:close/>
                  </a:path>
                </a:pathLst>
              </a:custGeom>
              <a:solidFill>
                <a:srgbClr val="121212"/>
              </a:solidFill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E0D59631-E772-CC16-7D4F-B8E59B2A6E4A}"/>
                  </a:ext>
                </a:extLst>
              </p:cNvPr>
              <p:cNvSpPr/>
              <p:nvPr/>
            </p:nvSpPr>
            <p:spPr>
              <a:xfrm>
                <a:off x="6605018" y="9705483"/>
                <a:ext cx="111619" cy="55963"/>
              </a:xfrm>
              <a:custGeom>
                <a:avLst/>
                <a:gdLst>
                  <a:gd name="connsiteX0" fmla="*/ 0 w 111619"/>
                  <a:gd name="connsiteY0" fmla="*/ 55964 h 55963"/>
                  <a:gd name="connsiteX1" fmla="*/ 57428 w 111619"/>
                  <a:gd name="connsiteY1" fmla="*/ 33653 h 55963"/>
                  <a:gd name="connsiteX2" fmla="*/ 111619 w 111619"/>
                  <a:gd name="connsiteY2" fmla="*/ 4022 h 55963"/>
                  <a:gd name="connsiteX3" fmla="*/ 85087 w 111619"/>
                  <a:gd name="connsiteY3" fmla="*/ 9371 h 55963"/>
                  <a:gd name="connsiteX4" fmla="*/ 52431 w 111619"/>
                  <a:gd name="connsiteY4" fmla="*/ 24855 h 55963"/>
                  <a:gd name="connsiteX5" fmla="*/ 0 w 111619"/>
                  <a:gd name="connsiteY5" fmla="*/ 55964 h 55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619" h="55963">
                    <a:moveTo>
                      <a:pt x="0" y="55964"/>
                    </a:moveTo>
                    <a:cubicBezTo>
                      <a:pt x="15976" y="54486"/>
                      <a:pt x="40115" y="40550"/>
                      <a:pt x="57428" y="33653"/>
                    </a:cubicBezTo>
                    <a:cubicBezTo>
                      <a:pt x="76008" y="26262"/>
                      <a:pt x="101485" y="17394"/>
                      <a:pt x="111619" y="4022"/>
                    </a:cubicBezTo>
                    <a:cubicBezTo>
                      <a:pt x="107467" y="1417"/>
                      <a:pt x="114223" y="-5832"/>
                      <a:pt x="85087" y="9371"/>
                    </a:cubicBezTo>
                    <a:lnTo>
                      <a:pt x="52431" y="24855"/>
                    </a:lnTo>
                    <a:cubicBezTo>
                      <a:pt x="563" y="48503"/>
                      <a:pt x="5771" y="30204"/>
                      <a:pt x="0" y="55964"/>
                    </a:cubicBezTo>
                    <a:close/>
                  </a:path>
                </a:pathLst>
              </a:custGeom>
              <a:solidFill>
                <a:srgbClr val="121212"/>
              </a:solidFill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2F49BC4E-0242-BE18-3B6D-17A88C07DD48}"/>
                  </a:ext>
                </a:extLst>
              </p:cNvPr>
              <p:cNvSpPr/>
              <p:nvPr/>
            </p:nvSpPr>
            <p:spPr>
              <a:xfrm>
                <a:off x="6497129" y="8379416"/>
                <a:ext cx="55655" cy="71578"/>
              </a:xfrm>
              <a:custGeom>
                <a:avLst/>
                <a:gdLst>
                  <a:gd name="connsiteX0" fmla="*/ 0 w 55655"/>
                  <a:gd name="connsiteY0" fmla="*/ 71579 h 71578"/>
                  <a:gd name="connsiteX1" fmla="*/ 45957 w 55655"/>
                  <a:gd name="connsiteY1" fmla="*/ 21889 h 71578"/>
                  <a:gd name="connsiteX2" fmla="*/ 53487 w 55655"/>
                  <a:gd name="connsiteY2" fmla="*/ 13584 h 71578"/>
                  <a:gd name="connsiteX3" fmla="*/ 55528 w 55655"/>
                  <a:gd name="connsiteY3" fmla="*/ 0 h 71578"/>
                  <a:gd name="connsiteX4" fmla="*/ 21043 w 55655"/>
                  <a:gd name="connsiteY4" fmla="*/ 28857 h 71578"/>
                  <a:gd name="connsiteX5" fmla="*/ 0 w 55655"/>
                  <a:gd name="connsiteY5" fmla="*/ 71579 h 715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655" h="71578">
                    <a:moveTo>
                      <a:pt x="0" y="71579"/>
                    </a:moveTo>
                    <a:cubicBezTo>
                      <a:pt x="29911" y="64752"/>
                      <a:pt x="-3378" y="69890"/>
                      <a:pt x="45957" y="21889"/>
                    </a:cubicBezTo>
                    <a:lnTo>
                      <a:pt x="53487" y="13584"/>
                    </a:lnTo>
                    <a:cubicBezTo>
                      <a:pt x="56725" y="6686"/>
                      <a:pt x="55317" y="7812"/>
                      <a:pt x="55528" y="0"/>
                    </a:cubicBezTo>
                    <a:cubicBezTo>
                      <a:pt x="42438" y="3378"/>
                      <a:pt x="30262" y="18159"/>
                      <a:pt x="21043" y="28857"/>
                    </a:cubicBezTo>
                    <a:cubicBezTo>
                      <a:pt x="10768" y="40751"/>
                      <a:pt x="282" y="54406"/>
                      <a:pt x="0" y="71579"/>
                    </a:cubicBezTo>
                    <a:close/>
                  </a:path>
                </a:pathLst>
              </a:custGeom>
              <a:solidFill>
                <a:srgbClr val="121212"/>
              </a:solidFill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5FDCA73E-AF41-D1CD-6E0D-2969866FC25B}"/>
                  </a:ext>
                </a:extLst>
              </p:cNvPr>
              <p:cNvSpPr/>
              <p:nvPr/>
            </p:nvSpPr>
            <p:spPr>
              <a:xfrm>
                <a:off x="6600865" y="9695530"/>
                <a:ext cx="75937" cy="33751"/>
              </a:xfrm>
              <a:custGeom>
                <a:avLst/>
                <a:gdLst>
                  <a:gd name="connsiteX0" fmla="*/ 0 w 75937"/>
                  <a:gd name="connsiteY0" fmla="*/ 21998 h 33751"/>
                  <a:gd name="connsiteX1" fmla="*/ 4152 w 75937"/>
                  <a:gd name="connsiteY1" fmla="*/ 33752 h 33751"/>
                  <a:gd name="connsiteX2" fmla="*/ 29840 w 75937"/>
                  <a:gd name="connsiteY2" fmla="*/ 23828 h 33751"/>
                  <a:gd name="connsiteX3" fmla="*/ 75938 w 75937"/>
                  <a:gd name="connsiteY3" fmla="*/ 2009 h 33751"/>
                  <a:gd name="connsiteX4" fmla="*/ 0 w 75937"/>
                  <a:gd name="connsiteY4" fmla="*/ 21998 h 33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937" h="33751">
                    <a:moveTo>
                      <a:pt x="0" y="21998"/>
                    </a:moveTo>
                    <a:cubicBezTo>
                      <a:pt x="2956" y="27136"/>
                      <a:pt x="2252" y="26502"/>
                      <a:pt x="4152" y="33752"/>
                    </a:cubicBezTo>
                    <a:lnTo>
                      <a:pt x="29840" y="23828"/>
                    </a:lnTo>
                    <a:cubicBezTo>
                      <a:pt x="57147" y="12707"/>
                      <a:pt x="65803" y="15241"/>
                      <a:pt x="75938" y="2009"/>
                    </a:cubicBezTo>
                    <a:cubicBezTo>
                      <a:pt x="57780" y="-6366"/>
                      <a:pt x="36033" y="13622"/>
                      <a:pt x="0" y="21998"/>
                    </a:cubicBezTo>
                    <a:close/>
                  </a:path>
                </a:pathLst>
              </a:custGeom>
              <a:solidFill>
                <a:srgbClr val="121212"/>
              </a:solidFill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E0A3BC2F-95B4-3A1C-E5D8-CC99CCD4270D}"/>
                  </a:ext>
                </a:extLst>
              </p:cNvPr>
              <p:cNvSpPr/>
              <p:nvPr/>
            </p:nvSpPr>
            <p:spPr>
              <a:xfrm>
                <a:off x="6440840" y="8734848"/>
                <a:ext cx="31967" cy="67778"/>
              </a:xfrm>
              <a:custGeom>
                <a:avLst/>
                <a:gdLst>
                  <a:gd name="connsiteX0" fmla="*/ 9980 w 31967"/>
                  <a:gd name="connsiteY0" fmla="*/ 57503 h 67778"/>
                  <a:gd name="connsiteX1" fmla="*/ 14414 w 31967"/>
                  <a:gd name="connsiteY1" fmla="*/ 49972 h 67778"/>
                  <a:gd name="connsiteX2" fmla="*/ 24196 w 31967"/>
                  <a:gd name="connsiteY2" fmla="*/ 0 h 67778"/>
                  <a:gd name="connsiteX3" fmla="*/ 11106 w 31967"/>
                  <a:gd name="connsiteY3" fmla="*/ 34699 h 67778"/>
                  <a:gd name="connsiteX4" fmla="*/ 1746 w 31967"/>
                  <a:gd name="connsiteY4" fmla="*/ 49901 h 67778"/>
                  <a:gd name="connsiteX5" fmla="*/ 4209 w 31967"/>
                  <a:gd name="connsiteY5" fmla="*/ 67778 h 67778"/>
                  <a:gd name="connsiteX6" fmla="*/ 9980 w 31967"/>
                  <a:gd name="connsiteY6" fmla="*/ 57503 h 67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967" h="67778">
                    <a:moveTo>
                      <a:pt x="9980" y="57503"/>
                    </a:moveTo>
                    <a:cubicBezTo>
                      <a:pt x="12021" y="53843"/>
                      <a:pt x="12302" y="53209"/>
                      <a:pt x="14414" y="49972"/>
                    </a:cubicBezTo>
                    <a:cubicBezTo>
                      <a:pt x="27011" y="30687"/>
                      <a:pt x="41087" y="12035"/>
                      <a:pt x="24196" y="0"/>
                    </a:cubicBezTo>
                    <a:cubicBezTo>
                      <a:pt x="8713" y="11472"/>
                      <a:pt x="21592" y="14076"/>
                      <a:pt x="11106" y="34699"/>
                    </a:cubicBezTo>
                    <a:cubicBezTo>
                      <a:pt x="9910" y="36951"/>
                      <a:pt x="1816" y="49901"/>
                      <a:pt x="1746" y="49901"/>
                    </a:cubicBezTo>
                    <a:cubicBezTo>
                      <a:pt x="-3110" y="63978"/>
                      <a:pt x="3646" y="66863"/>
                      <a:pt x="4209" y="67778"/>
                    </a:cubicBezTo>
                    <a:lnTo>
                      <a:pt x="9980" y="57503"/>
                    </a:lnTo>
                    <a:close/>
                  </a:path>
                </a:pathLst>
              </a:custGeom>
              <a:solidFill>
                <a:srgbClr val="121212"/>
              </a:solidFill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9F824DAF-9D24-5042-1233-8C8FEC02F75E}"/>
                  </a:ext>
                </a:extLst>
              </p:cNvPr>
              <p:cNvSpPr/>
              <p:nvPr/>
            </p:nvSpPr>
            <p:spPr>
              <a:xfrm>
                <a:off x="7040253" y="9098303"/>
                <a:ext cx="63954" cy="39906"/>
              </a:xfrm>
              <a:custGeom>
                <a:avLst/>
                <a:gdLst>
                  <a:gd name="connsiteX0" fmla="*/ 38478 w 63954"/>
                  <a:gd name="connsiteY0" fmla="*/ 23015 h 39906"/>
                  <a:gd name="connsiteX1" fmla="*/ 63955 w 63954"/>
                  <a:gd name="connsiteY1" fmla="*/ 0 h 39906"/>
                  <a:gd name="connsiteX2" fmla="*/ 28695 w 63954"/>
                  <a:gd name="connsiteY2" fmla="*/ 16681 h 39906"/>
                  <a:gd name="connsiteX3" fmla="*/ 52 w 63954"/>
                  <a:gd name="connsiteY3" fmla="*/ 39907 h 39906"/>
                  <a:gd name="connsiteX4" fmla="*/ 38478 w 63954"/>
                  <a:gd name="connsiteY4" fmla="*/ 23015 h 39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954" h="39906">
                    <a:moveTo>
                      <a:pt x="38478" y="23015"/>
                    </a:moveTo>
                    <a:cubicBezTo>
                      <a:pt x="38478" y="23015"/>
                      <a:pt x="61140" y="23015"/>
                      <a:pt x="63955" y="0"/>
                    </a:cubicBezTo>
                    <a:cubicBezTo>
                      <a:pt x="45656" y="4504"/>
                      <a:pt x="43827" y="10769"/>
                      <a:pt x="28695" y="16681"/>
                    </a:cubicBezTo>
                    <a:cubicBezTo>
                      <a:pt x="-5579" y="30053"/>
                      <a:pt x="755" y="16329"/>
                      <a:pt x="52" y="39907"/>
                    </a:cubicBezTo>
                    <a:lnTo>
                      <a:pt x="38478" y="23015"/>
                    </a:lnTo>
                    <a:close/>
                  </a:path>
                </a:pathLst>
              </a:custGeom>
              <a:solidFill>
                <a:srgbClr val="121212"/>
              </a:solidFill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A5331EA8-1CFA-009D-D7A2-A07953E6AFDA}"/>
                  </a:ext>
                </a:extLst>
              </p:cNvPr>
              <p:cNvSpPr/>
              <p:nvPr/>
            </p:nvSpPr>
            <p:spPr>
              <a:xfrm>
                <a:off x="6528939" y="8403065"/>
                <a:ext cx="39852" cy="63977"/>
              </a:xfrm>
              <a:custGeom>
                <a:avLst/>
                <a:gdLst>
                  <a:gd name="connsiteX0" fmla="*/ 0 w 39852"/>
                  <a:gd name="connsiteY0" fmla="*/ 63978 h 63977"/>
                  <a:gd name="connsiteX1" fmla="*/ 32726 w 39852"/>
                  <a:gd name="connsiteY1" fmla="*/ 24704 h 63977"/>
                  <a:gd name="connsiteX2" fmla="*/ 35963 w 39852"/>
                  <a:gd name="connsiteY2" fmla="*/ 0 h 63977"/>
                  <a:gd name="connsiteX3" fmla="*/ 23788 w 39852"/>
                  <a:gd name="connsiteY3" fmla="*/ 15906 h 63977"/>
                  <a:gd name="connsiteX4" fmla="*/ 7319 w 39852"/>
                  <a:gd name="connsiteY4" fmla="*/ 47297 h 63977"/>
                  <a:gd name="connsiteX5" fmla="*/ 0 w 39852"/>
                  <a:gd name="connsiteY5" fmla="*/ 63978 h 63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852" h="63977">
                    <a:moveTo>
                      <a:pt x="0" y="63978"/>
                    </a:moveTo>
                    <a:cubicBezTo>
                      <a:pt x="15131" y="59262"/>
                      <a:pt x="18157" y="48353"/>
                      <a:pt x="32726" y="24704"/>
                    </a:cubicBezTo>
                    <a:cubicBezTo>
                      <a:pt x="40960" y="11261"/>
                      <a:pt x="42086" y="10065"/>
                      <a:pt x="35963" y="0"/>
                    </a:cubicBezTo>
                    <a:cubicBezTo>
                      <a:pt x="23225" y="8727"/>
                      <a:pt x="29911" y="1760"/>
                      <a:pt x="23788" y="15906"/>
                    </a:cubicBezTo>
                    <a:lnTo>
                      <a:pt x="7319" y="47297"/>
                    </a:lnTo>
                    <a:cubicBezTo>
                      <a:pt x="2534" y="56799"/>
                      <a:pt x="3097" y="52365"/>
                      <a:pt x="0" y="63978"/>
                    </a:cubicBezTo>
                    <a:close/>
                  </a:path>
                </a:pathLst>
              </a:custGeom>
              <a:solidFill>
                <a:srgbClr val="121212"/>
              </a:solidFill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4DD08BD3-1F0E-9A99-4F0C-F3A2AFC81262}"/>
                  </a:ext>
                </a:extLst>
              </p:cNvPr>
              <p:cNvSpPr/>
              <p:nvPr/>
            </p:nvSpPr>
            <p:spPr>
              <a:xfrm>
                <a:off x="5831263" y="9413828"/>
                <a:ext cx="18702" cy="67989"/>
              </a:xfrm>
              <a:custGeom>
                <a:avLst/>
                <a:gdLst>
                  <a:gd name="connsiteX0" fmla="*/ 2625 w 18702"/>
                  <a:gd name="connsiteY0" fmla="*/ 67989 h 67989"/>
                  <a:gd name="connsiteX1" fmla="*/ 10719 w 18702"/>
                  <a:gd name="connsiteY1" fmla="*/ 56236 h 67989"/>
                  <a:gd name="connsiteX2" fmla="*/ 14589 w 18702"/>
                  <a:gd name="connsiteY2" fmla="*/ 0 h 67989"/>
                  <a:gd name="connsiteX3" fmla="*/ 6778 w 18702"/>
                  <a:gd name="connsiteY3" fmla="*/ 12176 h 67989"/>
                  <a:gd name="connsiteX4" fmla="*/ 3540 w 18702"/>
                  <a:gd name="connsiteY4" fmla="*/ 33009 h 67989"/>
                  <a:gd name="connsiteX5" fmla="*/ 2625 w 18702"/>
                  <a:gd name="connsiteY5" fmla="*/ 67989 h 67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702" h="67989">
                    <a:moveTo>
                      <a:pt x="2625" y="67989"/>
                    </a:moveTo>
                    <a:cubicBezTo>
                      <a:pt x="14801" y="62922"/>
                      <a:pt x="7974" y="75098"/>
                      <a:pt x="10719" y="56236"/>
                    </a:cubicBezTo>
                    <a:cubicBezTo>
                      <a:pt x="15293" y="25267"/>
                      <a:pt x="23809" y="15273"/>
                      <a:pt x="14589" y="0"/>
                    </a:cubicBezTo>
                    <a:cubicBezTo>
                      <a:pt x="6003" y="6405"/>
                      <a:pt x="9452" y="282"/>
                      <a:pt x="6778" y="12176"/>
                    </a:cubicBezTo>
                    <a:cubicBezTo>
                      <a:pt x="5370" y="18159"/>
                      <a:pt x="4455" y="28575"/>
                      <a:pt x="3540" y="33009"/>
                    </a:cubicBezTo>
                    <a:cubicBezTo>
                      <a:pt x="-401" y="53139"/>
                      <a:pt x="-1527" y="50323"/>
                      <a:pt x="2625" y="67989"/>
                    </a:cubicBezTo>
                    <a:close/>
                  </a:path>
                </a:pathLst>
              </a:custGeom>
              <a:solidFill>
                <a:srgbClr val="121212"/>
              </a:solidFill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C4B4AD0F-53ED-CBC0-1356-914C0EBAF11C}"/>
                  </a:ext>
                </a:extLst>
              </p:cNvPr>
              <p:cNvSpPr/>
              <p:nvPr/>
            </p:nvSpPr>
            <p:spPr>
              <a:xfrm>
                <a:off x="7040234" y="9130257"/>
                <a:ext cx="63973" cy="40046"/>
              </a:xfrm>
              <a:custGeom>
                <a:avLst/>
                <a:gdLst>
                  <a:gd name="connsiteX0" fmla="*/ 0 w 63973"/>
                  <a:gd name="connsiteY0" fmla="*/ 31954 h 40046"/>
                  <a:gd name="connsiteX1" fmla="*/ 8375 w 63973"/>
                  <a:gd name="connsiteY1" fmla="*/ 39062 h 40046"/>
                  <a:gd name="connsiteX2" fmla="*/ 15835 w 63973"/>
                  <a:gd name="connsiteY2" fmla="*/ 36458 h 40046"/>
                  <a:gd name="connsiteX3" fmla="*/ 45534 w 63973"/>
                  <a:gd name="connsiteY3" fmla="*/ 21467 h 40046"/>
                  <a:gd name="connsiteX4" fmla="*/ 47927 w 63973"/>
                  <a:gd name="connsiteY4" fmla="*/ 19848 h 40046"/>
                  <a:gd name="connsiteX5" fmla="*/ 63973 w 63973"/>
                  <a:gd name="connsiteY5" fmla="*/ 11965 h 40046"/>
                  <a:gd name="connsiteX6" fmla="*/ 55950 w 63973"/>
                  <a:gd name="connsiteY6" fmla="*/ 0 h 40046"/>
                  <a:gd name="connsiteX7" fmla="*/ 30122 w 63973"/>
                  <a:gd name="connsiteY7" fmla="*/ 18159 h 40046"/>
                  <a:gd name="connsiteX8" fmla="*/ 0 w 63973"/>
                  <a:gd name="connsiteY8" fmla="*/ 31954 h 40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973" h="40046">
                    <a:moveTo>
                      <a:pt x="0" y="31954"/>
                    </a:moveTo>
                    <a:cubicBezTo>
                      <a:pt x="2885" y="35754"/>
                      <a:pt x="1408" y="38218"/>
                      <a:pt x="8375" y="39062"/>
                    </a:cubicBezTo>
                    <a:cubicBezTo>
                      <a:pt x="24843" y="41174"/>
                      <a:pt x="8445" y="39696"/>
                      <a:pt x="15835" y="36458"/>
                    </a:cubicBezTo>
                    <a:lnTo>
                      <a:pt x="45534" y="21467"/>
                    </a:lnTo>
                    <a:cubicBezTo>
                      <a:pt x="46238" y="20974"/>
                      <a:pt x="47224" y="20341"/>
                      <a:pt x="47927" y="19848"/>
                    </a:cubicBezTo>
                    <a:lnTo>
                      <a:pt x="63973" y="11965"/>
                    </a:lnTo>
                    <a:lnTo>
                      <a:pt x="55950" y="0"/>
                    </a:lnTo>
                    <a:cubicBezTo>
                      <a:pt x="41664" y="9642"/>
                      <a:pt x="53346" y="6686"/>
                      <a:pt x="30122" y="18159"/>
                    </a:cubicBezTo>
                    <a:lnTo>
                      <a:pt x="0" y="31954"/>
                    </a:lnTo>
                    <a:close/>
                  </a:path>
                </a:pathLst>
              </a:custGeom>
              <a:solidFill>
                <a:srgbClr val="121212"/>
              </a:solidFill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CD9FB129-3185-8175-AAEF-1BBD0E7AF166}"/>
                  </a:ext>
                </a:extLst>
              </p:cNvPr>
              <p:cNvSpPr/>
              <p:nvPr/>
            </p:nvSpPr>
            <p:spPr>
              <a:xfrm>
                <a:off x="5785890" y="8499207"/>
                <a:ext cx="43845" cy="55813"/>
              </a:xfrm>
              <a:custGeom>
                <a:avLst/>
                <a:gdLst>
                  <a:gd name="connsiteX0" fmla="*/ 0 w 43845"/>
                  <a:gd name="connsiteY0" fmla="*/ 55813 h 55813"/>
                  <a:gd name="connsiteX1" fmla="*/ 34274 w 43845"/>
                  <a:gd name="connsiteY1" fmla="*/ 18018 h 55813"/>
                  <a:gd name="connsiteX2" fmla="*/ 43845 w 43845"/>
                  <a:gd name="connsiteY2" fmla="*/ 0 h 55813"/>
                  <a:gd name="connsiteX3" fmla="*/ 18509 w 43845"/>
                  <a:gd name="connsiteY3" fmla="*/ 22382 h 55813"/>
                  <a:gd name="connsiteX4" fmla="*/ 0 w 43845"/>
                  <a:gd name="connsiteY4" fmla="*/ 55813 h 55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845" h="55813">
                    <a:moveTo>
                      <a:pt x="0" y="55813"/>
                    </a:moveTo>
                    <a:cubicBezTo>
                      <a:pt x="17313" y="51238"/>
                      <a:pt x="4715" y="53280"/>
                      <a:pt x="34274" y="18018"/>
                    </a:cubicBezTo>
                    <a:cubicBezTo>
                      <a:pt x="41593" y="9290"/>
                      <a:pt x="40608" y="13162"/>
                      <a:pt x="43845" y="0"/>
                    </a:cubicBezTo>
                    <a:cubicBezTo>
                      <a:pt x="30685" y="1408"/>
                      <a:pt x="32585" y="1056"/>
                      <a:pt x="18509" y="22382"/>
                    </a:cubicBezTo>
                    <a:cubicBezTo>
                      <a:pt x="11753" y="32657"/>
                      <a:pt x="2956" y="44623"/>
                      <a:pt x="0" y="55813"/>
                    </a:cubicBezTo>
                    <a:close/>
                  </a:path>
                </a:pathLst>
              </a:custGeom>
              <a:solidFill>
                <a:srgbClr val="121212"/>
              </a:solidFill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31545397-9FF7-987A-AA23-5451833E4693}"/>
                  </a:ext>
                </a:extLst>
              </p:cNvPr>
              <p:cNvSpPr/>
              <p:nvPr/>
            </p:nvSpPr>
            <p:spPr>
              <a:xfrm>
                <a:off x="6093793" y="9114280"/>
                <a:ext cx="31937" cy="39554"/>
              </a:xfrm>
              <a:custGeom>
                <a:avLst/>
                <a:gdLst>
                  <a:gd name="connsiteX0" fmla="*/ 0 w 31937"/>
                  <a:gd name="connsiteY0" fmla="*/ 39555 h 39554"/>
                  <a:gd name="connsiteX1" fmla="*/ 21324 w 31937"/>
                  <a:gd name="connsiteY1" fmla="*/ 25549 h 39554"/>
                  <a:gd name="connsiteX2" fmla="*/ 27729 w 31937"/>
                  <a:gd name="connsiteY2" fmla="*/ 0 h 39554"/>
                  <a:gd name="connsiteX3" fmla="*/ 0 w 31937"/>
                  <a:gd name="connsiteY3" fmla="*/ 39555 h 39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937" h="39554">
                    <a:moveTo>
                      <a:pt x="0" y="39555"/>
                    </a:moveTo>
                    <a:lnTo>
                      <a:pt x="21324" y="25549"/>
                    </a:lnTo>
                    <a:cubicBezTo>
                      <a:pt x="32303" y="12458"/>
                      <a:pt x="35330" y="15977"/>
                      <a:pt x="27729" y="0"/>
                    </a:cubicBezTo>
                    <a:cubicBezTo>
                      <a:pt x="19987" y="3026"/>
                      <a:pt x="985" y="25549"/>
                      <a:pt x="0" y="39555"/>
                    </a:cubicBezTo>
                    <a:close/>
                  </a:path>
                </a:pathLst>
              </a:custGeom>
              <a:solidFill>
                <a:srgbClr val="121212"/>
              </a:solidFill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2C1B7F72-3D0B-ECFC-D711-6EB95F5D2784}"/>
                  </a:ext>
                </a:extLst>
              </p:cNvPr>
              <p:cNvSpPr/>
              <p:nvPr/>
            </p:nvSpPr>
            <p:spPr>
              <a:xfrm>
                <a:off x="6121522" y="9134198"/>
                <a:ext cx="35892" cy="31883"/>
              </a:xfrm>
              <a:custGeom>
                <a:avLst/>
                <a:gdLst>
                  <a:gd name="connsiteX0" fmla="*/ 0 w 35892"/>
                  <a:gd name="connsiteY0" fmla="*/ 24000 h 31883"/>
                  <a:gd name="connsiteX1" fmla="*/ 11964 w 35892"/>
                  <a:gd name="connsiteY1" fmla="*/ 31883 h 31883"/>
                  <a:gd name="connsiteX2" fmla="*/ 35893 w 35892"/>
                  <a:gd name="connsiteY2" fmla="*/ 0 h 31883"/>
                  <a:gd name="connsiteX3" fmla="*/ 0 w 35892"/>
                  <a:gd name="connsiteY3" fmla="*/ 24000 h 31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892" h="31883">
                    <a:moveTo>
                      <a:pt x="0" y="24000"/>
                    </a:moveTo>
                    <a:lnTo>
                      <a:pt x="11964" y="31883"/>
                    </a:lnTo>
                    <a:cubicBezTo>
                      <a:pt x="32303" y="18511"/>
                      <a:pt x="31459" y="17384"/>
                      <a:pt x="35893" y="0"/>
                    </a:cubicBezTo>
                    <a:cubicBezTo>
                      <a:pt x="6756" y="2675"/>
                      <a:pt x="38778" y="3449"/>
                      <a:pt x="0" y="24000"/>
                    </a:cubicBezTo>
                    <a:close/>
                  </a:path>
                </a:pathLst>
              </a:custGeom>
              <a:solidFill>
                <a:srgbClr val="121212"/>
              </a:solidFill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8B7A7990-1300-DEA8-FADF-2E28D49ACA7B}"/>
                  </a:ext>
                </a:extLst>
              </p:cNvPr>
              <p:cNvSpPr/>
              <p:nvPr/>
            </p:nvSpPr>
            <p:spPr>
              <a:xfrm>
                <a:off x="5876977" y="9422062"/>
                <a:ext cx="13008" cy="47437"/>
              </a:xfrm>
              <a:custGeom>
                <a:avLst/>
                <a:gdLst>
                  <a:gd name="connsiteX0" fmla="*/ 12721 w 13008"/>
                  <a:gd name="connsiteY0" fmla="*/ 47438 h 47437"/>
                  <a:gd name="connsiteX1" fmla="*/ 13002 w 13008"/>
                  <a:gd name="connsiteY1" fmla="*/ 23649 h 47437"/>
                  <a:gd name="connsiteX2" fmla="*/ 8850 w 13008"/>
                  <a:gd name="connsiteY2" fmla="*/ 0 h 47437"/>
                  <a:gd name="connsiteX3" fmla="*/ 4697 w 13008"/>
                  <a:gd name="connsiteY3" fmla="*/ 23860 h 47437"/>
                  <a:gd name="connsiteX4" fmla="*/ 12721 w 13008"/>
                  <a:gd name="connsiteY4" fmla="*/ 47438 h 47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008" h="47437">
                    <a:moveTo>
                      <a:pt x="12721" y="47438"/>
                    </a:moveTo>
                    <a:cubicBezTo>
                      <a:pt x="12791" y="39485"/>
                      <a:pt x="12932" y="31531"/>
                      <a:pt x="13002" y="23649"/>
                    </a:cubicBezTo>
                    <a:cubicBezTo>
                      <a:pt x="13072" y="-8727"/>
                      <a:pt x="12580" y="5842"/>
                      <a:pt x="8850" y="0"/>
                    </a:cubicBezTo>
                    <a:cubicBezTo>
                      <a:pt x="-8252" y="7390"/>
                      <a:pt x="4697" y="3449"/>
                      <a:pt x="4697" y="23860"/>
                    </a:cubicBezTo>
                    <a:cubicBezTo>
                      <a:pt x="4768" y="43356"/>
                      <a:pt x="-9308" y="42300"/>
                      <a:pt x="12721" y="47438"/>
                    </a:cubicBezTo>
                    <a:close/>
                  </a:path>
                </a:pathLst>
              </a:custGeom>
              <a:solidFill>
                <a:srgbClr val="121212"/>
              </a:solidFill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2B97536B-40E4-BC5D-CC28-2CD04AC8E2AB}"/>
                  </a:ext>
                </a:extLst>
              </p:cNvPr>
              <p:cNvSpPr/>
              <p:nvPr/>
            </p:nvSpPr>
            <p:spPr>
              <a:xfrm>
                <a:off x="7040304" y="9185942"/>
                <a:ext cx="47856" cy="24268"/>
              </a:xfrm>
              <a:custGeom>
                <a:avLst/>
                <a:gdLst>
                  <a:gd name="connsiteX0" fmla="*/ 37511 w 47856"/>
                  <a:gd name="connsiteY0" fmla="*/ 9699 h 24268"/>
                  <a:gd name="connsiteX1" fmla="*/ 43001 w 47856"/>
                  <a:gd name="connsiteY1" fmla="*/ 7236 h 24268"/>
                  <a:gd name="connsiteX2" fmla="*/ 47857 w 47856"/>
                  <a:gd name="connsiteY2" fmla="*/ 4210 h 24268"/>
                  <a:gd name="connsiteX3" fmla="*/ 33852 w 47856"/>
                  <a:gd name="connsiteY3" fmla="*/ 1535 h 24268"/>
                  <a:gd name="connsiteX4" fmla="*/ 0 w 47856"/>
                  <a:gd name="connsiteY4" fmla="*/ 24269 h 24268"/>
                  <a:gd name="connsiteX5" fmla="*/ 37511 w 47856"/>
                  <a:gd name="connsiteY5" fmla="*/ 9699 h 24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856" h="24268">
                    <a:moveTo>
                      <a:pt x="37511" y="9699"/>
                    </a:moveTo>
                    <a:cubicBezTo>
                      <a:pt x="38637" y="9207"/>
                      <a:pt x="42227" y="7588"/>
                      <a:pt x="43001" y="7236"/>
                    </a:cubicBezTo>
                    <a:lnTo>
                      <a:pt x="47857" y="4210"/>
                    </a:lnTo>
                    <a:cubicBezTo>
                      <a:pt x="45957" y="3013"/>
                      <a:pt x="52220" y="-2688"/>
                      <a:pt x="33852" y="1535"/>
                    </a:cubicBezTo>
                    <a:cubicBezTo>
                      <a:pt x="3519" y="8433"/>
                      <a:pt x="2745" y="13782"/>
                      <a:pt x="0" y="24269"/>
                    </a:cubicBezTo>
                    <a:lnTo>
                      <a:pt x="37511" y="9699"/>
                    </a:lnTo>
                    <a:close/>
                  </a:path>
                </a:pathLst>
              </a:custGeom>
              <a:solidFill>
                <a:srgbClr val="121212"/>
              </a:solidFill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25474062-87CE-FA2D-FD73-DD3BBA5D66B5}"/>
                  </a:ext>
                </a:extLst>
              </p:cNvPr>
              <p:cNvSpPr/>
              <p:nvPr/>
            </p:nvSpPr>
            <p:spPr>
              <a:xfrm>
                <a:off x="6600936" y="9656996"/>
                <a:ext cx="51868" cy="28437"/>
              </a:xfrm>
              <a:custGeom>
                <a:avLst/>
                <a:gdLst>
                  <a:gd name="connsiteX0" fmla="*/ 0 w 51868"/>
                  <a:gd name="connsiteY0" fmla="*/ 28437 h 28437"/>
                  <a:gd name="connsiteX1" fmla="*/ 51868 w 51868"/>
                  <a:gd name="connsiteY1" fmla="*/ 8589 h 28437"/>
                  <a:gd name="connsiteX2" fmla="*/ 25618 w 51868"/>
                  <a:gd name="connsiteY2" fmla="*/ 10279 h 28437"/>
                  <a:gd name="connsiteX3" fmla="*/ 0 w 51868"/>
                  <a:gd name="connsiteY3" fmla="*/ 28437 h 28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868" h="28437">
                    <a:moveTo>
                      <a:pt x="0" y="28437"/>
                    </a:moveTo>
                    <a:cubicBezTo>
                      <a:pt x="31952" y="20977"/>
                      <a:pt x="34626" y="10419"/>
                      <a:pt x="51868" y="8589"/>
                    </a:cubicBezTo>
                    <a:cubicBezTo>
                      <a:pt x="41030" y="-6261"/>
                      <a:pt x="40045" y="707"/>
                      <a:pt x="25618" y="10279"/>
                    </a:cubicBezTo>
                    <a:cubicBezTo>
                      <a:pt x="8445" y="21681"/>
                      <a:pt x="11260" y="11686"/>
                      <a:pt x="0" y="28437"/>
                    </a:cubicBezTo>
                    <a:close/>
                  </a:path>
                </a:pathLst>
              </a:custGeom>
              <a:solidFill>
                <a:srgbClr val="121212"/>
              </a:solidFill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6D51206C-460C-37DE-CBB2-C494AF7FCC03}"/>
                  </a:ext>
                </a:extLst>
              </p:cNvPr>
              <p:cNvSpPr/>
              <p:nvPr/>
            </p:nvSpPr>
            <p:spPr>
              <a:xfrm>
                <a:off x="6578444" y="9321978"/>
                <a:ext cx="21999" cy="23590"/>
              </a:xfrm>
              <a:custGeom>
                <a:avLst/>
                <a:gdLst>
                  <a:gd name="connsiteX0" fmla="*/ 21999 w 21999"/>
                  <a:gd name="connsiteY0" fmla="*/ 23579 h 23590"/>
                  <a:gd name="connsiteX1" fmla="*/ 10457 w 21999"/>
                  <a:gd name="connsiteY1" fmla="*/ 1 h 23590"/>
                  <a:gd name="connsiteX2" fmla="*/ 1730 w 21999"/>
                  <a:gd name="connsiteY2" fmla="*/ 12036 h 23590"/>
                  <a:gd name="connsiteX3" fmla="*/ 21999 w 21999"/>
                  <a:gd name="connsiteY3" fmla="*/ 23579 h 23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999" h="23590">
                    <a:moveTo>
                      <a:pt x="21999" y="23579"/>
                    </a:moveTo>
                    <a:lnTo>
                      <a:pt x="10457" y="1"/>
                    </a:lnTo>
                    <a:cubicBezTo>
                      <a:pt x="-2352" y="-70"/>
                      <a:pt x="-803" y="5490"/>
                      <a:pt x="1730" y="12036"/>
                    </a:cubicBezTo>
                    <a:cubicBezTo>
                      <a:pt x="5883" y="22734"/>
                      <a:pt x="8276" y="23720"/>
                      <a:pt x="21999" y="23579"/>
                    </a:cubicBezTo>
                    <a:close/>
                  </a:path>
                </a:pathLst>
              </a:custGeom>
              <a:solidFill>
                <a:srgbClr val="121212"/>
              </a:solidFill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A0D42918-0E38-89DF-ECDA-4593E6CF02E6}"/>
                  </a:ext>
                </a:extLst>
              </p:cNvPr>
              <p:cNvSpPr/>
              <p:nvPr/>
            </p:nvSpPr>
            <p:spPr>
              <a:xfrm>
                <a:off x="7087659" y="9002512"/>
                <a:ext cx="16362" cy="19847"/>
              </a:xfrm>
              <a:custGeom>
                <a:avLst/>
                <a:gdLst>
                  <a:gd name="connsiteX0" fmla="*/ 4584 w 16362"/>
                  <a:gd name="connsiteY0" fmla="*/ 19848 h 19847"/>
                  <a:gd name="connsiteX1" fmla="*/ 16337 w 16362"/>
                  <a:gd name="connsiteY1" fmla="*/ 70 h 19847"/>
                  <a:gd name="connsiteX2" fmla="*/ 4584 w 16362"/>
                  <a:gd name="connsiteY2" fmla="*/ 0 h 19847"/>
                  <a:gd name="connsiteX3" fmla="*/ 4584 w 16362"/>
                  <a:gd name="connsiteY3" fmla="*/ 19848 h 1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62" h="19847">
                    <a:moveTo>
                      <a:pt x="4584" y="19848"/>
                    </a:moveTo>
                    <a:cubicBezTo>
                      <a:pt x="17464" y="13021"/>
                      <a:pt x="16337" y="19355"/>
                      <a:pt x="16337" y="70"/>
                    </a:cubicBezTo>
                    <a:lnTo>
                      <a:pt x="4584" y="0"/>
                    </a:lnTo>
                    <a:cubicBezTo>
                      <a:pt x="4092" y="633"/>
                      <a:pt x="-5480" y="-1337"/>
                      <a:pt x="4584" y="19848"/>
                    </a:cubicBezTo>
                    <a:close/>
                  </a:path>
                </a:pathLst>
              </a:custGeom>
              <a:solidFill>
                <a:srgbClr val="121212"/>
              </a:solidFill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9941CB61-3758-FBBB-FF9E-01BB5124E820}"/>
                  </a:ext>
                </a:extLst>
              </p:cNvPr>
              <p:cNvSpPr/>
              <p:nvPr/>
            </p:nvSpPr>
            <p:spPr>
              <a:xfrm>
                <a:off x="6544915" y="9393909"/>
                <a:ext cx="15764" cy="15906"/>
              </a:xfrm>
              <a:custGeom>
                <a:avLst/>
                <a:gdLst>
                  <a:gd name="connsiteX0" fmla="*/ 4012 w 15764"/>
                  <a:gd name="connsiteY0" fmla="*/ 15906 h 15906"/>
                  <a:gd name="connsiteX1" fmla="*/ 15765 w 15764"/>
                  <a:gd name="connsiteY1" fmla="*/ 141 h 15906"/>
                  <a:gd name="connsiteX2" fmla="*/ 0 w 15764"/>
                  <a:gd name="connsiteY2" fmla="*/ 0 h 15906"/>
                  <a:gd name="connsiteX3" fmla="*/ 352 w 15764"/>
                  <a:gd name="connsiteY3" fmla="*/ 7672 h 15906"/>
                  <a:gd name="connsiteX4" fmla="*/ 4012 w 15764"/>
                  <a:gd name="connsiteY4" fmla="*/ 15906 h 15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64" h="15906">
                    <a:moveTo>
                      <a:pt x="4012" y="15906"/>
                    </a:moveTo>
                    <a:cubicBezTo>
                      <a:pt x="14850" y="12106"/>
                      <a:pt x="12105" y="16751"/>
                      <a:pt x="15765" y="141"/>
                    </a:cubicBezTo>
                    <a:lnTo>
                      <a:pt x="0" y="0"/>
                    </a:lnTo>
                    <a:cubicBezTo>
                      <a:pt x="0" y="1900"/>
                      <a:pt x="141" y="6827"/>
                      <a:pt x="352" y="7672"/>
                    </a:cubicBezTo>
                    <a:cubicBezTo>
                      <a:pt x="2463" y="14991"/>
                      <a:pt x="985" y="11613"/>
                      <a:pt x="4012" y="15906"/>
                    </a:cubicBezTo>
                    <a:close/>
                  </a:path>
                </a:pathLst>
              </a:custGeom>
              <a:solidFill>
                <a:srgbClr val="121212"/>
              </a:solidFill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9223AA94-126D-68C3-D66B-3E0CEA66521B}"/>
                  </a:ext>
                </a:extLst>
              </p:cNvPr>
              <p:cNvSpPr/>
              <p:nvPr/>
            </p:nvSpPr>
            <p:spPr>
              <a:xfrm>
                <a:off x="7064514" y="8946488"/>
                <a:ext cx="15694" cy="19988"/>
              </a:xfrm>
              <a:custGeom>
                <a:avLst/>
                <a:gdLst>
                  <a:gd name="connsiteX0" fmla="*/ 15694 w 15694"/>
                  <a:gd name="connsiteY0" fmla="*/ 19989 h 19988"/>
                  <a:gd name="connsiteX1" fmla="*/ 11753 w 15694"/>
                  <a:gd name="connsiteY1" fmla="*/ 0 h 19988"/>
                  <a:gd name="connsiteX2" fmla="*/ 0 w 15694"/>
                  <a:gd name="connsiteY2" fmla="*/ 141 h 19988"/>
                  <a:gd name="connsiteX3" fmla="*/ 15694 w 15694"/>
                  <a:gd name="connsiteY3" fmla="*/ 19989 h 19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94" h="19988">
                    <a:moveTo>
                      <a:pt x="15694" y="19989"/>
                    </a:moveTo>
                    <a:lnTo>
                      <a:pt x="11753" y="0"/>
                    </a:lnTo>
                    <a:lnTo>
                      <a:pt x="0" y="141"/>
                    </a:lnTo>
                    <a:cubicBezTo>
                      <a:pt x="3378" y="13302"/>
                      <a:pt x="5701" y="12669"/>
                      <a:pt x="15694" y="19989"/>
                    </a:cubicBezTo>
                    <a:close/>
                  </a:path>
                </a:pathLst>
              </a:custGeom>
              <a:solidFill>
                <a:srgbClr val="121212"/>
              </a:solidFill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4E270FDE-9264-0959-8319-ED802FC9DA58}"/>
                  </a:ext>
                </a:extLst>
              </p:cNvPr>
              <p:cNvSpPr/>
              <p:nvPr/>
            </p:nvSpPr>
            <p:spPr>
              <a:xfrm>
                <a:off x="6492906" y="9346120"/>
                <a:ext cx="15905" cy="15836"/>
              </a:xfrm>
              <a:custGeom>
                <a:avLst/>
                <a:gdLst>
                  <a:gd name="connsiteX0" fmla="*/ 0 w 15905"/>
                  <a:gd name="connsiteY0" fmla="*/ 3378 h 15836"/>
                  <a:gd name="connsiteX1" fmla="*/ 12105 w 15905"/>
                  <a:gd name="connsiteY1" fmla="*/ 15836 h 15836"/>
                  <a:gd name="connsiteX2" fmla="*/ 15905 w 15905"/>
                  <a:gd name="connsiteY2" fmla="*/ 0 h 15836"/>
                  <a:gd name="connsiteX3" fmla="*/ 0 w 15905"/>
                  <a:gd name="connsiteY3" fmla="*/ 3378 h 15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05" h="15836">
                    <a:moveTo>
                      <a:pt x="0" y="3378"/>
                    </a:moveTo>
                    <a:cubicBezTo>
                      <a:pt x="9079" y="20129"/>
                      <a:pt x="-563" y="11050"/>
                      <a:pt x="12105" y="15836"/>
                    </a:cubicBezTo>
                    <a:cubicBezTo>
                      <a:pt x="15976" y="7953"/>
                      <a:pt x="15061" y="11683"/>
                      <a:pt x="15905" y="0"/>
                    </a:cubicBezTo>
                    <a:lnTo>
                      <a:pt x="0" y="3378"/>
                    </a:lnTo>
                    <a:close/>
                  </a:path>
                </a:pathLst>
              </a:custGeom>
              <a:solidFill>
                <a:srgbClr val="121212"/>
              </a:solidFill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BEAEB7C7-634F-6C83-4DA8-6277A8CC05FE}"/>
                  </a:ext>
                </a:extLst>
              </p:cNvPr>
              <p:cNvSpPr/>
              <p:nvPr/>
            </p:nvSpPr>
            <p:spPr>
              <a:xfrm>
                <a:off x="7088205" y="9025986"/>
                <a:ext cx="16048" cy="12870"/>
              </a:xfrm>
              <a:custGeom>
                <a:avLst/>
                <a:gdLst>
                  <a:gd name="connsiteX0" fmla="*/ 15932 w 16048"/>
                  <a:gd name="connsiteY0" fmla="*/ 4397 h 12870"/>
                  <a:gd name="connsiteX1" fmla="*/ 5234 w 16048"/>
                  <a:gd name="connsiteY1" fmla="*/ 1371 h 12870"/>
                  <a:gd name="connsiteX2" fmla="*/ 167 w 16048"/>
                  <a:gd name="connsiteY2" fmla="*/ 8409 h 12870"/>
                  <a:gd name="connsiteX3" fmla="*/ 10020 w 16048"/>
                  <a:gd name="connsiteY3" fmla="*/ 10802 h 12870"/>
                  <a:gd name="connsiteX4" fmla="*/ 15932 w 16048"/>
                  <a:gd name="connsiteY4" fmla="*/ 4397 h 12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48" h="12870">
                    <a:moveTo>
                      <a:pt x="15932" y="4397"/>
                    </a:moveTo>
                    <a:cubicBezTo>
                      <a:pt x="14947" y="3764"/>
                      <a:pt x="20154" y="-2782"/>
                      <a:pt x="5234" y="1371"/>
                    </a:cubicBezTo>
                    <a:cubicBezTo>
                      <a:pt x="-4407" y="3975"/>
                      <a:pt x="3686" y="-248"/>
                      <a:pt x="167" y="8409"/>
                    </a:cubicBezTo>
                    <a:cubicBezTo>
                      <a:pt x="3193" y="10591"/>
                      <a:pt x="-6589" y="15729"/>
                      <a:pt x="10020" y="10802"/>
                    </a:cubicBezTo>
                    <a:cubicBezTo>
                      <a:pt x="15861" y="9043"/>
                      <a:pt x="14595" y="6157"/>
                      <a:pt x="15932" y="4397"/>
                    </a:cubicBezTo>
                    <a:close/>
                  </a:path>
                </a:pathLst>
              </a:custGeom>
              <a:solidFill>
                <a:srgbClr val="121212"/>
              </a:solidFill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F1E8E987-E723-896F-4DAD-8E332BA5304A}"/>
                  </a:ext>
                </a:extLst>
              </p:cNvPr>
              <p:cNvSpPr/>
              <p:nvPr/>
            </p:nvSpPr>
            <p:spPr>
              <a:xfrm>
                <a:off x="6520987" y="9319206"/>
                <a:ext cx="15623" cy="13947"/>
              </a:xfrm>
              <a:custGeom>
                <a:avLst/>
                <a:gdLst>
                  <a:gd name="connsiteX0" fmla="*/ 0 w 15623"/>
                  <a:gd name="connsiteY0" fmla="*/ 10866 h 13947"/>
                  <a:gd name="connsiteX1" fmla="*/ 9712 w 15623"/>
                  <a:gd name="connsiteY1" fmla="*/ 12203 h 13947"/>
                  <a:gd name="connsiteX2" fmla="*/ 15624 w 15623"/>
                  <a:gd name="connsiteY2" fmla="*/ 3124 h 13947"/>
                  <a:gd name="connsiteX3" fmla="*/ 0 w 15623"/>
                  <a:gd name="connsiteY3" fmla="*/ 10866 h 13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3" h="13947">
                    <a:moveTo>
                      <a:pt x="0" y="10866"/>
                    </a:moveTo>
                    <a:cubicBezTo>
                      <a:pt x="6123" y="13330"/>
                      <a:pt x="3097" y="15652"/>
                      <a:pt x="9712" y="12203"/>
                    </a:cubicBezTo>
                    <a:cubicBezTo>
                      <a:pt x="17735" y="7981"/>
                      <a:pt x="12879" y="11218"/>
                      <a:pt x="15624" y="3124"/>
                    </a:cubicBezTo>
                    <a:cubicBezTo>
                      <a:pt x="6475" y="-1310"/>
                      <a:pt x="3308" y="-2788"/>
                      <a:pt x="0" y="10866"/>
                    </a:cubicBezTo>
                    <a:close/>
                  </a:path>
                </a:pathLst>
              </a:custGeom>
              <a:solidFill>
                <a:srgbClr val="121212"/>
              </a:solidFill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C7936A5A-C134-5011-0D49-116793A0D420}"/>
                  </a:ext>
                </a:extLst>
              </p:cNvPr>
              <p:cNvSpPr/>
              <p:nvPr/>
            </p:nvSpPr>
            <p:spPr>
              <a:xfrm>
                <a:off x="6608818" y="9379530"/>
                <a:ext cx="16046" cy="13419"/>
              </a:xfrm>
              <a:custGeom>
                <a:avLst/>
                <a:gdLst>
                  <a:gd name="connsiteX0" fmla="*/ 0 w 16046"/>
                  <a:gd name="connsiteY0" fmla="*/ 10368 h 13419"/>
                  <a:gd name="connsiteX1" fmla="*/ 7530 w 16046"/>
                  <a:gd name="connsiteY1" fmla="*/ 13253 h 13419"/>
                  <a:gd name="connsiteX2" fmla="*/ 16046 w 16046"/>
                  <a:gd name="connsiteY2" fmla="*/ 10368 h 13419"/>
                  <a:gd name="connsiteX3" fmla="*/ 0 w 16046"/>
                  <a:gd name="connsiteY3" fmla="*/ 10368 h 13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046" h="13419">
                    <a:moveTo>
                      <a:pt x="0" y="10368"/>
                    </a:moveTo>
                    <a:cubicBezTo>
                      <a:pt x="4223" y="12972"/>
                      <a:pt x="-915" y="13816"/>
                      <a:pt x="7530" y="13253"/>
                    </a:cubicBezTo>
                    <a:cubicBezTo>
                      <a:pt x="14568" y="12831"/>
                      <a:pt x="9923" y="13253"/>
                      <a:pt x="16046" y="10368"/>
                    </a:cubicBezTo>
                    <a:cubicBezTo>
                      <a:pt x="0" y="-11521"/>
                      <a:pt x="2463" y="7623"/>
                      <a:pt x="0" y="10368"/>
                    </a:cubicBezTo>
                    <a:close/>
                  </a:path>
                </a:pathLst>
              </a:custGeom>
              <a:solidFill>
                <a:srgbClr val="121212"/>
              </a:solidFill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68" name="图形 121">
            <a:extLst>
              <a:ext uri="{FF2B5EF4-FFF2-40B4-BE49-F238E27FC236}">
                <a16:creationId xmlns:a16="http://schemas.microsoft.com/office/drawing/2014/main" id="{2D608A2B-E0C0-044C-A22A-2621050C09B2}"/>
              </a:ext>
            </a:extLst>
          </p:cNvPr>
          <p:cNvGrpSpPr/>
          <p:nvPr/>
        </p:nvGrpSpPr>
        <p:grpSpPr>
          <a:xfrm>
            <a:off x="4251348" y="937965"/>
            <a:ext cx="1397249" cy="1372964"/>
            <a:chOff x="3629701" y="8471055"/>
            <a:chExt cx="1397249" cy="1372964"/>
          </a:xfrm>
        </p:grpSpPr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C38BE457-B2CA-B945-D0EA-4C2B80011667}"/>
                </a:ext>
              </a:extLst>
            </p:cNvPr>
            <p:cNvSpPr/>
            <p:nvPr/>
          </p:nvSpPr>
          <p:spPr>
            <a:xfrm>
              <a:off x="4479678" y="8786836"/>
              <a:ext cx="508372" cy="663309"/>
            </a:xfrm>
            <a:custGeom>
              <a:avLst/>
              <a:gdLst>
                <a:gd name="connsiteX0" fmla="*/ 476317 w 508372"/>
                <a:gd name="connsiteY0" fmla="*/ 456948 h 663309"/>
                <a:gd name="connsiteX1" fmla="*/ 476317 w 508372"/>
                <a:gd name="connsiteY1" fmla="*/ 456948 h 663309"/>
                <a:gd name="connsiteX2" fmla="*/ 250756 w 508372"/>
                <a:gd name="connsiteY2" fmla="*/ 14875 h 663309"/>
                <a:gd name="connsiteX3" fmla="*/ 144697 w 508372"/>
                <a:gd name="connsiteY3" fmla="*/ 84624 h 663309"/>
                <a:gd name="connsiteX4" fmla="*/ 115420 w 508372"/>
                <a:gd name="connsiteY4" fmla="*/ 115311 h 663309"/>
                <a:gd name="connsiteX5" fmla="*/ 113519 w 508372"/>
                <a:gd name="connsiteY5" fmla="*/ 117423 h 663309"/>
                <a:gd name="connsiteX6" fmla="*/ 10134 w 508372"/>
                <a:gd name="connsiteY6" fmla="*/ 325684 h 663309"/>
                <a:gd name="connsiteX7" fmla="*/ 4363 w 508372"/>
                <a:gd name="connsiteY7" fmla="*/ 351796 h 663309"/>
                <a:gd name="connsiteX8" fmla="*/ 4012 w 508372"/>
                <a:gd name="connsiteY8" fmla="*/ 379457 h 663309"/>
                <a:gd name="connsiteX9" fmla="*/ 0 w 508372"/>
                <a:gd name="connsiteY9" fmla="*/ 407328 h 663309"/>
                <a:gd name="connsiteX10" fmla="*/ 3800 w 508372"/>
                <a:gd name="connsiteY10" fmla="*/ 463353 h 663309"/>
                <a:gd name="connsiteX11" fmla="*/ 8234 w 508372"/>
                <a:gd name="connsiteY11" fmla="*/ 486931 h 663309"/>
                <a:gd name="connsiteX12" fmla="*/ 13864 w 508372"/>
                <a:gd name="connsiteY12" fmla="*/ 509312 h 663309"/>
                <a:gd name="connsiteX13" fmla="*/ 52994 w 508372"/>
                <a:gd name="connsiteY13" fmla="*/ 578006 h 663309"/>
                <a:gd name="connsiteX14" fmla="*/ 109860 w 508372"/>
                <a:gd name="connsiteY14" fmla="*/ 629033 h 663309"/>
                <a:gd name="connsiteX15" fmla="*/ 143711 w 508372"/>
                <a:gd name="connsiteY15" fmla="*/ 647121 h 663309"/>
                <a:gd name="connsiteX16" fmla="*/ 185023 w 508372"/>
                <a:gd name="connsiteY16" fmla="*/ 652330 h 663309"/>
                <a:gd name="connsiteX17" fmla="*/ 195721 w 508372"/>
                <a:gd name="connsiteY17" fmla="*/ 511213 h 663309"/>
                <a:gd name="connsiteX18" fmla="*/ 203673 w 508372"/>
                <a:gd name="connsiteY18" fmla="*/ 435270 h 663309"/>
                <a:gd name="connsiteX19" fmla="*/ 209444 w 508372"/>
                <a:gd name="connsiteY19" fmla="*/ 357145 h 663309"/>
                <a:gd name="connsiteX20" fmla="*/ 227954 w 508372"/>
                <a:gd name="connsiteY20" fmla="*/ 215888 h 663309"/>
                <a:gd name="connsiteX21" fmla="*/ 244352 w 508372"/>
                <a:gd name="connsiteY21" fmla="*/ 222856 h 663309"/>
                <a:gd name="connsiteX22" fmla="*/ 259624 w 508372"/>
                <a:gd name="connsiteY22" fmla="*/ 235524 h 663309"/>
                <a:gd name="connsiteX23" fmla="*/ 251671 w 508372"/>
                <a:gd name="connsiteY23" fmla="*/ 259595 h 663309"/>
                <a:gd name="connsiteX24" fmla="*/ 244211 w 508372"/>
                <a:gd name="connsiteY24" fmla="*/ 359961 h 663309"/>
                <a:gd name="connsiteX25" fmla="*/ 241466 w 508372"/>
                <a:gd name="connsiteY25" fmla="*/ 429147 h 663309"/>
                <a:gd name="connsiteX26" fmla="*/ 229643 w 508372"/>
                <a:gd name="connsiteY26" fmla="*/ 609889 h 663309"/>
                <a:gd name="connsiteX27" fmla="*/ 227743 w 508372"/>
                <a:gd name="connsiteY27" fmla="*/ 663309 h 663309"/>
                <a:gd name="connsiteX28" fmla="*/ 440284 w 508372"/>
                <a:gd name="connsiteY28" fmla="*/ 528034 h 663309"/>
                <a:gd name="connsiteX29" fmla="*/ 474276 w 508372"/>
                <a:gd name="connsiteY29" fmla="*/ 462226 h 663309"/>
                <a:gd name="connsiteX30" fmla="*/ 476317 w 508372"/>
                <a:gd name="connsiteY30" fmla="*/ 456948 h 663309"/>
                <a:gd name="connsiteX31" fmla="*/ 476528 w 508372"/>
                <a:gd name="connsiteY31" fmla="*/ 456455 h 663309"/>
                <a:gd name="connsiteX32" fmla="*/ 477725 w 508372"/>
                <a:gd name="connsiteY32" fmla="*/ 453569 h 663309"/>
                <a:gd name="connsiteX33" fmla="*/ 478851 w 508372"/>
                <a:gd name="connsiteY33" fmla="*/ 450754 h 663309"/>
                <a:gd name="connsiteX34" fmla="*/ 493137 w 508372"/>
                <a:gd name="connsiteY34" fmla="*/ 409017 h 663309"/>
                <a:gd name="connsiteX35" fmla="*/ 503483 w 508372"/>
                <a:gd name="connsiteY35" fmla="*/ 359538 h 663309"/>
                <a:gd name="connsiteX36" fmla="*/ 507494 w 508372"/>
                <a:gd name="connsiteY36" fmla="*/ 247349 h 663309"/>
                <a:gd name="connsiteX37" fmla="*/ 480821 w 508372"/>
                <a:gd name="connsiteY37" fmla="*/ 158244 h 663309"/>
                <a:gd name="connsiteX38" fmla="*/ 425363 w 508372"/>
                <a:gd name="connsiteY38" fmla="*/ 73715 h 663309"/>
                <a:gd name="connsiteX39" fmla="*/ 398479 w 508372"/>
                <a:gd name="connsiteY39" fmla="*/ 56753 h 663309"/>
                <a:gd name="connsiteX40" fmla="*/ 330846 w 508372"/>
                <a:gd name="connsiteY40" fmla="*/ 20576 h 663309"/>
                <a:gd name="connsiteX41" fmla="*/ 250756 w 508372"/>
                <a:gd name="connsiteY41" fmla="*/ 14875 h 663309"/>
                <a:gd name="connsiteX42" fmla="*/ 379336 w 508372"/>
                <a:gd name="connsiteY42" fmla="*/ 135581 h 663309"/>
                <a:gd name="connsiteX43" fmla="*/ 315644 w 508372"/>
                <a:gd name="connsiteY43" fmla="*/ 124039 h 663309"/>
                <a:gd name="connsiteX44" fmla="*/ 367372 w 508372"/>
                <a:gd name="connsiteY44" fmla="*/ 111862 h 663309"/>
                <a:gd name="connsiteX45" fmla="*/ 379336 w 508372"/>
                <a:gd name="connsiteY45" fmla="*/ 135581 h 663309"/>
                <a:gd name="connsiteX46" fmla="*/ 419522 w 508372"/>
                <a:gd name="connsiteY46" fmla="*/ 219548 h 663309"/>
                <a:gd name="connsiteX47" fmla="*/ 351537 w 508372"/>
                <a:gd name="connsiteY47" fmla="*/ 255513 h 663309"/>
                <a:gd name="connsiteX48" fmla="*/ 407417 w 508372"/>
                <a:gd name="connsiteY48" fmla="*/ 199770 h 663309"/>
                <a:gd name="connsiteX49" fmla="*/ 409177 w 508372"/>
                <a:gd name="connsiteY49" fmla="*/ 201952 h 663309"/>
                <a:gd name="connsiteX50" fmla="*/ 419522 w 508372"/>
                <a:gd name="connsiteY50" fmla="*/ 219548 h 663309"/>
                <a:gd name="connsiteX51" fmla="*/ 365824 w 508372"/>
                <a:gd name="connsiteY51" fmla="*/ 449558 h 663309"/>
                <a:gd name="connsiteX52" fmla="*/ 323527 w 508372"/>
                <a:gd name="connsiteY52" fmla="*/ 443294 h 663309"/>
                <a:gd name="connsiteX53" fmla="*/ 337391 w 508372"/>
                <a:gd name="connsiteY53" fmla="*/ 421264 h 663309"/>
                <a:gd name="connsiteX54" fmla="*/ 369132 w 508372"/>
                <a:gd name="connsiteY54" fmla="*/ 393040 h 663309"/>
                <a:gd name="connsiteX55" fmla="*/ 411288 w 508372"/>
                <a:gd name="connsiteY55" fmla="*/ 403316 h 663309"/>
                <a:gd name="connsiteX56" fmla="*/ 365824 w 508372"/>
                <a:gd name="connsiteY56" fmla="*/ 449558 h 663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508372" h="663309">
                  <a:moveTo>
                    <a:pt x="476317" y="456948"/>
                  </a:moveTo>
                  <a:cubicBezTo>
                    <a:pt x="468857" y="475458"/>
                    <a:pt x="480047" y="447446"/>
                    <a:pt x="476317" y="456948"/>
                  </a:cubicBezTo>
                  <a:close/>
                  <a:moveTo>
                    <a:pt x="250756" y="14875"/>
                  </a:moveTo>
                  <a:cubicBezTo>
                    <a:pt x="220212" y="24447"/>
                    <a:pt x="165599" y="63791"/>
                    <a:pt x="144697" y="84624"/>
                  </a:cubicBezTo>
                  <a:lnTo>
                    <a:pt x="115420" y="115311"/>
                  </a:lnTo>
                  <a:lnTo>
                    <a:pt x="113519" y="117423"/>
                  </a:lnTo>
                  <a:cubicBezTo>
                    <a:pt x="54684" y="183301"/>
                    <a:pt x="28362" y="233483"/>
                    <a:pt x="10134" y="325684"/>
                  </a:cubicBezTo>
                  <a:cubicBezTo>
                    <a:pt x="8164" y="335608"/>
                    <a:pt x="5278" y="343350"/>
                    <a:pt x="4363" y="351796"/>
                  </a:cubicBezTo>
                  <a:cubicBezTo>
                    <a:pt x="3378" y="361016"/>
                    <a:pt x="4223" y="370237"/>
                    <a:pt x="4012" y="379457"/>
                  </a:cubicBezTo>
                  <a:cubicBezTo>
                    <a:pt x="3730" y="394659"/>
                    <a:pt x="0" y="400642"/>
                    <a:pt x="0" y="407328"/>
                  </a:cubicBezTo>
                  <a:lnTo>
                    <a:pt x="3800" y="463353"/>
                  </a:lnTo>
                  <a:cubicBezTo>
                    <a:pt x="4504" y="479822"/>
                    <a:pt x="4645" y="474262"/>
                    <a:pt x="8234" y="486931"/>
                  </a:cubicBezTo>
                  <a:cubicBezTo>
                    <a:pt x="9923" y="492984"/>
                    <a:pt x="11401" y="501007"/>
                    <a:pt x="13864" y="509312"/>
                  </a:cubicBezTo>
                  <a:cubicBezTo>
                    <a:pt x="20480" y="531694"/>
                    <a:pt x="36245" y="563085"/>
                    <a:pt x="52994" y="578006"/>
                  </a:cubicBezTo>
                  <a:lnTo>
                    <a:pt x="109860" y="629033"/>
                  </a:lnTo>
                  <a:cubicBezTo>
                    <a:pt x="120416" y="638464"/>
                    <a:pt x="130480" y="642195"/>
                    <a:pt x="143711" y="647121"/>
                  </a:cubicBezTo>
                  <a:cubicBezTo>
                    <a:pt x="176296" y="659297"/>
                    <a:pt x="177563" y="654652"/>
                    <a:pt x="185023" y="652330"/>
                  </a:cubicBezTo>
                  <a:cubicBezTo>
                    <a:pt x="198184" y="648247"/>
                    <a:pt x="195721" y="533594"/>
                    <a:pt x="195721" y="511213"/>
                  </a:cubicBezTo>
                  <a:lnTo>
                    <a:pt x="203673" y="435270"/>
                  </a:lnTo>
                  <a:cubicBezTo>
                    <a:pt x="205292" y="404442"/>
                    <a:pt x="205222" y="386425"/>
                    <a:pt x="209444" y="357145"/>
                  </a:cubicBezTo>
                  <a:cubicBezTo>
                    <a:pt x="217608" y="299924"/>
                    <a:pt x="202899" y="250727"/>
                    <a:pt x="227954" y="215888"/>
                  </a:cubicBezTo>
                  <a:cubicBezTo>
                    <a:pt x="237736" y="217858"/>
                    <a:pt x="236469" y="217507"/>
                    <a:pt x="244352" y="222856"/>
                  </a:cubicBezTo>
                  <a:cubicBezTo>
                    <a:pt x="250404" y="226867"/>
                    <a:pt x="254838" y="231513"/>
                    <a:pt x="259624" y="235524"/>
                  </a:cubicBezTo>
                  <a:cubicBezTo>
                    <a:pt x="254345" y="255232"/>
                    <a:pt x="253782" y="237988"/>
                    <a:pt x="251671" y="259595"/>
                  </a:cubicBezTo>
                  <a:lnTo>
                    <a:pt x="244211" y="359961"/>
                  </a:lnTo>
                  <a:cubicBezTo>
                    <a:pt x="241677" y="383468"/>
                    <a:pt x="245126" y="405569"/>
                    <a:pt x="241466" y="429147"/>
                  </a:cubicBezTo>
                  <a:cubicBezTo>
                    <a:pt x="230558" y="500022"/>
                    <a:pt x="240551" y="525430"/>
                    <a:pt x="229643" y="609889"/>
                  </a:cubicBezTo>
                  <a:cubicBezTo>
                    <a:pt x="228235" y="621291"/>
                    <a:pt x="227531" y="645291"/>
                    <a:pt x="227743" y="663309"/>
                  </a:cubicBezTo>
                  <a:cubicBezTo>
                    <a:pt x="301921" y="659720"/>
                    <a:pt x="402280" y="589971"/>
                    <a:pt x="440284" y="528034"/>
                  </a:cubicBezTo>
                  <a:cubicBezTo>
                    <a:pt x="462734" y="491506"/>
                    <a:pt x="460412" y="497418"/>
                    <a:pt x="474276" y="462226"/>
                  </a:cubicBezTo>
                  <a:cubicBezTo>
                    <a:pt x="475191" y="459763"/>
                    <a:pt x="475895" y="458074"/>
                    <a:pt x="476317" y="456948"/>
                  </a:cubicBezTo>
                  <a:cubicBezTo>
                    <a:pt x="476387" y="456807"/>
                    <a:pt x="476458" y="456596"/>
                    <a:pt x="476528" y="456455"/>
                  </a:cubicBezTo>
                  <a:lnTo>
                    <a:pt x="477725" y="453569"/>
                  </a:lnTo>
                  <a:lnTo>
                    <a:pt x="478851" y="450754"/>
                  </a:lnTo>
                  <a:lnTo>
                    <a:pt x="493137" y="409017"/>
                  </a:lnTo>
                  <a:cubicBezTo>
                    <a:pt x="497782" y="391211"/>
                    <a:pt x="499471" y="375656"/>
                    <a:pt x="503483" y="359538"/>
                  </a:cubicBezTo>
                  <a:cubicBezTo>
                    <a:pt x="510943" y="329204"/>
                    <a:pt x="507705" y="283596"/>
                    <a:pt x="507494" y="247349"/>
                  </a:cubicBezTo>
                  <a:cubicBezTo>
                    <a:pt x="507283" y="213213"/>
                    <a:pt x="495952" y="185905"/>
                    <a:pt x="480821" y="158244"/>
                  </a:cubicBezTo>
                  <a:cubicBezTo>
                    <a:pt x="458863" y="118267"/>
                    <a:pt x="462875" y="103276"/>
                    <a:pt x="425363" y="73715"/>
                  </a:cubicBezTo>
                  <a:lnTo>
                    <a:pt x="398479" y="56753"/>
                  </a:lnTo>
                  <a:cubicBezTo>
                    <a:pt x="357590" y="33104"/>
                    <a:pt x="357519" y="44788"/>
                    <a:pt x="330846" y="20576"/>
                  </a:cubicBezTo>
                  <a:cubicBezTo>
                    <a:pt x="302484" y="-5184"/>
                    <a:pt x="318530" y="-6380"/>
                    <a:pt x="250756" y="14875"/>
                  </a:cubicBezTo>
                  <a:close/>
                  <a:moveTo>
                    <a:pt x="379336" y="135581"/>
                  </a:moveTo>
                  <a:cubicBezTo>
                    <a:pt x="356252" y="151558"/>
                    <a:pt x="316489" y="170773"/>
                    <a:pt x="315644" y="124039"/>
                  </a:cubicBezTo>
                  <a:cubicBezTo>
                    <a:pt x="325357" y="118901"/>
                    <a:pt x="351608" y="111722"/>
                    <a:pt x="367372" y="111862"/>
                  </a:cubicBezTo>
                  <a:cubicBezTo>
                    <a:pt x="373636" y="120660"/>
                    <a:pt x="376521" y="122842"/>
                    <a:pt x="379336" y="135581"/>
                  </a:cubicBezTo>
                  <a:close/>
                  <a:moveTo>
                    <a:pt x="419522" y="219548"/>
                  </a:moveTo>
                  <a:cubicBezTo>
                    <a:pt x="405517" y="245308"/>
                    <a:pt x="382574" y="286763"/>
                    <a:pt x="351537" y="255513"/>
                  </a:cubicBezTo>
                  <a:cubicBezTo>
                    <a:pt x="355478" y="238340"/>
                    <a:pt x="388767" y="201037"/>
                    <a:pt x="407417" y="199770"/>
                  </a:cubicBezTo>
                  <a:lnTo>
                    <a:pt x="409177" y="201952"/>
                  </a:lnTo>
                  <a:lnTo>
                    <a:pt x="419522" y="219548"/>
                  </a:lnTo>
                  <a:close/>
                  <a:moveTo>
                    <a:pt x="365824" y="449558"/>
                  </a:moveTo>
                  <a:cubicBezTo>
                    <a:pt x="345907" y="471798"/>
                    <a:pt x="338447" y="465605"/>
                    <a:pt x="323527" y="443294"/>
                  </a:cubicBezTo>
                  <a:cubicBezTo>
                    <a:pt x="326764" y="431188"/>
                    <a:pt x="328594" y="430414"/>
                    <a:pt x="337391" y="421264"/>
                  </a:cubicBezTo>
                  <a:lnTo>
                    <a:pt x="369132" y="393040"/>
                  </a:lnTo>
                  <a:cubicBezTo>
                    <a:pt x="404461" y="368477"/>
                    <a:pt x="411358" y="361509"/>
                    <a:pt x="411288" y="403316"/>
                  </a:cubicBezTo>
                  <a:lnTo>
                    <a:pt x="365824" y="449558"/>
                  </a:lnTo>
                  <a:close/>
                </a:path>
              </a:pathLst>
            </a:custGeom>
            <a:solidFill>
              <a:srgbClr val="8CBC4F"/>
            </a:solidFill>
            <a:ln w="549" cap="flat">
              <a:solidFill>
                <a:srgbClr val="8CBC4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26F24FCB-9B1B-C275-FFCB-C264F86FE6B5}"/>
                </a:ext>
              </a:extLst>
            </p:cNvPr>
            <p:cNvSpPr/>
            <p:nvPr/>
          </p:nvSpPr>
          <p:spPr>
            <a:xfrm>
              <a:off x="3661798" y="8638519"/>
              <a:ext cx="549562" cy="790434"/>
            </a:xfrm>
            <a:custGeom>
              <a:avLst/>
              <a:gdLst>
                <a:gd name="connsiteX0" fmla="*/ 545871 w 549562"/>
                <a:gd name="connsiteY0" fmla="*/ 498143 h 790434"/>
                <a:gd name="connsiteX1" fmla="*/ 520394 w 549562"/>
                <a:gd name="connsiteY1" fmla="*/ 409601 h 790434"/>
                <a:gd name="connsiteX2" fmla="*/ 481404 w 549562"/>
                <a:gd name="connsiteY2" fmla="*/ 380815 h 790434"/>
                <a:gd name="connsiteX3" fmla="*/ 414405 w 549562"/>
                <a:gd name="connsiteY3" fmla="*/ 323946 h 790434"/>
                <a:gd name="connsiteX4" fmla="*/ 464021 w 549562"/>
                <a:gd name="connsiteY4" fmla="*/ 162488 h 790434"/>
                <a:gd name="connsiteX5" fmla="*/ 443682 w 549562"/>
                <a:gd name="connsiteY5" fmla="*/ 150735 h 790434"/>
                <a:gd name="connsiteX6" fmla="*/ 386465 w 549562"/>
                <a:gd name="connsiteY6" fmla="*/ 119485 h 790434"/>
                <a:gd name="connsiteX7" fmla="*/ 383439 w 549562"/>
                <a:gd name="connsiteY7" fmla="*/ 108364 h 790434"/>
                <a:gd name="connsiteX8" fmla="*/ 387661 w 549562"/>
                <a:gd name="connsiteY8" fmla="*/ 97948 h 790434"/>
                <a:gd name="connsiteX9" fmla="*/ 394629 w 549562"/>
                <a:gd name="connsiteY9" fmla="*/ 20105 h 790434"/>
                <a:gd name="connsiteX10" fmla="*/ 350642 w 549562"/>
                <a:gd name="connsiteY10" fmla="*/ 3987 h 790434"/>
                <a:gd name="connsiteX11" fmla="*/ 257744 w 549562"/>
                <a:gd name="connsiteY11" fmla="*/ 5184 h 790434"/>
                <a:gd name="connsiteX12" fmla="*/ 110795 w 549562"/>
                <a:gd name="connsiteY12" fmla="*/ 92247 h 790434"/>
                <a:gd name="connsiteX13" fmla="*/ 134512 w 549562"/>
                <a:gd name="connsiteY13" fmla="*/ 164389 h 790434"/>
                <a:gd name="connsiteX14" fmla="*/ 166393 w 549562"/>
                <a:gd name="connsiteY14" fmla="*/ 207604 h 790434"/>
                <a:gd name="connsiteX15" fmla="*/ 143591 w 549562"/>
                <a:gd name="connsiteY15" fmla="*/ 210982 h 790434"/>
                <a:gd name="connsiteX16" fmla="*/ 86233 w 549562"/>
                <a:gd name="connsiteY16" fmla="*/ 223440 h 790434"/>
                <a:gd name="connsiteX17" fmla="*/ 42106 w 549562"/>
                <a:gd name="connsiteY17" fmla="*/ 263206 h 790434"/>
                <a:gd name="connsiteX18" fmla="*/ 11844 w 549562"/>
                <a:gd name="connsiteY18" fmla="*/ 324931 h 790434"/>
                <a:gd name="connsiteX19" fmla="*/ 302 w 549562"/>
                <a:gd name="connsiteY19" fmla="*/ 374692 h 790434"/>
                <a:gd name="connsiteX20" fmla="*/ 114525 w 549562"/>
                <a:gd name="connsiteY20" fmla="*/ 471468 h 790434"/>
                <a:gd name="connsiteX21" fmla="*/ 112695 w 549562"/>
                <a:gd name="connsiteY21" fmla="*/ 473720 h 790434"/>
                <a:gd name="connsiteX22" fmla="*/ 53648 w 549562"/>
                <a:gd name="connsiteY22" fmla="*/ 534530 h 790434"/>
                <a:gd name="connsiteX23" fmla="*/ 52029 w 549562"/>
                <a:gd name="connsiteY23" fmla="*/ 536923 h 790434"/>
                <a:gd name="connsiteX24" fmla="*/ 48933 w 549562"/>
                <a:gd name="connsiteY24" fmla="*/ 541709 h 790434"/>
                <a:gd name="connsiteX25" fmla="*/ 30564 w 549562"/>
                <a:gd name="connsiteY25" fmla="*/ 591611 h 790434"/>
                <a:gd name="connsiteX26" fmla="*/ 39713 w 549562"/>
                <a:gd name="connsiteY26" fmla="*/ 650521 h 790434"/>
                <a:gd name="connsiteX27" fmla="*/ 65260 w 549562"/>
                <a:gd name="connsiteY27" fmla="*/ 696903 h 790434"/>
                <a:gd name="connsiteX28" fmla="*/ 66879 w 549562"/>
                <a:gd name="connsiteY28" fmla="*/ 699296 h 790434"/>
                <a:gd name="connsiteX29" fmla="*/ 108543 w 549562"/>
                <a:gd name="connsiteY29" fmla="*/ 741807 h 790434"/>
                <a:gd name="connsiteX30" fmla="*/ 210591 w 549562"/>
                <a:gd name="connsiteY30" fmla="*/ 739203 h 790434"/>
                <a:gd name="connsiteX31" fmla="*/ 234308 w 549562"/>
                <a:gd name="connsiteY31" fmla="*/ 751590 h 790434"/>
                <a:gd name="connsiteX32" fmla="*/ 272664 w 549562"/>
                <a:gd name="connsiteY32" fmla="*/ 781291 h 790434"/>
                <a:gd name="connsiteX33" fmla="*/ 431647 w 549562"/>
                <a:gd name="connsiteY33" fmla="*/ 756587 h 790434"/>
                <a:gd name="connsiteX34" fmla="*/ 480701 w 549562"/>
                <a:gd name="connsiteY34" fmla="*/ 669805 h 790434"/>
                <a:gd name="connsiteX35" fmla="*/ 471692 w 549562"/>
                <a:gd name="connsiteY35" fmla="*/ 646298 h 790434"/>
                <a:gd name="connsiteX36" fmla="*/ 454520 w 549562"/>
                <a:gd name="connsiteY36" fmla="*/ 627646 h 790434"/>
                <a:gd name="connsiteX37" fmla="*/ 492735 w 549562"/>
                <a:gd name="connsiteY37" fmla="*/ 598086 h 790434"/>
                <a:gd name="connsiteX38" fmla="*/ 544674 w 549562"/>
                <a:gd name="connsiteY38" fmla="*/ 502717 h 790434"/>
                <a:gd name="connsiteX39" fmla="*/ 545871 w 549562"/>
                <a:gd name="connsiteY39" fmla="*/ 498143 h 790434"/>
                <a:gd name="connsiteX40" fmla="*/ 342479 w 549562"/>
                <a:gd name="connsiteY40" fmla="*/ 563669 h 790434"/>
                <a:gd name="connsiteX41" fmla="*/ 373586 w 549562"/>
                <a:gd name="connsiteY41" fmla="*/ 506870 h 790434"/>
                <a:gd name="connsiteX42" fmla="*/ 422357 w 549562"/>
                <a:gd name="connsiteY42" fmla="*/ 471749 h 790434"/>
                <a:gd name="connsiteX43" fmla="*/ 438333 w 549562"/>
                <a:gd name="connsiteY43" fmla="*/ 495750 h 790434"/>
                <a:gd name="connsiteX44" fmla="*/ 419120 w 549562"/>
                <a:gd name="connsiteY44" fmla="*/ 512360 h 790434"/>
                <a:gd name="connsiteX45" fmla="*/ 370489 w 549562"/>
                <a:gd name="connsiteY45" fmla="*/ 563598 h 790434"/>
                <a:gd name="connsiteX46" fmla="*/ 342479 w 549562"/>
                <a:gd name="connsiteY46" fmla="*/ 563669 h 790434"/>
                <a:gd name="connsiteX47" fmla="*/ 166393 w 549562"/>
                <a:gd name="connsiteY47" fmla="*/ 108012 h 790434"/>
                <a:gd name="connsiteX48" fmla="*/ 142746 w 549562"/>
                <a:gd name="connsiteY48" fmla="*/ 108224 h 790434"/>
                <a:gd name="connsiteX49" fmla="*/ 164775 w 549562"/>
                <a:gd name="connsiteY49" fmla="*/ 58252 h 790434"/>
                <a:gd name="connsiteX50" fmla="*/ 206650 w 549562"/>
                <a:gd name="connsiteY50" fmla="*/ 44246 h 790434"/>
                <a:gd name="connsiteX51" fmla="*/ 175613 w 549562"/>
                <a:gd name="connsiteY51" fmla="*/ 69161 h 790434"/>
                <a:gd name="connsiteX52" fmla="*/ 166393 w 549562"/>
                <a:gd name="connsiteY52" fmla="*/ 108012 h 790434"/>
                <a:gd name="connsiteX53" fmla="*/ 228044 w 549562"/>
                <a:gd name="connsiteY53" fmla="*/ 137643 h 790434"/>
                <a:gd name="connsiteX54" fmla="*/ 206861 w 549562"/>
                <a:gd name="connsiteY54" fmla="*/ 156013 h 790434"/>
                <a:gd name="connsiteX55" fmla="*/ 224948 w 549562"/>
                <a:gd name="connsiteY55" fmla="*/ 114558 h 790434"/>
                <a:gd name="connsiteX56" fmla="*/ 238601 w 549562"/>
                <a:gd name="connsiteY56" fmla="*/ 108224 h 790434"/>
                <a:gd name="connsiteX57" fmla="*/ 232760 w 549562"/>
                <a:gd name="connsiteY57" fmla="*/ 126382 h 790434"/>
                <a:gd name="connsiteX58" fmla="*/ 228044 w 549562"/>
                <a:gd name="connsiteY58" fmla="*/ 137643 h 790434"/>
                <a:gd name="connsiteX59" fmla="*/ 213687 w 549562"/>
                <a:gd name="connsiteY59" fmla="*/ 87390 h 790434"/>
                <a:gd name="connsiteX60" fmla="*/ 174628 w 549562"/>
                <a:gd name="connsiteY60" fmla="*/ 140248 h 790434"/>
                <a:gd name="connsiteX61" fmla="*/ 218684 w 549562"/>
                <a:gd name="connsiteY61" fmla="*/ 76270 h 790434"/>
                <a:gd name="connsiteX62" fmla="*/ 213687 w 549562"/>
                <a:gd name="connsiteY62" fmla="*/ 87390 h 790434"/>
                <a:gd name="connsiteX63" fmla="*/ 222766 w 549562"/>
                <a:gd name="connsiteY63" fmla="*/ 323876 h 790434"/>
                <a:gd name="connsiteX64" fmla="*/ 234660 w 549562"/>
                <a:gd name="connsiteY64" fmla="*/ 351395 h 790434"/>
                <a:gd name="connsiteX65" fmla="*/ 204327 w 549562"/>
                <a:gd name="connsiteY65" fmla="*/ 338234 h 790434"/>
                <a:gd name="connsiteX66" fmla="*/ 118748 w 549562"/>
                <a:gd name="connsiteY66" fmla="*/ 275945 h 790434"/>
                <a:gd name="connsiteX67" fmla="*/ 159567 w 549562"/>
                <a:gd name="connsiteY67" fmla="*/ 287136 h 790434"/>
                <a:gd name="connsiteX68" fmla="*/ 222766 w 549562"/>
                <a:gd name="connsiteY68" fmla="*/ 323876 h 790434"/>
                <a:gd name="connsiteX69" fmla="*/ 344731 w 549562"/>
                <a:gd name="connsiteY69" fmla="*/ 254267 h 790434"/>
                <a:gd name="connsiteX70" fmla="*/ 318550 w 549562"/>
                <a:gd name="connsiteY70" fmla="*/ 248003 h 790434"/>
                <a:gd name="connsiteX71" fmla="*/ 325166 w 549562"/>
                <a:gd name="connsiteY71" fmla="*/ 226677 h 790434"/>
                <a:gd name="connsiteX72" fmla="*/ 326784 w 549562"/>
                <a:gd name="connsiteY72" fmla="*/ 224284 h 790434"/>
                <a:gd name="connsiteX73" fmla="*/ 328473 w 549562"/>
                <a:gd name="connsiteY73" fmla="*/ 221962 h 790434"/>
                <a:gd name="connsiteX74" fmla="*/ 362396 w 549562"/>
                <a:gd name="connsiteY74" fmla="*/ 180084 h 790434"/>
                <a:gd name="connsiteX75" fmla="*/ 382453 w 549562"/>
                <a:gd name="connsiteY75" fmla="*/ 164107 h 790434"/>
                <a:gd name="connsiteX76" fmla="*/ 400681 w 549562"/>
                <a:gd name="connsiteY76" fmla="*/ 185785 h 790434"/>
                <a:gd name="connsiteX77" fmla="*/ 402159 w 549562"/>
                <a:gd name="connsiteY77" fmla="*/ 188319 h 790434"/>
                <a:gd name="connsiteX78" fmla="*/ 346842 w 549562"/>
                <a:gd name="connsiteY78" fmla="*/ 252437 h 790434"/>
                <a:gd name="connsiteX79" fmla="*/ 344731 w 549562"/>
                <a:gd name="connsiteY79" fmla="*/ 254267 h 790434"/>
                <a:gd name="connsiteX80" fmla="*/ 222836 w 549562"/>
                <a:gd name="connsiteY80" fmla="*/ 539457 h 790434"/>
                <a:gd name="connsiteX81" fmla="*/ 278576 w 549562"/>
                <a:gd name="connsiteY81" fmla="*/ 579646 h 790434"/>
                <a:gd name="connsiteX82" fmla="*/ 200667 w 549562"/>
                <a:gd name="connsiteY82" fmla="*/ 561628 h 790434"/>
                <a:gd name="connsiteX83" fmla="*/ 142535 w 549562"/>
                <a:gd name="connsiteY83" fmla="*/ 523691 h 790434"/>
                <a:gd name="connsiteX84" fmla="*/ 222836 w 549562"/>
                <a:gd name="connsiteY84" fmla="*/ 539457 h 790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549562" h="790434">
                  <a:moveTo>
                    <a:pt x="545871" y="498143"/>
                  </a:moveTo>
                  <a:cubicBezTo>
                    <a:pt x="555512" y="463726"/>
                    <a:pt x="546011" y="433672"/>
                    <a:pt x="520394" y="409601"/>
                  </a:cubicBezTo>
                  <a:lnTo>
                    <a:pt x="481404" y="380815"/>
                  </a:lnTo>
                  <a:cubicBezTo>
                    <a:pt x="431366" y="348439"/>
                    <a:pt x="414475" y="360826"/>
                    <a:pt x="414405" y="323946"/>
                  </a:cubicBezTo>
                  <a:cubicBezTo>
                    <a:pt x="460784" y="322890"/>
                    <a:pt x="532147" y="206618"/>
                    <a:pt x="464021" y="162488"/>
                  </a:cubicBezTo>
                  <a:lnTo>
                    <a:pt x="443682" y="150735"/>
                  </a:lnTo>
                  <a:cubicBezTo>
                    <a:pt x="418698" y="138136"/>
                    <a:pt x="395332" y="135813"/>
                    <a:pt x="386465" y="119485"/>
                  </a:cubicBezTo>
                  <a:cubicBezTo>
                    <a:pt x="383650" y="114206"/>
                    <a:pt x="383016" y="116106"/>
                    <a:pt x="383439" y="108364"/>
                  </a:cubicBezTo>
                  <a:cubicBezTo>
                    <a:pt x="384002" y="98511"/>
                    <a:pt x="383720" y="104564"/>
                    <a:pt x="387661" y="97948"/>
                  </a:cubicBezTo>
                  <a:cubicBezTo>
                    <a:pt x="399485" y="78170"/>
                    <a:pt x="433970" y="49313"/>
                    <a:pt x="394629" y="20105"/>
                  </a:cubicBezTo>
                  <a:cubicBezTo>
                    <a:pt x="381186" y="10181"/>
                    <a:pt x="375556" y="4269"/>
                    <a:pt x="350642" y="3987"/>
                  </a:cubicBezTo>
                  <a:cubicBezTo>
                    <a:pt x="291032" y="3213"/>
                    <a:pt x="306234" y="28832"/>
                    <a:pt x="257744" y="5184"/>
                  </a:cubicBezTo>
                  <a:cubicBezTo>
                    <a:pt x="214110" y="-16072"/>
                    <a:pt x="110795" y="31014"/>
                    <a:pt x="110795" y="92247"/>
                  </a:cubicBezTo>
                  <a:cubicBezTo>
                    <a:pt x="110795" y="132083"/>
                    <a:pt x="107065" y="143767"/>
                    <a:pt x="134512" y="164389"/>
                  </a:cubicBezTo>
                  <a:cubicBezTo>
                    <a:pt x="157385" y="181492"/>
                    <a:pt x="166605" y="187967"/>
                    <a:pt x="166393" y="207604"/>
                  </a:cubicBezTo>
                  <a:cubicBezTo>
                    <a:pt x="158863" y="211756"/>
                    <a:pt x="149503" y="210912"/>
                    <a:pt x="143591" y="210982"/>
                  </a:cubicBezTo>
                  <a:cubicBezTo>
                    <a:pt x="122900" y="211193"/>
                    <a:pt x="105165" y="214149"/>
                    <a:pt x="86233" y="223440"/>
                  </a:cubicBezTo>
                  <a:cubicBezTo>
                    <a:pt x="71243" y="230759"/>
                    <a:pt x="51255" y="248848"/>
                    <a:pt x="42106" y="263206"/>
                  </a:cubicBezTo>
                  <a:lnTo>
                    <a:pt x="11844" y="324931"/>
                  </a:lnTo>
                  <a:cubicBezTo>
                    <a:pt x="5862" y="342668"/>
                    <a:pt x="-1598" y="359419"/>
                    <a:pt x="302" y="374692"/>
                  </a:cubicBezTo>
                  <a:cubicBezTo>
                    <a:pt x="10577" y="458165"/>
                    <a:pt x="86655" y="430927"/>
                    <a:pt x="114525" y="471468"/>
                  </a:cubicBezTo>
                  <a:cubicBezTo>
                    <a:pt x="113892" y="472242"/>
                    <a:pt x="112977" y="472453"/>
                    <a:pt x="112695" y="473720"/>
                  </a:cubicBezTo>
                  <a:lnTo>
                    <a:pt x="53648" y="534530"/>
                  </a:lnTo>
                  <a:lnTo>
                    <a:pt x="52029" y="536923"/>
                  </a:lnTo>
                  <a:lnTo>
                    <a:pt x="48933" y="541709"/>
                  </a:lnTo>
                  <a:cubicBezTo>
                    <a:pt x="38517" y="557897"/>
                    <a:pt x="31620" y="567399"/>
                    <a:pt x="30564" y="591611"/>
                  </a:cubicBezTo>
                  <a:cubicBezTo>
                    <a:pt x="29086" y="626943"/>
                    <a:pt x="27045" y="619834"/>
                    <a:pt x="39713" y="650521"/>
                  </a:cubicBezTo>
                  <a:lnTo>
                    <a:pt x="65260" y="696903"/>
                  </a:lnTo>
                  <a:lnTo>
                    <a:pt x="66879" y="699296"/>
                  </a:lnTo>
                  <a:cubicBezTo>
                    <a:pt x="77858" y="714780"/>
                    <a:pt x="92708" y="731601"/>
                    <a:pt x="108543" y="741807"/>
                  </a:cubicBezTo>
                  <a:cubicBezTo>
                    <a:pt x="140283" y="762218"/>
                    <a:pt x="188774" y="737725"/>
                    <a:pt x="210591" y="739203"/>
                  </a:cubicBezTo>
                  <a:cubicBezTo>
                    <a:pt x="229030" y="740399"/>
                    <a:pt x="226074" y="744200"/>
                    <a:pt x="234308" y="751590"/>
                  </a:cubicBezTo>
                  <a:lnTo>
                    <a:pt x="272664" y="781291"/>
                  </a:lnTo>
                  <a:cubicBezTo>
                    <a:pt x="311864" y="804518"/>
                    <a:pt x="397303" y="778758"/>
                    <a:pt x="431647" y="756587"/>
                  </a:cubicBezTo>
                  <a:cubicBezTo>
                    <a:pt x="472607" y="730264"/>
                    <a:pt x="477674" y="709572"/>
                    <a:pt x="480701" y="669805"/>
                  </a:cubicBezTo>
                  <a:cubicBezTo>
                    <a:pt x="482601" y="644960"/>
                    <a:pt x="479082" y="652632"/>
                    <a:pt x="471692" y="646298"/>
                  </a:cubicBezTo>
                  <a:cubicBezTo>
                    <a:pt x="465851" y="641371"/>
                    <a:pt x="459095" y="641089"/>
                    <a:pt x="454520" y="627646"/>
                  </a:cubicBezTo>
                  <a:cubicBezTo>
                    <a:pt x="469511" y="610966"/>
                    <a:pt x="474015" y="622086"/>
                    <a:pt x="492735" y="598086"/>
                  </a:cubicBezTo>
                  <a:cubicBezTo>
                    <a:pt x="520535" y="562331"/>
                    <a:pt x="534117" y="546847"/>
                    <a:pt x="544674" y="502717"/>
                  </a:cubicBezTo>
                  <a:lnTo>
                    <a:pt x="545871" y="498143"/>
                  </a:lnTo>
                  <a:close/>
                  <a:moveTo>
                    <a:pt x="342479" y="563669"/>
                  </a:moveTo>
                  <a:cubicBezTo>
                    <a:pt x="342549" y="531293"/>
                    <a:pt x="351487" y="529181"/>
                    <a:pt x="373586" y="506870"/>
                  </a:cubicBezTo>
                  <a:cubicBezTo>
                    <a:pt x="386183" y="494201"/>
                    <a:pt x="404130" y="476183"/>
                    <a:pt x="422357" y="471749"/>
                  </a:cubicBezTo>
                  <a:cubicBezTo>
                    <a:pt x="429818" y="478787"/>
                    <a:pt x="435166" y="484066"/>
                    <a:pt x="438333" y="495750"/>
                  </a:cubicBezTo>
                  <a:lnTo>
                    <a:pt x="419120" y="512360"/>
                  </a:lnTo>
                  <a:cubicBezTo>
                    <a:pt x="398570" y="526999"/>
                    <a:pt x="384776" y="541709"/>
                    <a:pt x="370489" y="563598"/>
                  </a:cubicBezTo>
                  <a:lnTo>
                    <a:pt x="342479" y="563669"/>
                  </a:lnTo>
                  <a:close/>
                  <a:moveTo>
                    <a:pt x="166393" y="108012"/>
                  </a:moveTo>
                  <a:lnTo>
                    <a:pt x="142746" y="108224"/>
                  </a:lnTo>
                  <a:cubicBezTo>
                    <a:pt x="142887" y="88587"/>
                    <a:pt x="153162" y="71906"/>
                    <a:pt x="164775" y="58252"/>
                  </a:cubicBezTo>
                  <a:cubicBezTo>
                    <a:pt x="188211" y="30732"/>
                    <a:pt x="189125" y="32914"/>
                    <a:pt x="206650" y="44246"/>
                  </a:cubicBezTo>
                  <a:cubicBezTo>
                    <a:pt x="197712" y="56563"/>
                    <a:pt x="186240" y="56915"/>
                    <a:pt x="175613" y="69161"/>
                  </a:cubicBezTo>
                  <a:cubicBezTo>
                    <a:pt x="158511" y="88728"/>
                    <a:pt x="165760" y="96681"/>
                    <a:pt x="166393" y="108012"/>
                  </a:cubicBezTo>
                  <a:close/>
                  <a:moveTo>
                    <a:pt x="228044" y="137643"/>
                  </a:moveTo>
                  <a:cubicBezTo>
                    <a:pt x="215447" y="161081"/>
                    <a:pt x="215376" y="155098"/>
                    <a:pt x="206861" y="156013"/>
                  </a:cubicBezTo>
                  <a:lnTo>
                    <a:pt x="224948" y="114558"/>
                  </a:lnTo>
                  <a:cubicBezTo>
                    <a:pt x="232267" y="105197"/>
                    <a:pt x="222062" y="110124"/>
                    <a:pt x="238601" y="108224"/>
                  </a:cubicBezTo>
                  <a:cubicBezTo>
                    <a:pt x="236771" y="130394"/>
                    <a:pt x="239727" y="110405"/>
                    <a:pt x="232760" y="126382"/>
                  </a:cubicBezTo>
                  <a:lnTo>
                    <a:pt x="228044" y="137643"/>
                  </a:lnTo>
                  <a:close/>
                  <a:moveTo>
                    <a:pt x="213687" y="87390"/>
                  </a:moveTo>
                  <a:cubicBezTo>
                    <a:pt x="184058" y="138770"/>
                    <a:pt x="197571" y="138136"/>
                    <a:pt x="174628" y="140248"/>
                  </a:cubicBezTo>
                  <a:cubicBezTo>
                    <a:pt x="175050" y="128212"/>
                    <a:pt x="188633" y="78874"/>
                    <a:pt x="218684" y="76270"/>
                  </a:cubicBezTo>
                  <a:cubicBezTo>
                    <a:pt x="217840" y="77818"/>
                    <a:pt x="214110" y="86686"/>
                    <a:pt x="213687" y="87390"/>
                  </a:cubicBezTo>
                  <a:close/>
                  <a:moveTo>
                    <a:pt x="222766" y="323876"/>
                  </a:moveTo>
                  <a:cubicBezTo>
                    <a:pt x="230226" y="329084"/>
                    <a:pt x="246906" y="339782"/>
                    <a:pt x="234660" y="351395"/>
                  </a:cubicBezTo>
                  <a:cubicBezTo>
                    <a:pt x="226426" y="359208"/>
                    <a:pt x="230156" y="355548"/>
                    <a:pt x="204327" y="338234"/>
                  </a:cubicBezTo>
                  <a:cubicBezTo>
                    <a:pt x="169420" y="314867"/>
                    <a:pt x="127052" y="307406"/>
                    <a:pt x="118748" y="275945"/>
                  </a:cubicBezTo>
                  <a:cubicBezTo>
                    <a:pt x="145843" y="276227"/>
                    <a:pt x="141198" y="276790"/>
                    <a:pt x="159567" y="287136"/>
                  </a:cubicBezTo>
                  <a:cubicBezTo>
                    <a:pt x="199049" y="309447"/>
                    <a:pt x="170123" y="287347"/>
                    <a:pt x="222766" y="323876"/>
                  </a:cubicBezTo>
                  <a:close/>
                  <a:moveTo>
                    <a:pt x="344731" y="254267"/>
                  </a:moveTo>
                  <a:lnTo>
                    <a:pt x="318550" y="248003"/>
                  </a:lnTo>
                  <a:lnTo>
                    <a:pt x="325166" y="226677"/>
                  </a:lnTo>
                  <a:lnTo>
                    <a:pt x="326784" y="224284"/>
                  </a:lnTo>
                  <a:lnTo>
                    <a:pt x="328473" y="221962"/>
                  </a:lnTo>
                  <a:lnTo>
                    <a:pt x="362396" y="180084"/>
                  </a:lnTo>
                  <a:cubicBezTo>
                    <a:pt x="369785" y="172272"/>
                    <a:pt x="373234" y="170160"/>
                    <a:pt x="382453" y="164107"/>
                  </a:cubicBezTo>
                  <a:lnTo>
                    <a:pt x="400681" y="185785"/>
                  </a:lnTo>
                  <a:cubicBezTo>
                    <a:pt x="400963" y="185152"/>
                    <a:pt x="401666" y="187474"/>
                    <a:pt x="402159" y="188319"/>
                  </a:cubicBezTo>
                  <a:lnTo>
                    <a:pt x="346842" y="252437"/>
                  </a:lnTo>
                  <a:lnTo>
                    <a:pt x="344731" y="254267"/>
                  </a:lnTo>
                  <a:close/>
                  <a:moveTo>
                    <a:pt x="222836" y="539457"/>
                  </a:moveTo>
                  <a:cubicBezTo>
                    <a:pt x="250917" y="548818"/>
                    <a:pt x="276324" y="556208"/>
                    <a:pt x="278576" y="579646"/>
                  </a:cubicBezTo>
                  <a:cubicBezTo>
                    <a:pt x="244583" y="579153"/>
                    <a:pt x="228115" y="570707"/>
                    <a:pt x="200667" y="561628"/>
                  </a:cubicBezTo>
                  <a:cubicBezTo>
                    <a:pt x="173079" y="552548"/>
                    <a:pt x="149925" y="552830"/>
                    <a:pt x="142535" y="523691"/>
                  </a:cubicBezTo>
                  <a:cubicBezTo>
                    <a:pt x="177583" y="523691"/>
                    <a:pt x="190955" y="528970"/>
                    <a:pt x="222836" y="539457"/>
                  </a:cubicBezTo>
                  <a:close/>
                </a:path>
              </a:pathLst>
            </a:custGeom>
            <a:solidFill>
              <a:srgbClr val="8CBC4F"/>
            </a:solidFill>
            <a:ln w="549" cap="flat">
              <a:solidFill>
                <a:srgbClr val="8CBC4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6159F77E-4650-4718-799C-B6DB0E445E62}"/>
                </a:ext>
              </a:extLst>
            </p:cNvPr>
            <p:cNvSpPr/>
            <p:nvPr/>
          </p:nvSpPr>
          <p:spPr>
            <a:xfrm>
              <a:off x="4060227" y="8503246"/>
              <a:ext cx="599179" cy="787212"/>
            </a:xfrm>
            <a:custGeom>
              <a:avLst/>
              <a:gdLst>
                <a:gd name="connsiteX0" fmla="*/ 162502 w 599179"/>
                <a:gd name="connsiteY0" fmla="*/ 548393 h 787212"/>
                <a:gd name="connsiteX1" fmla="*/ 173059 w 599179"/>
                <a:gd name="connsiteY1" fmla="*/ 569719 h 787212"/>
                <a:gd name="connsiteX2" fmla="*/ 180378 w 599179"/>
                <a:gd name="connsiteY2" fmla="*/ 659668 h 787212"/>
                <a:gd name="connsiteX3" fmla="*/ 179252 w 599179"/>
                <a:gd name="connsiteY3" fmla="*/ 662483 h 787212"/>
                <a:gd name="connsiteX4" fmla="*/ 178056 w 599179"/>
                <a:gd name="connsiteY4" fmla="*/ 665369 h 787212"/>
                <a:gd name="connsiteX5" fmla="*/ 193891 w 599179"/>
                <a:gd name="connsiteY5" fmla="*/ 752643 h 787212"/>
                <a:gd name="connsiteX6" fmla="*/ 196073 w 599179"/>
                <a:gd name="connsiteY6" fmla="*/ 754473 h 787212"/>
                <a:gd name="connsiteX7" fmla="*/ 200929 w 599179"/>
                <a:gd name="connsiteY7" fmla="*/ 757710 h 787212"/>
                <a:gd name="connsiteX8" fmla="*/ 211204 w 599179"/>
                <a:gd name="connsiteY8" fmla="*/ 763482 h 787212"/>
                <a:gd name="connsiteX9" fmla="*/ 235625 w 599179"/>
                <a:gd name="connsiteY9" fmla="*/ 770802 h 787212"/>
                <a:gd name="connsiteX10" fmla="*/ 244070 w 599179"/>
                <a:gd name="connsiteY10" fmla="*/ 623561 h 787212"/>
                <a:gd name="connsiteX11" fmla="*/ 247519 w 599179"/>
                <a:gd name="connsiteY11" fmla="*/ 546915 h 787212"/>
                <a:gd name="connsiteX12" fmla="*/ 248223 w 599179"/>
                <a:gd name="connsiteY12" fmla="*/ 527560 h 787212"/>
                <a:gd name="connsiteX13" fmla="*/ 255612 w 599179"/>
                <a:gd name="connsiteY13" fmla="*/ 479207 h 787212"/>
                <a:gd name="connsiteX14" fmla="*/ 277359 w 599179"/>
                <a:gd name="connsiteY14" fmla="*/ 489624 h 787212"/>
                <a:gd name="connsiteX15" fmla="*/ 279611 w 599179"/>
                <a:gd name="connsiteY15" fmla="*/ 579080 h 787212"/>
                <a:gd name="connsiteX16" fmla="*/ 271588 w 599179"/>
                <a:gd name="connsiteY16" fmla="*/ 750813 h 787212"/>
                <a:gd name="connsiteX17" fmla="*/ 319445 w 599179"/>
                <a:gd name="connsiteY17" fmla="*/ 787060 h 787212"/>
                <a:gd name="connsiteX18" fmla="*/ 385952 w 599179"/>
                <a:gd name="connsiteY18" fmla="*/ 769394 h 787212"/>
                <a:gd name="connsiteX19" fmla="*/ 388697 w 599179"/>
                <a:gd name="connsiteY19" fmla="*/ 768127 h 787212"/>
                <a:gd name="connsiteX20" fmla="*/ 391441 w 599179"/>
                <a:gd name="connsiteY20" fmla="*/ 766860 h 787212"/>
                <a:gd name="connsiteX21" fmla="*/ 383489 w 599179"/>
                <a:gd name="connsiteY21" fmla="*/ 690917 h 787212"/>
                <a:gd name="connsiteX22" fmla="*/ 404532 w 599179"/>
                <a:gd name="connsiteY22" fmla="*/ 548111 h 787212"/>
                <a:gd name="connsiteX23" fmla="*/ 438806 w 599179"/>
                <a:gd name="connsiteY23" fmla="*/ 458585 h 787212"/>
                <a:gd name="connsiteX24" fmla="*/ 491448 w 599179"/>
                <a:gd name="connsiteY24" fmla="*/ 387358 h 787212"/>
                <a:gd name="connsiteX25" fmla="*/ 534238 w 599179"/>
                <a:gd name="connsiteY25" fmla="*/ 342313 h 787212"/>
                <a:gd name="connsiteX26" fmla="*/ 543457 w 599179"/>
                <a:gd name="connsiteY26" fmla="*/ 319720 h 787212"/>
                <a:gd name="connsiteX27" fmla="*/ 578787 w 599179"/>
                <a:gd name="connsiteY27" fmla="*/ 282981 h 787212"/>
                <a:gd name="connsiteX28" fmla="*/ 585684 w 599179"/>
                <a:gd name="connsiteY28" fmla="*/ 261936 h 787212"/>
                <a:gd name="connsiteX29" fmla="*/ 596522 w 599179"/>
                <a:gd name="connsiteY29" fmla="*/ 216751 h 787212"/>
                <a:gd name="connsiteX30" fmla="*/ 582869 w 599179"/>
                <a:gd name="connsiteY30" fmla="*/ 123916 h 787212"/>
                <a:gd name="connsiteX31" fmla="*/ 399464 w 599179"/>
                <a:gd name="connsiteY31" fmla="*/ 123635 h 787212"/>
                <a:gd name="connsiteX32" fmla="*/ 381448 w 599179"/>
                <a:gd name="connsiteY32" fmla="*/ 117582 h 787212"/>
                <a:gd name="connsiteX33" fmla="*/ 367443 w 599179"/>
                <a:gd name="connsiteY33" fmla="*/ 103646 h 787212"/>
                <a:gd name="connsiteX34" fmla="*/ 300513 w 599179"/>
                <a:gd name="connsiteY34" fmla="*/ 14823 h 787212"/>
                <a:gd name="connsiteX35" fmla="*/ 229221 w 599179"/>
                <a:gd name="connsiteY35" fmla="*/ 17357 h 787212"/>
                <a:gd name="connsiteX36" fmla="*/ 202477 w 599179"/>
                <a:gd name="connsiteY36" fmla="*/ 42484 h 787212"/>
                <a:gd name="connsiteX37" fmla="*/ 184601 w 599179"/>
                <a:gd name="connsiteY37" fmla="*/ 64513 h 787212"/>
                <a:gd name="connsiteX38" fmla="*/ 179815 w 599179"/>
                <a:gd name="connsiteY38" fmla="*/ 75704 h 787212"/>
                <a:gd name="connsiteX39" fmla="*/ 148286 w 599179"/>
                <a:gd name="connsiteY39" fmla="*/ 71129 h 787212"/>
                <a:gd name="connsiteX40" fmla="*/ 33078 w 599179"/>
                <a:gd name="connsiteY40" fmla="*/ 48888 h 787212"/>
                <a:gd name="connsiteX41" fmla="*/ 0 w 599179"/>
                <a:gd name="connsiteY41" fmla="*/ 119623 h 787212"/>
                <a:gd name="connsiteX42" fmla="*/ 10134 w 599179"/>
                <a:gd name="connsiteY42" fmla="*/ 133488 h 787212"/>
                <a:gd name="connsiteX43" fmla="*/ 35611 w 599179"/>
                <a:gd name="connsiteY43" fmla="*/ 155799 h 787212"/>
                <a:gd name="connsiteX44" fmla="*/ 37300 w 599179"/>
                <a:gd name="connsiteY44" fmla="*/ 158122 h 787212"/>
                <a:gd name="connsiteX45" fmla="*/ 47294 w 599179"/>
                <a:gd name="connsiteY45" fmla="*/ 210838 h 787212"/>
                <a:gd name="connsiteX46" fmla="*/ 31952 w 599179"/>
                <a:gd name="connsiteY46" fmla="*/ 247508 h 787212"/>
                <a:gd name="connsiteX47" fmla="*/ 127384 w 599179"/>
                <a:gd name="connsiteY47" fmla="*/ 339638 h 787212"/>
                <a:gd name="connsiteX48" fmla="*/ 103878 w 599179"/>
                <a:gd name="connsiteY48" fmla="*/ 435288 h 787212"/>
                <a:gd name="connsiteX49" fmla="*/ 99303 w 599179"/>
                <a:gd name="connsiteY49" fmla="*/ 442749 h 787212"/>
                <a:gd name="connsiteX50" fmla="*/ 81779 w 599179"/>
                <a:gd name="connsiteY50" fmla="*/ 469283 h 787212"/>
                <a:gd name="connsiteX51" fmla="*/ 79738 w 599179"/>
                <a:gd name="connsiteY51" fmla="*/ 471254 h 787212"/>
                <a:gd name="connsiteX52" fmla="*/ 71856 w 599179"/>
                <a:gd name="connsiteY52" fmla="*/ 479207 h 787212"/>
                <a:gd name="connsiteX53" fmla="*/ 110493 w 599179"/>
                <a:gd name="connsiteY53" fmla="*/ 504615 h 787212"/>
                <a:gd name="connsiteX54" fmla="*/ 162502 w 599179"/>
                <a:gd name="connsiteY54" fmla="*/ 548393 h 787212"/>
                <a:gd name="connsiteX55" fmla="*/ 327679 w 599179"/>
                <a:gd name="connsiteY55" fmla="*/ 558880 h 787212"/>
                <a:gd name="connsiteX56" fmla="*/ 327679 w 599179"/>
                <a:gd name="connsiteY56" fmla="*/ 527137 h 787212"/>
                <a:gd name="connsiteX57" fmla="*/ 335350 w 599179"/>
                <a:gd name="connsiteY57" fmla="*/ 518903 h 787212"/>
                <a:gd name="connsiteX58" fmla="*/ 342107 w 599179"/>
                <a:gd name="connsiteY58" fmla="*/ 509753 h 787212"/>
                <a:gd name="connsiteX59" fmla="*/ 349355 w 599179"/>
                <a:gd name="connsiteY59" fmla="*/ 501025 h 787212"/>
                <a:gd name="connsiteX60" fmla="*/ 359560 w 599179"/>
                <a:gd name="connsiteY60" fmla="*/ 495184 h 787212"/>
                <a:gd name="connsiteX61" fmla="*/ 366739 w 599179"/>
                <a:gd name="connsiteY61" fmla="*/ 514187 h 787212"/>
                <a:gd name="connsiteX62" fmla="*/ 349567 w 599179"/>
                <a:gd name="connsiteY62" fmla="*/ 553038 h 787212"/>
                <a:gd name="connsiteX63" fmla="*/ 327679 w 599179"/>
                <a:gd name="connsiteY63" fmla="*/ 558880 h 787212"/>
                <a:gd name="connsiteX64" fmla="*/ 190161 w 599179"/>
                <a:gd name="connsiteY64" fmla="*/ 241033 h 787212"/>
                <a:gd name="connsiteX65" fmla="*/ 207474 w 599179"/>
                <a:gd name="connsiteY65" fmla="*/ 299168 h 787212"/>
                <a:gd name="connsiteX66" fmla="*/ 183545 w 599179"/>
                <a:gd name="connsiteY66" fmla="*/ 287555 h 787212"/>
                <a:gd name="connsiteX67" fmla="*/ 181645 w 599179"/>
                <a:gd name="connsiteY67" fmla="*/ 285514 h 787212"/>
                <a:gd name="connsiteX68" fmla="*/ 179815 w 599179"/>
                <a:gd name="connsiteY68" fmla="*/ 283262 h 787212"/>
                <a:gd name="connsiteX69" fmla="*/ 175100 w 599179"/>
                <a:gd name="connsiteY69" fmla="*/ 276083 h 787212"/>
                <a:gd name="connsiteX70" fmla="*/ 171018 w 599179"/>
                <a:gd name="connsiteY70" fmla="*/ 268130 h 787212"/>
                <a:gd name="connsiteX71" fmla="*/ 164825 w 599179"/>
                <a:gd name="connsiteY71" fmla="*/ 254476 h 787212"/>
                <a:gd name="connsiteX72" fmla="*/ 159758 w 599179"/>
                <a:gd name="connsiteY72" fmla="*/ 191694 h 787212"/>
                <a:gd name="connsiteX73" fmla="*/ 182982 w 599179"/>
                <a:gd name="connsiteY73" fmla="*/ 208234 h 787212"/>
                <a:gd name="connsiteX74" fmla="*/ 190161 w 599179"/>
                <a:gd name="connsiteY74" fmla="*/ 241033 h 787212"/>
                <a:gd name="connsiteX75" fmla="*/ 339503 w 599179"/>
                <a:gd name="connsiteY75" fmla="*/ 283332 h 787212"/>
                <a:gd name="connsiteX76" fmla="*/ 319586 w 599179"/>
                <a:gd name="connsiteY76" fmla="*/ 275450 h 787212"/>
                <a:gd name="connsiteX77" fmla="*/ 321627 w 599179"/>
                <a:gd name="connsiteY77" fmla="*/ 241596 h 787212"/>
                <a:gd name="connsiteX78" fmla="*/ 325075 w 599179"/>
                <a:gd name="connsiteY78" fmla="*/ 232305 h 787212"/>
                <a:gd name="connsiteX79" fmla="*/ 346822 w 599179"/>
                <a:gd name="connsiteY79" fmla="*/ 183530 h 787212"/>
                <a:gd name="connsiteX80" fmla="*/ 362094 w 599179"/>
                <a:gd name="connsiteY80" fmla="*/ 204997 h 787212"/>
                <a:gd name="connsiteX81" fmla="*/ 358505 w 599179"/>
                <a:gd name="connsiteY81" fmla="*/ 234346 h 787212"/>
                <a:gd name="connsiteX82" fmla="*/ 339503 w 599179"/>
                <a:gd name="connsiteY82" fmla="*/ 283332 h 787212"/>
                <a:gd name="connsiteX83" fmla="*/ 469209 w 599179"/>
                <a:gd name="connsiteY83" fmla="*/ 241314 h 787212"/>
                <a:gd name="connsiteX84" fmla="*/ 407558 w 599179"/>
                <a:gd name="connsiteY84" fmla="*/ 271297 h 787212"/>
                <a:gd name="connsiteX85" fmla="*/ 432894 w 599179"/>
                <a:gd name="connsiteY85" fmla="*/ 228927 h 787212"/>
                <a:gd name="connsiteX86" fmla="*/ 463367 w 599179"/>
                <a:gd name="connsiteY86" fmla="*/ 195777 h 787212"/>
                <a:gd name="connsiteX87" fmla="*/ 487085 w 599179"/>
                <a:gd name="connsiteY87" fmla="*/ 223296 h 787212"/>
                <a:gd name="connsiteX88" fmla="*/ 469209 w 599179"/>
                <a:gd name="connsiteY88" fmla="*/ 241314 h 787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599179" h="787212">
                  <a:moveTo>
                    <a:pt x="162502" y="548393"/>
                  </a:moveTo>
                  <a:cubicBezTo>
                    <a:pt x="166795" y="555220"/>
                    <a:pt x="169118" y="561766"/>
                    <a:pt x="173059" y="569719"/>
                  </a:cubicBezTo>
                  <a:cubicBezTo>
                    <a:pt x="186009" y="595268"/>
                    <a:pt x="191991" y="625954"/>
                    <a:pt x="180378" y="659668"/>
                  </a:cubicBezTo>
                  <a:cubicBezTo>
                    <a:pt x="180097" y="660583"/>
                    <a:pt x="179604" y="661568"/>
                    <a:pt x="179252" y="662483"/>
                  </a:cubicBezTo>
                  <a:lnTo>
                    <a:pt x="178056" y="665369"/>
                  </a:lnTo>
                  <a:cubicBezTo>
                    <a:pt x="164825" y="699223"/>
                    <a:pt x="160743" y="722308"/>
                    <a:pt x="193891" y="752643"/>
                  </a:cubicBezTo>
                  <a:lnTo>
                    <a:pt x="196073" y="754473"/>
                  </a:lnTo>
                  <a:cubicBezTo>
                    <a:pt x="196987" y="755247"/>
                    <a:pt x="199943" y="757077"/>
                    <a:pt x="200929" y="757710"/>
                  </a:cubicBezTo>
                  <a:cubicBezTo>
                    <a:pt x="203040" y="758977"/>
                    <a:pt x="209233" y="762356"/>
                    <a:pt x="211204" y="763482"/>
                  </a:cubicBezTo>
                  <a:cubicBezTo>
                    <a:pt x="219227" y="767846"/>
                    <a:pt x="221127" y="770590"/>
                    <a:pt x="235625" y="770802"/>
                  </a:cubicBezTo>
                  <a:cubicBezTo>
                    <a:pt x="235766" y="711610"/>
                    <a:pt x="239496" y="666143"/>
                    <a:pt x="244070" y="623561"/>
                  </a:cubicBezTo>
                  <a:cubicBezTo>
                    <a:pt x="246745" y="598013"/>
                    <a:pt x="247308" y="577531"/>
                    <a:pt x="247519" y="546915"/>
                  </a:cubicBezTo>
                  <a:cubicBezTo>
                    <a:pt x="247589" y="540158"/>
                    <a:pt x="247730" y="534316"/>
                    <a:pt x="248223" y="527560"/>
                  </a:cubicBezTo>
                  <a:lnTo>
                    <a:pt x="255612" y="479207"/>
                  </a:lnTo>
                  <a:cubicBezTo>
                    <a:pt x="267506" y="481952"/>
                    <a:pt x="269195" y="481037"/>
                    <a:pt x="277359" y="489624"/>
                  </a:cubicBezTo>
                  <a:cubicBezTo>
                    <a:pt x="293546" y="506797"/>
                    <a:pt x="279400" y="523759"/>
                    <a:pt x="279611" y="579080"/>
                  </a:cubicBezTo>
                  <a:cubicBezTo>
                    <a:pt x="279893" y="651926"/>
                    <a:pt x="271518" y="677334"/>
                    <a:pt x="271588" y="750813"/>
                  </a:cubicBezTo>
                  <a:cubicBezTo>
                    <a:pt x="271588" y="758274"/>
                    <a:pt x="253079" y="789664"/>
                    <a:pt x="319445" y="787060"/>
                  </a:cubicBezTo>
                  <a:lnTo>
                    <a:pt x="385952" y="769394"/>
                  </a:lnTo>
                  <a:lnTo>
                    <a:pt x="388697" y="768127"/>
                  </a:lnTo>
                  <a:cubicBezTo>
                    <a:pt x="389330" y="767846"/>
                    <a:pt x="390597" y="767353"/>
                    <a:pt x="391441" y="766860"/>
                  </a:cubicBezTo>
                  <a:cubicBezTo>
                    <a:pt x="391864" y="742226"/>
                    <a:pt x="383489" y="743282"/>
                    <a:pt x="383489" y="690917"/>
                  </a:cubicBezTo>
                  <a:cubicBezTo>
                    <a:pt x="383489" y="643902"/>
                    <a:pt x="388837" y="595549"/>
                    <a:pt x="404532" y="548111"/>
                  </a:cubicBezTo>
                  <a:lnTo>
                    <a:pt x="438806" y="458585"/>
                  </a:lnTo>
                  <a:cubicBezTo>
                    <a:pt x="452740" y="431417"/>
                    <a:pt x="472235" y="409951"/>
                    <a:pt x="491448" y="387358"/>
                  </a:cubicBezTo>
                  <a:lnTo>
                    <a:pt x="534238" y="342313"/>
                  </a:lnTo>
                  <a:cubicBezTo>
                    <a:pt x="541839" y="331404"/>
                    <a:pt x="538038" y="331052"/>
                    <a:pt x="543457" y="319720"/>
                  </a:cubicBezTo>
                  <a:cubicBezTo>
                    <a:pt x="552677" y="310500"/>
                    <a:pt x="559855" y="334078"/>
                    <a:pt x="578787" y="282981"/>
                  </a:cubicBezTo>
                  <a:cubicBezTo>
                    <a:pt x="581321" y="276013"/>
                    <a:pt x="582728" y="270593"/>
                    <a:pt x="585684" y="261936"/>
                  </a:cubicBezTo>
                  <a:lnTo>
                    <a:pt x="596522" y="216751"/>
                  </a:lnTo>
                  <a:cubicBezTo>
                    <a:pt x="602082" y="184938"/>
                    <a:pt x="599549" y="154181"/>
                    <a:pt x="582869" y="123916"/>
                  </a:cubicBezTo>
                  <a:cubicBezTo>
                    <a:pt x="564219" y="90203"/>
                    <a:pt x="423041" y="19257"/>
                    <a:pt x="399464" y="123635"/>
                  </a:cubicBezTo>
                  <a:cubicBezTo>
                    <a:pt x="383981" y="122156"/>
                    <a:pt x="392708" y="124268"/>
                    <a:pt x="381448" y="117582"/>
                  </a:cubicBezTo>
                  <a:cubicBezTo>
                    <a:pt x="372580" y="112373"/>
                    <a:pt x="372158" y="111177"/>
                    <a:pt x="367443" y="103646"/>
                  </a:cubicBezTo>
                  <a:cubicBezTo>
                    <a:pt x="350833" y="77112"/>
                    <a:pt x="350481" y="55786"/>
                    <a:pt x="300513" y="14823"/>
                  </a:cubicBezTo>
                  <a:cubicBezTo>
                    <a:pt x="273418" y="-7277"/>
                    <a:pt x="254908" y="-3195"/>
                    <a:pt x="229221" y="17357"/>
                  </a:cubicBezTo>
                  <a:cubicBezTo>
                    <a:pt x="217960" y="26436"/>
                    <a:pt x="212189" y="32419"/>
                    <a:pt x="202477" y="42484"/>
                  </a:cubicBezTo>
                  <a:lnTo>
                    <a:pt x="184601" y="64513"/>
                  </a:lnTo>
                  <a:cubicBezTo>
                    <a:pt x="181504" y="70144"/>
                    <a:pt x="181856" y="70848"/>
                    <a:pt x="179815" y="75704"/>
                  </a:cubicBezTo>
                  <a:cubicBezTo>
                    <a:pt x="161587" y="75563"/>
                    <a:pt x="161236" y="77886"/>
                    <a:pt x="148286" y="71129"/>
                  </a:cubicBezTo>
                  <a:cubicBezTo>
                    <a:pt x="128228" y="60642"/>
                    <a:pt x="91702" y="12641"/>
                    <a:pt x="33078" y="48888"/>
                  </a:cubicBezTo>
                  <a:cubicBezTo>
                    <a:pt x="10346" y="63035"/>
                    <a:pt x="0" y="89921"/>
                    <a:pt x="0" y="119623"/>
                  </a:cubicBezTo>
                  <a:cubicBezTo>
                    <a:pt x="0" y="131517"/>
                    <a:pt x="3026" y="127787"/>
                    <a:pt x="10134" y="133488"/>
                  </a:cubicBezTo>
                  <a:cubicBezTo>
                    <a:pt x="19354" y="140949"/>
                    <a:pt x="26181" y="143623"/>
                    <a:pt x="35611" y="155799"/>
                  </a:cubicBezTo>
                  <a:lnTo>
                    <a:pt x="37300" y="158122"/>
                  </a:lnTo>
                  <a:cubicBezTo>
                    <a:pt x="51024" y="177266"/>
                    <a:pt x="51657" y="186908"/>
                    <a:pt x="47294" y="210838"/>
                  </a:cubicBezTo>
                  <a:cubicBezTo>
                    <a:pt x="44549" y="225689"/>
                    <a:pt x="35682" y="233150"/>
                    <a:pt x="31952" y="247508"/>
                  </a:cubicBezTo>
                  <a:cubicBezTo>
                    <a:pt x="45323" y="259684"/>
                    <a:pt x="123795" y="286781"/>
                    <a:pt x="127384" y="339638"/>
                  </a:cubicBezTo>
                  <a:cubicBezTo>
                    <a:pt x="129706" y="373211"/>
                    <a:pt x="121402" y="406150"/>
                    <a:pt x="103878" y="435288"/>
                  </a:cubicBezTo>
                  <a:cubicBezTo>
                    <a:pt x="99936" y="441975"/>
                    <a:pt x="102681" y="436626"/>
                    <a:pt x="99303" y="442749"/>
                  </a:cubicBezTo>
                  <a:lnTo>
                    <a:pt x="81779" y="469283"/>
                  </a:lnTo>
                  <a:lnTo>
                    <a:pt x="79738" y="471254"/>
                  </a:lnTo>
                  <a:lnTo>
                    <a:pt x="71856" y="479207"/>
                  </a:lnTo>
                  <a:lnTo>
                    <a:pt x="110493" y="504615"/>
                  </a:lnTo>
                  <a:cubicBezTo>
                    <a:pt x="127102" y="515947"/>
                    <a:pt x="153001" y="533050"/>
                    <a:pt x="162502" y="548393"/>
                  </a:cubicBezTo>
                  <a:close/>
                  <a:moveTo>
                    <a:pt x="327679" y="558880"/>
                  </a:moveTo>
                  <a:lnTo>
                    <a:pt x="327679" y="527137"/>
                  </a:lnTo>
                  <a:lnTo>
                    <a:pt x="335350" y="518903"/>
                  </a:lnTo>
                  <a:cubicBezTo>
                    <a:pt x="337180" y="516650"/>
                    <a:pt x="339643" y="512991"/>
                    <a:pt x="342107" y="509753"/>
                  </a:cubicBezTo>
                  <a:cubicBezTo>
                    <a:pt x="347596" y="502574"/>
                    <a:pt x="342107" y="507430"/>
                    <a:pt x="349355" y="501025"/>
                  </a:cubicBezTo>
                  <a:cubicBezTo>
                    <a:pt x="355478" y="495536"/>
                    <a:pt x="351044" y="498210"/>
                    <a:pt x="359560" y="495184"/>
                  </a:cubicBezTo>
                  <a:cubicBezTo>
                    <a:pt x="366457" y="506375"/>
                    <a:pt x="367513" y="500181"/>
                    <a:pt x="366739" y="514187"/>
                  </a:cubicBezTo>
                  <a:cubicBezTo>
                    <a:pt x="366246" y="523759"/>
                    <a:pt x="357660" y="546070"/>
                    <a:pt x="349567" y="553038"/>
                  </a:cubicBezTo>
                  <a:cubicBezTo>
                    <a:pt x="342529" y="559161"/>
                    <a:pt x="339362" y="558739"/>
                    <a:pt x="327679" y="558880"/>
                  </a:cubicBezTo>
                  <a:close/>
                  <a:moveTo>
                    <a:pt x="190161" y="241033"/>
                  </a:moveTo>
                  <a:cubicBezTo>
                    <a:pt x="196565" y="266159"/>
                    <a:pt x="207826" y="275450"/>
                    <a:pt x="207474" y="299168"/>
                  </a:cubicBezTo>
                  <a:cubicBezTo>
                    <a:pt x="196776" y="298465"/>
                    <a:pt x="194665" y="299028"/>
                    <a:pt x="183545" y="287555"/>
                  </a:cubicBezTo>
                  <a:lnTo>
                    <a:pt x="181645" y="285514"/>
                  </a:lnTo>
                  <a:lnTo>
                    <a:pt x="179815" y="283262"/>
                  </a:lnTo>
                  <a:cubicBezTo>
                    <a:pt x="176648" y="279250"/>
                    <a:pt x="179252" y="283192"/>
                    <a:pt x="175100" y="276083"/>
                  </a:cubicBezTo>
                  <a:lnTo>
                    <a:pt x="171018" y="268130"/>
                  </a:lnTo>
                  <a:cubicBezTo>
                    <a:pt x="169681" y="265455"/>
                    <a:pt x="165740" y="256728"/>
                    <a:pt x="164825" y="254476"/>
                  </a:cubicBezTo>
                  <a:cubicBezTo>
                    <a:pt x="157224" y="235261"/>
                    <a:pt x="147371" y="209501"/>
                    <a:pt x="159758" y="191694"/>
                  </a:cubicBezTo>
                  <a:cubicBezTo>
                    <a:pt x="169892" y="193876"/>
                    <a:pt x="177352" y="198451"/>
                    <a:pt x="182982" y="208234"/>
                  </a:cubicBezTo>
                  <a:cubicBezTo>
                    <a:pt x="191076" y="222311"/>
                    <a:pt x="185727" y="223648"/>
                    <a:pt x="190161" y="241033"/>
                  </a:cubicBezTo>
                  <a:close/>
                  <a:moveTo>
                    <a:pt x="339503" y="283332"/>
                  </a:moveTo>
                  <a:cubicBezTo>
                    <a:pt x="331409" y="279039"/>
                    <a:pt x="329790" y="277843"/>
                    <a:pt x="319586" y="275450"/>
                  </a:cubicBezTo>
                  <a:cubicBezTo>
                    <a:pt x="319656" y="262218"/>
                    <a:pt x="318460" y="253561"/>
                    <a:pt x="321627" y="241596"/>
                  </a:cubicBezTo>
                  <a:lnTo>
                    <a:pt x="325075" y="232305"/>
                  </a:lnTo>
                  <a:cubicBezTo>
                    <a:pt x="334858" y="200281"/>
                    <a:pt x="320008" y="170017"/>
                    <a:pt x="346822" y="183530"/>
                  </a:cubicBezTo>
                  <a:cubicBezTo>
                    <a:pt x="353015" y="186627"/>
                    <a:pt x="360545" y="196199"/>
                    <a:pt x="362094" y="204997"/>
                  </a:cubicBezTo>
                  <a:cubicBezTo>
                    <a:pt x="363431" y="212739"/>
                    <a:pt x="360827" y="225830"/>
                    <a:pt x="358505" y="234346"/>
                  </a:cubicBezTo>
                  <a:lnTo>
                    <a:pt x="339503" y="283332"/>
                  </a:lnTo>
                  <a:close/>
                  <a:moveTo>
                    <a:pt x="469209" y="241314"/>
                  </a:moveTo>
                  <a:cubicBezTo>
                    <a:pt x="434583" y="271227"/>
                    <a:pt x="445280" y="279532"/>
                    <a:pt x="407558" y="271297"/>
                  </a:cubicBezTo>
                  <a:cubicBezTo>
                    <a:pt x="412203" y="250323"/>
                    <a:pt x="421352" y="243918"/>
                    <a:pt x="432894" y="228927"/>
                  </a:cubicBezTo>
                  <a:cubicBezTo>
                    <a:pt x="447251" y="210205"/>
                    <a:pt x="442747" y="208868"/>
                    <a:pt x="463367" y="195777"/>
                  </a:cubicBezTo>
                  <a:cubicBezTo>
                    <a:pt x="484340" y="210064"/>
                    <a:pt x="475121" y="201478"/>
                    <a:pt x="487085" y="223296"/>
                  </a:cubicBezTo>
                  <a:cubicBezTo>
                    <a:pt x="481455" y="230405"/>
                    <a:pt x="477021" y="234557"/>
                    <a:pt x="469209" y="241314"/>
                  </a:cubicBezTo>
                  <a:close/>
                </a:path>
              </a:pathLst>
            </a:custGeom>
            <a:solidFill>
              <a:srgbClr val="5A9129"/>
            </a:solidFill>
            <a:ln w="549" cap="flat">
              <a:solidFill>
                <a:srgbClr val="5A912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2" name="图形 121">
              <a:extLst>
                <a:ext uri="{FF2B5EF4-FFF2-40B4-BE49-F238E27FC236}">
                  <a16:creationId xmlns:a16="http://schemas.microsoft.com/office/drawing/2014/main" id="{E1FA19D7-E3CE-B18C-BDB3-376172872CC6}"/>
                </a:ext>
              </a:extLst>
            </p:cNvPr>
            <p:cNvGrpSpPr/>
            <p:nvPr/>
          </p:nvGrpSpPr>
          <p:grpSpPr>
            <a:xfrm>
              <a:off x="3629701" y="8471055"/>
              <a:ext cx="1397249" cy="1372964"/>
              <a:chOff x="3629701" y="8471055"/>
              <a:chExt cx="1397249" cy="1372964"/>
            </a:xfrm>
            <a:solidFill>
              <a:srgbClr val="121212"/>
            </a:solidFill>
          </p:grpSpPr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33AACB4B-0EF8-6E24-CA61-B73F17D0C5DC}"/>
                  </a:ext>
                </a:extLst>
              </p:cNvPr>
              <p:cNvSpPr/>
              <p:nvPr/>
            </p:nvSpPr>
            <p:spPr>
              <a:xfrm>
                <a:off x="3629701" y="8471055"/>
                <a:ext cx="1397249" cy="1372964"/>
              </a:xfrm>
              <a:custGeom>
                <a:avLst/>
                <a:gdLst>
                  <a:gd name="connsiteX0" fmla="*/ 849978 w 1397249"/>
                  <a:gd name="connsiteY0" fmla="*/ 723109 h 1372964"/>
                  <a:gd name="connsiteX1" fmla="*/ 853989 w 1397249"/>
                  <a:gd name="connsiteY1" fmla="*/ 695237 h 1372964"/>
                  <a:gd name="connsiteX2" fmla="*/ 854341 w 1397249"/>
                  <a:gd name="connsiteY2" fmla="*/ 667577 h 1372964"/>
                  <a:gd name="connsiteX3" fmla="*/ 860112 w 1397249"/>
                  <a:gd name="connsiteY3" fmla="*/ 641465 h 1372964"/>
                  <a:gd name="connsiteX4" fmla="*/ 963497 w 1397249"/>
                  <a:gd name="connsiteY4" fmla="*/ 433203 h 1372964"/>
                  <a:gd name="connsiteX5" fmla="*/ 965397 w 1397249"/>
                  <a:gd name="connsiteY5" fmla="*/ 431092 h 1372964"/>
                  <a:gd name="connsiteX6" fmla="*/ 994674 w 1397249"/>
                  <a:gd name="connsiteY6" fmla="*/ 400405 h 1372964"/>
                  <a:gd name="connsiteX7" fmla="*/ 1100734 w 1397249"/>
                  <a:gd name="connsiteY7" fmla="*/ 330656 h 1372964"/>
                  <a:gd name="connsiteX8" fmla="*/ 1180824 w 1397249"/>
                  <a:gd name="connsiteY8" fmla="*/ 336357 h 1372964"/>
                  <a:gd name="connsiteX9" fmla="*/ 1248457 w 1397249"/>
                  <a:gd name="connsiteY9" fmla="*/ 372534 h 1372964"/>
                  <a:gd name="connsiteX10" fmla="*/ 1275341 w 1397249"/>
                  <a:gd name="connsiteY10" fmla="*/ 389496 h 1372964"/>
                  <a:gd name="connsiteX11" fmla="*/ 1330799 w 1397249"/>
                  <a:gd name="connsiteY11" fmla="*/ 474025 h 1372964"/>
                  <a:gd name="connsiteX12" fmla="*/ 1357472 w 1397249"/>
                  <a:gd name="connsiteY12" fmla="*/ 563129 h 1372964"/>
                  <a:gd name="connsiteX13" fmla="*/ 1353461 w 1397249"/>
                  <a:gd name="connsiteY13" fmla="*/ 675319 h 1372964"/>
                  <a:gd name="connsiteX14" fmla="*/ 1343115 w 1397249"/>
                  <a:gd name="connsiteY14" fmla="*/ 724798 h 1372964"/>
                  <a:gd name="connsiteX15" fmla="*/ 1328828 w 1397249"/>
                  <a:gd name="connsiteY15" fmla="*/ 766535 h 1372964"/>
                  <a:gd name="connsiteX16" fmla="*/ 1327702 w 1397249"/>
                  <a:gd name="connsiteY16" fmla="*/ 769350 h 1372964"/>
                  <a:gd name="connsiteX17" fmla="*/ 1326506 w 1397249"/>
                  <a:gd name="connsiteY17" fmla="*/ 772236 h 1372964"/>
                  <a:gd name="connsiteX18" fmla="*/ 1324254 w 1397249"/>
                  <a:gd name="connsiteY18" fmla="*/ 778007 h 1372964"/>
                  <a:gd name="connsiteX19" fmla="*/ 1290261 w 1397249"/>
                  <a:gd name="connsiteY19" fmla="*/ 843815 h 1372964"/>
                  <a:gd name="connsiteX20" fmla="*/ 1077720 w 1397249"/>
                  <a:gd name="connsiteY20" fmla="*/ 979090 h 1372964"/>
                  <a:gd name="connsiteX21" fmla="*/ 1079621 w 1397249"/>
                  <a:gd name="connsiteY21" fmla="*/ 925670 h 1372964"/>
                  <a:gd name="connsiteX22" fmla="*/ 1091444 w 1397249"/>
                  <a:gd name="connsiteY22" fmla="*/ 744927 h 1372964"/>
                  <a:gd name="connsiteX23" fmla="*/ 1094189 w 1397249"/>
                  <a:gd name="connsiteY23" fmla="*/ 675741 h 1372964"/>
                  <a:gd name="connsiteX24" fmla="*/ 1101649 w 1397249"/>
                  <a:gd name="connsiteY24" fmla="*/ 575376 h 1372964"/>
                  <a:gd name="connsiteX25" fmla="*/ 1109601 w 1397249"/>
                  <a:gd name="connsiteY25" fmla="*/ 551305 h 1372964"/>
                  <a:gd name="connsiteX26" fmla="*/ 1094329 w 1397249"/>
                  <a:gd name="connsiteY26" fmla="*/ 538636 h 1372964"/>
                  <a:gd name="connsiteX27" fmla="*/ 1077931 w 1397249"/>
                  <a:gd name="connsiteY27" fmla="*/ 531668 h 1372964"/>
                  <a:gd name="connsiteX28" fmla="*/ 1059422 w 1397249"/>
                  <a:gd name="connsiteY28" fmla="*/ 672926 h 1372964"/>
                  <a:gd name="connsiteX29" fmla="*/ 1053651 w 1397249"/>
                  <a:gd name="connsiteY29" fmla="*/ 751051 h 1372964"/>
                  <a:gd name="connsiteX30" fmla="*/ 1045698 w 1397249"/>
                  <a:gd name="connsiteY30" fmla="*/ 826993 h 1372964"/>
                  <a:gd name="connsiteX31" fmla="*/ 1035001 w 1397249"/>
                  <a:gd name="connsiteY31" fmla="*/ 968110 h 1372964"/>
                  <a:gd name="connsiteX32" fmla="*/ 993689 w 1397249"/>
                  <a:gd name="connsiteY32" fmla="*/ 962902 h 1372964"/>
                  <a:gd name="connsiteX33" fmla="*/ 959837 w 1397249"/>
                  <a:gd name="connsiteY33" fmla="*/ 944814 h 1372964"/>
                  <a:gd name="connsiteX34" fmla="*/ 902972 w 1397249"/>
                  <a:gd name="connsiteY34" fmla="*/ 893786 h 1372964"/>
                  <a:gd name="connsiteX35" fmla="*/ 863842 w 1397249"/>
                  <a:gd name="connsiteY35" fmla="*/ 825093 h 1372964"/>
                  <a:gd name="connsiteX36" fmla="*/ 858212 w 1397249"/>
                  <a:gd name="connsiteY36" fmla="*/ 802711 h 1372964"/>
                  <a:gd name="connsiteX37" fmla="*/ 853778 w 1397249"/>
                  <a:gd name="connsiteY37" fmla="*/ 779133 h 1372964"/>
                  <a:gd name="connsiteX38" fmla="*/ 849978 w 1397249"/>
                  <a:gd name="connsiteY38" fmla="*/ 723109 h 1372964"/>
                  <a:gd name="connsiteX39" fmla="*/ 142892 w 1397249"/>
                  <a:gd name="connsiteY39" fmla="*/ 259710 h 1372964"/>
                  <a:gd name="connsiteX40" fmla="*/ 289841 w 1397249"/>
                  <a:gd name="connsiteY40" fmla="*/ 172647 h 1372964"/>
                  <a:gd name="connsiteX41" fmla="*/ 382739 w 1397249"/>
                  <a:gd name="connsiteY41" fmla="*/ 171451 h 1372964"/>
                  <a:gd name="connsiteX42" fmla="*/ 426726 w 1397249"/>
                  <a:gd name="connsiteY42" fmla="*/ 187568 h 1372964"/>
                  <a:gd name="connsiteX43" fmla="*/ 419758 w 1397249"/>
                  <a:gd name="connsiteY43" fmla="*/ 265411 h 1372964"/>
                  <a:gd name="connsiteX44" fmla="*/ 415536 w 1397249"/>
                  <a:gd name="connsiteY44" fmla="*/ 275828 h 1372964"/>
                  <a:gd name="connsiteX45" fmla="*/ 418562 w 1397249"/>
                  <a:gd name="connsiteY45" fmla="*/ 286948 h 1372964"/>
                  <a:gd name="connsiteX46" fmla="*/ 475779 w 1397249"/>
                  <a:gd name="connsiteY46" fmla="*/ 318198 h 1372964"/>
                  <a:gd name="connsiteX47" fmla="*/ 496118 w 1397249"/>
                  <a:gd name="connsiteY47" fmla="*/ 329952 h 1372964"/>
                  <a:gd name="connsiteX48" fmla="*/ 446502 w 1397249"/>
                  <a:gd name="connsiteY48" fmla="*/ 491410 h 1372964"/>
                  <a:gd name="connsiteX49" fmla="*/ 513501 w 1397249"/>
                  <a:gd name="connsiteY49" fmla="*/ 548279 h 1372964"/>
                  <a:gd name="connsiteX50" fmla="*/ 552491 w 1397249"/>
                  <a:gd name="connsiteY50" fmla="*/ 577065 h 1372964"/>
                  <a:gd name="connsiteX51" fmla="*/ 577968 w 1397249"/>
                  <a:gd name="connsiteY51" fmla="*/ 665606 h 1372964"/>
                  <a:gd name="connsiteX52" fmla="*/ 576771 w 1397249"/>
                  <a:gd name="connsiteY52" fmla="*/ 670181 h 1372964"/>
                  <a:gd name="connsiteX53" fmla="*/ 524832 w 1397249"/>
                  <a:gd name="connsiteY53" fmla="*/ 765549 h 1372964"/>
                  <a:gd name="connsiteX54" fmla="*/ 486617 w 1397249"/>
                  <a:gd name="connsiteY54" fmla="*/ 795110 h 1372964"/>
                  <a:gd name="connsiteX55" fmla="*/ 503789 w 1397249"/>
                  <a:gd name="connsiteY55" fmla="*/ 813761 h 1372964"/>
                  <a:gd name="connsiteX56" fmla="*/ 512798 w 1397249"/>
                  <a:gd name="connsiteY56" fmla="*/ 837269 h 1372964"/>
                  <a:gd name="connsiteX57" fmla="*/ 463744 w 1397249"/>
                  <a:gd name="connsiteY57" fmla="*/ 924051 h 1372964"/>
                  <a:gd name="connsiteX58" fmla="*/ 304761 w 1397249"/>
                  <a:gd name="connsiteY58" fmla="*/ 948755 h 1372964"/>
                  <a:gd name="connsiteX59" fmla="*/ 266405 w 1397249"/>
                  <a:gd name="connsiteY59" fmla="*/ 919054 h 1372964"/>
                  <a:gd name="connsiteX60" fmla="*/ 242688 w 1397249"/>
                  <a:gd name="connsiteY60" fmla="*/ 906666 h 1372964"/>
                  <a:gd name="connsiteX61" fmla="*/ 140640 w 1397249"/>
                  <a:gd name="connsiteY61" fmla="*/ 909271 h 1372964"/>
                  <a:gd name="connsiteX62" fmla="*/ 98976 w 1397249"/>
                  <a:gd name="connsiteY62" fmla="*/ 866759 h 1372964"/>
                  <a:gd name="connsiteX63" fmla="*/ 97357 w 1397249"/>
                  <a:gd name="connsiteY63" fmla="*/ 864366 h 1372964"/>
                  <a:gd name="connsiteX64" fmla="*/ 71810 w 1397249"/>
                  <a:gd name="connsiteY64" fmla="*/ 817984 h 1372964"/>
                  <a:gd name="connsiteX65" fmla="*/ 62661 w 1397249"/>
                  <a:gd name="connsiteY65" fmla="*/ 759074 h 1372964"/>
                  <a:gd name="connsiteX66" fmla="*/ 81030 w 1397249"/>
                  <a:gd name="connsiteY66" fmla="*/ 709173 h 1372964"/>
                  <a:gd name="connsiteX67" fmla="*/ 84126 w 1397249"/>
                  <a:gd name="connsiteY67" fmla="*/ 704387 h 1372964"/>
                  <a:gd name="connsiteX68" fmla="*/ 85745 w 1397249"/>
                  <a:gd name="connsiteY68" fmla="*/ 701994 h 1372964"/>
                  <a:gd name="connsiteX69" fmla="*/ 144792 w 1397249"/>
                  <a:gd name="connsiteY69" fmla="*/ 641184 h 1372964"/>
                  <a:gd name="connsiteX70" fmla="*/ 146622 w 1397249"/>
                  <a:gd name="connsiteY70" fmla="*/ 638931 h 1372964"/>
                  <a:gd name="connsiteX71" fmla="*/ 32399 w 1397249"/>
                  <a:gd name="connsiteY71" fmla="*/ 542155 h 1372964"/>
                  <a:gd name="connsiteX72" fmla="*/ 43941 w 1397249"/>
                  <a:gd name="connsiteY72" fmla="*/ 492395 h 1372964"/>
                  <a:gd name="connsiteX73" fmla="*/ 74203 w 1397249"/>
                  <a:gd name="connsiteY73" fmla="*/ 430670 h 1372964"/>
                  <a:gd name="connsiteX74" fmla="*/ 118330 w 1397249"/>
                  <a:gd name="connsiteY74" fmla="*/ 390903 h 1372964"/>
                  <a:gd name="connsiteX75" fmla="*/ 175688 w 1397249"/>
                  <a:gd name="connsiteY75" fmla="*/ 378446 h 1372964"/>
                  <a:gd name="connsiteX76" fmla="*/ 198490 w 1397249"/>
                  <a:gd name="connsiteY76" fmla="*/ 375067 h 1372964"/>
                  <a:gd name="connsiteX77" fmla="*/ 166609 w 1397249"/>
                  <a:gd name="connsiteY77" fmla="*/ 331853 h 1372964"/>
                  <a:gd name="connsiteX78" fmla="*/ 142892 w 1397249"/>
                  <a:gd name="connsiteY78" fmla="*/ 259710 h 1372964"/>
                  <a:gd name="connsiteX79" fmla="*/ 973983 w 1397249"/>
                  <a:gd name="connsiteY79" fmla="*/ 351912 h 1372964"/>
                  <a:gd name="connsiteX80" fmla="*/ 964764 w 1397249"/>
                  <a:gd name="connsiteY80" fmla="*/ 374504 h 1372964"/>
                  <a:gd name="connsiteX81" fmla="*/ 921974 w 1397249"/>
                  <a:gd name="connsiteY81" fmla="*/ 419549 h 1372964"/>
                  <a:gd name="connsiteX82" fmla="*/ 869332 w 1397249"/>
                  <a:gd name="connsiteY82" fmla="*/ 490776 h 1372964"/>
                  <a:gd name="connsiteX83" fmla="*/ 835058 w 1397249"/>
                  <a:gd name="connsiteY83" fmla="*/ 580303 h 1372964"/>
                  <a:gd name="connsiteX84" fmla="*/ 814015 w 1397249"/>
                  <a:gd name="connsiteY84" fmla="*/ 723109 h 1372964"/>
                  <a:gd name="connsiteX85" fmla="*/ 821967 w 1397249"/>
                  <a:gd name="connsiteY85" fmla="*/ 799052 h 1372964"/>
                  <a:gd name="connsiteX86" fmla="*/ 819223 w 1397249"/>
                  <a:gd name="connsiteY86" fmla="*/ 800318 h 1372964"/>
                  <a:gd name="connsiteX87" fmla="*/ 816478 w 1397249"/>
                  <a:gd name="connsiteY87" fmla="*/ 801585 h 1372964"/>
                  <a:gd name="connsiteX88" fmla="*/ 749971 w 1397249"/>
                  <a:gd name="connsiteY88" fmla="*/ 819251 h 1372964"/>
                  <a:gd name="connsiteX89" fmla="*/ 702114 w 1397249"/>
                  <a:gd name="connsiteY89" fmla="*/ 783004 h 1372964"/>
                  <a:gd name="connsiteX90" fmla="*/ 710137 w 1397249"/>
                  <a:gd name="connsiteY90" fmla="*/ 611271 h 1372964"/>
                  <a:gd name="connsiteX91" fmla="*/ 707885 w 1397249"/>
                  <a:gd name="connsiteY91" fmla="*/ 521815 h 1372964"/>
                  <a:gd name="connsiteX92" fmla="*/ 686138 w 1397249"/>
                  <a:gd name="connsiteY92" fmla="*/ 511398 h 1372964"/>
                  <a:gd name="connsiteX93" fmla="*/ 678749 w 1397249"/>
                  <a:gd name="connsiteY93" fmla="*/ 559751 h 1372964"/>
                  <a:gd name="connsiteX94" fmla="*/ 678045 w 1397249"/>
                  <a:gd name="connsiteY94" fmla="*/ 579106 h 1372964"/>
                  <a:gd name="connsiteX95" fmla="*/ 674596 w 1397249"/>
                  <a:gd name="connsiteY95" fmla="*/ 655753 h 1372964"/>
                  <a:gd name="connsiteX96" fmla="*/ 666151 w 1397249"/>
                  <a:gd name="connsiteY96" fmla="*/ 802993 h 1372964"/>
                  <a:gd name="connsiteX97" fmla="*/ 641730 w 1397249"/>
                  <a:gd name="connsiteY97" fmla="*/ 795673 h 1372964"/>
                  <a:gd name="connsiteX98" fmla="*/ 631455 w 1397249"/>
                  <a:gd name="connsiteY98" fmla="*/ 789902 h 1372964"/>
                  <a:gd name="connsiteX99" fmla="*/ 626599 w 1397249"/>
                  <a:gd name="connsiteY99" fmla="*/ 786664 h 1372964"/>
                  <a:gd name="connsiteX100" fmla="*/ 624417 w 1397249"/>
                  <a:gd name="connsiteY100" fmla="*/ 784834 h 1372964"/>
                  <a:gd name="connsiteX101" fmla="*/ 608582 w 1397249"/>
                  <a:gd name="connsiteY101" fmla="*/ 697560 h 1372964"/>
                  <a:gd name="connsiteX102" fmla="*/ 609778 w 1397249"/>
                  <a:gd name="connsiteY102" fmla="*/ 694674 h 1372964"/>
                  <a:gd name="connsiteX103" fmla="*/ 610904 w 1397249"/>
                  <a:gd name="connsiteY103" fmla="*/ 691859 h 1372964"/>
                  <a:gd name="connsiteX104" fmla="*/ 603585 w 1397249"/>
                  <a:gd name="connsiteY104" fmla="*/ 601910 h 1372964"/>
                  <a:gd name="connsiteX105" fmla="*/ 593028 w 1397249"/>
                  <a:gd name="connsiteY105" fmla="*/ 580584 h 1372964"/>
                  <a:gd name="connsiteX106" fmla="*/ 541019 w 1397249"/>
                  <a:gd name="connsiteY106" fmla="*/ 536806 h 1372964"/>
                  <a:gd name="connsiteX107" fmla="*/ 502382 w 1397249"/>
                  <a:gd name="connsiteY107" fmla="*/ 511398 h 1372964"/>
                  <a:gd name="connsiteX108" fmla="*/ 510264 w 1397249"/>
                  <a:gd name="connsiteY108" fmla="*/ 503445 h 1372964"/>
                  <a:gd name="connsiteX109" fmla="*/ 512305 w 1397249"/>
                  <a:gd name="connsiteY109" fmla="*/ 501474 h 1372964"/>
                  <a:gd name="connsiteX110" fmla="*/ 529829 w 1397249"/>
                  <a:gd name="connsiteY110" fmla="*/ 474940 h 1372964"/>
                  <a:gd name="connsiteX111" fmla="*/ 534404 w 1397249"/>
                  <a:gd name="connsiteY111" fmla="*/ 467480 h 1372964"/>
                  <a:gd name="connsiteX112" fmla="*/ 557910 w 1397249"/>
                  <a:gd name="connsiteY112" fmla="*/ 371830 h 1372964"/>
                  <a:gd name="connsiteX113" fmla="*/ 462478 w 1397249"/>
                  <a:gd name="connsiteY113" fmla="*/ 279699 h 1372964"/>
                  <a:gd name="connsiteX114" fmla="*/ 477820 w 1397249"/>
                  <a:gd name="connsiteY114" fmla="*/ 243030 h 1372964"/>
                  <a:gd name="connsiteX115" fmla="*/ 467826 w 1397249"/>
                  <a:gd name="connsiteY115" fmla="*/ 190313 h 1372964"/>
                  <a:gd name="connsiteX116" fmla="*/ 466137 w 1397249"/>
                  <a:gd name="connsiteY116" fmla="*/ 187991 h 1372964"/>
                  <a:gd name="connsiteX117" fmla="*/ 440660 w 1397249"/>
                  <a:gd name="connsiteY117" fmla="*/ 165679 h 1372964"/>
                  <a:gd name="connsiteX118" fmla="*/ 430526 w 1397249"/>
                  <a:gd name="connsiteY118" fmla="*/ 151814 h 1372964"/>
                  <a:gd name="connsiteX119" fmla="*/ 463604 w 1397249"/>
                  <a:gd name="connsiteY119" fmla="*/ 81080 h 1372964"/>
                  <a:gd name="connsiteX120" fmla="*/ 578812 w 1397249"/>
                  <a:gd name="connsiteY120" fmla="*/ 103321 h 1372964"/>
                  <a:gd name="connsiteX121" fmla="*/ 610341 w 1397249"/>
                  <a:gd name="connsiteY121" fmla="*/ 107895 h 1372964"/>
                  <a:gd name="connsiteX122" fmla="*/ 615127 w 1397249"/>
                  <a:gd name="connsiteY122" fmla="*/ 96705 h 1372964"/>
                  <a:gd name="connsiteX123" fmla="*/ 633003 w 1397249"/>
                  <a:gd name="connsiteY123" fmla="*/ 74675 h 1372964"/>
                  <a:gd name="connsiteX124" fmla="*/ 659747 w 1397249"/>
                  <a:gd name="connsiteY124" fmla="*/ 49548 h 1372964"/>
                  <a:gd name="connsiteX125" fmla="*/ 731039 w 1397249"/>
                  <a:gd name="connsiteY125" fmla="*/ 47015 h 1372964"/>
                  <a:gd name="connsiteX126" fmla="*/ 797969 w 1397249"/>
                  <a:gd name="connsiteY126" fmla="*/ 135837 h 1372964"/>
                  <a:gd name="connsiteX127" fmla="*/ 811974 w 1397249"/>
                  <a:gd name="connsiteY127" fmla="*/ 149773 h 1372964"/>
                  <a:gd name="connsiteX128" fmla="*/ 829990 w 1397249"/>
                  <a:gd name="connsiteY128" fmla="*/ 155826 h 1372964"/>
                  <a:gd name="connsiteX129" fmla="*/ 1013395 w 1397249"/>
                  <a:gd name="connsiteY129" fmla="*/ 156107 h 1372964"/>
                  <a:gd name="connsiteX130" fmla="*/ 1027048 w 1397249"/>
                  <a:gd name="connsiteY130" fmla="*/ 248942 h 1372964"/>
                  <a:gd name="connsiteX131" fmla="*/ 1016210 w 1397249"/>
                  <a:gd name="connsiteY131" fmla="*/ 294127 h 1372964"/>
                  <a:gd name="connsiteX132" fmla="*/ 1009313 w 1397249"/>
                  <a:gd name="connsiteY132" fmla="*/ 315172 h 1372964"/>
                  <a:gd name="connsiteX133" fmla="*/ 973983 w 1397249"/>
                  <a:gd name="connsiteY133" fmla="*/ 351912 h 1372964"/>
                  <a:gd name="connsiteX134" fmla="*/ 1049499 w 1397249"/>
                  <a:gd name="connsiteY134" fmla="*/ 311653 h 1372964"/>
                  <a:gd name="connsiteX135" fmla="*/ 1061674 w 1397249"/>
                  <a:gd name="connsiteY135" fmla="*/ 251687 h 1372964"/>
                  <a:gd name="connsiteX136" fmla="*/ 1027752 w 1397249"/>
                  <a:gd name="connsiteY136" fmla="*/ 133726 h 1372964"/>
                  <a:gd name="connsiteX137" fmla="*/ 1021700 w 1397249"/>
                  <a:gd name="connsiteY137" fmla="*/ 127814 h 1372964"/>
                  <a:gd name="connsiteX138" fmla="*/ 909517 w 1397249"/>
                  <a:gd name="connsiteY138" fmla="*/ 72352 h 1372964"/>
                  <a:gd name="connsiteX139" fmla="*/ 885870 w 1397249"/>
                  <a:gd name="connsiteY139" fmla="*/ 67777 h 1372964"/>
                  <a:gd name="connsiteX140" fmla="*/ 859056 w 1397249"/>
                  <a:gd name="connsiteY140" fmla="*/ 69185 h 1372964"/>
                  <a:gd name="connsiteX141" fmla="*/ 839421 w 1397249"/>
                  <a:gd name="connsiteY141" fmla="*/ 77420 h 1372964"/>
                  <a:gd name="connsiteX142" fmla="*/ 810003 w 1397249"/>
                  <a:gd name="connsiteY142" fmla="*/ 100083 h 1372964"/>
                  <a:gd name="connsiteX143" fmla="*/ 735543 w 1397249"/>
                  <a:gd name="connsiteY143" fmla="*/ 22592 h 1372964"/>
                  <a:gd name="connsiteX144" fmla="*/ 728365 w 1397249"/>
                  <a:gd name="connsiteY144" fmla="*/ 17735 h 1372964"/>
                  <a:gd name="connsiteX145" fmla="*/ 721186 w 1397249"/>
                  <a:gd name="connsiteY145" fmla="*/ 12949 h 1372964"/>
                  <a:gd name="connsiteX146" fmla="*/ 661576 w 1397249"/>
                  <a:gd name="connsiteY146" fmla="*/ 3307 h 1372964"/>
                  <a:gd name="connsiteX147" fmla="*/ 588665 w 1397249"/>
                  <a:gd name="connsiteY147" fmla="*/ 66440 h 1372964"/>
                  <a:gd name="connsiteX148" fmla="*/ 582331 w 1397249"/>
                  <a:gd name="connsiteY148" fmla="*/ 71930 h 1372964"/>
                  <a:gd name="connsiteX149" fmla="*/ 564033 w 1397249"/>
                  <a:gd name="connsiteY149" fmla="*/ 62288 h 1372964"/>
                  <a:gd name="connsiteX150" fmla="*/ 561288 w 1397249"/>
                  <a:gd name="connsiteY150" fmla="*/ 61021 h 1372964"/>
                  <a:gd name="connsiteX151" fmla="*/ 558473 w 1397249"/>
                  <a:gd name="connsiteY151" fmla="*/ 59824 h 1372964"/>
                  <a:gd name="connsiteX152" fmla="*/ 555728 w 1397249"/>
                  <a:gd name="connsiteY152" fmla="*/ 58628 h 1372964"/>
                  <a:gd name="connsiteX153" fmla="*/ 537782 w 1397249"/>
                  <a:gd name="connsiteY153" fmla="*/ 48563 h 1372964"/>
                  <a:gd name="connsiteX154" fmla="*/ 395126 w 1397249"/>
                  <a:gd name="connsiteY154" fmla="*/ 139919 h 1372964"/>
                  <a:gd name="connsiteX155" fmla="*/ 327704 w 1397249"/>
                  <a:gd name="connsiteY155" fmla="*/ 145128 h 1372964"/>
                  <a:gd name="connsiteX156" fmla="*/ 262745 w 1397249"/>
                  <a:gd name="connsiteY156" fmla="*/ 139849 h 1372964"/>
                  <a:gd name="connsiteX157" fmla="*/ 148804 w 1397249"/>
                  <a:gd name="connsiteY157" fmla="*/ 177785 h 1372964"/>
                  <a:gd name="connsiteX158" fmla="*/ 127198 w 1397249"/>
                  <a:gd name="connsiteY158" fmla="*/ 200096 h 1372964"/>
                  <a:gd name="connsiteX159" fmla="*/ 110729 w 1397249"/>
                  <a:gd name="connsiteY159" fmla="*/ 279910 h 1372964"/>
                  <a:gd name="connsiteX160" fmla="*/ 121356 w 1397249"/>
                  <a:gd name="connsiteY160" fmla="*/ 317143 h 1372964"/>
                  <a:gd name="connsiteX161" fmla="*/ 137614 w 1397249"/>
                  <a:gd name="connsiteY161" fmla="*/ 336920 h 1372964"/>
                  <a:gd name="connsiteX162" fmla="*/ 143103 w 1397249"/>
                  <a:gd name="connsiteY162" fmla="*/ 339595 h 1372964"/>
                  <a:gd name="connsiteX163" fmla="*/ 142892 w 1397249"/>
                  <a:gd name="connsiteY163" fmla="*/ 347548 h 1372964"/>
                  <a:gd name="connsiteX164" fmla="*/ 83704 w 1397249"/>
                  <a:gd name="connsiteY164" fmla="*/ 368311 h 1372964"/>
                  <a:gd name="connsiteX165" fmla="*/ 17619 w 1397249"/>
                  <a:gd name="connsiteY165" fmla="*/ 458048 h 1372964"/>
                  <a:gd name="connsiteX166" fmla="*/ 33947 w 1397249"/>
                  <a:gd name="connsiteY166" fmla="*/ 604303 h 1372964"/>
                  <a:gd name="connsiteX167" fmla="*/ 92220 w 1397249"/>
                  <a:gd name="connsiteY167" fmla="*/ 637946 h 1372964"/>
                  <a:gd name="connsiteX168" fmla="*/ 94965 w 1397249"/>
                  <a:gd name="connsiteY168" fmla="*/ 639213 h 1372964"/>
                  <a:gd name="connsiteX169" fmla="*/ 68854 w 1397249"/>
                  <a:gd name="connsiteY169" fmla="*/ 664973 h 1372964"/>
                  <a:gd name="connsiteX170" fmla="*/ 41196 w 1397249"/>
                  <a:gd name="connsiteY170" fmla="*/ 824812 h 1372964"/>
                  <a:gd name="connsiteX171" fmla="*/ 95950 w 1397249"/>
                  <a:gd name="connsiteY171" fmla="*/ 905822 h 1372964"/>
                  <a:gd name="connsiteX172" fmla="*/ 115374 w 1397249"/>
                  <a:gd name="connsiteY172" fmla="*/ 922362 h 1372964"/>
                  <a:gd name="connsiteX173" fmla="*/ 186808 w 1397249"/>
                  <a:gd name="connsiteY173" fmla="*/ 946855 h 1372964"/>
                  <a:gd name="connsiteX174" fmla="*/ 278580 w 1397249"/>
                  <a:gd name="connsiteY174" fmla="*/ 962761 h 1372964"/>
                  <a:gd name="connsiteX175" fmla="*/ 277454 w 1397249"/>
                  <a:gd name="connsiteY175" fmla="*/ 1019630 h 1372964"/>
                  <a:gd name="connsiteX176" fmla="*/ 274498 w 1397249"/>
                  <a:gd name="connsiteY176" fmla="*/ 1058622 h 1372964"/>
                  <a:gd name="connsiteX177" fmla="*/ 198420 w 1397249"/>
                  <a:gd name="connsiteY177" fmla="*/ 1043138 h 1372964"/>
                  <a:gd name="connsiteX178" fmla="*/ 159290 w 1397249"/>
                  <a:gd name="connsiteY178" fmla="*/ 1046164 h 1372964"/>
                  <a:gd name="connsiteX179" fmla="*/ 270768 w 1397249"/>
                  <a:gd name="connsiteY179" fmla="*/ 1106623 h 1372964"/>
                  <a:gd name="connsiteX180" fmla="*/ 265983 w 1397249"/>
                  <a:gd name="connsiteY180" fmla="*/ 1178061 h 1372964"/>
                  <a:gd name="connsiteX181" fmla="*/ 275343 w 1397249"/>
                  <a:gd name="connsiteY181" fmla="*/ 1258368 h 1372964"/>
                  <a:gd name="connsiteX182" fmla="*/ 298920 w 1397249"/>
                  <a:gd name="connsiteY182" fmla="*/ 1242672 h 1372964"/>
                  <a:gd name="connsiteX183" fmla="*/ 311588 w 1397249"/>
                  <a:gd name="connsiteY183" fmla="*/ 1015970 h 1372964"/>
                  <a:gd name="connsiteX184" fmla="*/ 314684 w 1397249"/>
                  <a:gd name="connsiteY184" fmla="*/ 982820 h 1372964"/>
                  <a:gd name="connsiteX185" fmla="*/ 374787 w 1397249"/>
                  <a:gd name="connsiteY185" fmla="*/ 986902 h 1372964"/>
                  <a:gd name="connsiteX186" fmla="*/ 525958 w 1397249"/>
                  <a:gd name="connsiteY186" fmla="*/ 918491 h 1372964"/>
                  <a:gd name="connsiteX187" fmla="*/ 550450 w 1397249"/>
                  <a:gd name="connsiteY187" fmla="*/ 851064 h 1372964"/>
                  <a:gd name="connsiteX188" fmla="*/ 550591 w 1397249"/>
                  <a:gd name="connsiteY188" fmla="*/ 795180 h 1372964"/>
                  <a:gd name="connsiteX189" fmla="*/ 552139 w 1397249"/>
                  <a:gd name="connsiteY189" fmla="*/ 792999 h 1372964"/>
                  <a:gd name="connsiteX190" fmla="*/ 553898 w 1397249"/>
                  <a:gd name="connsiteY190" fmla="*/ 790746 h 1372964"/>
                  <a:gd name="connsiteX191" fmla="*/ 555728 w 1397249"/>
                  <a:gd name="connsiteY191" fmla="*/ 788565 h 1372964"/>
                  <a:gd name="connsiteX192" fmla="*/ 578319 w 1397249"/>
                  <a:gd name="connsiteY192" fmla="*/ 763086 h 1372964"/>
                  <a:gd name="connsiteX193" fmla="*/ 587820 w 1397249"/>
                  <a:gd name="connsiteY193" fmla="*/ 777514 h 1372964"/>
                  <a:gd name="connsiteX194" fmla="*/ 595914 w 1397249"/>
                  <a:gd name="connsiteY194" fmla="*/ 789339 h 1372964"/>
                  <a:gd name="connsiteX195" fmla="*/ 656017 w 1397249"/>
                  <a:gd name="connsiteY195" fmla="*/ 833187 h 1372964"/>
                  <a:gd name="connsiteX196" fmla="*/ 669459 w 1397249"/>
                  <a:gd name="connsiteY196" fmla="*/ 854865 h 1372964"/>
                  <a:gd name="connsiteX197" fmla="*/ 669107 w 1397249"/>
                  <a:gd name="connsiteY197" fmla="*/ 863311 h 1372964"/>
                  <a:gd name="connsiteX198" fmla="*/ 662139 w 1397249"/>
                  <a:gd name="connsiteY198" fmla="*/ 982961 h 1372964"/>
                  <a:gd name="connsiteX199" fmla="*/ 663336 w 1397249"/>
                  <a:gd name="connsiteY199" fmla="*/ 1008651 h 1372964"/>
                  <a:gd name="connsiteX200" fmla="*/ 666784 w 1397249"/>
                  <a:gd name="connsiteY200" fmla="*/ 1142025 h 1372964"/>
                  <a:gd name="connsiteX201" fmla="*/ 702114 w 1397249"/>
                  <a:gd name="connsiteY201" fmla="*/ 1226484 h 1372964"/>
                  <a:gd name="connsiteX202" fmla="*/ 702184 w 1397249"/>
                  <a:gd name="connsiteY202" fmla="*/ 1074669 h 1372964"/>
                  <a:gd name="connsiteX203" fmla="*/ 702255 w 1397249"/>
                  <a:gd name="connsiteY203" fmla="*/ 843041 h 1372964"/>
                  <a:gd name="connsiteX204" fmla="*/ 833932 w 1397249"/>
                  <a:gd name="connsiteY204" fmla="*/ 835017 h 1372964"/>
                  <a:gd name="connsiteX205" fmla="*/ 857930 w 1397249"/>
                  <a:gd name="connsiteY205" fmla="*/ 882947 h 1372964"/>
                  <a:gd name="connsiteX206" fmla="*/ 940413 w 1397249"/>
                  <a:gd name="connsiteY206" fmla="*/ 964239 h 1372964"/>
                  <a:gd name="connsiteX207" fmla="*/ 969127 w 1397249"/>
                  <a:gd name="connsiteY207" fmla="*/ 983454 h 1372964"/>
                  <a:gd name="connsiteX208" fmla="*/ 1041687 w 1397249"/>
                  <a:gd name="connsiteY208" fmla="*/ 1002809 h 1372964"/>
                  <a:gd name="connsiteX209" fmla="*/ 1037816 w 1397249"/>
                  <a:gd name="connsiteY209" fmla="*/ 1070446 h 1372964"/>
                  <a:gd name="connsiteX210" fmla="*/ 1037886 w 1397249"/>
                  <a:gd name="connsiteY210" fmla="*/ 1358311 h 1372964"/>
                  <a:gd name="connsiteX211" fmla="*/ 1043587 w 1397249"/>
                  <a:gd name="connsiteY211" fmla="*/ 1364575 h 1372964"/>
                  <a:gd name="connsiteX212" fmla="*/ 1061111 w 1397249"/>
                  <a:gd name="connsiteY212" fmla="*/ 1372950 h 1372964"/>
                  <a:gd name="connsiteX213" fmla="*/ 1070612 w 1397249"/>
                  <a:gd name="connsiteY213" fmla="*/ 1367320 h 1372964"/>
                  <a:gd name="connsiteX214" fmla="*/ 1071738 w 1397249"/>
                  <a:gd name="connsiteY214" fmla="*/ 1364505 h 1372964"/>
                  <a:gd name="connsiteX215" fmla="*/ 1072724 w 1397249"/>
                  <a:gd name="connsiteY215" fmla="*/ 1361408 h 1372964"/>
                  <a:gd name="connsiteX216" fmla="*/ 1073638 w 1397249"/>
                  <a:gd name="connsiteY216" fmla="*/ 1230496 h 1372964"/>
                  <a:gd name="connsiteX217" fmla="*/ 1077650 w 1397249"/>
                  <a:gd name="connsiteY217" fmla="*/ 1182566 h 1372964"/>
                  <a:gd name="connsiteX218" fmla="*/ 1086377 w 1397249"/>
                  <a:gd name="connsiteY218" fmla="*/ 1179187 h 1372964"/>
                  <a:gd name="connsiteX219" fmla="*/ 1209960 w 1397249"/>
                  <a:gd name="connsiteY219" fmla="*/ 1107045 h 1372964"/>
                  <a:gd name="connsiteX220" fmla="*/ 1212423 w 1397249"/>
                  <a:gd name="connsiteY220" fmla="*/ 1105427 h 1372964"/>
                  <a:gd name="connsiteX221" fmla="*/ 1220658 w 1397249"/>
                  <a:gd name="connsiteY221" fmla="*/ 1067702 h 1372964"/>
                  <a:gd name="connsiteX222" fmla="*/ 1169915 w 1397249"/>
                  <a:gd name="connsiteY222" fmla="*/ 1086986 h 1372964"/>
                  <a:gd name="connsiteX223" fmla="*/ 1102493 w 1397249"/>
                  <a:gd name="connsiteY223" fmla="*/ 1127667 h 1372964"/>
                  <a:gd name="connsiteX224" fmla="*/ 1077720 w 1397249"/>
                  <a:gd name="connsiteY224" fmla="*/ 1062916 h 1372964"/>
                  <a:gd name="connsiteX225" fmla="*/ 1077650 w 1397249"/>
                  <a:gd name="connsiteY225" fmla="*/ 1010762 h 1372964"/>
                  <a:gd name="connsiteX226" fmla="*/ 1148239 w 1397249"/>
                  <a:gd name="connsiteY226" fmla="*/ 997460 h 1372964"/>
                  <a:gd name="connsiteX227" fmla="*/ 1257113 w 1397249"/>
                  <a:gd name="connsiteY227" fmla="*/ 938479 h 1372964"/>
                  <a:gd name="connsiteX228" fmla="*/ 1283153 w 1397249"/>
                  <a:gd name="connsiteY228" fmla="*/ 912649 h 1372964"/>
                  <a:gd name="connsiteX229" fmla="*/ 1295328 w 1397249"/>
                  <a:gd name="connsiteY229" fmla="*/ 900895 h 1372964"/>
                  <a:gd name="connsiteX230" fmla="*/ 1337344 w 1397249"/>
                  <a:gd name="connsiteY230" fmla="*/ 843041 h 1372964"/>
                  <a:gd name="connsiteX231" fmla="*/ 1374574 w 1397249"/>
                  <a:gd name="connsiteY231" fmla="*/ 756400 h 1372964"/>
                  <a:gd name="connsiteX232" fmla="*/ 1380345 w 1397249"/>
                  <a:gd name="connsiteY232" fmla="*/ 742253 h 1372964"/>
                  <a:gd name="connsiteX233" fmla="*/ 1397236 w 1397249"/>
                  <a:gd name="connsiteY233" fmla="*/ 627248 h 1372964"/>
                  <a:gd name="connsiteX234" fmla="*/ 1360780 w 1397249"/>
                  <a:gd name="connsiteY234" fmla="*/ 459808 h 1372964"/>
                  <a:gd name="connsiteX235" fmla="*/ 1358246 w 1397249"/>
                  <a:gd name="connsiteY235" fmla="*/ 454388 h 1372964"/>
                  <a:gd name="connsiteX236" fmla="*/ 1344452 w 1397249"/>
                  <a:gd name="connsiteY236" fmla="*/ 424405 h 1372964"/>
                  <a:gd name="connsiteX237" fmla="*/ 1336640 w 1397249"/>
                  <a:gd name="connsiteY237" fmla="*/ 412089 h 1372964"/>
                  <a:gd name="connsiteX238" fmla="*/ 1329673 w 1397249"/>
                  <a:gd name="connsiteY238" fmla="*/ 399068 h 1372964"/>
                  <a:gd name="connsiteX239" fmla="*/ 1247894 w 1397249"/>
                  <a:gd name="connsiteY239" fmla="*/ 337061 h 1372964"/>
                  <a:gd name="connsiteX240" fmla="*/ 1212775 w 1397249"/>
                  <a:gd name="connsiteY240" fmla="*/ 320310 h 1372964"/>
                  <a:gd name="connsiteX241" fmla="*/ 1197714 w 1397249"/>
                  <a:gd name="connsiteY241" fmla="*/ 315453 h 1372964"/>
                  <a:gd name="connsiteX242" fmla="*/ 1176390 w 1397249"/>
                  <a:gd name="connsiteY242" fmla="*/ 300743 h 1372964"/>
                  <a:gd name="connsiteX243" fmla="*/ 1049499 w 1397249"/>
                  <a:gd name="connsiteY243" fmla="*/ 311653 h 1372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</a:cxnLst>
                <a:rect l="l" t="t" r="r" b="b"/>
                <a:pathLst>
                  <a:path w="1397249" h="1372964">
                    <a:moveTo>
                      <a:pt x="849978" y="723109"/>
                    </a:moveTo>
                    <a:cubicBezTo>
                      <a:pt x="849978" y="716422"/>
                      <a:pt x="853708" y="710440"/>
                      <a:pt x="853989" y="695237"/>
                    </a:cubicBezTo>
                    <a:cubicBezTo>
                      <a:pt x="854200" y="686017"/>
                      <a:pt x="853356" y="676797"/>
                      <a:pt x="854341" y="667577"/>
                    </a:cubicBezTo>
                    <a:cubicBezTo>
                      <a:pt x="855256" y="659131"/>
                      <a:pt x="858142" y="651389"/>
                      <a:pt x="860112" y="641465"/>
                    </a:cubicBezTo>
                    <a:cubicBezTo>
                      <a:pt x="878340" y="549264"/>
                      <a:pt x="904661" y="499081"/>
                      <a:pt x="963497" y="433203"/>
                    </a:cubicBezTo>
                    <a:cubicBezTo>
                      <a:pt x="964060" y="432570"/>
                      <a:pt x="964834" y="431725"/>
                      <a:pt x="965397" y="431092"/>
                    </a:cubicBezTo>
                    <a:lnTo>
                      <a:pt x="994674" y="400405"/>
                    </a:lnTo>
                    <a:cubicBezTo>
                      <a:pt x="1015577" y="379572"/>
                      <a:pt x="1070190" y="340228"/>
                      <a:pt x="1100734" y="330656"/>
                    </a:cubicBezTo>
                    <a:cubicBezTo>
                      <a:pt x="1168508" y="309400"/>
                      <a:pt x="1152462" y="310597"/>
                      <a:pt x="1180824" y="336357"/>
                    </a:cubicBezTo>
                    <a:cubicBezTo>
                      <a:pt x="1207497" y="360569"/>
                      <a:pt x="1207567" y="348885"/>
                      <a:pt x="1248457" y="372534"/>
                    </a:cubicBezTo>
                    <a:lnTo>
                      <a:pt x="1275341" y="389496"/>
                    </a:lnTo>
                    <a:cubicBezTo>
                      <a:pt x="1312853" y="419056"/>
                      <a:pt x="1308841" y="434048"/>
                      <a:pt x="1330799" y="474025"/>
                    </a:cubicBezTo>
                    <a:cubicBezTo>
                      <a:pt x="1345930" y="501685"/>
                      <a:pt x="1357261" y="528994"/>
                      <a:pt x="1357472" y="563129"/>
                    </a:cubicBezTo>
                    <a:cubicBezTo>
                      <a:pt x="1357683" y="599376"/>
                      <a:pt x="1360921" y="644984"/>
                      <a:pt x="1353461" y="675319"/>
                    </a:cubicBezTo>
                    <a:cubicBezTo>
                      <a:pt x="1349449" y="691437"/>
                      <a:pt x="1347760" y="706991"/>
                      <a:pt x="1343115" y="724798"/>
                    </a:cubicBezTo>
                    <a:lnTo>
                      <a:pt x="1328828" y="766535"/>
                    </a:lnTo>
                    <a:cubicBezTo>
                      <a:pt x="1328476" y="767450"/>
                      <a:pt x="1328054" y="768435"/>
                      <a:pt x="1327702" y="769350"/>
                    </a:cubicBezTo>
                    <a:cubicBezTo>
                      <a:pt x="1327280" y="770265"/>
                      <a:pt x="1326858" y="771321"/>
                      <a:pt x="1326506" y="772236"/>
                    </a:cubicBezTo>
                    <a:cubicBezTo>
                      <a:pt x="1317709" y="794125"/>
                      <a:pt x="1333051" y="755555"/>
                      <a:pt x="1324254" y="778007"/>
                    </a:cubicBezTo>
                    <a:cubicBezTo>
                      <a:pt x="1310389" y="813198"/>
                      <a:pt x="1312712" y="807286"/>
                      <a:pt x="1290261" y="843815"/>
                    </a:cubicBezTo>
                    <a:cubicBezTo>
                      <a:pt x="1252257" y="905751"/>
                      <a:pt x="1151899" y="975500"/>
                      <a:pt x="1077720" y="979090"/>
                    </a:cubicBezTo>
                    <a:cubicBezTo>
                      <a:pt x="1077509" y="961072"/>
                      <a:pt x="1078213" y="937072"/>
                      <a:pt x="1079621" y="925670"/>
                    </a:cubicBezTo>
                    <a:cubicBezTo>
                      <a:pt x="1090529" y="841211"/>
                      <a:pt x="1080535" y="815803"/>
                      <a:pt x="1091444" y="744927"/>
                    </a:cubicBezTo>
                    <a:cubicBezTo>
                      <a:pt x="1095104" y="721349"/>
                      <a:pt x="1091655" y="699249"/>
                      <a:pt x="1094189" y="675741"/>
                    </a:cubicBezTo>
                    <a:lnTo>
                      <a:pt x="1101649" y="575376"/>
                    </a:lnTo>
                    <a:cubicBezTo>
                      <a:pt x="1103760" y="553769"/>
                      <a:pt x="1104323" y="571012"/>
                      <a:pt x="1109601" y="551305"/>
                    </a:cubicBezTo>
                    <a:cubicBezTo>
                      <a:pt x="1104816" y="547293"/>
                      <a:pt x="1100382" y="542648"/>
                      <a:pt x="1094329" y="538636"/>
                    </a:cubicBezTo>
                    <a:cubicBezTo>
                      <a:pt x="1086447" y="533287"/>
                      <a:pt x="1087714" y="533639"/>
                      <a:pt x="1077931" y="531668"/>
                    </a:cubicBezTo>
                    <a:cubicBezTo>
                      <a:pt x="1052877" y="566508"/>
                      <a:pt x="1067586" y="615705"/>
                      <a:pt x="1059422" y="672926"/>
                    </a:cubicBezTo>
                    <a:cubicBezTo>
                      <a:pt x="1055199" y="702205"/>
                      <a:pt x="1055270" y="720223"/>
                      <a:pt x="1053651" y="751051"/>
                    </a:cubicBezTo>
                    <a:lnTo>
                      <a:pt x="1045698" y="826993"/>
                    </a:lnTo>
                    <a:cubicBezTo>
                      <a:pt x="1045698" y="849375"/>
                      <a:pt x="1048162" y="964028"/>
                      <a:pt x="1035001" y="968110"/>
                    </a:cubicBezTo>
                    <a:cubicBezTo>
                      <a:pt x="1027541" y="970433"/>
                      <a:pt x="1026274" y="975078"/>
                      <a:pt x="993689" y="962902"/>
                    </a:cubicBezTo>
                    <a:cubicBezTo>
                      <a:pt x="980458" y="957975"/>
                      <a:pt x="970394" y="954245"/>
                      <a:pt x="959837" y="944814"/>
                    </a:cubicBezTo>
                    <a:lnTo>
                      <a:pt x="902972" y="893786"/>
                    </a:lnTo>
                    <a:cubicBezTo>
                      <a:pt x="886222" y="878865"/>
                      <a:pt x="870458" y="847475"/>
                      <a:pt x="863842" y="825093"/>
                    </a:cubicBezTo>
                    <a:cubicBezTo>
                      <a:pt x="861379" y="816788"/>
                      <a:pt x="859901" y="808764"/>
                      <a:pt x="858212" y="802711"/>
                    </a:cubicBezTo>
                    <a:cubicBezTo>
                      <a:pt x="854623" y="790043"/>
                      <a:pt x="854482" y="795603"/>
                      <a:pt x="853778" y="779133"/>
                    </a:cubicBezTo>
                    <a:lnTo>
                      <a:pt x="849978" y="723109"/>
                    </a:lnTo>
                    <a:close/>
                    <a:moveTo>
                      <a:pt x="142892" y="259710"/>
                    </a:moveTo>
                    <a:cubicBezTo>
                      <a:pt x="142892" y="198478"/>
                      <a:pt x="246207" y="151392"/>
                      <a:pt x="289841" y="172647"/>
                    </a:cubicBezTo>
                    <a:cubicBezTo>
                      <a:pt x="338331" y="196296"/>
                      <a:pt x="323129" y="170677"/>
                      <a:pt x="382739" y="171451"/>
                    </a:cubicBezTo>
                    <a:cubicBezTo>
                      <a:pt x="407653" y="171732"/>
                      <a:pt x="413283" y="177644"/>
                      <a:pt x="426726" y="187568"/>
                    </a:cubicBezTo>
                    <a:cubicBezTo>
                      <a:pt x="466067" y="216777"/>
                      <a:pt x="431582" y="245634"/>
                      <a:pt x="419758" y="265411"/>
                    </a:cubicBezTo>
                    <a:cubicBezTo>
                      <a:pt x="415817" y="272027"/>
                      <a:pt x="416099" y="265974"/>
                      <a:pt x="415536" y="275828"/>
                    </a:cubicBezTo>
                    <a:cubicBezTo>
                      <a:pt x="415113" y="283570"/>
                      <a:pt x="415747" y="281670"/>
                      <a:pt x="418562" y="286948"/>
                    </a:cubicBezTo>
                    <a:cubicBezTo>
                      <a:pt x="427429" y="303277"/>
                      <a:pt x="450795" y="305600"/>
                      <a:pt x="475779" y="318198"/>
                    </a:cubicBezTo>
                    <a:lnTo>
                      <a:pt x="496118" y="329952"/>
                    </a:lnTo>
                    <a:cubicBezTo>
                      <a:pt x="564244" y="374082"/>
                      <a:pt x="492881" y="490354"/>
                      <a:pt x="446502" y="491410"/>
                    </a:cubicBezTo>
                    <a:cubicBezTo>
                      <a:pt x="446572" y="528290"/>
                      <a:pt x="463463" y="515903"/>
                      <a:pt x="513501" y="548279"/>
                    </a:cubicBezTo>
                    <a:lnTo>
                      <a:pt x="552491" y="577065"/>
                    </a:lnTo>
                    <a:cubicBezTo>
                      <a:pt x="578108" y="601136"/>
                      <a:pt x="587609" y="631189"/>
                      <a:pt x="577968" y="665606"/>
                    </a:cubicBezTo>
                    <a:lnTo>
                      <a:pt x="576771" y="670181"/>
                    </a:lnTo>
                    <a:cubicBezTo>
                      <a:pt x="566214" y="714311"/>
                      <a:pt x="552632" y="729795"/>
                      <a:pt x="524832" y="765549"/>
                    </a:cubicBezTo>
                    <a:cubicBezTo>
                      <a:pt x="506112" y="789550"/>
                      <a:pt x="501608" y="778429"/>
                      <a:pt x="486617" y="795110"/>
                    </a:cubicBezTo>
                    <a:cubicBezTo>
                      <a:pt x="491192" y="808553"/>
                      <a:pt x="497948" y="808835"/>
                      <a:pt x="503789" y="813761"/>
                    </a:cubicBezTo>
                    <a:cubicBezTo>
                      <a:pt x="511179" y="820096"/>
                      <a:pt x="514698" y="812424"/>
                      <a:pt x="512798" y="837269"/>
                    </a:cubicBezTo>
                    <a:cubicBezTo>
                      <a:pt x="509771" y="877035"/>
                      <a:pt x="504704" y="897728"/>
                      <a:pt x="463744" y="924051"/>
                    </a:cubicBezTo>
                    <a:cubicBezTo>
                      <a:pt x="429400" y="946221"/>
                      <a:pt x="343961" y="971981"/>
                      <a:pt x="304761" y="948755"/>
                    </a:cubicBezTo>
                    <a:lnTo>
                      <a:pt x="266405" y="919054"/>
                    </a:lnTo>
                    <a:cubicBezTo>
                      <a:pt x="258171" y="911664"/>
                      <a:pt x="261127" y="907863"/>
                      <a:pt x="242688" y="906666"/>
                    </a:cubicBezTo>
                    <a:cubicBezTo>
                      <a:pt x="220871" y="905188"/>
                      <a:pt x="172380" y="929681"/>
                      <a:pt x="140640" y="909271"/>
                    </a:cubicBezTo>
                    <a:cubicBezTo>
                      <a:pt x="124805" y="899065"/>
                      <a:pt x="109955" y="882244"/>
                      <a:pt x="98976" y="866759"/>
                    </a:cubicBezTo>
                    <a:cubicBezTo>
                      <a:pt x="98484" y="866056"/>
                      <a:pt x="97850" y="865070"/>
                      <a:pt x="97357" y="864366"/>
                    </a:cubicBezTo>
                    <a:lnTo>
                      <a:pt x="71810" y="817984"/>
                    </a:lnTo>
                    <a:cubicBezTo>
                      <a:pt x="59142" y="787298"/>
                      <a:pt x="61183" y="794406"/>
                      <a:pt x="62661" y="759074"/>
                    </a:cubicBezTo>
                    <a:cubicBezTo>
                      <a:pt x="63717" y="734863"/>
                      <a:pt x="70614" y="725361"/>
                      <a:pt x="81030" y="709173"/>
                    </a:cubicBezTo>
                    <a:cubicBezTo>
                      <a:pt x="81663" y="708188"/>
                      <a:pt x="83493" y="705372"/>
                      <a:pt x="84126" y="704387"/>
                    </a:cubicBezTo>
                    <a:cubicBezTo>
                      <a:pt x="84619" y="703683"/>
                      <a:pt x="85253" y="702698"/>
                      <a:pt x="85745" y="701994"/>
                    </a:cubicBezTo>
                    <a:lnTo>
                      <a:pt x="144792" y="641184"/>
                    </a:lnTo>
                    <a:cubicBezTo>
                      <a:pt x="145074" y="639917"/>
                      <a:pt x="145989" y="639706"/>
                      <a:pt x="146622" y="638931"/>
                    </a:cubicBezTo>
                    <a:cubicBezTo>
                      <a:pt x="118752" y="598391"/>
                      <a:pt x="42674" y="625629"/>
                      <a:pt x="32399" y="542155"/>
                    </a:cubicBezTo>
                    <a:cubicBezTo>
                      <a:pt x="30499" y="526882"/>
                      <a:pt x="37959" y="510131"/>
                      <a:pt x="43941" y="492395"/>
                    </a:cubicBezTo>
                    <a:lnTo>
                      <a:pt x="74203" y="430670"/>
                    </a:lnTo>
                    <a:cubicBezTo>
                      <a:pt x="83352" y="416312"/>
                      <a:pt x="103340" y="398223"/>
                      <a:pt x="118330" y="390903"/>
                    </a:cubicBezTo>
                    <a:cubicBezTo>
                      <a:pt x="137262" y="381613"/>
                      <a:pt x="154997" y="378657"/>
                      <a:pt x="175688" y="378446"/>
                    </a:cubicBezTo>
                    <a:cubicBezTo>
                      <a:pt x="181600" y="378375"/>
                      <a:pt x="190960" y="379220"/>
                      <a:pt x="198490" y="375067"/>
                    </a:cubicBezTo>
                    <a:cubicBezTo>
                      <a:pt x="198702" y="355431"/>
                      <a:pt x="189482" y="348955"/>
                      <a:pt x="166609" y="331853"/>
                    </a:cubicBezTo>
                    <a:cubicBezTo>
                      <a:pt x="139162" y="311230"/>
                      <a:pt x="142892" y="299547"/>
                      <a:pt x="142892" y="259710"/>
                    </a:cubicBezTo>
                    <a:close/>
                    <a:moveTo>
                      <a:pt x="973983" y="351912"/>
                    </a:moveTo>
                    <a:cubicBezTo>
                      <a:pt x="968564" y="363243"/>
                      <a:pt x="972365" y="363595"/>
                      <a:pt x="964764" y="374504"/>
                    </a:cubicBezTo>
                    <a:lnTo>
                      <a:pt x="921974" y="419549"/>
                    </a:lnTo>
                    <a:cubicBezTo>
                      <a:pt x="902761" y="442142"/>
                      <a:pt x="883266" y="463609"/>
                      <a:pt x="869332" y="490776"/>
                    </a:cubicBezTo>
                    <a:lnTo>
                      <a:pt x="835058" y="580303"/>
                    </a:lnTo>
                    <a:cubicBezTo>
                      <a:pt x="819363" y="627741"/>
                      <a:pt x="814015" y="676093"/>
                      <a:pt x="814015" y="723109"/>
                    </a:cubicBezTo>
                    <a:cubicBezTo>
                      <a:pt x="814015" y="775473"/>
                      <a:pt x="822390" y="774418"/>
                      <a:pt x="821967" y="799052"/>
                    </a:cubicBezTo>
                    <a:cubicBezTo>
                      <a:pt x="821123" y="799544"/>
                      <a:pt x="819856" y="800037"/>
                      <a:pt x="819223" y="800318"/>
                    </a:cubicBezTo>
                    <a:cubicBezTo>
                      <a:pt x="818660" y="800600"/>
                      <a:pt x="817252" y="801304"/>
                      <a:pt x="816478" y="801585"/>
                    </a:cubicBezTo>
                    <a:lnTo>
                      <a:pt x="749971" y="819251"/>
                    </a:lnTo>
                    <a:cubicBezTo>
                      <a:pt x="683605" y="821855"/>
                      <a:pt x="702114" y="790465"/>
                      <a:pt x="702114" y="783004"/>
                    </a:cubicBezTo>
                    <a:cubicBezTo>
                      <a:pt x="702044" y="709525"/>
                      <a:pt x="710419" y="684117"/>
                      <a:pt x="710137" y="611271"/>
                    </a:cubicBezTo>
                    <a:cubicBezTo>
                      <a:pt x="709926" y="555950"/>
                      <a:pt x="724072" y="538988"/>
                      <a:pt x="707885" y="521815"/>
                    </a:cubicBezTo>
                    <a:cubicBezTo>
                      <a:pt x="699721" y="513228"/>
                      <a:pt x="698032" y="514143"/>
                      <a:pt x="686138" y="511398"/>
                    </a:cubicBezTo>
                    <a:lnTo>
                      <a:pt x="678749" y="559751"/>
                    </a:lnTo>
                    <a:cubicBezTo>
                      <a:pt x="678256" y="566508"/>
                      <a:pt x="678115" y="572350"/>
                      <a:pt x="678045" y="579106"/>
                    </a:cubicBezTo>
                    <a:cubicBezTo>
                      <a:pt x="677834" y="609723"/>
                      <a:pt x="677271" y="630204"/>
                      <a:pt x="674596" y="655753"/>
                    </a:cubicBezTo>
                    <a:cubicBezTo>
                      <a:pt x="670022" y="698334"/>
                      <a:pt x="666292" y="743801"/>
                      <a:pt x="666151" y="802993"/>
                    </a:cubicBezTo>
                    <a:cubicBezTo>
                      <a:pt x="651653" y="802782"/>
                      <a:pt x="649753" y="800037"/>
                      <a:pt x="641730" y="795673"/>
                    </a:cubicBezTo>
                    <a:cubicBezTo>
                      <a:pt x="639759" y="794547"/>
                      <a:pt x="633566" y="791169"/>
                      <a:pt x="631455" y="789902"/>
                    </a:cubicBezTo>
                    <a:cubicBezTo>
                      <a:pt x="630469" y="789268"/>
                      <a:pt x="627514" y="787438"/>
                      <a:pt x="626599" y="786664"/>
                    </a:cubicBezTo>
                    <a:cubicBezTo>
                      <a:pt x="625965" y="786172"/>
                      <a:pt x="625050" y="785397"/>
                      <a:pt x="624417" y="784834"/>
                    </a:cubicBezTo>
                    <a:cubicBezTo>
                      <a:pt x="591269" y="754499"/>
                      <a:pt x="595351" y="731414"/>
                      <a:pt x="608582" y="697560"/>
                    </a:cubicBezTo>
                    <a:cubicBezTo>
                      <a:pt x="608934" y="696645"/>
                      <a:pt x="609426" y="695660"/>
                      <a:pt x="609778" y="694674"/>
                    </a:cubicBezTo>
                    <a:cubicBezTo>
                      <a:pt x="610130" y="693759"/>
                      <a:pt x="610623" y="692774"/>
                      <a:pt x="610904" y="691859"/>
                    </a:cubicBezTo>
                    <a:cubicBezTo>
                      <a:pt x="622517" y="658146"/>
                      <a:pt x="616535" y="627459"/>
                      <a:pt x="603585" y="601910"/>
                    </a:cubicBezTo>
                    <a:cubicBezTo>
                      <a:pt x="599644" y="593957"/>
                      <a:pt x="597321" y="587411"/>
                      <a:pt x="593028" y="580584"/>
                    </a:cubicBezTo>
                    <a:cubicBezTo>
                      <a:pt x="583527" y="565241"/>
                      <a:pt x="557628" y="548138"/>
                      <a:pt x="541019" y="536806"/>
                    </a:cubicBezTo>
                    <a:lnTo>
                      <a:pt x="502382" y="511398"/>
                    </a:lnTo>
                    <a:cubicBezTo>
                      <a:pt x="504775" y="509005"/>
                      <a:pt x="507730" y="506049"/>
                      <a:pt x="510264" y="503445"/>
                    </a:cubicBezTo>
                    <a:cubicBezTo>
                      <a:pt x="510827" y="502882"/>
                      <a:pt x="511742" y="502037"/>
                      <a:pt x="512305" y="501474"/>
                    </a:cubicBezTo>
                    <a:lnTo>
                      <a:pt x="529829" y="474940"/>
                    </a:lnTo>
                    <a:cubicBezTo>
                      <a:pt x="533207" y="468817"/>
                      <a:pt x="530463" y="474166"/>
                      <a:pt x="534404" y="467480"/>
                    </a:cubicBezTo>
                    <a:cubicBezTo>
                      <a:pt x="551928" y="438341"/>
                      <a:pt x="560232" y="405402"/>
                      <a:pt x="557910" y="371830"/>
                    </a:cubicBezTo>
                    <a:cubicBezTo>
                      <a:pt x="554321" y="318973"/>
                      <a:pt x="475849" y="291875"/>
                      <a:pt x="462478" y="279699"/>
                    </a:cubicBezTo>
                    <a:cubicBezTo>
                      <a:pt x="466208" y="265341"/>
                      <a:pt x="475075" y="257880"/>
                      <a:pt x="477820" y="243030"/>
                    </a:cubicBezTo>
                    <a:cubicBezTo>
                      <a:pt x="482183" y="219100"/>
                      <a:pt x="481550" y="209457"/>
                      <a:pt x="467826" y="190313"/>
                    </a:cubicBezTo>
                    <a:cubicBezTo>
                      <a:pt x="467334" y="189609"/>
                      <a:pt x="466700" y="188624"/>
                      <a:pt x="466137" y="187991"/>
                    </a:cubicBezTo>
                    <a:cubicBezTo>
                      <a:pt x="456707" y="175815"/>
                      <a:pt x="449880" y="173140"/>
                      <a:pt x="440660" y="165679"/>
                    </a:cubicBezTo>
                    <a:cubicBezTo>
                      <a:pt x="433552" y="159978"/>
                      <a:pt x="430526" y="163709"/>
                      <a:pt x="430526" y="151814"/>
                    </a:cubicBezTo>
                    <a:cubicBezTo>
                      <a:pt x="430526" y="122113"/>
                      <a:pt x="440872" y="95227"/>
                      <a:pt x="463604" y="81080"/>
                    </a:cubicBezTo>
                    <a:cubicBezTo>
                      <a:pt x="522228" y="44833"/>
                      <a:pt x="558754" y="92834"/>
                      <a:pt x="578812" y="103321"/>
                    </a:cubicBezTo>
                    <a:cubicBezTo>
                      <a:pt x="591762" y="110077"/>
                      <a:pt x="592113" y="107755"/>
                      <a:pt x="610341" y="107895"/>
                    </a:cubicBezTo>
                    <a:cubicBezTo>
                      <a:pt x="612382" y="103039"/>
                      <a:pt x="612030" y="102335"/>
                      <a:pt x="615127" y="96705"/>
                    </a:cubicBezTo>
                    <a:lnTo>
                      <a:pt x="633003" y="74675"/>
                    </a:lnTo>
                    <a:cubicBezTo>
                      <a:pt x="642715" y="64610"/>
                      <a:pt x="648486" y="58628"/>
                      <a:pt x="659747" y="49548"/>
                    </a:cubicBezTo>
                    <a:cubicBezTo>
                      <a:pt x="685434" y="28997"/>
                      <a:pt x="703944" y="24914"/>
                      <a:pt x="731039" y="47015"/>
                    </a:cubicBezTo>
                    <a:cubicBezTo>
                      <a:pt x="781007" y="87977"/>
                      <a:pt x="781359" y="109303"/>
                      <a:pt x="797969" y="135837"/>
                    </a:cubicBezTo>
                    <a:cubicBezTo>
                      <a:pt x="802684" y="143368"/>
                      <a:pt x="803106" y="144565"/>
                      <a:pt x="811974" y="149773"/>
                    </a:cubicBezTo>
                    <a:cubicBezTo>
                      <a:pt x="823234" y="156459"/>
                      <a:pt x="814507" y="154348"/>
                      <a:pt x="829990" y="155826"/>
                    </a:cubicBezTo>
                    <a:cubicBezTo>
                      <a:pt x="853567" y="51449"/>
                      <a:pt x="994745" y="122394"/>
                      <a:pt x="1013395" y="156107"/>
                    </a:cubicBezTo>
                    <a:cubicBezTo>
                      <a:pt x="1030075" y="186372"/>
                      <a:pt x="1032608" y="217129"/>
                      <a:pt x="1027048" y="248942"/>
                    </a:cubicBezTo>
                    <a:lnTo>
                      <a:pt x="1016210" y="294127"/>
                    </a:lnTo>
                    <a:cubicBezTo>
                      <a:pt x="1013254" y="302785"/>
                      <a:pt x="1011847" y="308204"/>
                      <a:pt x="1009313" y="315172"/>
                    </a:cubicBezTo>
                    <a:cubicBezTo>
                      <a:pt x="990381" y="366270"/>
                      <a:pt x="983203" y="342691"/>
                      <a:pt x="973983" y="351912"/>
                    </a:cubicBezTo>
                    <a:close/>
                    <a:moveTo>
                      <a:pt x="1049499" y="311653"/>
                    </a:moveTo>
                    <a:cubicBezTo>
                      <a:pt x="1058859" y="292720"/>
                      <a:pt x="1061674" y="273294"/>
                      <a:pt x="1061674" y="251687"/>
                    </a:cubicBezTo>
                    <a:cubicBezTo>
                      <a:pt x="1061674" y="203968"/>
                      <a:pt x="1056818" y="163216"/>
                      <a:pt x="1027752" y="133726"/>
                    </a:cubicBezTo>
                    <a:cubicBezTo>
                      <a:pt x="1027682" y="133655"/>
                      <a:pt x="1021700" y="127814"/>
                      <a:pt x="1021700" y="127814"/>
                    </a:cubicBezTo>
                    <a:cubicBezTo>
                      <a:pt x="988270" y="98253"/>
                      <a:pt x="951463" y="84036"/>
                      <a:pt x="909517" y="72352"/>
                    </a:cubicBezTo>
                    <a:cubicBezTo>
                      <a:pt x="898257" y="69185"/>
                      <a:pt x="900298" y="68552"/>
                      <a:pt x="885870" y="67777"/>
                    </a:cubicBezTo>
                    <a:cubicBezTo>
                      <a:pt x="879185" y="67425"/>
                      <a:pt x="865320" y="67707"/>
                      <a:pt x="859056" y="69185"/>
                    </a:cubicBezTo>
                    <a:lnTo>
                      <a:pt x="839421" y="77420"/>
                    </a:lnTo>
                    <a:cubicBezTo>
                      <a:pt x="822530" y="86006"/>
                      <a:pt x="823656" y="91144"/>
                      <a:pt x="810003" y="100083"/>
                    </a:cubicBezTo>
                    <a:cubicBezTo>
                      <a:pt x="794802" y="70593"/>
                      <a:pt x="763906" y="41525"/>
                      <a:pt x="735543" y="22592"/>
                    </a:cubicBezTo>
                    <a:cubicBezTo>
                      <a:pt x="732939" y="20832"/>
                      <a:pt x="731180" y="19636"/>
                      <a:pt x="728365" y="17735"/>
                    </a:cubicBezTo>
                    <a:lnTo>
                      <a:pt x="721186" y="12949"/>
                    </a:lnTo>
                    <a:cubicBezTo>
                      <a:pt x="703240" y="1688"/>
                      <a:pt x="680438" y="-4083"/>
                      <a:pt x="661576" y="3307"/>
                    </a:cubicBezTo>
                    <a:lnTo>
                      <a:pt x="588665" y="66440"/>
                    </a:lnTo>
                    <a:cubicBezTo>
                      <a:pt x="584231" y="70804"/>
                      <a:pt x="587187" y="68692"/>
                      <a:pt x="582331" y="71930"/>
                    </a:cubicBezTo>
                    <a:lnTo>
                      <a:pt x="564033" y="62288"/>
                    </a:lnTo>
                    <a:cubicBezTo>
                      <a:pt x="563188" y="61865"/>
                      <a:pt x="562133" y="61443"/>
                      <a:pt x="561288" y="61021"/>
                    </a:cubicBezTo>
                    <a:cubicBezTo>
                      <a:pt x="560443" y="60669"/>
                      <a:pt x="559388" y="60246"/>
                      <a:pt x="558473" y="59824"/>
                    </a:cubicBezTo>
                    <a:cubicBezTo>
                      <a:pt x="557628" y="59472"/>
                      <a:pt x="556573" y="58980"/>
                      <a:pt x="555728" y="58628"/>
                    </a:cubicBezTo>
                    <a:lnTo>
                      <a:pt x="537782" y="48563"/>
                    </a:lnTo>
                    <a:cubicBezTo>
                      <a:pt x="466911" y="12809"/>
                      <a:pt x="392592" y="59191"/>
                      <a:pt x="395126" y="139919"/>
                    </a:cubicBezTo>
                    <a:cubicBezTo>
                      <a:pt x="357263" y="139708"/>
                      <a:pt x="362048" y="132881"/>
                      <a:pt x="327704" y="145128"/>
                    </a:cubicBezTo>
                    <a:cubicBezTo>
                      <a:pt x="289630" y="158782"/>
                      <a:pt x="306028" y="139849"/>
                      <a:pt x="262745" y="139849"/>
                    </a:cubicBezTo>
                    <a:cubicBezTo>
                      <a:pt x="217985" y="139849"/>
                      <a:pt x="180966" y="145620"/>
                      <a:pt x="148804" y="177785"/>
                    </a:cubicBezTo>
                    <a:lnTo>
                      <a:pt x="127198" y="200096"/>
                    </a:lnTo>
                    <a:cubicBezTo>
                      <a:pt x="108477" y="224027"/>
                      <a:pt x="109885" y="247042"/>
                      <a:pt x="110729" y="279910"/>
                    </a:cubicBezTo>
                    <a:cubicBezTo>
                      <a:pt x="111222" y="299477"/>
                      <a:pt x="114107" y="303348"/>
                      <a:pt x="121356" y="317143"/>
                    </a:cubicBezTo>
                    <a:lnTo>
                      <a:pt x="137614" y="336920"/>
                    </a:lnTo>
                    <a:cubicBezTo>
                      <a:pt x="152534" y="346914"/>
                      <a:pt x="120864" y="331641"/>
                      <a:pt x="143103" y="339595"/>
                    </a:cubicBezTo>
                    <a:lnTo>
                      <a:pt x="142892" y="347548"/>
                    </a:lnTo>
                    <a:cubicBezTo>
                      <a:pt x="124875" y="349096"/>
                      <a:pt x="96443" y="359935"/>
                      <a:pt x="83704" y="368311"/>
                    </a:cubicBezTo>
                    <a:cubicBezTo>
                      <a:pt x="50627" y="389988"/>
                      <a:pt x="33384" y="422998"/>
                      <a:pt x="17619" y="458048"/>
                    </a:cubicBezTo>
                    <a:cubicBezTo>
                      <a:pt x="-5535" y="509779"/>
                      <a:pt x="-11235" y="564748"/>
                      <a:pt x="33947" y="604303"/>
                    </a:cubicBezTo>
                    <a:cubicBezTo>
                      <a:pt x="35636" y="605711"/>
                      <a:pt x="90109" y="641887"/>
                      <a:pt x="92220" y="637946"/>
                    </a:cubicBezTo>
                    <a:cubicBezTo>
                      <a:pt x="92642" y="637101"/>
                      <a:pt x="94120" y="638650"/>
                      <a:pt x="94965" y="639213"/>
                    </a:cubicBezTo>
                    <a:lnTo>
                      <a:pt x="68854" y="664973"/>
                    </a:lnTo>
                    <a:cubicBezTo>
                      <a:pt x="29584" y="712129"/>
                      <a:pt x="14452" y="765057"/>
                      <a:pt x="41196" y="824812"/>
                    </a:cubicBezTo>
                    <a:cubicBezTo>
                      <a:pt x="55975" y="857680"/>
                      <a:pt x="75892" y="884989"/>
                      <a:pt x="95950" y="905822"/>
                    </a:cubicBezTo>
                    <a:lnTo>
                      <a:pt x="115374" y="922362"/>
                    </a:lnTo>
                    <a:cubicBezTo>
                      <a:pt x="136488" y="936790"/>
                      <a:pt x="157249" y="946855"/>
                      <a:pt x="186808" y="946855"/>
                    </a:cubicBezTo>
                    <a:cubicBezTo>
                      <a:pt x="244447" y="946855"/>
                      <a:pt x="223123" y="925107"/>
                      <a:pt x="278580" y="962761"/>
                    </a:cubicBezTo>
                    <a:cubicBezTo>
                      <a:pt x="278721" y="982328"/>
                      <a:pt x="278651" y="1000909"/>
                      <a:pt x="277454" y="1019630"/>
                    </a:cubicBezTo>
                    <a:cubicBezTo>
                      <a:pt x="277102" y="1024839"/>
                      <a:pt x="277454" y="1046376"/>
                      <a:pt x="274498" y="1058622"/>
                    </a:cubicBezTo>
                    <a:cubicBezTo>
                      <a:pt x="268235" y="1084804"/>
                      <a:pt x="261479" y="1059045"/>
                      <a:pt x="198420" y="1043138"/>
                    </a:cubicBezTo>
                    <a:cubicBezTo>
                      <a:pt x="183852" y="1039478"/>
                      <a:pt x="160205" y="1026176"/>
                      <a:pt x="159290" y="1046164"/>
                    </a:cubicBezTo>
                    <a:cubicBezTo>
                      <a:pt x="157742" y="1078611"/>
                      <a:pt x="231357" y="1081356"/>
                      <a:pt x="270768" y="1106623"/>
                    </a:cubicBezTo>
                    <a:lnTo>
                      <a:pt x="265983" y="1178061"/>
                    </a:lnTo>
                    <a:cubicBezTo>
                      <a:pt x="263731" y="1202202"/>
                      <a:pt x="253667" y="1241828"/>
                      <a:pt x="275343" y="1258368"/>
                    </a:cubicBezTo>
                    <a:cubicBezTo>
                      <a:pt x="297371" y="1275189"/>
                      <a:pt x="298145" y="1253441"/>
                      <a:pt x="298920" y="1242672"/>
                    </a:cubicBezTo>
                    <a:lnTo>
                      <a:pt x="311588" y="1015970"/>
                    </a:lnTo>
                    <a:cubicBezTo>
                      <a:pt x="312291" y="1003020"/>
                      <a:pt x="310954" y="998516"/>
                      <a:pt x="314684" y="982820"/>
                    </a:cubicBezTo>
                    <a:cubicBezTo>
                      <a:pt x="333545" y="984087"/>
                      <a:pt x="348817" y="987254"/>
                      <a:pt x="374787" y="986902"/>
                    </a:cubicBezTo>
                    <a:cubicBezTo>
                      <a:pt x="423629" y="986269"/>
                      <a:pt x="493655" y="954597"/>
                      <a:pt x="525958" y="918491"/>
                    </a:cubicBezTo>
                    <a:cubicBezTo>
                      <a:pt x="544608" y="897728"/>
                      <a:pt x="550661" y="883370"/>
                      <a:pt x="550450" y="851064"/>
                    </a:cubicBezTo>
                    <a:cubicBezTo>
                      <a:pt x="550379" y="835791"/>
                      <a:pt x="544327" y="807146"/>
                      <a:pt x="550591" y="795180"/>
                    </a:cubicBezTo>
                    <a:cubicBezTo>
                      <a:pt x="550942" y="794547"/>
                      <a:pt x="551717" y="793632"/>
                      <a:pt x="552139" y="792999"/>
                    </a:cubicBezTo>
                    <a:cubicBezTo>
                      <a:pt x="552561" y="792295"/>
                      <a:pt x="553406" y="791450"/>
                      <a:pt x="553898" y="790746"/>
                    </a:cubicBezTo>
                    <a:cubicBezTo>
                      <a:pt x="554321" y="790113"/>
                      <a:pt x="555236" y="789268"/>
                      <a:pt x="555728" y="788565"/>
                    </a:cubicBezTo>
                    <a:lnTo>
                      <a:pt x="578319" y="763086"/>
                    </a:lnTo>
                    <a:cubicBezTo>
                      <a:pt x="585005" y="770335"/>
                      <a:pt x="582542" y="768928"/>
                      <a:pt x="587820" y="777514"/>
                    </a:cubicBezTo>
                    <a:cubicBezTo>
                      <a:pt x="593873" y="787579"/>
                      <a:pt x="589228" y="781174"/>
                      <a:pt x="595914" y="789339"/>
                    </a:cubicBezTo>
                    <a:lnTo>
                      <a:pt x="656017" y="833187"/>
                    </a:lnTo>
                    <a:cubicBezTo>
                      <a:pt x="664954" y="838606"/>
                      <a:pt x="668403" y="843674"/>
                      <a:pt x="669459" y="854865"/>
                    </a:cubicBezTo>
                    <a:cubicBezTo>
                      <a:pt x="669670" y="857117"/>
                      <a:pt x="669107" y="862748"/>
                      <a:pt x="669107" y="863311"/>
                    </a:cubicBezTo>
                    <a:lnTo>
                      <a:pt x="662139" y="982961"/>
                    </a:lnTo>
                    <a:cubicBezTo>
                      <a:pt x="662139" y="992392"/>
                      <a:pt x="662351" y="999430"/>
                      <a:pt x="663336" y="1008651"/>
                    </a:cubicBezTo>
                    <a:lnTo>
                      <a:pt x="666784" y="1142025"/>
                    </a:lnTo>
                    <a:cubicBezTo>
                      <a:pt x="671288" y="1183199"/>
                      <a:pt x="652216" y="1225288"/>
                      <a:pt x="702114" y="1226484"/>
                    </a:cubicBezTo>
                    <a:cubicBezTo>
                      <a:pt x="713726" y="1175246"/>
                      <a:pt x="702184" y="1124993"/>
                      <a:pt x="702184" y="1074669"/>
                    </a:cubicBezTo>
                    <a:lnTo>
                      <a:pt x="702255" y="843041"/>
                    </a:lnTo>
                    <a:cubicBezTo>
                      <a:pt x="741033" y="860003"/>
                      <a:pt x="798883" y="853176"/>
                      <a:pt x="833932" y="835017"/>
                    </a:cubicBezTo>
                    <a:lnTo>
                      <a:pt x="857930" y="882947"/>
                    </a:lnTo>
                    <a:cubicBezTo>
                      <a:pt x="880240" y="909552"/>
                      <a:pt x="912684" y="943054"/>
                      <a:pt x="940413" y="964239"/>
                    </a:cubicBezTo>
                    <a:cubicBezTo>
                      <a:pt x="947944" y="970081"/>
                      <a:pt x="961245" y="979231"/>
                      <a:pt x="969127" y="983454"/>
                    </a:cubicBezTo>
                    <a:cubicBezTo>
                      <a:pt x="979825" y="989155"/>
                      <a:pt x="1026837" y="1002387"/>
                      <a:pt x="1041687" y="1002809"/>
                    </a:cubicBezTo>
                    <a:cubicBezTo>
                      <a:pt x="1041757" y="1036733"/>
                      <a:pt x="1038661" y="1045953"/>
                      <a:pt x="1037816" y="1070446"/>
                    </a:cubicBezTo>
                    <a:cubicBezTo>
                      <a:pt x="1034438" y="1166659"/>
                      <a:pt x="1036831" y="1261816"/>
                      <a:pt x="1037886" y="1358311"/>
                    </a:cubicBezTo>
                    <a:lnTo>
                      <a:pt x="1043587" y="1364575"/>
                    </a:lnTo>
                    <a:cubicBezTo>
                      <a:pt x="1048725" y="1369361"/>
                      <a:pt x="1052525" y="1373232"/>
                      <a:pt x="1061111" y="1372950"/>
                    </a:cubicBezTo>
                    <a:cubicBezTo>
                      <a:pt x="1068642" y="1372739"/>
                      <a:pt x="1068642" y="1372880"/>
                      <a:pt x="1070612" y="1367320"/>
                    </a:cubicBezTo>
                    <a:cubicBezTo>
                      <a:pt x="1070823" y="1366616"/>
                      <a:pt x="1071527" y="1365279"/>
                      <a:pt x="1071738" y="1364505"/>
                    </a:cubicBezTo>
                    <a:cubicBezTo>
                      <a:pt x="1072020" y="1363590"/>
                      <a:pt x="1072512" y="1362463"/>
                      <a:pt x="1072724" y="1361408"/>
                    </a:cubicBezTo>
                    <a:lnTo>
                      <a:pt x="1073638" y="1230496"/>
                    </a:lnTo>
                    <a:cubicBezTo>
                      <a:pt x="1074624" y="1211845"/>
                      <a:pt x="1077650" y="1205862"/>
                      <a:pt x="1077650" y="1182566"/>
                    </a:cubicBezTo>
                    <a:cubicBezTo>
                      <a:pt x="1081591" y="1179962"/>
                      <a:pt x="1079691" y="1181651"/>
                      <a:pt x="1086377" y="1179187"/>
                    </a:cubicBezTo>
                    <a:lnTo>
                      <a:pt x="1209960" y="1107045"/>
                    </a:lnTo>
                    <a:cubicBezTo>
                      <a:pt x="1210664" y="1106553"/>
                      <a:pt x="1211649" y="1105919"/>
                      <a:pt x="1212423" y="1105427"/>
                    </a:cubicBezTo>
                    <a:cubicBezTo>
                      <a:pt x="1228399" y="1094588"/>
                      <a:pt x="1239730" y="1079737"/>
                      <a:pt x="1220658" y="1067702"/>
                    </a:cubicBezTo>
                    <a:cubicBezTo>
                      <a:pt x="1200248" y="1054751"/>
                      <a:pt x="1186736" y="1076218"/>
                      <a:pt x="1169915" y="1086986"/>
                    </a:cubicBezTo>
                    <a:lnTo>
                      <a:pt x="1102493" y="1127667"/>
                    </a:lnTo>
                    <a:cubicBezTo>
                      <a:pt x="1056396" y="1154131"/>
                      <a:pt x="1077580" y="1111550"/>
                      <a:pt x="1077720" y="1062916"/>
                    </a:cubicBezTo>
                    <a:cubicBezTo>
                      <a:pt x="1077791" y="1045531"/>
                      <a:pt x="1077650" y="1028147"/>
                      <a:pt x="1077650" y="1010762"/>
                    </a:cubicBezTo>
                    <a:cubicBezTo>
                      <a:pt x="1098763" y="1005131"/>
                      <a:pt x="1123677" y="1004498"/>
                      <a:pt x="1148239" y="997460"/>
                    </a:cubicBezTo>
                    <a:cubicBezTo>
                      <a:pt x="1186876" y="986410"/>
                      <a:pt x="1227836" y="964873"/>
                      <a:pt x="1257113" y="938479"/>
                    </a:cubicBezTo>
                    <a:lnTo>
                      <a:pt x="1283153" y="912649"/>
                    </a:lnTo>
                    <a:cubicBezTo>
                      <a:pt x="1288291" y="908074"/>
                      <a:pt x="1290684" y="905540"/>
                      <a:pt x="1295328" y="900895"/>
                    </a:cubicBezTo>
                    <a:cubicBezTo>
                      <a:pt x="1313486" y="882666"/>
                      <a:pt x="1325732" y="865633"/>
                      <a:pt x="1337344" y="843041"/>
                    </a:cubicBezTo>
                    <a:lnTo>
                      <a:pt x="1374574" y="756400"/>
                    </a:lnTo>
                    <a:cubicBezTo>
                      <a:pt x="1377178" y="748095"/>
                      <a:pt x="1376896" y="750347"/>
                      <a:pt x="1380345" y="742253"/>
                    </a:cubicBezTo>
                    <a:cubicBezTo>
                      <a:pt x="1392309" y="714381"/>
                      <a:pt x="1397236" y="660750"/>
                      <a:pt x="1397236" y="627248"/>
                    </a:cubicBezTo>
                    <a:cubicBezTo>
                      <a:pt x="1397236" y="538988"/>
                      <a:pt x="1399065" y="530331"/>
                      <a:pt x="1360780" y="459808"/>
                    </a:cubicBezTo>
                    <a:lnTo>
                      <a:pt x="1358246" y="454388"/>
                    </a:lnTo>
                    <a:cubicBezTo>
                      <a:pt x="1351701" y="438693"/>
                      <a:pt x="1354024" y="438904"/>
                      <a:pt x="1344452" y="424405"/>
                    </a:cubicBezTo>
                    <a:cubicBezTo>
                      <a:pt x="1342130" y="420886"/>
                      <a:pt x="1338400" y="415185"/>
                      <a:pt x="1336640" y="412089"/>
                    </a:cubicBezTo>
                    <a:cubicBezTo>
                      <a:pt x="1333333" y="406176"/>
                      <a:pt x="1333262" y="404628"/>
                      <a:pt x="1329673" y="399068"/>
                    </a:cubicBezTo>
                    <a:cubicBezTo>
                      <a:pt x="1310741" y="369578"/>
                      <a:pt x="1277171" y="354164"/>
                      <a:pt x="1247894" y="337061"/>
                    </a:cubicBezTo>
                    <a:lnTo>
                      <a:pt x="1212775" y="320310"/>
                    </a:lnTo>
                    <a:cubicBezTo>
                      <a:pt x="1203978" y="316720"/>
                      <a:pt x="1205738" y="318269"/>
                      <a:pt x="1197714" y="315453"/>
                    </a:cubicBezTo>
                    <a:lnTo>
                      <a:pt x="1176390" y="300743"/>
                    </a:lnTo>
                    <a:cubicBezTo>
                      <a:pt x="1136134" y="270549"/>
                      <a:pt x="1092781" y="302221"/>
                      <a:pt x="1049499" y="311653"/>
                    </a:cubicBezTo>
                    <a:close/>
                  </a:path>
                </a:pathLst>
              </a:custGeom>
              <a:solidFill>
                <a:srgbClr val="121212"/>
              </a:solidFill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0089E9EC-05C6-AA61-AD09-CE48EA0FCBD6}"/>
                  </a:ext>
                </a:extLst>
              </p:cNvPr>
              <p:cNvSpPr/>
              <p:nvPr/>
            </p:nvSpPr>
            <p:spPr>
              <a:xfrm>
                <a:off x="4803205" y="9160110"/>
                <a:ext cx="87761" cy="90181"/>
              </a:xfrm>
              <a:custGeom>
                <a:avLst/>
                <a:gdLst>
                  <a:gd name="connsiteX0" fmla="*/ 0 w 87761"/>
                  <a:gd name="connsiteY0" fmla="*/ 70020 h 90181"/>
                  <a:gd name="connsiteX1" fmla="*/ 42297 w 87761"/>
                  <a:gd name="connsiteY1" fmla="*/ 76284 h 90181"/>
                  <a:gd name="connsiteX2" fmla="*/ 87761 w 87761"/>
                  <a:gd name="connsiteY2" fmla="*/ 30042 h 90181"/>
                  <a:gd name="connsiteX3" fmla="*/ 45605 w 87761"/>
                  <a:gd name="connsiteY3" fmla="*/ 19767 h 90181"/>
                  <a:gd name="connsiteX4" fmla="*/ 13864 w 87761"/>
                  <a:gd name="connsiteY4" fmla="*/ 47990 h 90181"/>
                  <a:gd name="connsiteX5" fmla="*/ 0 w 87761"/>
                  <a:gd name="connsiteY5" fmla="*/ 70020 h 90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7761" h="90181">
                    <a:moveTo>
                      <a:pt x="0" y="70020"/>
                    </a:moveTo>
                    <a:cubicBezTo>
                      <a:pt x="14920" y="92331"/>
                      <a:pt x="22380" y="98525"/>
                      <a:pt x="42297" y="76284"/>
                    </a:cubicBezTo>
                    <a:lnTo>
                      <a:pt x="87761" y="30042"/>
                    </a:lnTo>
                    <a:cubicBezTo>
                      <a:pt x="87831" y="-11765"/>
                      <a:pt x="80934" y="-4797"/>
                      <a:pt x="45605" y="19767"/>
                    </a:cubicBezTo>
                    <a:lnTo>
                      <a:pt x="13864" y="47990"/>
                    </a:lnTo>
                    <a:cubicBezTo>
                      <a:pt x="5067" y="57140"/>
                      <a:pt x="3237" y="57914"/>
                      <a:pt x="0" y="70020"/>
                    </a:cubicBezTo>
                    <a:close/>
                  </a:path>
                </a:pathLst>
              </a:custGeom>
              <a:solidFill>
                <a:srgbClr val="121212"/>
              </a:solidFill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54F41CB4-FCC7-C403-BC8A-1F0F0EA68CA6}"/>
                  </a:ext>
                </a:extLst>
              </p:cNvPr>
              <p:cNvSpPr/>
              <p:nvPr/>
            </p:nvSpPr>
            <p:spPr>
              <a:xfrm>
                <a:off x="4004276" y="9110268"/>
                <a:ext cx="95854" cy="91919"/>
              </a:xfrm>
              <a:custGeom>
                <a:avLst/>
                <a:gdLst>
                  <a:gd name="connsiteX0" fmla="*/ 0 w 95854"/>
                  <a:gd name="connsiteY0" fmla="*/ 91920 h 91919"/>
                  <a:gd name="connsiteX1" fmla="*/ 28010 w 95854"/>
                  <a:gd name="connsiteY1" fmla="*/ 91849 h 91919"/>
                  <a:gd name="connsiteX2" fmla="*/ 76641 w 95854"/>
                  <a:gd name="connsiteY2" fmla="*/ 40611 h 91919"/>
                  <a:gd name="connsiteX3" fmla="*/ 95855 w 95854"/>
                  <a:gd name="connsiteY3" fmla="*/ 24000 h 91919"/>
                  <a:gd name="connsiteX4" fmla="*/ 79879 w 95854"/>
                  <a:gd name="connsiteY4" fmla="*/ 0 h 91919"/>
                  <a:gd name="connsiteX5" fmla="*/ 31107 w 95854"/>
                  <a:gd name="connsiteY5" fmla="*/ 35121 h 91919"/>
                  <a:gd name="connsiteX6" fmla="*/ 0 w 95854"/>
                  <a:gd name="connsiteY6" fmla="*/ 91920 h 91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854" h="91919">
                    <a:moveTo>
                      <a:pt x="0" y="91920"/>
                    </a:moveTo>
                    <a:lnTo>
                      <a:pt x="28010" y="91849"/>
                    </a:lnTo>
                    <a:cubicBezTo>
                      <a:pt x="42297" y="69960"/>
                      <a:pt x="56091" y="55250"/>
                      <a:pt x="76641" y="40611"/>
                    </a:cubicBezTo>
                    <a:lnTo>
                      <a:pt x="95855" y="24000"/>
                    </a:lnTo>
                    <a:cubicBezTo>
                      <a:pt x="92688" y="12317"/>
                      <a:pt x="87339" y="7038"/>
                      <a:pt x="79879" y="0"/>
                    </a:cubicBezTo>
                    <a:cubicBezTo>
                      <a:pt x="61651" y="4434"/>
                      <a:pt x="43705" y="22452"/>
                      <a:pt x="31107" y="35121"/>
                    </a:cubicBezTo>
                    <a:cubicBezTo>
                      <a:pt x="9008" y="57432"/>
                      <a:pt x="70" y="59544"/>
                      <a:pt x="0" y="91920"/>
                    </a:cubicBezTo>
                    <a:close/>
                  </a:path>
                </a:pathLst>
              </a:custGeom>
              <a:solidFill>
                <a:srgbClr val="121212"/>
              </a:solidFill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7E6C2593-6F24-5AFD-6C9C-1D4B2160907B}"/>
                  </a:ext>
                </a:extLst>
              </p:cNvPr>
              <p:cNvSpPr/>
              <p:nvPr/>
            </p:nvSpPr>
            <p:spPr>
              <a:xfrm>
                <a:off x="3804333" y="9162210"/>
                <a:ext cx="136040" cy="55954"/>
              </a:xfrm>
              <a:custGeom>
                <a:avLst/>
                <a:gdLst>
                  <a:gd name="connsiteX0" fmla="*/ 136040 w 136040"/>
                  <a:gd name="connsiteY0" fmla="*/ 55954 h 55954"/>
                  <a:gd name="connsiteX1" fmla="*/ 80301 w 136040"/>
                  <a:gd name="connsiteY1" fmla="*/ 15766 h 55954"/>
                  <a:gd name="connsiteX2" fmla="*/ 0 w 136040"/>
                  <a:gd name="connsiteY2" fmla="*/ 0 h 55954"/>
                  <a:gd name="connsiteX3" fmla="*/ 58132 w 136040"/>
                  <a:gd name="connsiteY3" fmla="*/ 37936 h 55954"/>
                  <a:gd name="connsiteX4" fmla="*/ 136040 w 136040"/>
                  <a:gd name="connsiteY4" fmla="*/ 55954 h 55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040" h="55954">
                    <a:moveTo>
                      <a:pt x="136040" y="55954"/>
                    </a:moveTo>
                    <a:cubicBezTo>
                      <a:pt x="133788" y="32517"/>
                      <a:pt x="108382" y="25127"/>
                      <a:pt x="80301" y="15766"/>
                    </a:cubicBezTo>
                    <a:cubicBezTo>
                      <a:pt x="48420" y="5279"/>
                      <a:pt x="35048" y="0"/>
                      <a:pt x="0" y="0"/>
                    </a:cubicBezTo>
                    <a:cubicBezTo>
                      <a:pt x="7390" y="29138"/>
                      <a:pt x="30544" y="28857"/>
                      <a:pt x="58132" y="37936"/>
                    </a:cubicBezTo>
                    <a:cubicBezTo>
                      <a:pt x="85579" y="47016"/>
                      <a:pt x="102048" y="55461"/>
                      <a:pt x="136040" y="55954"/>
                    </a:cubicBezTo>
                    <a:close/>
                  </a:path>
                </a:pathLst>
              </a:custGeom>
              <a:solidFill>
                <a:srgbClr val="121212"/>
              </a:solidFill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48846627-B641-5280-1A00-9B9C5E285490}"/>
                  </a:ext>
                </a:extLst>
              </p:cNvPr>
              <p:cNvSpPr/>
              <p:nvPr/>
            </p:nvSpPr>
            <p:spPr>
              <a:xfrm>
                <a:off x="3980348" y="8802626"/>
                <a:ext cx="83608" cy="90159"/>
              </a:xfrm>
              <a:custGeom>
                <a:avLst/>
                <a:gdLst>
                  <a:gd name="connsiteX0" fmla="*/ 0 w 83608"/>
                  <a:gd name="connsiteY0" fmla="*/ 83896 h 90159"/>
                  <a:gd name="connsiteX1" fmla="*/ 26181 w 83608"/>
                  <a:gd name="connsiteY1" fmla="*/ 90160 h 90159"/>
                  <a:gd name="connsiteX2" fmla="*/ 28292 w 83608"/>
                  <a:gd name="connsiteY2" fmla="*/ 88330 h 90159"/>
                  <a:gd name="connsiteX3" fmla="*/ 83609 w 83608"/>
                  <a:gd name="connsiteY3" fmla="*/ 24212 h 90159"/>
                  <a:gd name="connsiteX4" fmla="*/ 82131 w 83608"/>
                  <a:gd name="connsiteY4" fmla="*/ 21678 h 90159"/>
                  <a:gd name="connsiteX5" fmla="*/ 63903 w 83608"/>
                  <a:gd name="connsiteY5" fmla="*/ 0 h 90159"/>
                  <a:gd name="connsiteX6" fmla="*/ 43845 w 83608"/>
                  <a:gd name="connsiteY6" fmla="*/ 15977 h 90159"/>
                  <a:gd name="connsiteX7" fmla="*/ 9923 w 83608"/>
                  <a:gd name="connsiteY7" fmla="*/ 57854 h 90159"/>
                  <a:gd name="connsiteX8" fmla="*/ 8234 w 83608"/>
                  <a:gd name="connsiteY8" fmla="*/ 60177 h 90159"/>
                  <a:gd name="connsiteX9" fmla="*/ 6616 w 83608"/>
                  <a:gd name="connsiteY9" fmla="*/ 62570 h 90159"/>
                  <a:gd name="connsiteX10" fmla="*/ 0 w 83608"/>
                  <a:gd name="connsiteY10" fmla="*/ 83896 h 90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3608" h="90159">
                    <a:moveTo>
                      <a:pt x="0" y="83896"/>
                    </a:moveTo>
                    <a:lnTo>
                      <a:pt x="26181" y="90160"/>
                    </a:lnTo>
                    <a:cubicBezTo>
                      <a:pt x="26673" y="89738"/>
                      <a:pt x="27729" y="88823"/>
                      <a:pt x="28292" y="88330"/>
                    </a:cubicBezTo>
                    <a:lnTo>
                      <a:pt x="83609" y="24212"/>
                    </a:lnTo>
                    <a:cubicBezTo>
                      <a:pt x="83116" y="23367"/>
                      <a:pt x="82412" y="21044"/>
                      <a:pt x="82131" y="21678"/>
                    </a:cubicBezTo>
                    <a:lnTo>
                      <a:pt x="63903" y="0"/>
                    </a:lnTo>
                    <a:cubicBezTo>
                      <a:pt x="54684" y="6053"/>
                      <a:pt x="51235" y="8164"/>
                      <a:pt x="43845" y="15977"/>
                    </a:cubicBezTo>
                    <a:lnTo>
                      <a:pt x="9923" y="57854"/>
                    </a:lnTo>
                    <a:cubicBezTo>
                      <a:pt x="9431" y="58558"/>
                      <a:pt x="8727" y="59473"/>
                      <a:pt x="8234" y="60177"/>
                    </a:cubicBezTo>
                    <a:cubicBezTo>
                      <a:pt x="7742" y="60881"/>
                      <a:pt x="7108" y="61866"/>
                      <a:pt x="6616" y="62570"/>
                    </a:cubicBezTo>
                    <a:lnTo>
                      <a:pt x="0" y="83896"/>
                    </a:lnTo>
                    <a:close/>
                  </a:path>
                </a:pathLst>
              </a:custGeom>
              <a:solidFill>
                <a:srgbClr val="121212"/>
              </a:solidFill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F6C796A2-28E8-1A9F-5793-DAB9B822091F}"/>
                  </a:ext>
                </a:extLst>
              </p:cNvPr>
              <p:cNvSpPr/>
              <p:nvPr/>
            </p:nvSpPr>
            <p:spPr>
              <a:xfrm>
                <a:off x="4467785" y="8699023"/>
                <a:ext cx="79526" cy="78521"/>
              </a:xfrm>
              <a:custGeom>
                <a:avLst/>
                <a:gdLst>
                  <a:gd name="connsiteX0" fmla="*/ 0 w 79526"/>
                  <a:gd name="connsiteY0" fmla="*/ 75520 h 78521"/>
                  <a:gd name="connsiteX1" fmla="*/ 61651 w 79526"/>
                  <a:gd name="connsiteY1" fmla="*/ 45537 h 78521"/>
                  <a:gd name="connsiteX2" fmla="*/ 79527 w 79526"/>
                  <a:gd name="connsiteY2" fmla="*/ 27520 h 78521"/>
                  <a:gd name="connsiteX3" fmla="*/ 55810 w 79526"/>
                  <a:gd name="connsiteY3" fmla="*/ 0 h 78521"/>
                  <a:gd name="connsiteX4" fmla="*/ 25336 w 79526"/>
                  <a:gd name="connsiteY4" fmla="*/ 33150 h 78521"/>
                  <a:gd name="connsiteX5" fmla="*/ 0 w 79526"/>
                  <a:gd name="connsiteY5" fmla="*/ 75520 h 78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9526" h="78521">
                    <a:moveTo>
                      <a:pt x="0" y="75520"/>
                    </a:moveTo>
                    <a:cubicBezTo>
                      <a:pt x="37723" y="83755"/>
                      <a:pt x="27025" y="75450"/>
                      <a:pt x="61651" y="45537"/>
                    </a:cubicBezTo>
                    <a:cubicBezTo>
                      <a:pt x="69463" y="38781"/>
                      <a:pt x="73897" y="34628"/>
                      <a:pt x="79527" y="27520"/>
                    </a:cubicBezTo>
                    <a:cubicBezTo>
                      <a:pt x="67563" y="5701"/>
                      <a:pt x="76782" y="14288"/>
                      <a:pt x="55810" y="0"/>
                    </a:cubicBezTo>
                    <a:cubicBezTo>
                      <a:pt x="35189" y="13091"/>
                      <a:pt x="39693" y="14428"/>
                      <a:pt x="25336" y="33150"/>
                    </a:cubicBezTo>
                    <a:cubicBezTo>
                      <a:pt x="13794" y="48142"/>
                      <a:pt x="4645" y="54546"/>
                      <a:pt x="0" y="75520"/>
                    </a:cubicBezTo>
                    <a:close/>
                  </a:path>
                </a:pathLst>
              </a:custGeom>
              <a:solidFill>
                <a:srgbClr val="121212"/>
              </a:solidFill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AE244FA1-251E-DB60-A98A-DA9877A7F587}"/>
                  </a:ext>
                </a:extLst>
              </p:cNvPr>
              <p:cNvSpPr/>
              <p:nvPr/>
            </p:nvSpPr>
            <p:spPr>
              <a:xfrm>
                <a:off x="3780545" y="8914464"/>
                <a:ext cx="120270" cy="79357"/>
              </a:xfrm>
              <a:custGeom>
                <a:avLst/>
                <a:gdLst>
                  <a:gd name="connsiteX0" fmla="*/ 0 w 120270"/>
                  <a:gd name="connsiteY0" fmla="*/ 0 h 79357"/>
                  <a:gd name="connsiteX1" fmla="*/ 85579 w 120270"/>
                  <a:gd name="connsiteY1" fmla="*/ 62289 h 79357"/>
                  <a:gd name="connsiteX2" fmla="*/ 115912 w 120270"/>
                  <a:gd name="connsiteY2" fmla="*/ 75450 h 79357"/>
                  <a:gd name="connsiteX3" fmla="*/ 104018 w 120270"/>
                  <a:gd name="connsiteY3" fmla="*/ 47930 h 79357"/>
                  <a:gd name="connsiteX4" fmla="*/ 40819 w 120270"/>
                  <a:gd name="connsiteY4" fmla="*/ 11191 h 79357"/>
                  <a:gd name="connsiteX5" fmla="*/ 0 w 120270"/>
                  <a:gd name="connsiteY5" fmla="*/ 0 h 79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270" h="79357">
                    <a:moveTo>
                      <a:pt x="0" y="0"/>
                    </a:moveTo>
                    <a:cubicBezTo>
                      <a:pt x="8305" y="31461"/>
                      <a:pt x="50672" y="38922"/>
                      <a:pt x="85579" y="62289"/>
                    </a:cubicBezTo>
                    <a:cubicBezTo>
                      <a:pt x="111408" y="79603"/>
                      <a:pt x="107678" y="83262"/>
                      <a:pt x="115912" y="75450"/>
                    </a:cubicBezTo>
                    <a:cubicBezTo>
                      <a:pt x="128158" y="63837"/>
                      <a:pt x="111478" y="53139"/>
                      <a:pt x="104018" y="47930"/>
                    </a:cubicBezTo>
                    <a:cubicBezTo>
                      <a:pt x="51376" y="11402"/>
                      <a:pt x="80301" y="33502"/>
                      <a:pt x="40819" y="11191"/>
                    </a:cubicBezTo>
                    <a:cubicBezTo>
                      <a:pt x="22451" y="845"/>
                      <a:pt x="27095" y="282"/>
                      <a:pt x="0" y="0"/>
                    </a:cubicBezTo>
                    <a:close/>
                  </a:path>
                </a:pathLst>
              </a:custGeom>
              <a:solidFill>
                <a:srgbClr val="121212"/>
              </a:solidFill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938CC343-3C8D-C280-F735-57CFBDE35968}"/>
                  </a:ext>
                </a:extLst>
              </p:cNvPr>
              <p:cNvSpPr/>
              <p:nvPr/>
            </p:nvSpPr>
            <p:spPr>
              <a:xfrm>
                <a:off x="4379648" y="8683473"/>
                <a:ext cx="43037" cy="103105"/>
              </a:xfrm>
              <a:custGeom>
                <a:avLst/>
                <a:gdLst>
                  <a:gd name="connsiteX0" fmla="*/ 165 w 43037"/>
                  <a:gd name="connsiteY0" fmla="*/ 95223 h 103105"/>
                  <a:gd name="connsiteX1" fmla="*/ 20082 w 43037"/>
                  <a:gd name="connsiteY1" fmla="*/ 103106 h 103105"/>
                  <a:gd name="connsiteX2" fmla="*/ 39084 w 43037"/>
                  <a:gd name="connsiteY2" fmla="*/ 54119 h 103105"/>
                  <a:gd name="connsiteX3" fmla="*/ 42673 w 43037"/>
                  <a:gd name="connsiteY3" fmla="*/ 24770 h 103105"/>
                  <a:gd name="connsiteX4" fmla="*/ 27401 w 43037"/>
                  <a:gd name="connsiteY4" fmla="*/ 3303 h 103105"/>
                  <a:gd name="connsiteX5" fmla="*/ 5654 w 43037"/>
                  <a:gd name="connsiteY5" fmla="*/ 52078 h 103105"/>
                  <a:gd name="connsiteX6" fmla="*/ 2206 w 43037"/>
                  <a:gd name="connsiteY6" fmla="*/ 61369 h 103105"/>
                  <a:gd name="connsiteX7" fmla="*/ 165 w 43037"/>
                  <a:gd name="connsiteY7" fmla="*/ 95223 h 103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037" h="103105">
                    <a:moveTo>
                      <a:pt x="165" y="95223"/>
                    </a:moveTo>
                    <a:cubicBezTo>
                      <a:pt x="10369" y="97616"/>
                      <a:pt x="11988" y="98812"/>
                      <a:pt x="20082" y="103106"/>
                    </a:cubicBezTo>
                    <a:lnTo>
                      <a:pt x="39084" y="54119"/>
                    </a:lnTo>
                    <a:cubicBezTo>
                      <a:pt x="41406" y="45603"/>
                      <a:pt x="44010" y="32512"/>
                      <a:pt x="42673" y="24770"/>
                    </a:cubicBezTo>
                    <a:cubicBezTo>
                      <a:pt x="41124" y="15972"/>
                      <a:pt x="33594" y="6400"/>
                      <a:pt x="27401" y="3303"/>
                    </a:cubicBezTo>
                    <a:cubicBezTo>
                      <a:pt x="587" y="-10210"/>
                      <a:pt x="15437" y="20054"/>
                      <a:pt x="5654" y="52078"/>
                    </a:cubicBezTo>
                    <a:lnTo>
                      <a:pt x="2206" y="61369"/>
                    </a:lnTo>
                    <a:cubicBezTo>
                      <a:pt x="-961" y="73334"/>
                      <a:pt x="235" y="81991"/>
                      <a:pt x="165" y="95223"/>
                    </a:cubicBezTo>
                    <a:close/>
                  </a:path>
                </a:pathLst>
              </a:custGeom>
              <a:solidFill>
                <a:srgbClr val="121212"/>
              </a:solidFill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65BD62E6-D179-8A84-8161-617FA10A126E}"/>
                  </a:ext>
                </a:extLst>
              </p:cNvPr>
              <p:cNvSpPr/>
              <p:nvPr/>
            </p:nvSpPr>
            <p:spPr>
              <a:xfrm>
                <a:off x="4214100" y="8694941"/>
                <a:ext cx="53608" cy="107474"/>
              </a:xfrm>
              <a:custGeom>
                <a:avLst/>
                <a:gdLst>
                  <a:gd name="connsiteX0" fmla="*/ 53601 w 53608"/>
                  <a:gd name="connsiteY0" fmla="*/ 107474 h 107474"/>
                  <a:gd name="connsiteX1" fmla="*/ 36288 w 53608"/>
                  <a:gd name="connsiteY1" fmla="*/ 49338 h 107474"/>
                  <a:gd name="connsiteX2" fmla="*/ 29109 w 53608"/>
                  <a:gd name="connsiteY2" fmla="*/ 16540 h 107474"/>
                  <a:gd name="connsiteX3" fmla="*/ 5885 w 53608"/>
                  <a:gd name="connsiteY3" fmla="*/ 0 h 107474"/>
                  <a:gd name="connsiteX4" fmla="*/ 10952 w 53608"/>
                  <a:gd name="connsiteY4" fmla="*/ 62781 h 107474"/>
                  <a:gd name="connsiteX5" fmla="*/ 17145 w 53608"/>
                  <a:gd name="connsiteY5" fmla="*/ 76435 h 107474"/>
                  <a:gd name="connsiteX6" fmla="*/ 21227 w 53608"/>
                  <a:gd name="connsiteY6" fmla="*/ 84389 h 107474"/>
                  <a:gd name="connsiteX7" fmla="*/ 25942 w 53608"/>
                  <a:gd name="connsiteY7" fmla="*/ 91568 h 107474"/>
                  <a:gd name="connsiteX8" fmla="*/ 27772 w 53608"/>
                  <a:gd name="connsiteY8" fmla="*/ 93820 h 107474"/>
                  <a:gd name="connsiteX9" fmla="*/ 29672 w 53608"/>
                  <a:gd name="connsiteY9" fmla="*/ 95861 h 107474"/>
                  <a:gd name="connsiteX10" fmla="*/ 53601 w 53608"/>
                  <a:gd name="connsiteY10" fmla="*/ 107474 h 107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3608" h="107474">
                    <a:moveTo>
                      <a:pt x="53601" y="107474"/>
                    </a:moveTo>
                    <a:cubicBezTo>
                      <a:pt x="53953" y="83755"/>
                      <a:pt x="42692" y="74465"/>
                      <a:pt x="36288" y="49338"/>
                    </a:cubicBezTo>
                    <a:cubicBezTo>
                      <a:pt x="31854" y="31954"/>
                      <a:pt x="37203" y="30616"/>
                      <a:pt x="29109" y="16540"/>
                    </a:cubicBezTo>
                    <a:cubicBezTo>
                      <a:pt x="23479" y="6757"/>
                      <a:pt x="16019" y="2182"/>
                      <a:pt x="5885" y="0"/>
                    </a:cubicBezTo>
                    <a:cubicBezTo>
                      <a:pt x="-6502" y="17807"/>
                      <a:pt x="3351" y="43567"/>
                      <a:pt x="10952" y="62781"/>
                    </a:cubicBezTo>
                    <a:cubicBezTo>
                      <a:pt x="11867" y="65033"/>
                      <a:pt x="15808" y="73761"/>
                      <a:pt x="17145" y="76435"/>
                    </a:cubicBezTo>
                    <a:cubicBezTo>
                      <a:pt x="17849" y="77843"/>
                      <a:pt x="21157" y="84248"/>
                      <a:pt x="21227" y="84389"/>
                    </a:cubicBezTo>
                    <a:cubicBezTo>
                      <a:pt x="25379" y="91497"/>
                      <a:pt x="22775" y="87556"/>
                      <a:pt x="25942" y="91568"/>
                    </a:cubicBezTo>
                    <a:cubicBezTo>
                      <a:pt x="26435" y="92271"/>
                      <a:pt x="27209" y="93186"/>
                      <a:pt x="27772" y="93820"/>
                    </a:cubicBezTo>
                    <a:cubicBezTo>
                      <a:pt x="28265" y="94453"/>
                      <a:pt x="29109" y="95298"/>
                      <a:pt x="29672" y="95861"/>
                    </a:cubicBezTo>
                    <a:cubicBezTo>
                      <a:pt x="40792" y="107333"/>
                      <a:pt x="42903" y="106770"/>
                      <a:pt x="53601" y="107474"/>
                    </a:cubicBezTo>
                    <a:close/>
                  </a:path>
                </a:pathLst>
              </a:custGeom>
              <a:solidFill>
                <a:srgbClr val="121212"/>
              </a:solidFill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78D1340E-F5E6-C7C2-F637-A8A6480D258D}"/>
                  </a:ext>
                </a:extLst>
              </p:cNvPr>
              <p:cNvSpPr/>
              <p:nvPr/>
            </p:nvSpPr>
            <p:spPr>
              <a:xfrm>
                <a:off x="4831216" y="8986606"/>
                <a:ext cx="67984" cy="66932"/>
              </a:xfrm>
              <a:custGeom>
                <a:avLst/>
                <a:gdLst>
                  <a:gd name="connsiteX0" fmla="*/ 0 w 67984"/>
                  <a:gd name="connsiteY0" fmla="*/ 55743 h 66932"/>
                  <a:gd name="connsiteX1" fmla="*/ 67985 w 67984"/>
                  <a:gd name="connsiteY1" fmla="*/ 19777 h 66932"/>
                  <a:gd name="connsiteX2" fmla="*/ 57639 w 67984"/>
                  <a:gd name="connsiteY2" fmla="*/ 2182 h 66932"/>
                  <a:gd name="connsiteX3" fmla="*/ 55880 w 67984"/>
                  <a:gd name="connsiteY3" fmla="*/ 0 h 66932"/>
                  <a:gd name="connsiteX4" fmla="*/ 0 w 67984"/>
                  <a:gd name="connsiteY4" fmla="*/ 55743 h 66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984" h="66932">
                    <a:moveTo>
                      <a:pt x="0" y="55743"/>
                    </a:moveTo>
                    <a:cubicBezTo>
                      <a:pt x="31037" y="86993"/>
                      <a:pt x="53980" y="45537"/>
                      <a:pt x="67985" y="19777"/>
                    </a:cubicBezTo>
                    <a:lnTo>
                      <a:pt x="57639" y="2182"/>
                    </a:lnTo>
                    <a:cubicBezTo>
                      <a:pt x="57288" y="1689"/>
                      <a:pt x="56513" y="633"/>
                      <a:pt x="55880" y="0"/>
                    </a:cubicBezTo>
                    <a:cubicBezTo>
                      <a:pt x="37230" y="1267"/>
                      <a:pt x="3941" y="38570"/>
                      <a:pt x="0" y="55743"/>
                    </a:cubicBezTo>
                    <a:close/>
                  </a:path>
                </a:pathLst>
              </a:custGeom>
              <a:solidFill>
                <a:srgbClr val="121212"/>
              </a:solidFill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4BD1F7B7-8F78-732F-F76B-4D72984E0C20}"/>
                  </a:ext>
                </a:extLst>
              </p:cNvPr>
              <p:cNvSpPr/>
              <p:nvPr/>
            </p:nvSpPr>
            <p:spPr>
              <a:xfrm>
                <a:off x="4795323" y="8898696"/>
                <a:ext cx="63691" cy="41552"/>
              </a:xfrm>
              <a:custGeom>
                <a:avLst/>
                <a:gdLst>
                  <a:gd name="connsiteX0" fmla="*/ 0 w 63691"/>
                  <a:gd name="connsiteY0" fmla="*/ 12178 h 41552"/>
                  <a:gd name="connsiteX1" fmla="*/ 63692 w 63691"/>
                  <a:gd name="connsiteY1" fmla="*/ 23721 h 41552"/>
                  <a:gd name="connsiteX2" fmla="*/ 51728 w 63691"/>
                  <a:gd name="connsiteY2" fmla="*/ 2 h 41552"/>
                  <a:gd name="connsiteX3" fmla="*/ 0 w 63691"/>
                  <a:gd name="connsiteY3" fmla="*/ 12178 h 41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691" h="41552">
                    <a:moveTo>
                      <a:pt x="0" y="12178"/>
                    </a:moveTo>
                    <a:cubicBezTo>
                      <a:pt x="845" y="58912"/>
                      <a:pt x="40608" y="39698"/>
                      <a:pt x="63692" y="23721"/>
                    </a:cubicBezTo>
                    <a:cubicBezTo>
                      <a:pt x="60877" y="10982"/>
                      <a:pt x="57991" y="8800"/>
                      <a:pt x="51728" y="2"/>
                    </a:cubicBezTo>
                    <a:cubicBezTo>
                      <a:pt x="35963" y="-139"/>
                      <a:pt x="9712" y="7040"/>
                      <a:pt x="0" y="12178"/>
                    </a:cubicBezTo>
                    <a:close/>
                  </a:path>
                </a:pathLst>
              </a:custGeom>
              <a:solidFill>
                <a:srgbClr val="121212"/>
              </a:solidFill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4C4FD6FF-C0D9-8EC8-3566-5163805E117A}"/>
                  </a:ext>
                </a:extLst>
              </p:cNvPr>
              <p:cNvSpPr/>
              <p:nvPr/>
            </p:nvSpPr>
            <p:spPr>
              <a:xfrm>
                <a:off x="4387906" y="8998430"/>
                <a:ext cx="39276" cy="63696"/>
              </a:xfrm>
              <a:custGeom>
                <a:avLst/>
                <a:gdLst>
                  <a:gd name="connsiteX0" fmla="*/ 0 w 39276"/>
                  <a:gd name="connsiteY0" fmla="*/ 31954 h 63696"/>
                  <a:gd name="connsiteX1" fmla="*/ 0 w 39276"/>
                  <a:gd name="connsiteY1" fmla="*/ 63696 h 63696"/>
                  <a:gd name="connsiteX2" fmla="*/ 21887 w 39276"/>
                  <a:gd name="connsiteY2" fmla="*/ 57854 h 63696"/>
                  <a:gd name="connsiteX3" fmla="*/ 39060 w 39276"/>
                  <a:gd name="connsiteY3" fmla="*/ 19003 h 63696"/>
                  <a:gd name="connsiteX4" fmla="*/ 31881 w 39276"/>
                  <a:gd name="connsiteY4" fmla="*/ 0 h 63696"/>
                  <a:gd name="connsiteX5" fmla="*/ 21676 w 39276"/>
                  <a:gd name="connsiteY5" fmla="*/ 5842 h 63696"/>
                  <a:gd name="connsiteX6" fmla="*/ 14427 w 39276"/>
                  <a:gd name="connsiteY6" fmla="*/ 14569 h 63696"/>
                  <a:gd name="connsiteX7" fmla="*/ 7671 w 39276"/>
                  <a:gd name="connsiteY7" fmla="*/ 23719 h 63696"/>
                  <a:gd name="connsiteX8" fmla="*/ 0 w 39276"/>
                  <a:gd name="connsiteY8" fmla="*/ 31954 h 63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9276" h="63696">
                    <a:moveTo>
                      <a:pt x="0" y="31954"/>
                    </a:moveTo>
                    <a:lnTo>
                      <a:pt x="0" y="63696"/>
                    </a:lnTo>
                    <a:cubicBezTo>
                      <a:pt x="11683" y="63555"/>
                      <a:pt x="14850" y="63978"/>
                      <a:pt x="21887" y="57854"/>
                    </a:cubicBezTo>
                    <a:cubicBezTo>
                      <a:pt x="29981" y="50887"/>
                      <a:pt x="38567" y="28575"/>
                      <a:pt x="39060" y="19003"/>
                    </a:cubicBezTo>
                    <a:cubicBezTo>
                      <a:pt x="39834" y="4997"/>
                      <a:pt x="38778" y="11191"/>
                      <a:pt x="31881" y="0"/>
                    </a:cubicBezTo>
                    <a:cubicBezTo>
                      <a:pt x="23365" y="3026"/>
                      <a:pt x="27799" y="352"/>
                      <a:pt x="21676" y="5842"/>
                    </a:cubicBezTo>
                    <a:cubicBezTo>
                      <a:pt x="14427" y="12247"/>
                      <a:pt x="19917" y="7390"/>
                      <a:pt x="14427" y="14569"/>
                    </a:cubicBezTo>
                    <a:cubicBezTo>
                      <a:pt x="11964" y="17807"/>
                      <a:pt x="9501" y="21467"/>
                      <a:pt x="7671" y="23719"/>
                    </a:cubicBezTo>
                    <a:lnTo>
                      <a:pt x="0" y="31954"/>
                    </a:lnTo>
                    <a:close/>
                  </a:path>
                </a:pathLst>
              </a:custGeom>
              <a:solidFill>
                <a:srgbClr val="121212"/>
              </a:solidFill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88E69967-05B0-82D2-5E4D-9D94D7A6A93C}"/>
                  </a:ext>
                </a:extLst>
              </p:cNvPr>
              <p:cNvSpPr/>
              <p:nvPr/>
            </p:nvSpPr>
            <p:spPr>
              <a:xfrm>
                <a:off x="3804544" y="8674852"/>
                <a:ext cx="63903" cy="71890"/>
              </a:xfrm>
              <a:custGeom>
                <a:avLst/>
                <a:gdLst>
                  <a:gd name="connsiteX0" fmla="*/ 0 w 63903"/>
                  <a:gd name="connsiteY0" fmla="*/ 71891 h 71890"/>
                  <a:gd name="connsiteX1" fmla="*/ 23647 w 63903"/>
                  <a:gd name="connsiteY1" fmla="*/ 71680 h 71890"/>
                  <a:gd name="connsiteX2" fmla="*/ 32866 w 63903"/>
                  <a:gd name="connsiteY2" fmla="*/ 32829 h 71890"/>
                  <a:gd name="connsiteX3" fmla="*/ 63903 w 63903"/>
                  <a:gd name="connsiteY3" fmla="*/ 7913 h 71890"/>
                  <a:gd name="connsiteX4" fmla="*/ 22028 w 63903"/>
                  <a:gd name="connsiteY4" fmla="*/ 21919 h 71890"/>
                  <a:gd name="connsiteX5" fmla="*/ 0 w 63903"/>
                  <a:gd name="connsiteY5" fmla="*/ 71891 h 71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903" h="71890">
                    <a:moveTo>
                      <a:pt x="0" y="71891"/>
                    </a:moveTo>
                    <a:lnTo>
                      <a:pt x="23647" y="71680"/>
                    </a:lnTo>
                    <a:cubicBezTo>
                      <a:pt x="23014" y="60348"/>
                      <a:pt x="15765" y="52395"/>
                      <a:pt x="32866" y="32829"/>
                    </a:cubicBezTo>
                    <a:cubicBezTo>
                      <a:pt x="43493" y="20582"/>
                      <a:pt x="54965" y="20230"/>
                      <a:pt x="63903" y="7913"/>
                    </a:cubicBezTo>
                    <a:cubicBezTo>
                      <a:pt x="46379" y="-3418"/>
                      <a:pt x="45464" y="-5600"/>
                      <a:pt x="22028" y="21919"/>
                    </a:cubicBezTo>
                    <a:cubicBezTo>
                      <a:pt x="10416" y="35573"/>
                      <a:pt x="141" y="52254"/>
                      <a:pt x="0" y="71891"/>
                    </a:cubicBezTo>
                    <a:close/>
                  </a:path>
                </a:pathLst>
              </a:custGeom>
              <a:solidFill>
                <a:srgbClr val="121212"/>
              </a:solidFill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0FF4EF17-885F-C1E2-CEFE-1EEFD90C1A4F}"/>
                  </a:ext>
                </a:extLst>
              </p:cNvPr>
              <p:cNvSpPr/>
              <p:nvPr/>
            </p:nvSpPr>
            <p:spPr>
              <a:xfrm>
                <a:off x="3836425" y="8714789"/>
                <a:ext cx="44056" cy="63977"/>
              </a:xfrm>
              <a:custGeom>
                <a:avLst/>
                <a:gdLst>
                  <a:gd name="connsiteX0" fmla="*/ 0 w 44056"/>
                  <a:gd name="connsiteY0" fmla="*/ 63978 h 63977"/>
                  <a:gd name="connsiteX1" fmla="*/ 39060 w 44056"/>
                  <a:gd name="connsiteY1" fmla="*/ 11120 h 63977"/>
                  <a:gd name="connsiteX2" fmla="*/ 44057 w 44056"/>
                  <a:gd name="connsiteY2" fmla="*/ 0 h 63977"/>
                  <a:gd name="connsiteX3" fmla="*/ 0 w 44056"/>
                  <a:gd name="connsiteY3" fmla="*/ 63978 h 63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056" h="63977">
                    <a:moveTo>
                      <a:pt x="0" y="63978"/>
                    </a:moveTo>
                    <a:cubicBezTo>
                      <a:pt x="22943" y="61866"/>
                      <a:pt x="9431" y="62500"/>
                      <a:pt x="39060" y="11120"/>
                    </a:cubicBezTo>
                    <a:cubicBezTo>
                      <a:pt x="39482" y="10417"/>
                      <a:pt x="43212" y="1548"/>
                      <a:pt x="44057" y="0"/>
                    </a:cubicBezTo>
                    <a:cubicBezTo>
                      <a:pt x="14005" y="2604"/>
                      <a:pt x="422" y="51942"/>
                      <a:pt x="0" y="63978"/>
                    </a:cubicBezTo>
                    <a:close/>
                  </a:path>
                </a:pathLst>
              </a:custGeom>
              <a:solidFill>
                <a:srgbClr val="121212"/>
              </a:solidFill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C72BCEF7-CB93-3517-08B5-BBF2183DA69C}"/>
                  </a:ext>
                </a:extLst>
              </p:cNvPr>
              <p:cNvSpPr/>
              <p:nvPr/>
            </p:nvSpPr>
            <p:spPr>
              <a:xfrm>
                <a:off x="3868658" y="8746742"/>
                <a:ext cx="31740" cy="47848"/>
              </a:xfrm>
              <a:custGeom>
                <a:avLst/>
                <a:gdLst>
                  <a:gd name="connsiteX0" fmla="*/ 0 w 31740"/>
                  <a:gd name="connsiteY0" fmla="*/ 47790 h 47848"/>
                  <a:gd name="connsiteX1" fmla="*/ 21184 w 31740"/>
                  <a:gd name="connsiteY1" fmla="*/ 29420 h 47848"/>
                  <a:gd name="connsiteX2" fmla="*/ 25899 w 31740"/>
                  <a:gd name="connsiteY2" fmla="*/ 18159 h 47848"/>
                  <a:gd name="connsiteX3" fmla="*/ 31740 w 31740"/>
                  <a:gd name="connsiteY3" fmla="*/ 0 h 47848"/>
                  <a:gd name="connsiteX4" fmla="*/ 18087 w 31740"/>
                  <a:gd name="connsiteY4" fmla="*/ 6334 h 47848"/>
                  <a:gd name="connsiteX5" fmla="*/ 0 w 31740"/>
                  <a:gd name="connsiteY5" fmla="*/ 47790 h 47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740" h="47848">
                    <a:moveTo>
                      <a:pt x="0" y="47790"/>
                    </a:moveTo>
                    <a:cubicBezTo>
                      <a:pt x="8516" y="46875"/>
                      <a:pt x="8586" y="52857"/>
                      <a:pt x="21184" y="29420"/>
                    </a:cubicBezTo>
                    <a:lnTo>
                      <a:pt x="25899" y="18159"/>
                    </a:lnTo>
                    <a:cubicBezTo>
                      <a:pt x="32866" y="2182"/>
                      <a:pt x="29911" y="22170"/>
                      <a:pt x="31740" y="0"/>
                    </a:cubicBezTo>
                    <a:cubicBezTo>
                      <a:pt x="15202" y="1900"/>
                      <a:pt x="25406" y="-3026"/>
                      <a:pt x="18087" y="6334"/>
                    </a:cubicBezTo>
                    <a:lnTo>
                      <a:pt x="0" y="47790"/>
                    </a:lnTo>
                    <a:close/>
                  </a:path>
                </a:pathLst>
              </a:custGeom>
              <a:solidFill>
                <a:srgbClr val="121212"/>
              </a:solidFill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88" name="图形 121">
            <a:extLst>
              <a:ext uri="{FF2B5EF4-FFF2-40B4-BE49-F238E27FC236}">
                <a16:creationId xmlns:a16="http://schemas.microsoft.com/office/drawing/2014/main" id="{8BCE468A-06F4-2FDD-B5A0-F1072B8B4A70}"/>
              </a:ext>
            </a:extLst>
          </p:cNvPr>
          <p:cNvGrpSpPr/>
          <p:nvPr/>
        </p:nvGrpSpPr>
        <p:grpSpPr>
          <a:xfrm>
            <a:off x="2322659" y="1049678"/>
            <a:ext cx="1289479" cy="1071444"/>
            <a:chOff x="5545536" y="5222776"/>
            <a:chExt cx="1289479" cy="1071444"/>
          </a:xfrm>
        </p:grpSpPr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6EC8D6C9-3256-A02C-C1E4-D987F96B31A8}"/>
                </a:ext>
              </a:extLst>
            </p:cNvPr>
            <p:cNvSpPr/>
            <p:nvPr/>
          </p:nvSpPr>
          <p:spPr>
            <a:xfrm>
              <a:off x="5909544" y="5260502"/>
              <a:ext cx="817447" cy="865689"/>
            </a:xfrm>
            <a:custGeom>
              <a:avLst/>
              <a:gdLst>
                <a:gd name="connsiteX0" fmla="*/ 93673 w 817447"/>
                <a:gd name="connsiteY0" fmla="*/ 527431 h 865689"/>
                <a:gd name="connsiteX1" fmla="*/ 72208 w 817447"/>
                <a:gd name="connsiteY1" fmla="*/ 573954 h 865689"/>
                <a:gd name="connsiteX2" fmla="*/ 60243 w 817447"/>
                <a:gd name="connsiteY2" fmla="*/ 589860 h 865689"/>
                <a:gd name="connsiteX3" fmla="*/ 58062 w 817447"/>
                <a:gd name="connsiteY3" fmla="*/ 591690 h 865689"/>
                <a:gd name="connsiteX4" fmla="*/ 14216 w 817447"/>
                <a:gd name="connsiteY4" fmla="*/ 627726 h 865689"/>
                <a:gd name="connsiteX5" fmla="*/ 12035 w 817447"/>
                <a:gd name="connsiteY5" fmla="*/ 629556 h 865689"/>
                <a:gd name="connsiteX6" fmla="*/ 0 w 817447"/>
                <a:gd name="connsiteY6" fmla="*/ 642084 h 865689"/>
                <a:gd name="connsiteX7" fmla="*/ 12246 w 817447"/>
                <a:gd name="connsiteY7" fmla="*/ 657991 h 865689"/>
                <a:gd name="connsiteX8" fmla="*/ 48138 w 817447"/>
                <a:gd name="connsiteY8" fmla="*/ 649686 h 865689"/>
                <a:gd name="connsiteX9" fmla="*/ 119994 w 817447"/>
                <a:gd name="connsiteY9" fmla="*/ 641732 h 865689"/>
                <a:gd name="connsiteX10" fmla="*/ 161587 w 817447"/>
                <a:gd name="connsiteY10" fmla="*/ 639410 h 865689"/>
                <a:gd name="connsiteX11" fmla="*/ 195017 w 817447"/>
                <a:gd name="connsiteY11" fmla="*/ 628782 h 865689"/>
                <a:gd name="connsiteX12" fmla="*/ 212541 w 817447"/>
                <a:gd name="connsiteY12" fmla="*/ 622447 h 865689"/>
                <a:gd name="connsiteX13" fmla="*/ 292349 w 817447"/>
                <a:gd name="connsiteY13" fmla="*/ 609216 h 865689"/>
                <a:gd name="connsiteX14" fmla="*/ 335139 w 817447"/>
                <a:gd name="connsiteY14" fmla="*/ 634342 h 865689"/>
                <a:gd name="connsiteX15" fmla="*/ 318037 w 817447"/>
                <a:gd name="connsiteY15" fmla="*/ 712115 h 865689"/>
                <a:gd name="connsiteX16" fmla="*/ 279118 w 817447"/>
                <a:gd name="connsiteY16" fmla="*/ 740831 h 865689"/>
                <a:gd name="connsiteX17" fmla="*/ 239918 w 817447"/>
                <a:gd name="connsiteY17" fmla="*/ 785594 h 865689"/>
                <a:gd name="connsiteX18" fmla="*/ 261735 w 817447"/>
                <a:gd name="connsiteY18" fmla="*/ 795729 h 865689"/>
                <a:gd name="connsiteX19" fmla="*/ 286367 w 817447"/>
                <a:gd name="connsiteY19" fmla="*/ 802979 h 865689"/>
                <a:gd name="connsiteX20" fmla="*/ 403687 w 817447"/>
                <a:gd name="connsiteY20" fmla="*/ 801571 h 865689"/>
                <a:gd name="connsiteX21" fmla="*/ 495671 w 817447"/>
                <a:gd name="connsiteY21" fmla="*/ 781723 h 865689"/>
                <a:gd name="connsiteX22" fmla="*/ 615735 w 817447"/>
                <a:gd name="connsiteY22" fmla="*/ 785313 h 865689"/>
                <a:gd name="connsiteX23" fmla="*/ 626433 w 817447"/>
                <a:gd name="connsiteY23" fmla="*/ 828387 h 865689"/>
                <a:gd name="connsiteX24" fmla="*/ 619184 w 817447"/>
                <a:gd name="connsiteY24" fmla="*/ 849220 h 865689"/>
                <a:gd name="connsiteX25" fmla="*/ 611302 w 817447"/>
                <a:gd name="connsiteY25" fmla="*/ 865689 h 865689"/>
                <a:gd name="connsiteX26" fmla="*/ 675486 w 817447"/>
                <a:gd name="connsiteY26" fmla="*/ 845701 h 865689"/>
                <a:gd name="connsiteX27" fmla="*/ 752902 w 817447"/>
                <a:gd name="connsiteY27" fmla="*/ 795166 h 865689"/>
                <a:gd name="connsiteX28" fmla="*/ 759588 w 817447"/>
                <a:gd name="connsiteY28" fmla="*/ 789606 h 865689"/>
                <a:gd name="connsiteX29" fmla="*/ 740234 w 817447"/>
                <a:gd name="connsiteY29" fmla="*/ 768562 h 865689"/>
                <a:gd name="connsiteX30" fmla="*/ 696107 w 817447"/>
                <a:gd name="connsiteY30" fmla="*/ 704936 h 865689"/>
                <a:gd name="connsiteX31" fmla="*/ 693996 w 817447"/>
                <a:gd name="connsiteY31" fmla="*/ 644477 h 865689"/>
                <a:gd name="connsiteX32" fmla="*/ 719543 w 817447"/>
                <a:gd name="connsiteY32" fmla="*/ 609779 h 865689"/>
                <a:gd name="connsiteX33" fmla="*/ 699837 w 817447"/>
                <a:gd name="connsiteY33" fmla="*/ 573320 h 865689"/>
                <a:gd name="connsiteX34" fmla="*/ 597226 w 817447"/>
                <a:gd name="connsiteY34" fmla="*/ 520111 h 865689"/>
                <a:gd name="connsiteX35" fmla="*/ 558800 w 817447"/>
                <a:gd name="connsiteY35" fmla="*/ 405317 h 865689"/>
                <a:gd name="connsiteX36" fmla="*/ 699063 w 817447"/>
                <a:gd name="connsiteY36" fmla="*/ 338032 h 865689"/>
                <a:gd name="connsiteX37" fmla="*/ 780842 w 817447"/>
                <a:gd name="connsiteY37" fmla="*/ 287849 h 865689"/>
                <a:gd name="connsiteX38" fmla="*/ 786472 w 817447"/>
                <a:gd name="connsiteY38" fmla="*/ 281515 h 865689"/>
                <a:gd name="connsiteX39" fmla="*/ 789920 w 817447"/>
                <a:gd name="connsiteY39" fmla="*/ 276940 h 865689"/>
                <a:gd name="connsiteX40" fmla="*/ 809274 w 817447"/>
                <a:gd name="connsiteY40" fmla="*/ 240271 h 865689"/>
                <a:gd name="connsiteX41" fmla="*/ 807374 w 817447"/>
                <a:gd name="connsiteY41" fmla="*/ 170170 h 865689"/>
                <a:gd name="connsiteX42" fmla="*/ 789569 w 817447"/>
                <a:gd name="connsiteY42" fmla="*/ 147929 h 865689"/>
                <a:gd name="connsiteX43" fmla="*/ 785698 w 817447"/>
                <a:gd name="connsiteY43" fmla="*/ 143846 h 865689"/>
                <a:gd name="connsiteX44" fmla="*/ 753043 w 817447"/>
                <a:gd name="connsiteY44" fmla="*/ 108585 h 865689"/>
                <a:gd name="connsiteX45" fmla="*/ 677949 w 817447"/>
                <a:gd name="connsiteY45" fmla="*/ 47845 h 865689"/>
                <a:gd name="connsiteX46" fmla="*/ 627137 w 817447"/>
                <a:gd name="connsiteY46" fmla="*/ 26800 h 865689"/>
                <a:gd name="connsiteX47" fmla="*/ 585895 w 817447"/>
                <a:gd name="connsiteY47" fmla="*/ 16032 h 865689"/>
                <a:gd name="connsiteX48" fmla="*/ 525581 w 817447"/>
                <a:gd name="connsiteY48" fmla="*/ 4771 h 865689"/>
                <a:gd name="connsiteX49" fmla="*/ 413540 w 817447"/>
                <a:gd name="connsiteY49" fmla="*/ 8360 h 865689"/>
                <a:gd name="connsiteX50" fmla="*/ 315785 w 817447"/>
                <a:gd name="connsiteY50" fmla="*/ 42355 h 865689"/>
                <a:gd name="connsiteX51" fmla="*/ 299880 w 817447"/>
                <a:gd name="connsiteY51" fmla="*/ 50519 h 865689"/>
                <a:gd name="connsiteX52" fmla="*/ 317193 w 817447"/>
                <a:gd name="connsiteY52" fmla="*/ 65159 h 865689"/>
                <a:gd name="connsiteX53" fmla="*/ 330494 w 817447"/>
                <a:gd name="connsiteY53" fmla="*/ 145113 h 865689"/>
                <a:gd name="connsiteX54" fmla="*/ 297768 w 817447"/>
                <a:gd name="connsiteY54" fmla="*/ 176152 h 865689"/>
                <a:gd name="connsiteX55" fmla="*/ 289886 w 817447"/>
                <a:gd name="connsiteY55" fmla="*/ 184246 h 865689"/>
                <a:gd name="connsiteX56" fmla="*/ 283763 w 817447"/>
                <a:gd name="connsiteY56" fmla="*/ 194522 h 865689"/>
                <a:gd name="connsiteX57" fmla="*/ 339784 w 817447"/>
                <a:gd name="connsiteY57" fmla="*/ 242241 h 865689"/>
                <a:gd name="connsiteX58" fmla="*/ 333520 w 817447"/>
                <a:gd name="connsiteY58" fmla="*/ 288060 h 865689"/>
                <a:gd name="connsiteX59" fmla="*/ 244492 w 817447"/>
                <a:gd name="connsiteY59" fmla="*/ 344718 h 865689"/>
                <a:gd name="connsiteX60" fmla="*/ 141952 w 817447"/>
                <a:gd name="connsiteY60" fmla="*/ 368015 h 865689"/>
                <a:gd name="connsiteX61" fmla="*/ 80160 w 817447"/>
                <a:gd name="connsiteY61" fmla="*/ 406021 h 865689"/>
                <a:gd name="connsiteX62" fmla="*/ 101555 w 817447"/>
                <a:gd name="connsiteY62" fmla="*/ 440509 h 865689"/>
                <a:gd name="connsiteX63" fmla="*/ 93673 w 817447"/>
                <a:gd name="connsiteY63" fmla="*/ 527431 h 865689"/>
                <a:gd name="connsiteX64" fmla="*/ 506579 w 817447"/>
                <a:gd name="connsiteY64" fmla="*/ 171296 h 865689"/>
                <a:gd name="connsiteX65" fmla="*/ 419522 w 817447"/>
                <a:gd name="connsiteY65" fmla="*/ 134486 h 865689"/>
                <a:gd name="connsiteX66" fmla="*/ 411640 w 817447"/>
                <a:gd name="connsiteY66" fmla="*/ 126251 h 865689"/>
                <a:gd name="connsiteX67" fmla="*/ 410654 w 817447"/>
                <a:gd name="connsiteY67" fmla="*/ 93734 h 865689"/>
                <a:gd name="connsiteX68" fmla="*/ 426349 w 817447"/>
                <a:gd name="connsiteY68" fmla="*/ 81136 h 865689"/>
                <a:gd name="connsiteX69" fmla="*/ 511928 w 817447"/>
                <a:gd name="connsiteY69" fmla="*/ 42777 h 865689"/>
                <a:gd name="connsiteX70" fmla="*/ 520936 w 817447"/>
                <a:gd name="connsiteY70" fmla="*/ 41581 h 865689"/>
                <a:gd name="connsiteX71" fmla="*/ 550284 w 817447"/>
                <a:gd name="connsiteY71" fmla="*/ 59810 h 865689"/>
                <a:gd name="connsiteX72" fmla="*/ 597015 w 817447"/>
                <a:gd name="connsiteY72" fmla="*/ 73042 h 865689"/>
                <a:gd name="connsiteX73" fmla="*/ 639453 w 817447"/>
                <a:gd name="connsiteY73" fmla="*/ 94368 h 865689"/>
                <a:gd name="connsiteX74" fmla="*/ 676471 w 817447"/>
                <a:gd name="connsiteY74" fmla="*/ 117312 h 865689"/>
                <a:gd name="connsiteX75" fmla="*/ 690054 w 817447"/>
                <a:gd name="connsiteY75" fmla="*/ 197056 h 865689"/>
                <a:gd name="connsiteX76" fmla="*/ 684987 w 817447"/>
                <a:gd name="connsiteY76" fmla="*/ 203953 h 865689"/>
                <a:gd name="connsiteX77" fmla="*/ 591596 w 817447"/>
                <a:gd name="connsiteY77" fmla="*/ 234640 h 865689"/>
                <a:gd name="connsiteX78" fmla="*/ 506579 w 817447"/>
                <a:gd name="connsiteY78" fmla="*/ 171296 h 865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817447" h="865689">
                  <a:moveTo>
                    <a:pt x="93673" y="527431"/>
                  </a:moveTo>
                  <a:cubicBezTo>
                    <a:pt x="79668" y="545308"/>
                    <a:pt x="81216" y="555514"/>
                    <a:pt x="72208" y="573954"/>
                  </a:cubicBezTo>
                  <a:lnTo>
                    <a:pt x="60243" y="589860"/>
                  </a:lnTo>
                  <a:lnTo>
                    <a:pt x="58062" y="591690"/>
                  </a:lnTo>
                  <a:lnTo>
                    <a:pt x="14216" y="627726"/>
                  </a:lnTo>
                  <a:lnTo>
                    <a:pt x="12035" y="629556"/>
                  </a:lnTo>
                  <a:lnTo>
                    <a:pt x="0" y="642084"/>
                  </a:lnTo>
                  <a:cubicBezTo>
                    <a:pt x="10416" y="652430"/>
                    <a:pt x="8093" y="646237"/>
                    <a:pt x="12246" y="657991"/>
                  </a:cubicBezTo>
                  <a:cubicBezTo>
                    <a:pt x="31107" y="653205"/>
                    <a:pt x="22169" y="650671"/>
                    <a:pt x="48138" y="649686"/>
                  </a:cubicBezTo>
                  <a:cubicBezTo>
                    <a:pt x="78049" y="648489"/>
                    <a:pt x="89943" y="643070"/>
                    <a:pt x="119994" y="641732"/>
                  </a:cubicBezTo>
                  <a:cubicBezTo>
                    <a:pt x="136814" y="640958"/>
                    <a:pt x="145682" y="643281"/>
                    <a:pt x="161587" y="639410"/>
                  </a:cubicBezTo>
                  <a:cubicBezTo>
                    <a:pt x="172989" y="636665"/>
                    <a:pt x="184319" y="632512"/>
                    <a:pt x="195017" y="628782"/>
                  </a:cubicBezTo>
                  <a:cubicBezTo>
                    <a:pt x="199803" y="627163"/>
                    <a:pt x="208318" y="624137"/>
                    <a:pt x="212541" y="622447"/>
                  </a:cubicBezTo>
                  <a:cubicBezTo>
                    <a:pt x="240551" y="611397"/>
                    <a:pt x="259694" y="598658"/>
                    <a:pt x="292349" y="609216"/>
                  </a:cubicBezTo>
                  <a:cubicBezTo>
                    <a:pt x="307692" y="614213"/>
                    <a:pt x="325427" y="622799"/>
                    <a:pt x="335139" y="634342"/>
                  </a:cubicBezTo>
                  <a:cubicBezTo>
                    <a:pt x="361390" y="665522"/>
                    <a:pt x="339995" y="692689"/>
                    <a:pt x="318037" y="712115"/>
                  </a:cubicBezTo>
                  <a:lnTo>
                    <a:pt x="279118" y="740831"/>
                  </a:lnTo>
                  <a:cubicBezTo>
                    <a:pt x="259131" y="753852"/>
                    <a:pt x="242522" y="754415"/>
                    <a:pt x="239918" y="785594"/>
                  </a:cubicBezTo>
                  <a:cubicBezTo>
                    <a:pt x="251390" y="788691"/>
                    <a:pt x="249278" y="789747"/>
                    <a:pt x="261735" y="795729"/>
                  </a:cubicBezTo>
                  <a:cubicBezTo>
                    <a:pt x="277429" y="803260"/>
                    <a:pt x="268632" y="798615"/>
                    <a:pt x="286367" y="802979"/>
                  </a:cubicBezTo>
                  <a:cubicBezTo>
                    <a:pt x="327820" y="813254"/>
                    <a:pt x="362235" y="808961"/>
                    <a:pt x="403687" y="801571"/>
                  </a:cubicBezTo>
                  <a:cubicBezTo>
                    <a:pt x="432260" y="796433"/>
                    <a:pt x="466816" y="792069"/>
                    <a:pt x="495671" y="781723"/>
                  </a:cubicBezTo>
                  <a:cubicBezTo>
                    <a:pt x="519670" y="773136"/>
                    <a:pt x="572242" y="741324"/>
                    <a:pt x="615735" y="785313"/>
                  </a:cubicBezTo>
                  <a:cubicBezTo>
                    <a:pt x="625940" y="795659"/>
                    <a:pt x="630867" y="805935"/>
                    <a:pt x="626433" y="828387"/>
                  </a:cubicBezTo>
                  <a:cubicBezTo>
                    <a:pt x="625588" y="832328"/>
                    <a:pt x="621506" y="843800"/>
                    <a:pt x="619184" y="849220"/>
                  </a:cubicBezTo>
                  <a:lnTo>
                    <a:pt x="611302" y="865689"/>
                  </a:lnTo>
                  <a:lnTo>
                    <a:pt x="675486" y="845701"/>
                  </a:lnTo>
                  <a:cubicBezTo>
                    <a:pt x="703848" y="832117"/>
                    <a:pt x="729466" y="815296"/>
                    <a:pt x="752902" y="795166"/>
                  </a:cubicBezTo>
                  <a:lnTo>
                    <a:pt x="759588" y="789606"/>
                  </a:lnTo>
                  <a:cubicBezTo>
                    <a:pt x="749805" y="783412"/>
                    <a:pt x="747905" y="777922"/>
                    <a:pt x="740234" y="768562"/>
                  </a:cubicBezTo>
                  <a:lnTo>
                    <a:pt x="696107" y="704936"/>
                  </a:lnTo>
                  <a:cubicBezTo>
                    <a:pt x="682805" y="682484"/>
                    <a:pt x="683650" y="666577"/>
                    <a:pt x="693996" y="644477"/>
                  </a:cubicBezTo>
                  <a:lnTo>
                    <a:pt x="719543" y="609779"/>
                  </a:lnTo>
                  <a:cubicBezTo>
                    <a:pt x="710675" y="596547"/>
                    <a:pt x="706452" y="588171"/>
                    <a:pt x="699837" y="573320"/>
                  </a:cubicBezTo>
                  <a:cubicBezTo>
                    <a:pt x="674642" y="516733"/>
                    <a:pt x="657681" y="533414"/>
                    <a:pt x="597226" y="520111"/>
                  </a:cubicBezTo>
                  <a:cubicBezTo>
                    <a:pt x="539446" y="507442"/>
                    <a:pt x="505383" y="447406"/>
                    <a:pt x="558800" y="405317"/>
                  </a:cubicBezTo>
                  <a:cubicBezTo>
                    <a:pt x="599408" y="373293"/>
                    <a:pt x="649446" y="350208"/>
                    <a:pt x="699063" y="338032"/>
                  </a:cubicBezTo>
                  <a:cubicBezTo>
                    <a:pt x="720809" y="332683"/>
                    <a:pt x="764021" y="304389"/>
                    <a:pt x="780842" y="287849"/>
                  </a:cubicBezTo>
                  <a:cubicBezTo>
                    <a:pt x="785135" y="283697"/>
                    <a:pt x="783516" y="285175"/>
                    <a:pt x="786472" y="281515"/>
                  </a:cubicBezTo>
                  <a:lnTo>
                    <a:pt x="789920" y="276940"/>
                  </a:lnTo>
                  <a:lnTo>
                    <a:pt x="809274" y="240271"/>
                  </a:lnTo>
                  <a:cubicBezTo>
                    <a:pt x="818423" y="216622"/>
                    <a:pt x="822505" y="190580"/>
                    <a:pt x="807374" y="170170"/>
                  </a:cubicBezTo>
                  <a:lnTo>
                    <a:pt x="789569" y="147929"/>
                  </a:lnTo>
                  <a:lnTo>
                    <a:pt x="785698" y="143846"/>
                  </a:lnTo>
                  <a:lnTo>
                    <a:pt x="753043" y="108585"/>
                  </a:lnTo>
                  <a:cubicBezTo>
                    <a:pt x="731014" y="84303"/>
                    <a:pt x="705397" y="64314"/>
                    <a:pt x="677949" y="47845"/>
                  </a:cubicBezTo>
                  <a:lnTo>
                    <a:pt x="627137" y="26800"/>
                  </a:lnTo>
                  <a:cubicBezTo>
                    <a:pt x="611020" y="22859"/>
                    <a:pt x="602293" y="20325"/>
                    <a:pt x="585895" y="16032"/>
                  </a:cubicBezTo>
                  <a:lnTo>
                    <a:pt x="525581" y="4771"/>
                  </a:lnTo>
                  <a:cubicBezTo>
                    <a:pt x="493560" y="-3886"/>
                    <a:pt x="441058" y="407"/>
                    <a:pt x="413540" y="8360"/>
                  </a:cubicBezTo>
                  <a:lnTo>
                    <a:pt x="315785" y="42355"/>
                  </a:lnTo>
                  <a:cubicBezTo>
                    <a:pt x="304314" y="46648"/>
                    <a:pt x="309944" y="43763"/>
                    <a:pt x="299880" y="50519"/>
                  </a:cubicBezTo>
                  <a:cubicBezTo>
                    <a:pt x="307269" y="60654"/>
                    <a:pt x="306355" y="57065"/>
                    <a:pt x="317193" y="65159"/>
                  </a:cubicBezTo>
                  <a:cubicBezTo>
                    <a:pt x="345414" y="86274"/>
                    <a:pt x="353719" y="116679"/>
                    <a:pt x="330494" y="145113"/>
                  </a:cubicBezTo>
                  <a:lnTo>
                    <a:pt x="297768" y="176152"/>
                  </a:lnTo>
                  <a:cubicBezTo>
                    <a:pt x="291294" y="182205"/>
                    <a:pt x="296079" y="176363"/>
                    <a:pt x="289886" y="184246"/>
                  </a:cubicBezTo>
                  <a:cubicBezTo>
                    <a:pt x="284960" y="190440"/>
                    <a:pt x="286930" y="185724"/>
                    <a:pt x="283763" y="194522"/>
                  </a:cubicBezTo>
                  <a:cubicBezTo>
                    <a:pt x="304243" y="185865"/>
                    <a:pt x="339784" y="213525"/>
                    <a:pt x="339784" y="242241"/>
                  </a:cubicBezTo>
                  <a:lnTo>
                    <a:pt x="333520" y="288060"/>
                  </a:lnTo>
                  <a:cubicBezTo>
                    <a:pt x="318389" y="347604"/>
                    <a:pt x="300443" y="344155"/>
                    <a:pt x="244492" y="344718"/>
                  </a:cubicBezTo>
                  <a:lnTo>
                    <a:pt x="141952" y="368015"/>
                  </a:lnTo>
                  <a:cubicBezTo>
                    <a:pt x="120698" y="378150"/>
                    <a:pt x="93602" y="387722"/>
                    <a:pt x="80160" y="406021"/>
                  </a:cubicBezTo>
                  <a:cubicBezTo>
                    <a:pt x="83468" y="421787"/>
                    <a:pt x="93251" y="428825"/>
                    <a:pt x="101555" y="440509"/>
                  </a:cubicBezTo>
                  <a:cubicBezTo>
                    <a:pt x="138504" y="492451"/>
                    <a:pt x="102540" y="516100"/>
                    <a:pt x="93673" y="527431"/>
                  </a:cubicBezTo>
                  <a:close/>
                  <a:moveTo>
                    <a:pt x="506579" y="171296"/>
                  </a:moveTo>
                  <a:cubicBezTo>
                    <a:pt x="500668" y="168480"/>
                    <a:pt x="445843" y="158275"/>
                    <a:pt x="419522" y="134486"/>
                  </a:cubicBezTo>
                  <a:lnTo>
                    <a:pt x="411640" y="126251"/>
                  </a:lnTo>
                  <a:cubicBezTo>
                    <a:pt x="397705" y="108655"/>
                    <a:pt x="403406" y="101617"/>
                    <a:pt x="410654" y="93734"/>
                  </a:cubicBezTo>
                  <a:lnTo>
                    <a:pt x="426349" y="81136"/>
                  </a:lnTo>
                  <a:cubicBezTo>
                    <a:pt x="467731" y="45874"/>
                    <a:pt x="469631" y="48126"/>
                    <a:pt x="511928" y="42777"/>
                  </a:cubicBezTo>
                  <a:cubicBezTo>
                    <a:pt x="515095" y="42355"/>
                    <a:pt x="507494" y="40736"/>
                    <a:pt x="520936" y="41581"/>
                  </a:cubicBezTo>
                  <a:cubicBezTo>
                    <a:pt x="541416" y="42918"/>
                    <a:pt x="542542" y="54531"/>
                    <a:pt x="550284" y="59810"/>
                  </a:cubicBezTo>
                  <a:cubicBezTo>
                    <a:pt x="561263" y="67341"/>
                    <a:pt x="580547" y="65159"/>
                    <a:pt x="597015" y="73042"/>
                  </a:cubicBezTo>
                  <a:cubicBezTo>
                    <a:pt x="612357" y="80432"/>
                    <a:pt x="624392" y="87611"/>
                    <a:pt x="639453" y="94368"/>
                  </a:cubicBezTo>
                  <a:cubicBezTo>
                    <a:pt x="657399" y="102391"/>
                    <a:pt x="662114" y="103658"/>
                    <a:pt x="676471" y="117312"/>
                  </a:cubicBezTo>
                  <a:cubicBezTo>
                    <a:pt x="698992" y="138779"/>
                    <a:pt x="710042" y="169958"/>
                    <a:pt x="690054" y="197056"/>
                  </a:cubicBezTo>
                  <a:cubicBezTo>
                    <a:pt x="687873" y="200012"/>
                    <a:pt x="687239" y="201138"/>
                    <a:pt x="684987" y="203953"/>
                  </a:cubicBezTo>
                  <a:cubicBezTo>
                    <a:pt x="672812" y="219226"/>
                    <a:pt x="615595" y="231684"/>
                    <a:pt x="591596" y="234640"/>
                  </a:cubicBezTo>
                  <a:cubicBezTo>
                    <a:pt x="507705" y="244986"/>
                    <a:pt x="533956" y="184387"/>
                    <a:pt x="506579" y="171296"/>
                  </a:cubicBezTo>
                  <a:close/>
                </a:path>
              </a:pathLst>
            </a:custGeom>
            <a:solidFill>
              <a:srgbClr val="6992C6"/>
            </a:solidFill>
            <a:ln w="549" cap="flat">
              <a:solidFill>
                <a:srgbClr val="6992C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F6D3CDD8-DFEC-30B8-BE07-04D25DCB16C6}"/>
                </a:ext>
              </a:extLst>
            </p:cNvPr>
            <p:cNvSpPr/>
            <p:nvPr/>
          </p:nvSpPr>
          <p:spPr>
            <a:xfrm>
              <a:off x="6471657" y="5487047"/>
              <a:ext cx="330929" cy="543282"/>
            </a:xfrm>
            <a:custGeom>
              <a:avLst/>
              <a:gdLst>
                <a:gd name="connsiteX0" fmla="*/ 227596 w 330929"/>
                <a:gd name="connsiteY0" fmla="*/ 529628 h 543282"/>
                <a:gd name="connsiteX1" fmla="*/ 255536 w 330929"/>
                <a:gd name="connsiteY1" fmla="*/ 493592 h 543282"/>
                <a:gd name="connsiteX2" fmla="*/ 286221 w 330929"/>
                <a:gd name="connsiteY2" fmla="*/ 432430 h 543282"/>
                <a:gd name="connsiteX3" fmla="*/ 297974 w 330929"/>
                <a:gd name="connsiteY3" fmla="*/ 396253 h 543282"/>
                <a:gd name="connsiteX4" fmla="*/ 307757 w 330929"/>
                <a:gd name="connsiteY4" fmla="*/ 361977 h 543282"/>
                <a:gd name="connsiteX5" fmla="*/ 328940 w 330929"/>
                <a:gd name="connsiteY5" fmla="*/ 203546 h 543282"/>
                <a:gd name="connsiteX6" fmla="*/ 330348 w 330929"/>
                <a:gd name="connsiteY6" fmla="*/ 161106 h 543282"/>
                <a:gd name="connsiteX7" fmla="*/ 315076 w 330929"/>
                <a:gd name="connsiteY7" fmla="*/ 53631 h 543282"/>
                <a:gd name="connsiteX8" fmla="*/ 288825 w 330929"/>
                <a:gd name="connsiteY8" fmla="*/ 0 h 543282"/>
                <a:gd name="connsiteX9" fmla="*/ 243924 w 330929"/>
                <a:gd name="connsiteY9" fmla="*/ 86430 h 543282"/>
                <a:gd name="connsiteX10" fmla="*/ 224148 w 330929"/>
                <a:gd name="connsiteY10" fmla="*/ 102618 h 543282"/>
                <a:gd name="connsiteX11" fmla="*/ 164608 w 330929"/>
                <a:gd name="connsiteY11" fmla="*/ 138935 h 543282"/>
                <a:gd name="connsiteX12" fmla="*/ 138357 w 330929"/>
                <a:gd name="connsiteY12" fmla="*/ 148648 h 543282"/>
                <a:gd name="connsiteX13" fmla="*/ 60168 w 330929"/>
                <a:gd name="connsiteY13" fmla="*/ 182291 h 543282"/>
                <a:gd name="connsiteX14" fmla="*/ 30398 w 330929"/>
                <a:gd name="connsiteY14" fmla="*/ 200590 h 543282"/>
                <a:gd name="connsiteX15" fmla="*/ 110558 w 330929"/>
                <a:gd name="connsiteY15" fmla="*/ 274069 h 543282"/>
                <a:gd name="connsiteX16" fmla="*/ 138780 w 330929"/>
                <a:gd name="connsiteY16" fmla="*/ 297788 h 543282"/>
                <a:gd name="connsiteX17" fmla="*/ 149547 w 330929"/>
                <a:gd name="connsiteY17" fmla="*/ 310879 h 543282"/>
                <a:gd name="connsiteX18" fmla="*/ 183118 w 330929"/>
                <a:gd name="connsiteY18" fmla="*/ 369297 h 543282"/>
                <a:gd name="connsiteX19" fmla="*/ 164186 w 330929"/>
                <a:gd name="connsiteY19" fmla="*/ 434260 h 543282"/>
                <a:gd name="connsiteX20" fmla="*/ 161582 w 330929"/>
                <a:gd name="connsiteY20" fmla="*/ 439820 h 543282"/>
                <a:gd name="connsiteX21" fmla="*/ 213098 w 330929"/>
                <a:gd name="connsiteY21" fmla="*/ 543283 h 543282"/>
                <a:gd name="connsiteX22" fmla="*/ 227596 w 330929"/>
                <a:gd name="connsiteY22" fmla="*/ 529628 h 543282"/>
                <a:gd name="connsiteX23" fmla="*/ 214858 w 330929"/>
                <a:gd name="connsiteY23" fmla="*/ 173282 h 543282"/>
                <a:gd name="connsiteX24" fmla="*/ 169394 w 330929"/>
                <a:gd name="connsiteY24" fmla="*/ 211218 h 543282"/>
                <a:gd name="connsiteX25" fmla="*/ 241742 w 330929"/>
                <a:gd name="connsiteY25" fmla="*/ 140202 h 543282"/>
                <a:gd name="connsiteX26" fmla="*/ 289036 w 330929"/>
                <a:gd name="connsiteY26" fmla="*/ 83614 h 543282"/>
                <a:gd name="connsiteX27" fmla="*/ 294737 w 330929"/>
                <a:gd name="connsiteY27" fmla="*/ 89949 h 543282"/>
                <a:gd name="connsiteX28" fmla="*/ 277705 w 330929"/>
                <a:gd name="connsiteY28" fmla="*/ 124295 h 543282"/>
                <a:gd name="connsiteX29" fmla="*/ 214858 w 330929"/>
                <a:gd name="connsiteY29" fmla="*/ 173282 h 543282"/>
                <a:gd name="connsiteX30" fmla="*/ 239420 w 330929"/>
                <a:gd name="connsiteY30" fmla="*/ 221846 h 543282"/>
                <a:gd name="connsiteX31" fmla="*/ 217110 w 330929"/>
                <a:gd name="connsiteY31" fmla="*/ 239441 h 543282"/>
                <a:gd name="connsiteX32" fmla="*/ 259477 w 330929"/>
                <a:gd name="connsiteY32" fmla="*/ 190033 h 543282"/>
                <a:gd name="connsiteX33" fmla="*/ 289036 w 330929"/>
                <a:gd name="connsiteY33" fmla="*/ 151534 h 543282"/>
                <a:gd name="connsiteX34" fmla="*/ 259055 w 330929"/>
                <a:gd name="connsiteY34" fmla="*/ 201505 h 543282"/>
                <a:gd name="connsiteX35" fmla="*/ 257014 w 330929"/>
                <a:gd name="connsiteY35" fmla="*/ 203546 h 543282"/>
                <a:gd name="connsiteX36" fmla="*/ 239420 w 330929"/>
                <a:gd name="connsiteY36" fmla="*/ 221846 h 543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30929" h="543282">
                  <a:moveTo>
                    <a:pt x="227596" y="529628"/>
                  </a:moveTo>
                  <a:lnTo>
                    <a:pt x="255536" y="493592"/>
                  </a:lnTo>
                  <a:cubicBezTo>
                    <a:pt x="263137" y="481768"/>
                    <a:pt x="281013" y="446366"/>
                    <a:pt x="286221" y="432430"/>
                  </a:cubicBezTo>
                  <a:cubicBezTo>
                    <a:pt x="291218" y="419198"/>
                    <a:pt x="293540" y="409626"/>
                    <a:pt x="297974" y="396253"/>
                  </a:cubicBezTo>
                  <a:cubicBezTo>
                    <a:pt x="301563" y="385415"/>
                    <a:pt x="303886" y="376617"/>
                    <a:pt x="307757" y="361977"/>
                  </a:cubicBezTo>
                  <a:cubicBezTo>
                    <a:pt x="317328" y="326012"/>
                    <a:pt x="329292" y="239441"/>
                    <a:pt x="328940" y="203546"/>
                  </a:cubicBezTo>
                  <a:cubicBezTo>
                    <a:pt x="328870" y="188203"/>
                    <a:pt x="328940" y="176027"/>
                    <a:pt x="330348" y="161106"/>
                  </a:cubicBezTo>
                  <a:cubicBezTo>
                    <a:pt x="333304" y="129996"/>
                    <a:pt x="324507" y="80869"/>
                    <a:pt x="315076" y="53631"/>
                  </a:cubicBezTo>
                  <a:cubicBezTo>
                    <a:pt x="308812" y="35543"/>
                    <a:pt x="300578" y="14710"/>
                    <a:pt x="288825" y="0"/>
                  </a:cubicBezTo>
                  <a:lnTo>
                    <a:pt x="243924" y="86430"/>
                  </a:lnTo>
                  <a:cubicBezTo>
                    <a:pt x="236886" y="94101"/>
                    <a:pt x="232593" y="95579"/>
                    <a:pt x="224148" y="102618"/>
                  </a:cubicBezTo>
                  <a:lnTo>
                    <a:pt x="164608" y="138935"/>
                  </a:lnTo>
                  <a:cubicBezTo>
                    <a:pt x="157078" y="142384"/>
                    <a:pt x="147084" y="146184"/>
                    <a:pt x="138357" y="148648"/>
                  </a:cubicBezTo>
                  <a:cubicBezTo>
                    <a:pt x="59253" y="170748"/>
                    <a:pt x="105561" y="163076"/>
                    <a:pt x="60168" y="182291"/>
                  </a:cubicBezTo>
                  <a:lnTo>
                    <a:pt x="30398" y="200590"/>
                  </a:lnTo>
                  <a:cubicBezTo>
                    <a:pt x="-56730" y="265694"/>
                    <a:pt x="66713" y="258867"/>
                    <a:pt x="110558" y="274069"/>
                  </a:cubicBezTo>
                  <a:cubicBezTo>
                    <a:pt x="124493" y="278926"/>
                    <a:pt x="129067" y="287020"/>
                    <a:pt x="138780" y="297788"/>
                  </a:cubicBezTo>
                  <a:lnTo>
                    <a:pt x="149547" y="310879"/>
                  </a:lnTo>
                  <a:cubicBezTo>
                    <a:pt x="165030" y="334317"/>
                    <a:pt x="160456" y="342974"/>
                    <a:pt x="183118" y="369297"/>
                  </a:cubicBezTo>
                  <a:cubicBezTo>
                    <a:pt x="212043" y="402799"/>
                    <a:pt x="179106" y="403010"/>
                    <a:pt x="164186" y="434260"/>
                  </a:cubicBezTo>
                  <a:lnTo>
                    <a:pt x="161582" y="439820"/>
                  </a:lnTo>
                  <a:cubicBezTo>
                    <a:pt x="146028" y="477686"/>
                    <a:pt x="204090" y="517452"/>
                    <a:pt x="213098" y="543283"/>
                  </a:cubicBezTo>
                  <a:cubicBezTo>
                    <a:pt x="226330" y="538567"/>
                    <a:pt x="216406" y="544268"/>
                    <a:pt x="227596" y="529628"/>
                  </a:cubicBezTo>
                  <a:close/>
                  <a:moveTo>
                    <a:pt x="214858" y="173282"/>
                  </a:moveTo>
                  <a:cubicBezTo>
                    <a:pt x="183892" y="199464"/>
                    <a:pt x="189170" y="206925"/>
                    <a:pt x="169394" y="211218"/>
                  </a:cubicBezTo>
                  <a:lnTo>
                    <a:pt x="241742" y="140202"/>
                  </a:lnTo>
                  <a:cubicBezTo>
                    <a:pt x="309375" y="84529"/>
                    <a:pt x="260815" y="105151"/>
                    <a:pt x="289036" y="83614"/>
                  </a:cubicBezTo>
                  <a:cubicBezTo>
                    <a:pt x="289388" y="83966"/>
                    <a:pt x="294103" y="88541"/>
                    <a:pt x="294737" y="89949"/>
                  </a:cubicBezTo>
                  <a:cubicBezTo>
                    <a:pt x="298115" y="97761"/>
                    <a:pt x="293963" y="111697"/>
                    <a:pt x="277705" y="124295"/>
                  </a:cubicBezTo>
                  <a:lnTo>
                    <a:pt x="214858" y="173282"/>
                  </a:lnTo>
                  <a:close/>
                  <a:moveTo>
                    <a:pt x="239420" y="221846"/>
                  </a:moveTo>
                  <a:cubicBezTo>
                    <a:pt x="230060" y="232685"/>
                    <a:pt x="230904" y="235852"/>
                    <a:pt x="217110" y="239441"/>
                  </a:cubicBezTo>
                  <a:cubicBezTo>
                    <a:pt x="220488" y="227124"/>
                    <a:pt x="248569" y="199675"/>
                    <a:pt x="259477" y="190033"/>
                  </a:cubicBezTo>
                  <a:cubicBezTo>
                    <a:pt x="287277" y="165469"/>
                    <a:pt x="273060" y="163217"/>
                    <a:pt x="289036" y="151534"/>
                  </a:cubicBezTo>
                  <a:cubicBezTo>
                    <a:pt x="299945" y="169270"/>
                    <a:pt x="284462" y="176027"/>
                    <a:pt x="259055" y="201505"/>
                  </a:cubicBezTo>
                  <a:lnTo>
                    <a:pt x="257014" y="203546"/>
                  </a:lnTo>
                  <a:lnTo>
                    <a:pt x="239420" y="221846"/>
                  </a:lnTo>
                  <a:close/>
                </a:path>
              </a:pathLst>
            </a:custGeom>
            <a:solidFill>
              <a:srgbClr val="8CBC4F"/>
            </a:solidFill>
            <a:ln w="549" cap="flat">
              <a:solidFill>
                <a:srgbClr val="8CBC4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B37D39DD-1A5E-C440-5A06-D7AF139003F7}"/>
                </a:ext>
              </a:extLst>
            </p:cNvPr>
            <p:cNvSpPr/>
            <p:nvPr/>
          </p:nvSpPr>
          <p:spPr>
            <a:xfrm>
              <a:off x="6348843" y="5331009"/>
              <a:ext cx="231208" cy="127181"/>
            </a:xfrm>
            <a:custGeom>
              <a:avLst/>
              <a:gdLst>
                <a:gd name="connsiteX0" fmla="*/ 125132 w 231208"/>
                <a:gd name="connsiteY0" fmla="*/ 127181 h 127181"/>
                <a:gd name="connsiteX1" fmla="*/ 193257 w 231208"/>
                <a:gd name="connsiteY1" fmla="*/ 117116 h 127181"/>
                <a:gd name="connsiteX2" fmla="*/ 218382 w 231208"/>
                <a:gd name="connsiteY2" fmla="*/ 106207 h 127181"/>
                <a:gd name="connsiteX3" fmla="*/ 220423 w 231208"/>
                <a:gd name="connsiteY3" fmla="*/ 104236 h 127181"/>
                <a:gd name="connsiteX4" fmla="*/ 222464 w 231208"/>
                <a:gd name="connsiteY4" fmla="*/ 102125 h 127181"/>
                <a:gd name="connsiteX5" fmla="*/ 223238 w 231208"/>
                <a:gd name="connsiteY5" fmla="*/ 64893 h 127181"/>
                <a:gd name="connsiteX6" fmla="*/ 215708 w 231208"/>
                <a:gd name="connsiteY6" fmla="*/ 60177 h 127181"/>
                <a:gd name="connsiteX7" fmla="*/ 210359 w 231208"/>
                <a:gd name="connsiteY7" fmla="*/ 57573 h 127181"/>
                <a:gd name="connsiteX8" fmla="*/ 207685 w 231208"/>
                <a:gd name="connsiteY8" fmla="*/ 56306 h 127181"/>
                <a:gd name="connsiteX9" fmla="*/ 114364 w 231208"/>
                <a:gd name="connsiteY9" fmla="*/ 26323 h 127181"/>
                <a:gd name="connsiteX10" fmla="*/ 76290 w 231208"/>
                <a:gd name="connsiteY10" fmla="*/ 16047 h 127181"/>
                <a:gd name="connsiteX11" fmla="*/ 79527 w 231208"/>
                <a:gd name="connsiteY11" fmla="*/ 7531 h 127181"/>
                <a:gd name="connsiteX12" fmla="*/ 81779 w 231208"/>
                <a:gd name="connsiteY12" fmla="*/ 2815 h 127181"/>
                <a:gd name="connsiteX13" fmla="*/ 80231 w 231208"/>
                <a:gd name="connsiteY13" fmla="*/ 0 h 127181"/>
                <a:gd name="connsiteX14" fmla="*/ 34556 w 231208"/>
                <a:gd name="connsiteY14" fmla="*/ 18229 h 127181"/>
                <a:gd name="connsiteX15" fmla="*/ 0 w 231208"/>
                <a:gd name="connsiteY15" fmla="*/ 47930 h 127181"/>
                <a:gd name="connsiteX16" fmla="*/ 53558 w 231208"/>
                <a:gd name="connsiteY16" fmla="*/ 66652 h 127181"/>
                <a:gd name="connsiteX17" fmla="*/ 114716 w 231208"/>
                <a:gd name="connsiteY17" fmla="*/ 113949 h 127181"/>
                <a:gd name="connsiteX18" fmla="*/ 115208 w 231208"/>
                <a:gd name="connsiteY18" fmla="*/ 119158 h 127181"/>
                <a:gd name="connsiteX19" fmla="*/ 115631 w 231208"/>
                <a:gd name="connsiteY19" fmla="*/ 121480 h 127181"/>
                <a:gd name="connsiteX20" fmla="*/ 125132 w 231208"/>
                <a:gd name="connsiteY20" fmla="*/ 127181 h 127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31208" h="127181">
                  <a:moveTo>
                    <a:pt x="125132" y="127181"/>
                  </a:moveTo>
                  <a:lnTo>
                    <a:pt x="193257" y="117116"/>
                  </a:lnTo>
                  <a:cubicBezTo>
                    <a:pt x="204096" y="114794"/>
                    <a:pt x="206629" y="116694"/>
                    <a:pt x="218382" y="106207"/>
                  </a:cubicBezTo>
                  <a:lnTo>
                    <a:pt x="220423" y="104236"/>
                  </a:lnTo>
                  <a:lnTo>
                    <a:pt x="222464" y="102125"/>
                  </a:lnTo>
                  <a:cubicBezTo>
                    <a:pt x="232247" y="90864"/>
                    <a:pt x="235555" y="75943"/>
                    <a:pt x="223238" y="64893"/>
                  </a:cubicBezTo>
                  <a:cubicBezTo>
                    <a:pt x="218453" y="60599"/>
                    <a:pt x="220916" y="63063"/>
                    <a:pt x="215708" y="60177"/>
                  </a:cubicBezTo>
                  <a:lnTo>
                    <a:pt x="210359" y="57573"/>
                  </a:lnTo>
                  <a:lnTo>
                    <a:pt x="207685" y="56306"/>
                  </a:lnTo>
                  <a:cubicBezTo>
                    <a:pt x="172637" y="38288"/>
                    <a:pt x="152720" y="20763"/>
                    <a:pt x="114364" y="26323"/>
                  </a:cubicBezTo>
                  <a:cubicBezTo>
                    <a:pt x="90787" y="29701"/>
                    <a:pt x="91562" y="23649"/>
                    <a:pt x="76290" y="16047"/>
                  </a:cubicBezTo>
                  <a:cubicBezTo>
                    <a:pt x="76993" y="13373"/>
                    <a:pt x="79316" y="8305"/>
                    <a:pt x="79527" y="7531"/>
                  </a:cubicBezTo>
                  <a:cubicBezTo>
                    <a:pt x="80512" y="3730"/>
                    <a:pt x="81357" y="2886"/>
                    <a:pt x="81779" y="2815"/>
                  </a:cubicBezTo>
                  <a:cubicBezTo>
                    <a:pt x="81497" y="2463"/>
                    <a:pt x="81005" y="1689"/>
                    <a:pt x="80231" y="0"/>
                  </a:cubicBezTo>
                  <a:lnTo>
                    <a:pt x="34556" y="18229"/>
                  </a:lnTo>
                  <a:cubicBezTo>
                    <a:pt x="19706" y="27379"/>
                    <a:pt x="9219" y="35050"/>
                    <a:pt x="0" y="47930"/>
                  </a:cubicBezTo>
                  <a:lnTo>
                    <a:pt x="53558" y="66652"/>
                  </a:lnTo>
                  <a:cubicBezTo>
                    <a:pt x="90787" y="75239"/>
                    <a:pt x="111690" y="79110"/>
                    <a:pt x="114716" y="113949"/>
                  </a:cubicBezTo>
                  <a:lnTo>
                    <a:pt x="115208" y="119158"/>
                  </a:lnTo>
                  <a:lnTo>
                    <a:pt x="115631" y="121480"/>
                  </a:lnTo>
                  <a:cubicBezTo>
                    <a:pt x="116405" y="126337"/>
                    <a:pt x="118727" y="126196"/>
                    <a:pt x="125132" y="127181"/>
                  </a:cubicBezTo>
                  <a:close/>
                </a:path>
              </a:pathLst>
            </a:custGeom>
            <a:solidFill>
              <a:srgbClr val="8CBC4F"/>
            </a:solidFill>
            <a:ln w="549" cap="flat">
              <a:solidFill>
                <a:srgbClr val="8CBC4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6C371AB9-8E2F-2A00-874A-55A77039D610}"/>
                </a:ext>
              </a:extLst>
            </p:cNvPr>
            <p:cNvSpPr/>
            <p:nvPr/>
          </p:nvSpPr>
          <p:spPr>
            <a:xfrm>
              <a:off x="5889179" y="5332468"/>
              <a:ext cx="336220" cy="526128"/>
            </a:xfrm>
            <a:custGeom>
              <a:avLst/>
              <a:gdLst>
                <a:gd name="connsiteX0" fmla="*/ 104678 w 336220"/>
                <a:gd name="connsiteY0" fmla="*/ 409997 h 526128"/>
                <a:gd name="connsiteX1" fmla="*/ 116501 w 336220"/>
                <a:gd name="connsiteY1" fmla="*/ 278171 h 526128"/>
                <a:gd name="connsiteX2" fmla="*/ 281537 w 336220"/>
                <a:gd name="connsiteY2" fmla="*/ 239601 h 526128"/>
                <a:gd name="connsiteX3" fmla="*/ 328198 w 336220"/>
                <a:gd name="connsiteY3" fmla="*/ 154298 h 526128"/>
                <a:gd name="connsiteX4" fmla="*/ 276540 w 336220"/>
                <a:gd name="connsiteY4" fmla="*/ 149934 h 526128"/>
                <a:gd name="connsiteX5" fmla="*/ 273373 w 336220"/>
                <a:gd name="connsiteY5" fmla="*/ 95528 h 526128"/>
                <a:gd name="connsiteX6" fmla="*/ 336221 w 336220"/>
                <a:gd name="connsiteY6" fmla="*/ 22190 h 526128"/>
                <a:gd name="connsiteX7" fmla="*/ 237762 w 336220"/>
                <a:gd name="connsiteY7" fmla="*/ 19938 h 526128"/>
                <a:gd name="connsiteX8" fmla="*/ 221998 w 336220"/>
                <a:gd name="connsiteY8" fmla="*/ 32255 h 526128"/>
                <a:gd name="connsiteX9" fmla="*/ 96444 w 336220"/>
                <a:gd name="connsiteY9" fmla="*/ 162392 h 526128"/>
                <a:gd name="connsiteX10" fmla="*/ 41760 w 336220"/>
                <a:gd name="connsiteY10" fmla="*/ 251426 h 526128"/>
                <a:gd name="connsiteX11" fmla="*/ 33315 w 336220"/>
                <a:gd name="connsiteY11" fmla="*/ 270992 h 526128"/>
                <a:gd name="connsiteX12" fmla="*/ 32330 w 336220"/>
                <a:gd name="connsiteY12" fmla="*/ 273948 h 526128"/>
                <a:gd name="connsiteX13" fmla="*/ 6430 w 336220"/>
                <a:gd name="connsiteY13" fmla="*/ 355873 h 526128"/>
                <a:gd name="connsiteX14" fmla="*/ 659 w 336220"/>
                <a:gd name="connsiteY14" fmla="*/ 378114 h 526128"/>
                <a:gd name="connsiteX15" fmla="*/ 589 w 336220"/>
                <a:gd name="connsiteY15" fmla="*/ 433998 h 526128"/>
                <a:gd name="connsiteX16" fmla="*/ 12976 w 336220"/>
                <a:gd name="connsiteY16" fmla="*/ 526129 h 526128"/>
                <a:gd name="connsiteX17" fmla="*/ 49361 w 336220"/>
                <a:gd name="connsiteY17" fmla="*/ 494668 h 526128"/>
                <a:gd name="connsiteX18" fmla="*/ 71811 w 336220"/>
                <a:gd name="connsiteY18" fmla="*/ 453283 h 526128"/>
                <a:gd name="connsiteX19" fmla="*/ 104678 w 336220"/>
                <a:gd name="connsiteY19" fmla="*/ 409997 h 526128"/>
                <a:gd name="connsiteX20" fmla="*/ 196380 w 336220"/>
                <a:gd name="connsiteY20" fmla="*/ 218135 h 526128"/>
                <a:gd name="connsiteX21" fmla="*/ 192861 w 336220"/>
                <a:gd name="connsiteY21" fmla="*/ 203284 h 526128"/>
                <a:gd name="connsiteX22" fmla="*/ 216367 w 336220"/>
                <a:gd name="connsiteY22" fmla="*/ 170275 h 526128"/>
                <a:gd name="connsiteX23" fmla="*/ 200110 w 336220"/>
                <a:gd name="connsiteY23" fmla="*/ 209970 h 526128"/>
                <a:gd name="connsiteX24" fmla="*/ 196380 w 336220"/>
                <a:gd name="connsiteY24" fmla="*/ 218135 h 526128"/>
                <a:gd name="connsiteX25" fmla="*/ 110027 w 336220"/>
                <a:gd name="connsiteY25" fmla="*/ 207789 h 526128"/>
                <a:gd name="connsiteX26" fmla="*/ 108478 w 336220"/>
                <a:gd name="connsiteY26" fmla="*/ 210252 h 526128"/>
                <a:gd name="connsiteX27" fmla="*/ 106015 w 336220"/>
                <a:gd name="connsiteY27" fmla="*/ 196316 h 526128"/>
                <a:gd name="connsiteX28" fmla="*/ 221224 w 336220"/>
                <a:gd name="connsiteY28" fmla="*/ 74977 h 526128"/>
                <a:gd name="connsiteX29" fmla="*/ 232132 w 336220"/>
                <a:gd name="connsiteY29" fmla="*/ 78426 h 526128"/>
                <a:gd name="connsiteX30" fmla="*/ 230091 w 336220"/>
                <a:gd name="connsiteY30" fmla="*/ 80255 h 526128"/>
                <a:gd name="connsiteX31" fmla="*/ 223546 w 336220"/>
                <a:gd name="connsiteY31" fmla="*/ 85605 h 526128"/>
                <a:gd name="connsiteX32" fmla="*/ 148875 w 336220"/>
                <a:gd name="connsiteY32" fmla="*/ 154791 h 526128"/>
                <a:gd name="connsiteX33" fmla="*/ 140008 w 336220"/>
                <a:gd name="connsiteY33" fmla="*/ 165841 h 526128"/>
                <a:gd name="connsiteX34" fmla="*/ 110027 w 336220"/>
                <a:gd name="connsiteY34" fmla="*/ 207789 h 526128"/>
                <a:gd name="connsiteX35" fmla="*/ 148453 w 336220"/>
                <a:gd name="connsiteY35" fmla="*/ 210252 h 526128"/>
                <a:gd name="connsiteX36" fmla="*/ 146623 w 336220"/>
                <a:gd name="connsiteY36" fmla="*/ 197020 h 526128"/>
                <a:gd name="connsiteX37" fmla="*/ 199969 w 336220"/>
                <a:gd name="connsiteY37" fmla="*/ 138603 h 526128"/>
                <a:gd name="connsiteX38" fmla="*/ 170833 w 336220"/>
                <a:gd name="connsiteY38" fmla="*/ 172738 h 526128"/>
                <a:gd name="connsiteX39" fmla="*/ 166258 w 336220"/>
                <a:gd name="connsiteY39" fmla="*/ 180199 h 526128"/>
                <a:gd name="connsiteX40" fmla="*/ 148453 w 336220"/>
                <a:gd name="connsiteY40" fmla="*/ 210252 h 526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36220" h="526128">
                  <a:moveTo>
                    <a:pt x="104678" y="409997"/>
                  </a:moveTo>
                  <a:cubicBezTo>
                    <a:pt x="117557" y="366642"/>
                    <a:pt x="9668" y="330888"/>
                    <a:pt x="116501" y="278171"/>
                  </a:cubicBezTo>
                  <a:cubicBezTo>
                    <a:pt x="230513" y="221865"/>
                    <a:pt x="236284" y="251355"/>
                    <a:pt x="281537" y="239601"/>
                  </a:cubicBezTo>
                  <a:cubicBezTo>
                    <a:pt x="312152" y="231648"/>
                    <a:pt x="328550" y="231367"/>
                    <a:pt x="328198" y="154298"/>
                  </a:cubicBezTo>
                  <a:cubicBezTo>
                    <a:pt x="303917" y="154298"/>
                    <a:pt x="291109" y="157887"/>
                    <a:pt x="276540" y="149934"/>
                  </a:cubicBezTo>
                  <a:cubicBezTo>
                    <a:pt x="255498" y="138532"/>
                    <a:pt x="257750" y="113687"/>
                    <a:pt x="273373" y="95528"/>
                  </a:cubicBezTo>
                  <a:cubicBezTo>
                    <a:pt x="296528" y="68572"/>
                    <a:pt x="306381" y="81593"/>
                    <a:pt x="336221" y="22190"/>
                  </a:cubicBezTo>
                  <a:cubicBezTo>
                    <a:pt x="295542" y="-4555"/>
                    <a:pt x="280693" y="-9271"/>
                    <a:pt x="237762" y="19938"/>
                  </a:cubicBezTo>
                  <a:lnTo>
                    <a:pt x="221998" y="32255"/>
                  </a:lnTo>
                  <a:cubicBezTo>
                    <a:pt x="162951" y="79270"/>
                    <a:pt x="133251" y="97710"/>
                    <a:pt x="96444" y="162392"/>
                  </a:cubicBezTo>
                  <a:lnTo>
                    <a:pt x="41760" y="251426"/>
                  </a:lnTo>
                  <a:cubicBezTo>
                    <a:pt x="37256" y="260435"/>
                    <a:pt x="36271" y="263039"/>
                    <a:pt x="33315" y="270992"/>
                  </a:cubicBezTo>
                  <a:lnTo>
                    <a:pt x="32330" y="273948"/>
                  </a:lnTo>
                  <a:lnTo>
                    <a:pt x="6430" y="355873"/>
                  </a:lnTo>
                  <a:cubicBezTo>
                    <a:pt x="2419" y="371780"/>
                    <a:pt x="2349" y="359885"/>
                    <a:pt x="659" y="378114"/>
                  </a:cubicBezTo>
                  <a:cubicBezTo>
                    <a:pt x="-818" y="393669"/>
                    <a:pt x="659" y="417528"/>
                    <a:pt x="589" y="433998"/>
                  </a:cubicBezTo>
                  <a:cubicBezTo>
                    <a:pt x="589" y="465881"/>
                    <a:pt x="-3774" y="503395"/>
                    <a:pt x="12976" y="526129"/>
                  </a:cubicBezTo>
                  <a:lnTo>
                    <a:pt x="49361" y="494668"/>
                  </a:lnTo>
                  <a:cubicBezTo>
                    <a:pt x="74838" y="473131"/>
                    <a:pt x="54850" y="481788"/>
                    <a:pt x="71811" y="453283"/>
                  </a:cubicBezTo>
                  <a:lnTo>
                    <a:pt x="104678" y="409997"/>
                  </a:lnTo>
                  <a:close/>
                  <a:moveTo>
                    <a:pt x="196380" y="218135"/>
                  </a:moveTo>
                  <a:cubicBezTo>
                    <a:pt x="195958" y="217431"/>
                    <a:pt x="189342" y="220528"/>
                    <a:pt x="192861" y="203284"/>
                  </a:cubicBezTo>
                  <a:cubicBezTo>
                    <a:pt x="193776" y="198850"/>
                    <a:pt x="204544" y="178087"/>
                    <a:pt x="216367" y="170275"/>
                  </a:cubicBezTo>
                  <a:cubicBezTo>
                    <a:pt x="215171" y="204551"/>
                    <a:pt x="216719" y="163870"/>
                    <a:pt x="200110" y="209970"/>
                  </a:cubicBezTo>
                  <a:lnTo>
                    <a:pt x="196380" y="218135"/>
                  </a:lnTo>
                  <a:close/>
                  <a:moveTo>
                    <a:pt x="110027" y="207789"/>
                  </a:moveTo>
                  <a:cubicBezTo>
                    <a:pt x="109815" y="207225"/>
                    <a:pt x="109041" y="209478"/>
                    <a:pt x="108478" y="210252"/>
                  </a:cubicBezTo>
                  <a:cubicBezTo>
                    <a:pt x="108408" y="210111"/>
                    <a:pt x="100033" y="212082"/>
                    <a:pt x="106015" y="196316"/>
                  </a:cubicBezTo>
                  <a:lnTo>
                    <a:pt x="221224" y="74977"/>
                  </a:lnTo>
                  <a:cubicBezTo>
                    <a:pt x="237340" y="72443"/>
                    <a:pt x="230373" y="77299"/>
                    <a:pt x="232132" y="78426"/>
                  </a:cubicBezTo>
                  <a:lnTo>
                    <a:pt x="230091" y="80255"/>
                  </a:lnTo>
                  <a:lnTo>
                    <a:pt x="223546" y="85605"/>
                  </a:lnTo>
                  <a:cubicBezTo>
                    <a:pt x="191102" y="109535"/>
                    <a:pt x="178926" y="115447"/>
                    <a:pt x="148875" y="154791"/>
                  </a:cubicBezTo>
                  <a:lnTo>
                    <a:pt x="140008" y="165841"/>
                  </a:lnTo>
                  <a:cubicBezTo>
                    <a:pt x="116361" y="191882"/>
                    <a:pt x="110167" y="208281"/>
                    <a:pt x="110027" y="207789"/>
                  </a:cubicBezTo>
                  <a:close/>
                  <a:moveTo>
                    <a:pt x="148453" y="210252"/>
                  </a:moveTo>
                  <a:cubicBezTo>
                    <a:pt x="146905" y="207718"/>
                    <a:pt x="141556" y="213982"/>
                    <a:pt x="146623" y="197020"/>
                  </a:cubicBezTo>
                  <a:cubicBezTo>
                    <a:pt x="149509" y="187518"/>
                    <a:pt x="179841" y="143529"/>
                    <a:pt x="199969" y="138603"/>
                  </a:cubicBezTo>
                  <a:cubicBezTo>
                    <a:pt x="198140" y="162181"/>
                    <a:pt x="192861" y="145430"/>
                    <a:pt x="170833" y="172738"/>
                  </a:cubicBezTo>
                  <a:lnTo>
                    <a:pt x="166258" y="180199"/>
                  </a:lnTo>
                  <a:cubicBezTo>
                    <a:pt x="148523" y="209970"/>
                    <a:pt x="163373" y="198709"/>
                    <a:pt x="148453" y="210252"/>
                  </a:cubicBezTo>
                  <a:close/>
                </a:path>
              </a:pathLst>
            </a:custGeom>
            <a:solidFill>
              <a:srgbClr val="8CBC4F"/>
            </a:solidFill>
            <a:ln w="549" cap="flat">
              <a:solidFill>
                <a:srgbClr val="8CBC4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5C2E696E-6A02-FED7-86B7-8EE3AD39A609}"/>
                </a:ext>
              </a:extLst>
            </p:cNvPr>
            <p:cNvSpPr/>
            <p:nvPr/>
          </p:nvSpPr>
          <p:spPr>
            <a:xfrm>
              <a:off x="5890444" y="5901045"/>
              <a:ext cx="612980" cy="353889"/>
            </a:xfrm>
            <a:custGeom>
              <a:avLst/>
              <a:gdLst>
                <a:gd name="connsiteX0" fmla="*/ 69843 w 612980"/>
                <a:gd name="connsiteY0" fmla="*/ 302355 h 353889"/>
                <a:gd name="connsiteX1" fmla="*/ 198986 w 612980"/>
                <a:gd name="connsiteY1" fmla="*/ 353031 h 353889"/>
                <a:gd name="connsiteX2" fmla="*/ 320810 w 612980"/>
                <a:gd name="connsiteY2" fmla="*/ 338673 h 353889"/>
                <a:gd name="connsiteX3" fmla="*/ 410683 w 612980"/>
                <a:gd name="connsiteY3" fmla="*/ 320725 h 353889"/>
                <a:gd name="connsiteX4" fmla="*/ 533140 w 612980"/>
                <a:gd name="connsiteY4" fmla="*/ 263364 h 353889"/>
                <a:gd name="connsiteX5" fmla="*/ 573326 w 612980"/>
                <a:gd name="connsiteY5" fmla="*/ 231621 h 353889"/>
                <a:gd name="connsiteX6" fmla="*/ 598732 w 612980"/>
                <a:gd name="connsiteY6" fmla="*/ 201075 h 353889"/>
                <a:gd name="connsiteX7" fmla="*/ 600492 w 612980"/>
                <a:gd name="connsiteY7" fmla="*/ 198823 h 353889"/>
                <a:gd name="connsiteX8" fmla="*/ 566921 w 612980"/>
                <a:gd name="connsiteY8" fmla="*/ 165250 h 353889"/>
                <a:gd name="connsiteX9" fmla="*/ 420324 w 612980"/>
                <a:gd name="connsiteY9" fmla="*/ 202060 h 353889"/>
                <a:gd name="connsiteX10" fmla="*/ 260145 w 612980"/>
                <a:gd name="connsiteY10" fmla="*/ 175878 h 353889"/>
                <a:gd name="connsiteX11" fmla="*/ 247547 w 612980"/>
                <a:gd name="connsiteY11" fmla="*/ 85718 h 353889"/>
                <a:gd name="connsiteX12" fmla="*/ 269364 w 612980"/>
                <a:gd name="connsiteY12" fmla="*/ 71501 h 353889"/>
                <a:gd name="connsiteX13" fmla="*/ 282032 w 612980"/>
                <a:gd name="connsiteY13" fmla="*/ 64181 h 353889"/>
                <a:gd name="connsiteX14" fmla="*/ 290970 w 612980"/>
                <a:gd name="connsiteY14" fmla="*/ 1118 h 353889"/>
                <a:gd name="connsiteX15" fmla="*/ 179421 w 612980"/>
                <a:gd name="connsiteY15" fmla="*/ 33424 h 353889"/>
                <a:gd name="connsiteX16" fmla="*/ 148948 w 612980"/>
                <a:gd name="connsiteY16" fmla="*/ 38914 h 353889"/>
                <a:gd name="connsiteX17" fmla="*/ 19030 w 612980"/>
                <a:gd name="connsiteY17" fmla="*/ 72838 h 353889"/>
                <a:gd name="connsiteX18" fmla="*/ 1788 w 612980"/>
                <a:gd name="connsiteY18" fmla="*/ 108029 h 353889"/>
                <a:gd name="connsiteX19" fmla="*/ 14948 w 612980"/>
                <a:gd name="connsiteY19" fmla="*/ 188477 h 353889"/>
                <a:gd name="connsiteX20" fmla="*/ 7277 w 612980"/>
                <a:gd name="connsiteY20" fmla="*/ 252877 h 353889"/>
                <a:gd name="connsiteX21" fmla="*/ 28531 w 612980"/>
                <a:gd name="connsiteY21" fmla="*/ 271669 h 353889"/>
                <a:gd name="connsiteX22" fmla="*/ 48237 w 612980"/>
                <a:gd name="connsiteY22" fmla="*/ 287927 h 353889"/>
                <a:gd name="connsiteX23" fmla="*/ 69843 w 612980"/>
                <a:gd name="connsiteY23" fmla="*/ 302355 h 353889"/>
                <a:gd name="connsiteX24" fmla="*/ 171117 w 612980"/>
                <a:gd name="connsiteY24" fmla="*/ 256818 h 353889"/>
                <a:gd name="connsiteX25" fmla="*/ 187726 w 612980"/>
                <a:gd name="connsiteY25" fmla="*/ 209521 h 353889"/>
                <a:gd name="connsiteX26" fmla="*/ 199127 w 612980"/>
                <a:gd name="connsiteY26" fmla="*/ 197063 h 353889"/>
                <a:gd name="connsiteX27" fmla="*/ 199338 w 612980"/>
                <a:gd name="connsiteY27" fmla="*/ 212758 h 353889"/>
                <a:gd name="connsiteX28" fmla="*/ 171117 w 612980"/>
                <a:gd name="connsiteY28" fmla="*/ 256818 h 353889"/>
                <a:gd name="connsiteX29" fmla="*/ 106862 w 612980"/>
                <a:gd name="connsiteY29" fmla="*/ 80087 h 353889"/>
                <a:gd name="connsiteX30" fmla="*/ 99261 w 612980"/>
                <a:gd name="connsiteY30" fmla="*/ 77131 h 353889"/>
                <a:gd name="connsiteX31" fmla="*/ 107565 w 612980"/>
                <a:gd name="connsiteY31" fmla="*/ 70093 h 353889"/>
                <a:gd name="connsiteX32" fmla="*/ 115025 w 612980"/>
                <a:gd name="connsiteY32" fmla="*/ 73120 h 353889"/>
                <a:gd name="connsiteX33" fmla="*/ 106862 w 612980"/>
                <a:gd name="connsiteY33" fmla="*/ 80087 h 353889"/>
                <a:gd name="connsiteX34" fmla="*/ 199127 w 612980"/>
                <a:gd name="connsiteY34" fmla="*/ 276877 h 353889"/>
                <a:gd name="connsiteX35" fmla="*/ 231078 w 612980"/>
                <a:gd name="connsiteY35" fmla="*/ 224935 h 353889"/>
                <a:gd name="connsiteX36" fmla="*/ 226574 w 612980"/>
                <a:gd name="connsiteY36" fmla="*/ 244431 h 353889"/>
                <a:gd name="connsiteX37" fmla="*/ 219748 w 612980"/>
                <a:gd name="connsiteY37" fmla="*/ 257663 h 353889"/>
                <a:gd name="connsiteX38" fmla="*/ 199127 w 612980"/>
                <a:gd name="connsiteY38" fmla="*/ 276877 h 353889"/>
                <a:gd name="connsiteX39" fmla="*/ 141558 w 612980"/>
                <a:gd name="connsiteY39" fmla="*/ 87196 h 353889"/>
                <a:gd name="connsiteX40" fmla="*/ 139165 w 612980"/>
                <a:gd name="connsiteY40" fmla="*/ 105073 h 353889"/>
                <a:gd name="connsiteX41" fmla="*/ 137828 w 612980"/>
                <a:gd name="connsiteY41" fmla="*/ 102469 h 353889"/>
                <a:gd name="connsiteX42" fmla="*/ 136491 w 612980"/>
                <a:gd name="connsiteY42" fmla="*/ 99724 h 353889"/>
                <a:gd name="connsiteX43" fmla="*/ 131212 w 612980"/>
                <a:gd name="connsiteY43" fmla="*/ 77202 h 353889"/>
                <a:gd name="connsiteX44" fmla="*/ 140080 w 612980"/>
                <a:gd name="connsiteY44" fmla="*/ 84522 h 353889"/>
                <a:gd name="connsiteX45" fmla="*/ 141558 w 612980"/>
                <a:gd name="connsiteY45" fmla="*/ 87196 h 353889"/>
                <a:gd name="connsiteX46" fmla="*/ 87226 w 612980"/>
                <a:gd name="connsiteY46" fmla="*/ 105214 h 353889"/>
                <a:gd name="connsiteX47" fmla="*/ 83215 w 612980"/>
                <a:gd name="connsiteY47" fmla="*/ 121050 h 353889"/>
                <a:gd name="connsiteX48" fmla="*/ 80118 w 612980"/>
                <a:gd name="connsiteY48" fmla="*/ 110282 h 353889"/>
                <a:gd name="connsiteX49" fmla="*/ 87226 w 612980"/>
                <a:gd name="connsiteY49" fmla="*/ 105214 h 353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12980" h="353889">
                  <a:moveTo>
                    <a:pt x="69843" y="302355"/>
                  </a:moveTo>
                  <a:cubicBezTo>
                    <a:pt x="113055" y="326356"/>
                    <a:pt x="130438" y="348245"/>
                    <a:pt x="198986" y="353031"/>
                  </a:cubicBezTo>
                  <a:cubicBezTo>
                    <a:pt x="248110" y="356409"/>
                    <a:pt x="266619" y="349441"/>
                    <a:pt x="320810" y="338673"/>
                  </a:cubicBezTo>
                  <a:cubicBezTo>
                    <a:pt x="372749" y="328397"/>
                    <a:pt x="356703" y="325370"/>
                    <a:pt x="410683" y="320725"/>
                  </a:cubicBezTo>
                  <a:cubicBezTo>
                    <a:pt x="439678" y="318191"/>
                    <a:pt x="506678" y="278777"/>
                    <a:pt x="533140" y="263364"/>
                  </a:cubicBezTo>
                  <a:lnTo>
                    <a:pt x="573326" y="231621"/>
                  </a:lnTo>
                  <a:cubicBezTo>
                    <a:pt x="590779" y="215855"/>
                    <a:pt x="585923" y="218459"/>
                    <a:pt x="598732" y="201075"/>
                  </a:cubicBezTo>
                  <a:lnTo>
                    <a:pt x="600492" y="198823"/>
                  </a:lnTo>
                  <a:cubicBezTo>
                    <a:pt x="632584" y="154482"/>
                    <a:pt x="596058" y="154130"/>
                    <a:pt x="566921" y="165250"/>
                  </a:cubicBezTo>
                  <a:lnTo>
                    <a:pt x="420324" y="202060"/>
                  </a:lnTo>
                  <a:cubicBezTo>
                    <a:pt x="365922" y="204735"/>
                    <a:pt x="311450" y="206072"/>
                    <a:pt x="260145" y="175878"/>
                  </a:cubicBezTo>
                  <a:cubicBezTo>
                    <a:pt x="216440" y="150118"/>
                    <a:pt x="220733" y="107326"/>
                    <a:pt x="247547" y="85718"/>
                  </a:cubicBezTo>
                  <a:cubicBezTo>
                    <a:pt x="256626" y="78398"/>
                    <a:pt x="258244" y="77906"/>
                    <a:pt x="269364" y="71501"/>
                  </a:cubicBezTo>
                  <a:cubicBezTo>
                    <a:pt x="273235" y="69319"/>
                    <a:pt x="278513" y="66363"/>
                    <a:pt x="282032" y="64181"/>
                  </a:cubicBezTo>
                  <a:cubicBezTo>
                    <a:pt x="320951" y="39758"/>
                    <a:pt x="372468" y="-7891"/>
                    <a:pt x="290970" y="1118"/>
                  </a:cubicBezTo>
                  <a:cubicBezTo>
                    <a:pt x="268097" y="3652"/>
                    <a:pt x="238257" y="29131"/>
                    <a:pt x="179421" y="33424"/>
                  </a:cubicBezTo>
                  <a:cubicBezTo>
                    <a:pt x="167175" y="34339"/>
                    <a:pt x="162249" y="36380"/>
                    <a:pt x="148948" y="38914"/>
                  </a:cubicBezTo>
                  <a:cubicBezTo>
                    <a:pt x="117559" y="44896"/>
                    <a:pt x="54219" y="35395"/>
                    <a:pt x="19030" y="72838"/>
                  </a:cubicBezTo>
                  <a:cubicBezTo>
                    <a:pt x="9388" y="83114"/>
                    <a:pt x="5729" y="94375"/>
                    <a:pt x="1788" y="108029"/>
                  </a:cubicBezTo>
                  <a:cubicBezTo>
                    <a:pt x="-6517" y="137379"/>
                    <a:pt x="16919" y="142024"/>
                    <a:pt x="14948" y="188477"/>
                  </a:cubicBezTo>
                  <a:cubicBezTo>
                    <a:pt x="14033" y="210084"/>
                    <a:pt x="7136" y="228243"/>
                    <a:pt x="7277" y="252877"/>
                  </a:cubicBezTo>
                  <a:lnTo>
                    <a:pt x="28531" y="271669"/>
                  </a:lnTo>
                  <a:cubicBezTo>
                    <a:pt x="39229" y="282156"/>
                    <a:pt x="36062" y="279481"/>
                    <a:pt x="48237" y="287927"/>
                  </a:cubicBezTo>
                  <a:lnTo>
                    <a:pt x="69843" y="302355"/>
                  </a:lnTo>
                  <a:close/>
                  <a:moveTo>
                    <a:pt x="171117" y="256818"/>
                  </a:moveTo>
                  <a:cubicBezTo>
                    <a:pt x="162671" y="243375"/>
                    <a:pt x="174072" y="232817"/>
                    <a:pt x="187726" y="209521"/>
                  </a:cubicBezTo>
                  <a:cubicBezTo>
                    <a:pt x="196382" y="194811"/>
                    <a:pt x="184559" y="202764"/>
                    <a:pt x="199127" y="197063"/>
                  </a:cubicBezTo>
                  <a:cubicBezTo>
                    <a:pt x="200957" y="200160"/>
                    <a:pt x="205954" y="199667"/>
                    <a:pt x="199338" y="212758"/>
                  </a:cubicBezTo>
                  <a:lnTo>
                    <a:pt x="171117" y="256818"/>
                  </a:lnTo>
                  <a:close/>
                  <a:moveTo>
                    <a:pt x="106862" y="80087"/>
                  </a:moveTo>
                  <a:cubicBezTo>
                    <a:pt x="93701" y="83114"/>
                    <a:pt x="102780" y="79243"/>
                    <a:pt x="99261" y="77131"/>
                  </a:cubicBezTo>
                  <a:cubicBezTo>
                    <a:pt x="100246" y="70867"/>
                    <a:pt x="102780" y="71149"/>
                    <a:pt x="107565" y="70093"/>
                  </a:cubicBezTo>
                  <a:cubicBezTo>
                    <a:pt x="121078" y="67067"/>
                    <a:pt x="111647" y="71008"/>
                    <a:pt x="115025" y="73120"/>
                  </a:cubicBezTo>
                  <a:cubicBezTo>
                    <a:pt x="109325" y="80862"/>
                    <a:pt x="114462" y="78328"/>
                    <a:pt x="106862" y="80087"/>
                  </a:cubicBezTo>
                  <a:close/>
                  <a:moveTo>
                    <a:pt x="199127" y="276877"/>
                  </a:moveTo>
                  <a:cubicBezTo>
                    <a:pt x="202857" y="262800"/>
                    <a:pt x="219396" y="233099"/>
                    <a:pt x="231078" y="224935"/>
                  </a:cubicBezTo>
                  <a:cubicBezTo>
                    <a:pt x="230586" y="242319"/>
                    <a:pt x="231782" y="233521"/>
                    <a:pt x="226574" y="244431"/>
                  </a:cubicBezTo>
                  <a:lnTo>
                    <a:pt x="219748" y="257663"/>
                  </a:lnTo>
                  <a:cubicBezTo>
                    <a:pt x="213062" y="270754"/>
                    <a:pt x="216299" y="272654"/>
                    <a:pt x="199127" y="276877"/>
                  </a:cubicBezTo>
                  <a:close/>
                  <a:moveTo>
                    <a:pt x="141558" y="87196"/>
                  </a:moveTo>
                  <a:cubicBezTo>
                    <a:pt x="152044" y="104510"/>
                    <a:pt x="146625" y="99654"/>
                    <a:pt x="139165" y="105073"/>
                  </a:cubicBezTo>
                  <a:cubicBezTo>
                    <a:pt x="138672" y="104229"/>
                    <a:pt x="138109" y="103032"/>
                    <a:pt x="137828" y="102469"/>
                  </a:cubicBezTo>
                  <a:lnTo>
                    <a:pt x="136491" y="99724"/>
                  </a:lnTo>
                  <a:cubicBezTo>
                    <a:pt x="129946" y="86774"/>
                    <a:pt x="126427" y="85014"/>
                    <a:pt x="131212" y="77202"/>
                  </a:cubicBezTo>
                  <a:cubicBezTo>
                    <a:pt x="140713" y="81073"/>
                    <a:pt x="134239" y="76568"/>
                    <a:pt x="140080" y="84522"/>
                  </a:cubicBezTo>
                  <a:cubicBezTo>
                    <a:pt x="140573" y="85225"/>
                    <a:pt x="141065" y="86422"/>
                    <a:pt x="141558" y="87196"/>
                  </a:cubicBezTo>
                  <a:close/>
                  <a:moveTo>
                    <a:pt x="87226" y="105214"/>
                  </a:moveTo>
                  <a:cubicBezTo>
                    <a:pt x="87437" y="105566"/>
                    <a:pt x="102217" y="106411"/>
                    <a:pt x="83215" y="121050"/>
                  </a:cubicBezTo>
                  <a:cubicBezTo>
                    <a:pt x="82652" y="120206"/>
                    <a:pt x="76107" y="125132"/>
                    <a:pt x="80118" y="110282"/>
                  </a:cubicBezTo>
                  <a:cubicBezTo>
                    <a:pt x="82863" y="100287"/>
                    <a:pt x="78288" y="108663"/>
                    <a:pt x="87226" y="105214"/>
                  </a:cubicBezTo>
                  <a:close/>
                </a:path>
              </a:pathLst>
            </a:custGeom>
            <a:solidFill>
              <a:srgbClr val="CCCCCC"/>
            </a:solidFill>
            <a:ln w="549" cap="flat">
              <a:solidFill>
                <a:srgbClr val="CCCCC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943165B6-808A-8E25-8F56-4C92099025B0}"/>
                </a:ext>
              </a:extLst>
            </p:cNvPr>
            <p:cNvSpPr/>
            <p:nvPr/>
          </p:nvSpPr>
          <p:spPr>
            <a:xfrm>
              <a:off x="5585877" y="6029336"/>
              <a:ext cx="283430" cy="113079"/>
            </a:xfrm>
            <a:custGeom>
              <a:avLst/>
              <a:gdLst>
                <a:gd name="connsiteX0" fmla="*/ 159828 w 283430"/>
                <a:gd name="connsiteY0" fmla="*/ 112902 h 113079"/>
                <a:gd name="connsiteX1" fmla="*/ 281722 w 283430"/>
                <a:gd name="connsiteY1" fmla="*/ 58285 h 113079"/>
                <a:gd name="connsiteX2" fmla="*/ 279470 w 283430"/>
                <a:gd name="connsiteY2" fmla="*/ 17323 h 113079"/>
                <a:gd name="connsiteX3" fmla="*/ 264761 w 283430"/>
                <a:gd name="connsiteY3" fmla="*/ 7962 h 113079"/>
                <a:gd name="connsiteX4" fmla="*/ 165177 w 283430"/>
                <a:gd name="connsiteY4" fmla="*/ 1557 h 113079"/>
                <a:gd name="connsiteX5" fmla="*/ 137096 w 283430"/>
                <a:gd name="connsiteY5" fmla="*/ 3528 h 113079"/>
                <a:gd name="connsiteX6" fmla="*/ 96206 w 283430"/>
                <a:gd name="connsiteY6" fmla="*/ 4795 h 113079"/>
                <a:gd name="connsiteX7" fmla="*/ 20128 w 283430"/>
                <a:gd name="connsiteY7" fmla="*/ 8736 h 113079"/>
                <a:gd name="connsiteX8" fmla="*/ 14005 w 283430"/>
                <a:gd name="connsiteY8" fmla="*/ 30555 h 113079"/>
                <a:gd name="connsiteX9" fmla="*/ 10416 w 283430"/>
                <a:gd name="connsiteY9" fmla="*/ 39001 h 113079"/>
                <a:gd name="connsiteX10" fmla="*/ 7179 w 283430"/>
                <a:gd name="connsiteY10" fmla="*/ 47728 h 113079"/>
                <a:gd name="connsiteX11" fmla="*/ 0 w 283430"/>
                <a:gd name="connsiteY11" fmla="*/ 92632 h 113079"/>
                <a:gd name="connsiteX12" fmla="*/ 19354 w 283430"/>
                <a:gd name="connsiteY12" fmla="*/ 97629 h 113079"/>
                <a:gd name="connsiteX13" fmla="*/ 80231 w 283430"/>
                <a:gd name="connsiteY13" fmla="*/ 104668 h 113079"/>
                <a:gd name="connsiteX14" fmla="*/ 123935 w 283430"/>
                <a:gd name="connsiteY14" fmla="*/ 104808 h 113079"/>
                <a:gd name="connsiteX15" fmla="*/ 133366 w 283430"/>
                <a:gd name="connsiteY15" fmla="*/ 107483 h 113079"/>
                <a:gd name="connsiteX16" fmla="*/ 138926 w 283430"/>
                <a:gd name="connsiteY16" fmla="*/ 109946 h 113079"/>
                <a:gd name="connsiteX17" fmla="*/ 141811 w 283430"/>
                <a:gd name="connsiteY17" fmla="*/ 111072 h 113079"/>
                <a:gd name="connsiteX18" fmla="*/ 159828 w 283430"/>
                <a:gd name="connsiteY18" fmla="*/ 112902 h 113079"/>
                <a:gd name="connsiteX19" fmla="*/ 120135 w 283430"/>
                <a:gd name="connsiteY19" fmla="*/ 80667 h 113079"/>
                <a:gd name="connsiteX20" fmla="*/ 130692 w 283430"/>
                <a:gd name="connsiteY20" fmla="*/ 47235 h 113079"/>
                <a:gd name="connsiteX21" fmla="*/ 152157 w 283430"/>
                <a:gd name="connsiteY21" fmla="*/ 36748 h 113079"/>
                <a:gd name="connsiteX22" fmla="*/ 141811 w 283430"/>
                <a:gd name="connsiteY22" fmla="*/ 46461 h 113079"/>
                <a:gd name="connsiteX23" fmla="*/ 135055 w 283430"/>
                <a:gd name="connsiteY23" fmla="*/ 59764 h 113079"/>
                <a:gd name="connsiteX24" fmla="*/ 120135 w 283430"/>
                <a:gd name="connsiteY24" fmla="*/ 80667 h 113079"/>
                <a:gd name="connsiteX25" fmla="*/ 152157 w 283430"/>
                <a:gd name="connsiteY25" fmla="*/ 76655 h 113079"/>
                <a:gd name="connsiteX26" fmla="*/ 153142 w 283430"/>
                <a:gd name="connsiteY26" fmla="*/ 66239 h 113079"/>
                <a:gd name="connsiteX27" fmla="*/ 172074 w 283430"/>
                <a:gd name="connsiteY27" fmla="*/ 56526 h 113079"/>
                <a:gd name="connsiteX28" fmla="*/ 170314 w 283430"/>
                <a:gd name="connsiteY28" fmla="*/ 58919 h 113079"/>
                <a:gd name="connsiteX29" fmla="*/ 168555 w 283430"/>
                <a:gd name="connsiteY29" fmla="*/ 61171 h 113079"/>
                <a:gd name="connsiteX30" fmla="*/ 152157 w 283430"/>
                <a:gd name="connsiteY30" fmla="*/ 76655 h 113079"/>
                <a:gd name="connsiteX31" fmla="*/ 186572 w 283430"/>
                <a:gd name="connsiteY31" fmla="*/ 77922 h 113079"/>
                <a:gd name="connsiteX32" fmla="*/ 186572 w 283430"/>
                <a:gd name="connsiteY32" fmla="*/ 77922 h 113079"/>
                <a:gd name="connsiteX33" fmla="*/ 198325 w 283430"/>
                <a:gd name="connsiteY33" fmla="*/ 75459 h 113079"/>
                <a:gd name="connsiteX34" fmla="*/ 188261 w 283430"/>
                <a:gd name="connsiteY34" fmla="*/ 80526 h 113079"/>
                <a:gd name="connsiteX35" fmla="*/ 186572 w 283430"/>
                <a:gd name="connsiteY35" fmla="*/ 77922 h 113079"/>
                <a:gd name="connsiteX36" fmla="*/ 188613 w 283430"/>
                <a:gd name="connsiteY36" fmla="*/ 73558 h 113079"/>
                <a:gd name="connsiteX37" fmla="*/ 204025 w 283430"/>
                <a:gd name="connsiteY37" fmla="*/ 40690 h 113079"/>
                <a:gd name="connsiteX38" fmla="*/ 223661 w 283430"/>
                <a:gd name="connsiteY38" fmla="*/ 25065 h 113079"/>
                <a:gd name="connsiteX39" fmla="*/ 198325 w 283430"/>
                <a:gd name="connsiteY39" fmla="*/ 75459 h 113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83430" h="113079">
                  <a:moveTo>
                    <a:pt x="159828" y="112902"/>
                  </a:moveTo>
                  <a:cubicBezTo>
                    <a:pt x="309592" y="114591"/>
                    <a:pt x="274825" y="104808"/>
                    <a:pt x="281722" y="58285"/>
                  </a:cubicBezTo>
                  <a:cubicBezTo>
                    <a:pt x="283693" y="45405"/>
                    <a:pt x="285030" y="27669"/>
                    <a:pt x="279470" y="17323"/>
                  </a:cubicBezTo>
                  <a:cubicBezTo>
                    <a:pt x="271588" y="2683"/>
                    <a:pt x="281582" y="12326"/>
                    <a:pt x="264761" y="7962"/>
                  </a:cubicBezTo>
                  <a:cubicBezTo>
                    <a:pt x="235343" y="290"/>
                    <a:pt x="200295" y="-1821"/>
                    <a:pt x="165177" y="1557"/>
                  </a:cubicBezTo>
                  <a:cubicBezTo>
                    <a:pt x="154761" y="2543"/>
                    <a:pt x="148919" y="3035"/>
                    <a:pt x="137096" y="3528"/>
                  </a:cubicBezTo>
                  <a:cubicBezTo>
                    <a:pt x="124217" y="4091"/>
                    <a:pt x="110282" y="4795"/>
                    <a:pt x="96206" y="4795"/>
                  </a:cubicBezTo>
                  <a:cubicBezTo>
                    <a:pt x="57921" y="4654"/>
                    <a:pt x="50320" y="8736"/>
                    <a:pt x="20128" y="8736"/>
                  </a:cubicBezTo>
                  <a:cubicBezTo>
                    <a:pt x="18439" y="16338"/>
                    <a:pt x="17102" y="22390"/>
                    <a:pt x="14005" y="30555"/>
                  </a:cubicBezTo>
                  <a:cubicBezTo>
                    <a:pt x="13161" y="32666"/>
                    <a:pt x="11190" y="37100"/>
                    <a:pt x="10416" y="39001"/>
                  </a:cubicBezTo>
                  <a:cubicBezTo>
                    <a:pt x="9079" y="42449"/>
                    <a:pt x="8727" y="43576"/>
                    <a:pt x="7179" y="47728"/>
                  </a:cubicBezTo>
                  <a:cubicBezTo>
                    <a:pt x="1971" y="61945"/>
                    <a:pt x="563" y="69899"/>
                    <a:pt x="0" y="92632"/>
                  </a:cubicBezTo>
                  <a:cubicBezTo>
                    <a:pt x="7249" y="94251"/>
                    <a:pt x="11401" y="95096"/>
                    <a:pt x="19354" y="97629"/>
                  </a:cubicBezTo>
                  <a:cubicBezTo>
                    <a:pt x="52572" y="108257"/>
                    <a:pt x="39341" y="104738"/>
                    <a:pt x="80231" y="104668"/>
                  </a:cubicBezTo>
                  <a:cubicBezTo>
                    <a:pt x="91280" y="104597"/>
                    <a:pt x="114223" y="103401"/>
                    <a:pt x="123935" y="104808"/>
                  </a:cubicBezTo>
                  <a:cubicBezTo>
                    <a:pt x="136392" y="106709"/>
                    <a:pt x="128510" y="105794"/>
                    <a:pt x="133366" y="107483"/>
                  </a:cubicBezTo>
                  <a:cubicBezTo>
                    <a:pt x="134633" y="107905"/>
                    <a:pt x="137729" y="109524"/>
                    <a:pt x="138926" y="109946"/>
                  </a:cubicBezTo>
                  <a:cubicBezTo>
                    <a:pt x="139911" y="110228"/>
                    <a:pt x="140826" y="110791"/>
                    <a:pt x="141811" y="111072"/>
                  </a:cubicBezTo>
                  <a:cubicBezTo>
                    <a:pt x="148849" y="113043"/>
                    <a:pt x="152157" y="112832"/>
                    <a:pt x="159828" y="112902"/>
                  </a:cubicBezTo>
                  <a:close/>
                  <a:moveTo>
                    <a:pt x="120135" y="80667"/>
                  </a:moveTo>
                  <a:cubicBezTo>
                    <a:pt x="120979" y="71095"/>
                    <a:pt x="126610" y="56174"/>
                    <a:pt x="130692" y="47235"/>
                  </a:cubicBezTo>
                  <a:cubicBezTo>
                    <a:pt x="136744" y="34074"/>
                    <a:pt x="140052" y="31399"/>
                    <a:pt x="152157" y="36748"/>
                  </a:cubicBezTo>
                  <a:lnTo>
                    <a:pt x="141811" y="46461"/>
                  </a:lnTo>
                  <a:cubicBezTo>
                    <a:pt x="133859" y="55963"/>
                    <a:pt x="139770" y="46039"/>
                    <a:pt x="135055" y="59764"/>
                  </a:cubicBezTo>
                  <a:cubicBezTo>
                    <a:pt x="128439" y="79119"/>
                    <a:pt x="131325" y="76585"/>
                    <a:pt x="120135" y="80667"/>
                  </a:cubicBezTo>
                  <a:close/>
                  <a:moveTo>
                    <a:pt x="152157" y="76655"/>
                  </a:moveTo>
                  <a:cubicBezTo>
                    <a:pt x="149553" y="71306"/>
                    <a:pt x="146597" y="81582"/>
                    <a:pt x="153142" y="66239"/>
                  </a:cubicBezTo>
                  <a:cubicBezTo>
                    <a:pt x="174678" y="15563"/>
                    <a:pt x="186220" y="33440"/>
                    <a:pt x="172074" y="56526"/>
                  </a:cubicBezTo>
                  <a:cubicBezTo>
                    <a:pt x="171581" y="57300"/>
                    <a:pt x="170807" y="58145"/>
                    <a:pt x="170314" y="58919"/>
                  </a:cubicBezTo>
                  <a:cubicBezTo>
                    <a:pt x="169822" y="59623"/>
                    <a:pt x="169047" y="60397"/>
                    <a:pt x="168555" y="61171"/>
                  </a:cubicBezTo>
                  <a:cubicBezTo>
                    <a:pt x="148638" y="91506"/>
                    <a:pt x="154620" y="77781"/>
                    <a:pt x="152157" y="76655"/>
                  </a:cubicBezTo>
                  <a:close/>
                  <a:moveTo>
                    <a:pt x="186572" y="77922"/>
                  </a:moveTo>
                  <a:cubicBezTo>
                    <a:pt x="185938" y="78415"/>
                    <a:pt x="185938" y="77430"/>
                    <a:pt x="186572" y="77922"/>
                  </a:cubicBezTo>
                  <a:close/>
                  <a:moveTo>
                    <a:pt x="198325" y="75459"/>
                  </a:moveTo>
                  <a:cubicBezTo>
                    <a:pt x="186220" y="91154"/>
                    <a:pt x="192694" y="82708"/>
                    <a:pt x="188261" y="80526"/>
                  </a:cubicBezTo>
                  <a:cubicBezTo>
                    <a:pt x="187486" y="78908"/>
                    <a:pt x="186923" y="78204"/>
                    <a:pt x="186572" y="77922"/>
                  </a:cubicBezTo>
                  <a:cubicBezTo>
                    <a:pt x="186994" y="77570"/>
                    <a:pt x="187698" y="76515"/>
                    <a:pt x="188613" y="73558"/>
                  </a:cubicBezTo>
                  <a:lnTo>
                    <a:pt x="204025" y="40690"/>
                  </a:lnTo>
                  <a:cubicBezTo>
                    <a:pt x="214652" y="20068"/>
                    <a:pt x="199873" y="24854"/>
                    <a:pt x="223661" y="25065"/>
                  </a:cubicBezTo>
                  <a:lnTo>
                    <a:pt x="198325" y="75459"/>
                  </a:lnTo>
                  <a:close/>
                </a:path>
              </a:pathLst>
            </a:custGeom>
            <a:solidFill>
              <a:srgbClr val="CCCCCC"/>
            </a:solidFill>
            <a:ln w="549" cap="flat">
              <a:solidFill>
                <a:srgbClr val="CCCCC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95" name="图形 121">
              <a:extLst>
                <a:ext uri="{FF2B5EF4-FFF2-40B4-BE49-F238E27FC236}">
                  <a16:creationId xmlns:a16="http://schemas.microsoft.com/office/drawing/2014/main" id="{015E185E-63DA-7908-34FC-E2A55D2152F0}"/>
                </a:ext>
              </a:extLst>
            </p:cNvPr>
            <p:cNvGrpSpPr/>
            <p:nvPr/>
          </p:nvGrpSpPr>
          <p:grpSpPr>
            <a:xfrm>
              <a:off x="5545536" y="5222776"/>
              <a:ext cx="1289479" cy="1071444"/>
              <a:chOff x="5545536" y="5222776"/>
              <a:chExt cx="1289479" cy="1071444"/>
            </a:xfrm>
            <a:solidFill>
              <a:srgbClr val="121212"/>
            </a:solidFill>
          </p:grpSpPr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4F609DD0-634C-92CC-49AC-E1E971CD7C15}"/>
                  </a:ext>
                </a:extLst>
              </p:cNvPr>
              <p:cNvSpPr/>
              <p:nvPr/>
            </p:nvSpPr>
            <p:spPr>
              <a:xfrm>
                <a:off x="5545536" y="5222776"/>
                <a:ext cx="1289479" cy="1071444"/>
              </a:xfrm>
              <a:custGeom>
                <a:avLst/>
                <a:gdLst>
                  <a:gd name="connsiteX0" fmla="*/ 40341 w 1289479"/>
                  <a:gd name="connsiteY0" fmla="*/ 899192 h 1071444"/>
                  <a:gd name="connsiteX1" fmla="*/ 47520 w 1289479"/>
                  <a:gd name="connsiteY1" fmla="*/ 854288 h 1071444"/>
                  <a:gd name="connsiteX2" fmla="*/ 50757 w 1289479"/>
                  <a:gd name="connsiteY2" fmla="*/ 845561 h 1071444"/>
                  <a:gd name="connsiteX3" fmla="*/ 54346 w 1289479"/>
                  <a:gd name="connsiteY3" fmla="*/ 837115 h 1071444"/>
                  <a:gd name="connsiteX4" fmla="*/ 60469 w 1289479"/>
                  <a:gd name="connsiteY4" fmla="*/ 815296 h 1071444"/>
                  <a:gd name="connsiteX5" fmla="*/ 136548 w 1289479"/>
                  <a:gd name="connsiteY5" fmla="*/ 811355 h 1071444"/>
                  <a:gd name="connsiteX6" fmla="*/ 177437 w 1289479"/>
                  <a:gd name="connsiteY6" fmla="*/ 810088 h 1071444"/>
                  <a:gd name="connsiteX7" fmla="*/ 205518 w 1289479"/>
                  <a:gd name="connsiteY7" fmla="*/ 808117 h 1071444"/>
                  <a:gd name="connsiteX8" fmla="*/ 305102 w 1289479"/>
                  <a:gd name="connsiteY8" fmla="*/ 814522 h 1071444"/>
                  <a:gd name="connsiteX9" fmla="*/ 319811 w 1289479"/>
                  <a:gd name="connsiteY9" fmla="*/ 823883 h 1071444"/>
                  <a:gd name="connsiteX10" fmla="*/ 322064 w 1289479"/>
                  <a:gd name="connsiteY10" fmla="*/ 864845 h 1071444"/>
                  <a:gd name="connsiteX11" fmla="*/ 200169 w 1289479"/>
                  <a:gd name="connsiteY11" fmla="*/ 919462 h 1071444"/>
                  <a:gd name="connsiteX12" fmla="*/ 182152 w 1289479"/>
                  <a:gd name="connsiteY12" fmla="*/ 917632 h 1071444"/>
                  <a:gd name="connsiteX13" fmla="*/ 179267 w 1289479"/>
                  <a:gd name="connsiteY13" fmla="*/ 916506 h 1071444"/>
                  <a:gd name="connsiteX14" fmla="*/ 173707 w 1289479"/>
                  <a:gd name="connsiteY14" fmla="*/ 914043 h 1071444"/>
                  <a:gd name="connsiteX15" fmla="*/ 164276 w 1289479"/>
                  <a:gd name="connsiteY15" fmla="*/ 911368 h 1071444"/>
                  <a:gd name="connsiteX16" fmla="*/ 120572 w 1289479"/>
                  <a:gd name="connsiteY16" fmla="*/ 911227 h 1071444"/>
                  <a:gd name="connsiteX17" fmla="*/ 59695 w 1289479"/>
                  <a:gd name="connsiteY17" fmla="*/ 904189 h 1071444"/>
                  <a:gd name="connsiteX18" fmla="*/ 40341 w 1289479"/>
                  <a:gd name="connsiteY18" fmla="*/ 899192 h 1071444"/>
                  <a:gd name="connsiteX19" fmla="*/ 352185 w 1289479"/>
                  <a:gd name="connsiteY19" fmla="*/ 931146 h 1071444"/>
                  <a:gd name="connsiteX20" fmla="*/ 359856 w 1289479"/>
                  <a:gd name="connsiteY20" fmla="*/ 866746 h 1071444"/>
                  <a:gd name="connsiteX21" fmla="*/ 346696 w 1289479"/>
                  <a:gd name="connsiteY21" fmla="*/ 786299 h 1071444"/>
                  <a:gd name="connsiteX22" fmla="*/ 363938 w 1289479"/>
                  <a:gd name="connsiteY22" fmla="*/ 751107 h 1071444"/>
                  <a:gd name="connsiteX23" fmla="*/ 493856 w 1289479"/>
                  <a:gd name="connsiteY23" fmla="*/ 717183 h 1071444"/>
                  <a:gd name="connsiteX24" fmla="*/ 524329 w 1289479"/>
                  <a:gd name="connsiteY24" fmla="*/ 711693 h 1071444"/>
                  <a:gd name="connsiteX25" fmla="*/ 635878 w 1289479"/>
                  <a:gd name="connsiteY25" fmla="*/ 679388 h 1071444"/>
                  <a:gd name="connsiteX26" fmla="*/ 626940 w 1289479"/>
                  <a:gd name="connsiteY26" fmla="*/ 742450 h 1071444"/>
                  <a:gd name="connsiteX27" fmla="*/ 614272 w 1289479"/>
                  <a:gd name="connsiteY27" fmla="*/ 749770 h 1071444"/>
                  <a:gd name="connsiteX28" fmla="*/ 592455 w 1289479"/>
                  <a:gd name="connsiteY28" fmla="*/ 763987 h 1071444"/>
                  <a:gd name="connsiteX29" fmla="*/ 605053 w 1289479"/>
                  <a:gd name="connsiteY29" fmla="*/ 854147 h 1071444"/>
                  <a:gd name="connsiteX30" fmla="*/ 765233 w 1289479"/>
                  <a:gd name="connsiteY30" fmla="*/ 880330 h 1071444"/>
                  <a:gd name="connsiteX31" fmla="*/ 911829 w 1289479"/>
                  <a:gd name="connsiteY31" fmla="*/ 843520 h 1071444"/>
                  <a:gd name="connsiteX32" fmla="*/ 945400 w 1289479"/>
                  <a:gd name="connsiteY32" fmla="*/ 877092 h 1071444"/>
                  <a:gd name="connsiteX33" fmla="*/ 943640 w 1289479"/>
                  <a:gd name="connsiteY33" fmla="*/ 879344 h 1071444"/>
                  <a:gd name="connsiteX34" fmla="*/ 918234 w 1289479"/>
                  <a:gd name="connsiteY34" fmla="*/ 909890 h 1071444"/>
                  <a:gd name="connsiteX35" fmla="*/ 878048 w 1289479"/>
                  <a:gd name="connsiteY35" fmla="*/ 941633 h 1071444"/>
                  <a:gd name="connsiteX36" fmla="*/ 755591 w 1289479"/>
                  <a:gd name="connsiteY36" fmla="*/ 998994 h 1071444"/>
                  <a:gd name="connsiteX37" fmla="*/ 665718 w 1289479"/>
                  <a:gd name="connsiteY37" fmla="*/ 1016942 h 1071444"/>
                  <a:gd name="connsiteX38" fmla="*/ 543894 w 1289479"/>
                  <a:gd name="connsiteY38" fmla="*/ 1031300 h 1071444"/>
                  <a:gd name="connsiteX39" fmla="*/ 414751 w 1289479"/>
                  <a:gd name="connsiteY39" fmla="*/ 980625 h 1071444"/>
                  <a:gd name="connsiteX40" fmla="*/ 393145 w 1289479"/>
                  <a:gd name="connsiteY40" fmla="*/ 966196 h 1071444"/>
                  <a:gd name="connsiteX41" fmla="*/ 373439 w 1289479"/>
                  <a:gd name="connsiteY41" fmla="*/ 949938 h 1071444"/>
                  <a:gd name="connsiteX42" fmla="*/ 352185 w 1289479"/>
                  <a:gd name="connsiteY42" fmla="*/ 931146 h 1071444"/>
                  <a:gd name="connsiteX43" fmla="*/ 1139220 w 1289479"/>
                  <a:gd name="connsiteY43" fmla="*/ 807554 h 1071444"/>
                  <a:gd name="connsiteX44" fmla="*/ 1087704 w 1289479"/>
                  <a:gd name="connsiteY44" fmla="*/ 704092 h 1071444"/>
                  <a:gd name="connsiteX45" fmla="*/ 1090308 w 1289479"/>
                  <a:gd name="connsiteY45" fmla="*/ 698532 h 1071444"/>
                  <a:gd name="connsiteX46" fmla="*/ 1109239 w 1289479"/>
                  <a:gd name="connsiteY46" fmla="*/ 633569 h 1071444"/>
                  <a:gd name="connsiteX47" fmla="*/ 1075669 w 1289479"/>
                  <a:gd name="connsiteY47" fmla="*/ 575151 h 1071444"/>
                  <a:gd name="connsiteX48" fmla="*/ 1064901 w 1289479"/>
                  <a:gd name="connsiteY48" fmla="*/ 562060 h 1071444"/>
                  <a:gd name="connsiteX49" fmla="*/ 1036680 w 1289479"/>
                  <a:gd name="connsiteY49" fmla="*/ 538341 h 1071444"/>
                  <a:gd name="connsiteX50" fmla="*/ 956519 w 1289479"/>
                  <a:gd name="connsiteY50" fmla="*/ 464862 h 1071444"/>
                  <a:gd name="connsiteX51" fmla="*/ 986289 w 1289479"/>
                  <a:gd name="connsiteY51" fmla="*/ 446562 h 1071444"/>
                  <a:gd name="connsiteX52" fmla="*/ 1064479 w 1289479"/>
                  <a:gd name="connsiteY52" fmla="*/ 412919 h 1071444"/>
                  <a:gd name="connsiteX53" fmla="*/ 1090730 w 1289479"/>
                  <a:gd name="connsiteY53" fmla="*/ 403207 h 1071444"/>
                  <a:gd name="connsiteX54" fmla="*/ 1150270 w 1289479"/>
                  <a:gd name="connsiteY54" fmla="*/ 366889 h 1071444"/>
                  <a:gd name="connsiteX55" fmla="*/ 1170046 w 1289479"/>
                  <a:gd name="connsiteY55" fmla="*/ 350701 h 1071444"/>
                  <a:gd name="connsiteX56" fmla="*/ 1214947 w 1289479"/>
                  <a:gd name="connsiteY56" fmla="*/ 264272 h 1071444"/>
                  <a:gd name="connsiteX57" fmla="*/ 1241198 w 1289479"/>
                  <a:gd name="connsiteY57" fmla="*/ 317903 h 1071444"/>
                  <a:gd name="connsiteX58" fmla="*/ 1256470 w 1289479"/>
                  <a:gd name="connsiteY58" fmla="*/ 425377 h 1071444"/>
                  <a:gd name="connsiteX59" fmla="*/ 1255062 w 1289479"/>
                  <a:gd name="connsiteY59" fmla="*/ 467818 h 1071444"/>
                  <a:gd name="connsiteX60" fmla="*/ 1233878 w 1289479"/>
                  <a:gd name="connsiteY60" fmla="*/ 626249 h 1071444"/>
                  <a:gd name="connsiteX61" fmla="*/ 1224096 w 1289479"/>
                  <a:gd name="connsiteY61" fmla="*/ 660525 h 1071444"/>
                  <a:gd name="connsiteX62" fmla="*/ 1212343 w 1289479"/>
                  <a:gd name="connsiteY62" fmla="*/ 696702 h 1071444"/>
                  <a:gd name="connsiteX63" fmla="*/ 1181658 w 1289479"/>
                  <a:gd name="connsiteY63" fmla="*/ 757864 h 1071444"/>
                  <a:gd name="connsiteX64" fmla="*/ 1153718 w 1289479"/>
                  <a:gd name="connsiteY64" fmla="*/ 793900 h 1071444"/>
                  <a:gd name="connsiteX65" fmla="*/ 1139220 w 1289479"/>
                  <a:gd name="connsiteY65" fmla="*/ 807554 h 1071444"/>
                  <a:gd name="connsiteX66" fmla="*/ 671841 w 1289479"/>
                  <a:gd name="connsiteY66" fmla="*/ 263990 h 1071444"/>
                  <a:gd name="connsiteX67" fmla="*/ 625181 w 1289479"/>
                  <a:gd name="connsiteY67" fmla="*/ 349294 h 1071444"/>
                  <a:gd name="connsiteX68" fmla="*/ 460145 w 1289479"/>
                  <a:gd name="connsiteY68" fmla="*/ 387863 h 1071444"/>
                  <a:gd name="connsiteX69" fmla="*/ 448321 w 1289479"/>
                  <a:gd name="connsiteY69" fmla="*/ 519690 h 1071444"/>
                  <a:gd name="connsiteX70" fmla="*/ 415455 w 1289479"/>
                  <a:gd name="connsiteY70" fmla="*/ 562975 h 1071444"/>
                  <a:gd name="connsiteX71" fmla="*/ 393004 w 1289479"/>
                  <a:gd name="connsiteY71" fmla="*/ 604360 h 1071444"/>
                  <a:gd name="connsiteX72" fmla="*/ 356619 w 1289479"/>
                  <a:gd name="connsiteY72" fmla="*/ 635821 h 1071444"/>
                  <a:gd name="connsiteX73" fmla="*/ 344233 w 1289479"/>
                  <a:gd name="connsiteY73" fmla="*/ 543690 h 1071444"/>
                  <a:gd name="connsiteX74" fmla="*/ 344303 w 1289479"/>
                  <a:gd name="connsiteY74" fmla="*/ 487806 h 1071444"/>
                  <a:gd name="connsiteX75" fmla="*/ 350074 w 1289479"/>
                  <a:gd name="connsiteY75" fmla="*/ 465565 h 1071444"/>
                  <a:gd name="connsiteX76" fmla="*/ 375973 w 1289479"/>
                  <a:gd name="connsiteY76" fmla="*/ 383640 h 1071444"/>
                  <a:gd name="connsiteX77" fmla="*/ 376958 w 1289479"/>
                  <a:gd name="connsiteY77" fmla="*/ 380684 h 1071444"/>
                  <a:gd name="connsiteX78" fmla="*/ 385404 w 1289479"/>
                  <a:gd name="connsiteY78" fmla="*/ 361118 h 1071444"/>
                  <a:gd name="connsiteX79" fmla="*/ 440087 w 1289479"/>
                  <a:gd name="connsiteY79" fmla="*/ 272084 h 1071444"/>
                  <a:gd name="connsiteX80" fmla="*/ 565641 w 1289479"/>
                  <a:gd name="connsiteY80" fmla="*/ 141947 h 1071444"/>
                  <a:gd name="connsiteX81" fmla="*/ 581406 w 1289479"/>
                  <a:gd name="connsiteY81" fmla="*/ 129630 h 1071444"/>
                  <a:gd name="connsiteX82" fmla="*/ 679864 w 1289479"/>
                  <a:gd name="connsiteY82" fmla="*/ 131882 h 1071444"/>
                  <a:gd name="connsiteX83" fmla="*/ 617017 w 1289479"/>
                  <a:gd name="connsiteY83" fmla="*/ 205221 h 1071444"/>
                  <a:gd name="connsiteX84" fmla="*/ 620184 w 1289479"/>
                  <a:gd name="connsiteY84" fmla="*/ 259626 h 1071444"/>
                  <a:gd name="connsiteX85" fmla="*/ 671841 w 1289479"/>
                  <a:gd name="connsiteY85" fmla="*/ 263990 h 1071444"/>
                  <a:gd name="connsiteX86" fmla="*/ 663889 w 1289479"/>
                  <a:gd name="connsiteY86" fmla="*/ 88245 h 1071444"/>
                  <a:gd name="connsiteX87" fmla="*/ 679794 w 1289479"/>
                  <a:gd name="connsiteY87" fmla="*/ 80081 h 1071444"/>
                  <a:gd name="connsiteX88" fmla="*/ 777549 w 1289479"/>
                  <a:gd name="connsiteY88" fmla="*/ 46086 h 1071444"/>
                  <a:gd name="connsiteX89" fmla="*/ 889590 w 1289479"/>
                  <a:gd name="connsiteY89" fmla="*/ 42496 h 1071444"/>
                  <a:gd name="connsiteX90" fmla="*/ 949904 w 1289479"/>
                  <a:gd name="connsiteY90" fmla="*/ 53757 h 1071444"/>
                  <a:gd name="connsiteX91" fmla="*/ 991145 w 1289479"/>
                  <a:gd name="connsiteY91" fmla="*/ 64526 h 1071444"/>
                  <a:gd name="connsiteX92" fmla="*/ 1041958 w 1289479"/>
                  <a:gd name="connsiteY92" fmla="*/ 85570 h 1071444"/>
                  <a:gd name="connsiteX93" fmla="*/ 1117051 w 1289479"/>
                  <a:gd name="connsiteY93" fmla="*/ 146310 h 1071444"/>
                  <a:gd name="connsiteX94" fmla="*/ 1149706 w 1289479"/>
                  <a:gd name="connsiteY94" fmla="*/ 181572 h 1071444"/>
                  <a:gd name="connsiteX95" fmla="*/ 1153577 w 1289479"/>
                  <a:gd name="connsiteY95" fmla="*/ 185654 h 1071444"/>
                  <a:gd name="connsiteX96" fmla="*/ 1171383 w 1289479"/>
                  <a:gd name="connsiteY96" fmla="*/ 207895 h 1071444"/>
                  <a:gd name="connsiteX97" fmla="*/ 1173283 w 1289479"/>
                  <a:gd name="connsiteY97" fmla="*/ 277996 h 1071444"/>
                  <a:gd name="connsiteX98" fmla="*/ 1153929 w 1289479"/>
                  <a:gd name="connsiteY98" fmla="*/ 314665 h 1071444"/>
                  <a:gd name="connsiteX99" fmla="*/ 1150481 w 1289479"/>
                  <a:gd name="connsiteY99" fmla="*/ 319240 h 1071444"/>
                  <a:gd name="connsiteX100" fmla="*/ 1144850 w 1289479"/>
                  <a:gd name="connsiteY100" fmla="*/ 325575 h 1071444"/>
                  <a:gd name="connsiteX101" fmla="*/ 1063071 w 1289479"/>
                  <a:gd name="connsiteY101" fmla="*/ 375757 h 1071444"/>
                  <a:gd name="connsiteX102" fmla="*/ 922808 w 1289479"/>
                  <a:gd name="connsiteY102" fmla="*/ 443043 h 1071444"/>
                  <a:gd name="connsiteX103" fmla="*/ 961235 w 1289479"/>
                  <a:gd name="connsiteY103" fmla="*/ 557837 h 1071444"/>
                  <a:gd name="connsiteX104" fmla="*/ 1063846 w 1289479"/>
                  <a:gd name="connsiteY104" fmla="*/ 611046 h 1071444"/>
                  <a:gd name="connsiteX105" fmla="*/ 1083551 w 1289479"/>
                  <a:gd name="connsiteY105" fmla="*/ 647504 h 1071444"/>
                  <a:gd name="connsiteX106" fmla="*/ 1058004 w 1289479"/>
                  <a:gd name="connsiteY106" fmla="*/ 682203 h 1071444"/>
                  <a:gd name="connsiteX107" fmla="*/ 1060116 w 1289479"/>
                  <a:gd name="connsiteY107" fmla="*/ 742661 h 1071444"/>
                  <a:gd name="connsiteX108" fmla="*/ 1104242 w 1289479"/>
                  <a:gd name="connsiteY108" fmla="*/ 806287 h 1071444"/>
                  <a:gd name="connsiteX109" fmla="*/ 1123596 w 1289479"/>
                  <a:gd name="connsiteY109" fmla="*/ 827332 h 1071444"/>
                  <a:gd name="connsiteX110" fmla="*/ 1116910 w 1289479"/>
                  <a:gd name="connsiteY110" fmla="*/ 832892 h 1071444"/>
                  <a:gd name="connsiteX111" fmla="*/ 1039495 w 1289479"/>
                  <a:gd name="connsiteY111" fmla="*/ 883426 h 1071444"/>
                  <a:gd name="connsiteX112" fmla="*/ 975310 w 1289479"/>
                  <a:gd name="connsiteY112" fmla="*/ 903415 h 1071444"/>
                  <a:gd name="connsiteX113" fmla="*/ 983193 w 1289479"/>
                  <a:gd name="connsiteY113" fmla="*/ 886946 h 1071444"/>
                  <a:gd name="connsiteX114" fmla="*/ 990441 w 1289479"/>
                  <a:gd name="connsiteY114" fmla="*/ 866112 h 1071444"/>
                  <a:gd name="connsiteX115" fmla="*/ 979744 w 1289479"/>
                  <a:gd name="connsiteY115" fmla="*/ 823038 h 1071444"/>
                  <a:gd name="connsiteX116" fmla="*/ 859680 w 1289479"/>
                  <a:gd name="connsiteY116" fmla="*/ 819449 h 1071444"/>
                  <a:gd name="connsiteX117" fmla="*/ 767696 w 1289479"/>
                  <a:gd name="connsiteY117" fmla="*/ 839297 h 1071444"/>
                  <a:gd name="connsiteX118" fmla="*/ 650376 w 1289479"/>
                  <a:gd name="connsiteY118" fmla="*/ 840704 h 1071444"/>
                  <a:gd name="connsiteX119" fmla="*/ 625744 w 1289479"/>
                  <a:gd name="connsiteY119" fmla="*/ 833455 h 1071444"/>
                  <a:gd name="connsiteX120" fmla="*/ 603927 w 1289479"/>
                  <a:gd name="connsiteY120" fmla="*/ 823320 h 1071444"/>
                  <a:gd name="connsiteX121" fmla="*/ 643127 w 1289479"/>
                  <a:gd name="connsiteY121" fmla="*/ 778556 h 1071444"/>
                  <a:gd name="connsiteX122" fmla="*/ 682046 w 1289479"/>
                  <a:gd name="connsiteY122" fmla="*/ 749840 h 1071444"/>
                  <a:gd name="connsiteX123" fmla="*/ 699148 w 1289479"/>
                  <a:gd name="connsiteY123" fmla="*/ 672068 h 1071444"/>
                  <a:gd name="connsiteX124" fmla="*/ 656358 w 1289479"/>
                  <a:gd name="connsiteY124" fmla="*/ 646941 h 1071444"/>
                  <a:gd name="connsiteX125" fmla="*/ 576550 w 1289479"/>
                  <a:gd name="connsiteY125" fmla="*/ 660173 h 1071444"/>
                  <a:gd name="connsiteX126" fmla="*/ 559026 w 1289479"/>
                  <a:gd name="connsiteY126" fmla="*/ 666508 h 1071444"/>
                  <a:gd name="connsiteX127" fmla="*/ 525596 w 1289479"/>
                  <a:gd name="connsiteY127" fmla="*/ 677135 h 1071444"/>
                  <a:gd name="connsiteX128" fmla="*/ 484003 w 1289479"/>
                  <a:gd name="connsiteY128" fmla="*/ 679458 h 1071444"/>
                  <a:gd name="connsiteX129" fmla="*/ 412147 w 1289479"/>
                  <a:gd name="connsiteY129" fmla="*/ 687411 h 1071444"/>
                  <a:gd name="connsiteX130" fmla="*/ 376254 w 1289479"/>
                  <a:gd name="connsiteY130" fmla="*/ 695716 h 1071444"/>
                  <a:gd name="connsiteX131" fmla="*/ 364009 w 1289479"/>
                  <a:gd name="connsiteY131" fmla="*/ 679810 h 1071444"/>
                  <a:gd name="connsiteX132" fmla="*/ 376043 w 1289479"/>
                  <a:gd name="connsiteY132" fmla="*/ 667282 h 1071444"/>
                  <a:gd name="connsiteX133" fmla="*/ 378225 w 1289479"/>
                  <a:gd name="connsiteY133" fmla="*/ 665452 h 1071444"/>
                  <a:gd name="connsiteX134" fmla="*/ 422070 w 1289479"/>
                  <a:gd name="connsiteY134" fmla="*/ 629416 h 1071444"/>
                  <a:gd name="connsiteX135" fmla="*/ 424252 w 1289479"/>
                  <a:gd name="connsiteY135" fmla="*/ 627586 h 1071444"/>
                  <a:gd name="connsiteX136" fmla="*/ 436216 w 1289479"/>
                  <a:gd name="connsiteY136" fmla="*/ 611680 h 1071444"/>
                  <a:gd name="connsiteX137" fmla="*/ 457682 w 1289479"/>
                  <a:gd name="connsiteY137" fmla="*/ 565157 h 1071444"/>
                  <a:gd name="connsiteX138" fmla="*/ 465564 w 1289479"/>
                  <a:gd name="connsiteY138" fmla="*/ 478234 h 1071444"/>
                  <a:gd name="connsiteX139" fmla="*/ 444169 w 1289479"/>
                  <a:gd name="connsiteY139" fmla="*/ 443747 h 1071444"/>
                  <a:gd name="connsiteX140" fmla="*/ 505961 w 1289479"/>
                  <a:gd name="connsiteY140" fmla="*/ 405740 h 1071444"/>
                  <a:gd name="connsiteX141" fmla="*/ 608501 w 1289479"/>
                  <a:gd name="connsiteY141" fmla="*/ 382444 h 1071444"/>
                  <a:gd name="connsiteX142" fmla="*/ 697529 w 1289479"/>
                  <a:gd name="connsiteY142" fmla="*/ 325786 h 1071444"/>
                  <a:gd name="connsiteX143" fmla="*/ 703793 w 1289479"/>
                  <a:gd name="connsiteY143" fmla="*/ 279967 h 1071444"/>
                  <a:gd name="connsiteX144" fmla="*/ 647772 w 1289479"/>
                  <a:gd name="connsiteY144" fmla="*/ 232248 h 1071444"/>
                  <a:gd name="connsiteX145" fmla="*/ 653895 w 1289479"/>
                  <a:gd name="connsiteY145" fmla="*/ 221972 h 1071444"/>
                  <a:gd name="connsiteX146" fmla="*/ 661777 w 1289479"/>
                  <a:gd name="connsiteY146" fmla="*/ 213878 h 1071444"/>
                  <a:gd name="connsiteX147" fmla="*/ 694503 w 1289479"/>
                  <a:gd name="connsiteY147" fmla="*/ 182839 h 1071444"/>
                  <a:gd name="connsiteX148" fmla="*/ 681201 w 1289479"/>
                  <a:gd name="connsiteY148" fmla="*/ 102884 h 1071444"/>
                  <a:gd name="connsiteX149" fmla="*/ 663889 w 1289479"/>
                  <a:gd name="connsiteY149" fmla="*/ 88245 h 1071444"/>
                  <a:gd name="connsiteX150" fmla="*/ 308340 w 1289479"/>
                  <a:gd name="connsiteY150" fmla="*/ 495689 h 1071444"/>
                  <a:gd name="connsiteX151" fmla="*/ 325301 w 1289479"/>
                  <a:gd name="connsiteY151" fmla="*/ 654543 h 1071444"/>
                  <a:gd name="connsiteX152" fmla="*/ 352326 w 1289479"/>
                  <a:gd name="connsiteY152" fmla="*/ 707470 h 1071444"/>
                  <a:gd name="connsiteX153" fmla="*/ 317489 w 1289479"/>
                  <a:gd name="connsiteY153" fmla="*/ 760468 h 1071444"/>
                  <a:gd name="connsiteX154" fmla="*/ 309677 w 1289479"/>
                  <a:gd name="connsiteY154" fmla="*/ 780598 h 1071444"/>
                  <a:gd name="connsiteX155" fmla="*/ 308340 w 1289479"/>
                  <a:gd name="connsiteY155" fmla="*/ 783342 h 1071444"/>
                  <a:gd name="connsiteX156" fmla="*/ 260131 w 1289479"/>
                  <a:gd name="connsiteY156" fmla="*/ 775600 h 1071444"/>
                  <a:gd name="connsiteX157" fmla="*/ 113253 w 1289479"/>
                  <a:gd name="connsiteY157" fmla="*/ 775952 h 1071444"/>
                  <a:gd name="connsiteX158" fmla="*/ 64410 w 1289479"/>
                  <a:gd name="connsiteY158" fmla="*/ 783202 h 1071444"/>
                  <a:gd name="connsiteX159" fmla="*/ 36118 w 1289479"/>
                  <a:gd name="connsiteY159" fmla="*/ 783131 h 1071444"/>
                  <a:gd name="connsiteX160" fmla="*/ 13668 w 1289479"/>
                  <a:gd name="connsiteY160" fmla="*/ 840282 h 1071444"/>
                  <a:gd name="connsiteX161" fmla="*/ 47168 w 1289479"/>
                  <a:gd name="connsiteY161" fmla="*/ 952683 h 1071444"/>
                  <a:gd name="connsiteX162" fmla="*/ 130143 w 1289479"/>
                  <a:gd name="connsiteY162" fmla="*/ 960918 h 1071444"/>
                  <a:gd name="connsiteX163" fmla="*/ 163784 w 1289479"/>
                  <a:gd name="connsiteY163" fmla="*/ 965915 h 1071444"/>
                  <a:gd name="connsiteX164" fmla="*/ 300317 w 1289479"/>
                  <a:gd name="connsiteY164" fmla="*/ 951134 h 1071444"/>
                  <a:gd name="connsiteX165" fmla="*/ 332479 w 1289479"/>
                  <a:gd name="connsiteY165" fmla="*/ 942900 h 1071444"/>
                  <a:gd name="connsiteX166" fmla="*/ 368231 w 1289479"/>
                  <a:gd name="connsiteY166" fmla="*/ 979147 h 1071444"/>
                  <a:gd name="connsiteX167" fmla="*/ 414892 w 1289479"/>
                  <a:gd name="connsiteY167" fmla="*/ 1012367 h 1071444"/>
                  <a:gd name="connsiteX168" fmla="*/ 478373 w 1289479"/>
                  <a:gd name="connsiteY168" fmla="*/ 1048755 h 1071444"/>
                  <a:gd name="connsiteX169" fmla="*/ 516236 w 1289479"/>
                  <a:gd name="connsiteY169" fmla="*/ 1062691 h 1071444"/>
                  <a:gd name="connsiteX170" fmla="*/ 609346 w 1289479"/>
                  <a:gd name="connsiteY170" fmla="*/ 1068392 h 1071444"/>
                  <a:gd name="connsiteX171" fmla="*/ 693377 w 1289479"/>
                  <a:gd name="connsiteY171" fmla="*/ 1052556 h 1071444"/>
                  <a:gd name="connsiteX172" fmla="*/ 732929 w 1289479"/>
                  <a:gd name="connsiteY172" fmla="*/ 1040168 h 1071444"/>
                  <a:gd name="connsiteX173" fmla="*/ 814004 w 1289479"/>
                  <a:gd name="connsiteY173" fmla="*/ 1021376 h 1071444"/>
                  <a:gd name="connsiteX174" fmla="*/ 896065 w 1289479"/>
                  <a:gd name="connsiteY174" fmla="*/ 975698 h 1071444"/>
                  <a:gd name="connsiteX175" fmla="*/ 941599 w 1289479"/>
                  <a:gd name="connsiteY175" fmla="*/ 945293 h 1071444"/>
                  <a:gd name="connsiteX176" fmla="*/ 1044281 w 1289479"/>
                  <a:gd name="connsiteY176" fmla="*/ 920096 h 1071444"/>
                  <a:gd name="connsiteX177" fmla="*/ 1064197 w 1289479"/>
                  <a:gd name="connsiteY177" fmla="*/ 912072 h 1071444"/>
                  <a:gd name="connsiteX178" fmla="*/ 1139572 w 1289479"/>
                  <a:gd name="connsiteY178" fmla="*/ 863579 h 1071444"/>
                  <a:gd name="connsiteX179" fmla="*/ 1155266 w 1289479"/>
                  <a:gd name="connsiteY179" fmla="*/ 851262 h 1071444"/>
                  <a:gd name="connsiteX180" fmla="*/ 1229022 w 1289479"/>
                  <a:gd name="connsiteY180" fmla="*/ 749348 h 1071444"/>
                  <a:gd name="connsiteX181" fmla="*/ 1281806 w 1289479"/>
                  <a:gd name="connsiteY181" fmla="*/ 570506 h 1071444"/>
                  <a:gd name="connsiteX182" fmla="*/ 1287014 w 1289479"/>
                  <a:gd name="connsiteY182" fmla="*/ 371957 h 1071444"/>
                  <a:gd name="connsiteX183" fmla="*/ 1275120 w 1289479"/>
                  <a:gd name="connsiteY183" fmla="*/ 319874 h 1071444"/>
                  <a:gd name="connsiteX184" fmla="*/ 1246265 w 1289479"/>
                  <a:gd name="connsiteY184" fmla="*/ 256881 h 1071444"/>
                  <a:gd name="connsiteX185" fmla="*/ 1233808 w 1289479"/>
                  <a:gd name="connsiteY185" fmla="*/ 237315 h 1071444"/>
                  <a:gd name="connsiteX186" fmla="*/ 1147243 w 1289479"/>
                  <a:gd name="connsiteY186" fmla="*/ 136105 h 1071444"/>
                  <a:gd name="connsiteX187" fmla="*/ 1131197 w 1289479"/>
                  <a:gd name="connsiteY187" fmla="*/ 120269 h 1071444"/>
                  <a:gd name="connsiteX188" fmla="*/ 1044069 w 1289479"/>
                  <a:gd name="connsiteY188" fmla="*/ 51646 h 1071444"/>
                  <a:gd name="connsiteX189" fmla="*/ 1003039 w 1289479"/>
                  <a:gd name="connsiteY189" fmla="*/ 32643 h 1071444"/>
                  <a:gd name="connsiteX190" fmla="*/ 965528 w 1289479"/>
                  <a:gd name="connsiteY190" fmla="*/ 22226 h 1071444"/>
                  <a:gd name="connsiteX191" fmla="*/ 811612 w 1289479"/>
                  <a:gd name="connsiteY191" fmla="*/ 56 h 1071444"/>
                  <a:gd name="connsiteX192" fmla="*/ 788739 w 1289479"/>
                  <a:gd name="connsiteY192" fmla="*/ 5405 h 1071444"/>
                  <a:gd name="connsiteX193" fmla="*/ 750312 w 1289479"/>
                  <a:gd name="connsiteY193" fmla="*/ 14836 h 1071444"/>
                  <a:gd name="connsiteX194" fmla="*/ 737856 w 1289479"/>
                  <a:gd name="connsiteY194" fmla="*/ 18425 h 1071444"/>
                  <a:gd name="connsiteX195" fmla="*/ 713646 w 1289479"/>
                  <a:gd name="connsiteY195" fmla="*/ 26238 h 1071444"/>
                  <a:gd name="connsiteX196" fmla="*/ 693940 w 1289479"/>
                  <a:gd name="connsiteY196" fmla="*/ 34473 h 1071444"/>
                  <a:gd name="connsiteX197" fmla="*/ 584291 w 1289479"/>
                  <a:gd name="connsiteY197" fmla="*/ 80573 h 1071444"/>
                  <a:gd name="connsiteX198" fmla="*/ 533901 w 1289479"/>
                  <a:gd name="connsiteY198" fmla="*/ 118017 h 1071444"/>
                  <a:gd name="connsiteX199" fmla="*/ 494067 w 1289479"/>
                  <a:gd name="connsiteY199" fmla="*/ 150182 h 1071444"/>
                  <a:gd name="connsiteX200" fmla="*/ 414118 w 1289479"/>
                  <a:gd name="connsiteY200" fmla="*/ 237948 h 1071444"/>
                  <a:gd name="connsiteX201" fmla="*/ 362390 w 1289479"/>
                  <a:gd name="connsiteY201" fmla="*/ 325997 h 1071444"/>
                  <a:gd name="connsiteX202" fmla="*/ 308340 w 1289479"/>
                  <a:gd name="connsiteY202" fmla="*/ 495689 h 107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</a:cxnLst>
                <a:rect l="l" t="t" r="r" b="b"/>
                <a:pathLst>
                  <a:path w="1289479" h="1071444">
                    <a:moveTo>
                      <a:pt x="40341" y="899192"/>
                    </a:moveTo>
                    <a:cubicBezTo>
                      <a:pt x="40904" y="876459"/>
                      <a:pt x="42312" y="868505"/>
                      <a:pt x="47520" y="854288"/>
                    </a:cubicBezTo>
                    <a:cubicBezTo>
                      <a:pt x="49068" y="850135"/>
                      <a:pt x="49420" y="849009"/>
                      <a:pt x="50757" y="845561"/>
                    </a:cubicBezTo>
                    <a:cubicBezTo>
                      <a:pt x="51531" y="843660"/>
                      <a:pt x="53502" y="839226"/>
                      <a:pt x="54346" y="837115"/>
                    </a:cubicBezTo>
                    <a:cubicBezTo>
                      <a:pt x="57443" y="828950"/>
                      <a:pt x="58780" y="822897"/>
                      <a:pt x="60469" y="815296"/>
                    </a:cubicBezTo>
                    <a:cubicBezTo>
                      <a:pt x="90661" y="815296"/>
                      <a:pt x="98262" y="811214"/>
                      <a:pt x="136548" y="811355"/>
                    </a:cubicBezTo>
                    <a:cubicBezTo>
                      <a:pt x="150623" y="811355"/>
                      <a:pt x="164558" y="810651"/>
                      <a:pt x="177437" y="810088"/>
                    </a:cubicBezTo>
                    <a:cubicBezTo>
                      <a:pt x="189261" y="809595"/>
                      <a:pt x="195102" y="809102"/>
                      <a:pt x="205518" y="808117"/>
                    </a:cubicBezTo>
                    <a:cubicBezTo>
                      <a:pt x="240636" y="804739"/>
                      <a:pt x="275685" y="806850"/>
                      <a:pt x="305102" y="814522"/>
                    </a:cubicBezTo>
                    <a:cubicBezTo>
                      <a:pt x="321923" y="818886"/>
                      <a:pt x="311929" y="809243"/>
                      <a:pt x="319811" y="823883"/>
                    </a:cubicBezTo>
                    <a:cubicBezTo>
                      <a:pt x="325371" y="834229"/>
                      <a:pt x="324034" y="851965"/>
                      <a:pt x="322064" y="864845"/>
                    </a:cubicBezTo>
                    <a:cubicBezTo>
                      <a:pt x="315166" y="911368"/>
                      <a:pt x="349933" y="921151"/>
                      <a:pt x="200169" y="919462"/>
                    </a:cubicBezTo>
                    <a:cubicBezTo>
                      <a:pt x="192498" y="919392"/>
                      <a:pt x="189190" y="919603"/>
                      <a:pt x="182152" y="917632"/>
                    </a:cubicBezTo>
                    <a:cubicBezTo>
                      <a:pt x="181167" y="917351"/>
                      <a:pt x="180252" y="916788"/>
                      <a:pt x="179267" y="916506"/>
                    </a:cubicBezTo>
                    <a:cubicBezTo>
                      <a:pt x="178071" y="916084"/>
                      <a:pt x="174974" y="914465"/>
                      <a:pt x="173707" y="914043"/>
                    </a:cubicBezTo>
                    <a:cubicBezTo>
                      <a:pt x="168851" y="912354"/>
                      <a:pt x="176733" y="913269"/>
                      <a:pt x="164276" y="911368"/>
                    </a:cubicBezTo>
                    <a:cubicBezTo>
                      <a:pt x="154564" y="909961"/>
                      <a:pt x="131621" y="911157"/>
                      <a:pt x="120572" y="911227"/>
                    </a:cubicBezTo>
                    <a:cubicBezTo>
                      <a:pt x="79682" y="911298"/>
                      <a:pt x="92913" y="914817"/>
                      <a:pt x="59695" y="904189"/>
                    </a:cubicBezTo>
                    <a:cubicBezTo>
                      <a:pt x="51742" y="901655"/>
                      <a:pt x="47590" y="900811"/>
                      <a:pt x="40341" y="899192"/>
                    </a:cubicBezTo>
                    <a:close/>
                    <a:moveTo>
                      <a:pt x="352185" y="931146"/>
                    </a:moveTo>
                    <a:cubicBezTo>
                      <a:pt x="352044" y="906512"/>
                      <a:pt x="358941" y="888353"/>
                      <a:pt x="359856" y="866746"/>
                    </a:cubicBezTo>
                    <a:cubicBezTo>
                      <a:pt x="361827" y="820293"/>
                      <a:pt x="338391" y="815648"/>
                      <a:pt x="346696" y="786299"/>
                    </a:cubicBezTo>
                    <a:cubicBezTo>
                      <a:pt x="350637" y="772644"/>
                      <a:pt x="354297" y="761383"/>
                      <a:pt x="363938" y="751107"/>
                    </a:cubicBezTo>
                    <a:cubicBezTo>
                      <a:pt x="399127" y="713664"/>
                      <a:pt x="462467" y="723165"/>
                      <a:pt x="493856" y="717183"/>
                    </a:cubicBezTo>
                    <a:cubicBezTo>
                      <a:pt x="507157" y="714649"/>
                      <a:pt x="512084" y="712608"/>
                      <a:pt x="524329" y="711693"/>
                    </a:cubicBezTo>
                    <a:cubicBezTo>
                      <a:pt x="583165" y="707400"/>
                      <a:pt x="613005" y="681921"/>
                      <a:pt x="635878" y="679388"/>
                    </a:cubicBezTo>
                    <a:cubicBezTo>
                      <a:pt x="717376" y="670379"/>
                      <a:pt x="665859" y="718028"/>
                      <a:pt x="626940" y="742450"/>
                    </a:cubicBezTo>
                    <a:cubicBezTo>
                      <a:pt x="623421" y="744632"/>
                      <a:pt x="618143" y="747588"/>
                      <a:pt x="614272" y="749770"/>
                    </a:cubicBezTo>
                    <a:cubicBezTo>
                      <a:pt x="603152" y="756175"/>
                      <a:pt x="601534" y="756668"/>
                      <a:pt x="592455" y="763987"/>
                    </a:cubicBezTo>
                    <a:cubicBezTo>
                      <a:pt x="565641" y="785595"/>
                      <a:pt x="561348" y="828387"/>
                      <a:pt x="605053" y="854147"/>
                    </a:cubicBezTo>
                    <a:cubicBezTo>
                      <a:pt x="656358" y="884341"/>
                      <a:pt x="710830" y="883004"/>
                      <a:pt x="765233" y="880330"/>
                    </a:cubicBezTo>
                    <a:lnTo>
                      <a:pt x="911829" y="843520"/>
                    </a:lnTo>
                    <a:cubicBezTo>
                      <a:pt x="940966" y="832399"/>
                      <a:pt x="977492" y="832751"/>
                      <a:pt x="945400" y="877092"/>
                    </a:cubicBezTo>
                    <a:cubicBezTo>
                      <a:pt x="944907" y="877796"/>
                      <a:pt x="944133" y="878711"/>
                      <a:pt x="943640" y="879344"/>
                    </a:cubicBezTo>
                    <a:cubicBezTo>
                      <a:pt x="930832" y="896729"/>
                      <a:pt x="935688" y="894125"/>
                      <a:pt x="918234" y="909890"/>
                    </a:cubicBezTo>
                    <a:lnTo>
                      <a:pt x="878048" y="941633"/>
                    </a:lnTo>
                    <a:cubicBezTo>
                      <a:pt x="851586" y="957046"/>
                      <a:pt x="784586" y="996461"/>
                      <a:pt x="755591" y="998994"/>
                    </a:cubicBezTo>
                    <a:cubicBezTo>
                      <a:pt x="701611" y="1003640"/>
                      <a:pt x="717657" y="1006666"/>
                      <a:pt x="665718" y="1016942"/>
                    </a:cubicBezTo>
                    <a:cubicBezTo>
                      <a:pt x="611527" y="1027711"/>
                      <a:pt x="593018" y="1034678"/>
                      <a:pt x="543894" y="1031300"/>
                    </a:cubicBezTo>
                    <a:cubicBezTo>
                      <a:pt x="475346" y="1026514"/>
                      <a:pt x="457963" y="1004625"/>
                      <a:pt x="414751" y="980625"/>
                    </a:cubicBezTo>
                    <a:lnTo>
                      <a:pt x="393145" y="966196"/>
                    </a:lnTo>
                    <a:cubicBezTo>
                      <a:pt x="380970" y="957750"/>
                      <a:pt x="384137" y="960425"/>
                      <a:pt x="373439" y="949938"/>
                    </a:cubicBezTo>
                    <a:lnTo>
                      <a:pt x="352185" y="931146"/>
                    </a:lnTo>
                    <a:close/>
                    <a:moveTo>
                      <a:pt x="1139220" y="807554"/>
                    </a:moveTo>
                    <a:cubicBezTo>
                      <a:pt x="1130212" y="781724"/>
                      <a:pt x="1072150" y="741958"/>
                      <a:pt x="1087704" y="704092"/>
                    </a:cubicBezTo>
                    <a:lnTo>
                      <a:pt x="1090308" y="698532"/>
                    </a:lnTo>
                    <a:cubicBezTo>
                      <a:pt x="1105228" y="667282"/>
                      <a:pt x="1138165" y="667071"/>
                      <a:pt x="1109239" y="633569"/>
                    </a:cubicBezTo>
                    <a:cubicBezTo>
                      <a:pt x="1086578" y="607245"/>
                      <a:pt x="1091152" y="598588"/>
                      <a:pt x="1075669" y="575151"/>
                    </a:cubicBezTo>
                    <a:lnTo>
                      <a:pt x="1064901" y="562060"/>
                    </a:lnTo>
                    <a:cubicBezTo>
                      <a:pt x="1055189" y="551291"/>
                      <a:pt x="1050615" y="543197"/>
                      <a:pt x="1036680" y="538341"/>
                    </a:cubicBezTo>
                    <a:cubicBezTo>
                      <a:pt x="992834" y="523138"/>
                      <a:pt x="869392" y="529965"/>
                      <a:pt x="956519" y="464862"/>
                    </a:cubicBezTo>
                    <a:lnTo>
                      <a:pt x="986289" y="446562"/>
                    </a:lnTo>
                    <a:cubicBezTo>
                      <a:pt x="1031683" y="427348"/>
                      <a:pt x="985374" y="435019"/>
                      <a:pt x="1064479" y="412919"/>
                    </a:cubicBezTo>
                    <a:cubicBezTo>
                      <a:pt x="1073206" y="410456"/>
                      <a:pt x="1083199" y="406655"/>
                      <a:pt x="1090730" y="403207"/>
                    </a:cubicBezTo>
                    <a:lnTo>
                      <a:pt x="1150270" y="366889"/>
                    </a:lnTo>
                    <a:cubicBezTo>
                      <a:pt x="1158715" y="359851"/>
                      <a:pt x="1163008" y="358373"/>
                      <a:pt x="1170046" y="350701"/>
                    </a:cubicBezTo>
                    <a:lnTo>
                      <a:pt x="1214947" y="264272"/>
                    </a:lnTo>
                    <a:cubicBezTo>
                      <a:pt x="1226700" y="278981"/>
                      <a:pt x="1234934" y="299815"/>
                      <a:pt x="1241198" y="317903"/>
                    </a:cubicBezTo>
                    <a:cubicBezTo>
                      <a:pt x="1250628" y="345141"/>
                      <a:pt x="1259425" y="394268"/>
                      <a:pt x="1256470" y="425377"/>
                    </a:cubicBezTo>
                    <a:cubicBezTo>
                      <a:pt x="1255062" y="440298"/>
                      <a:pt x="1254992" y="452474"/>
                      <a:pt x="1255062" y="467818"/>
                    </a:cubicBezTo>
                    <a:cubicBezTo>
                      <a:pt x="1255414" y="503713"/>
                      <a:pt x="1243450" y="590283"/>
                      <a:pt x="1233878" y="626249"/>
                    </a:cubicBezTo>
                    <a:cubicBezTo>
                      <a:pt x="1230008" y="640888"/>
                      <a:pt x="1227685" y="649686"/>
                      <a:pt x="1224096" y="660525"/>
                    </a:cubicBezTo>
                    <a:cubicBezTo>
                      <a:pt x="1219662" y="673898"/>
                      <a:pt x="1217340" y="683470"/>
                      <a:pt x="1212343" y="696702"/>
                    </a:cubicBezTo>
                    <a:cubicBezTo>
                      <a:pt x="1207135" y="710637"/>
                      <a:pt x="1189259" y="746040"/>
                      <a:pt x="1181658" y="757864"/>
                    </a:cubicBezTo>
                    <a:lnTo>
                      <a:pt x="1153718" y="793900"/>
                    </a:lnTo>
                    <a:cubicBezTo>
                      <a:pt x="1142528" y="808539"/>
                      <a:pt x="1152451" y="802838"/>
                      <a:pt x="1139220" y="807554"/>
                    </a:cubicBezTo>
                    <a:close/>
                    <a:moveTo>
                      <a:pt x="671841" y="263990"/>
                    </a:moveTo>
                    <a:cubicBezTo>
                      <a:pt x="672193" y="341059"/>
                      <a:pt x="655795" y="341340"/>
                      <a:pt x="625181" y="349294"/>
                    </a:cubicBezTo>
                    <a:cubicBezTo>
                      <a:pt x="579928" y="361047"/>
                      <a:pt x="574157" y="331557"/>
                      <a:pt x="460145" y="387863"/>
                    </a:cubicBezTo>
                    <a:cubicBezTo>
                      <a:pt x="353311" y="440580"/>
                      <a:pt x="461200" y="476334"/>
                      <a:pt x="448321" y="519690"/>
                    </a:cubicBezTo>
                    <a:lnTo>
                      <a:pt x="415455" y="562975"/>
                    </a:lnTo>
                    <a:cubicBezTo>
                      <a:pt x="398494" y="591480"/>
                      <a:pt x="418481" y="582823"/>
                      <a:pt x="393004" y="604360"/>
                    </a:cubicBezTo>
                    <a:lnTo>
                      <a:pt x="356619" y="635821"/>
                    </a:lnTo>
                    <a:cubicBezTo>
                      <a:pt x="339869" y="613087"/>
                      <a:pt x="344233" y="575573"/>
                      <a:pt x="344233" y="543690"/>
                    </a:cubicBezTo>
                    <a:cubicBezTo>
                      <a:pt x="344303" y="527221"/>
                      <a:pt x="342825" y="503361"/>
                      <a:pt x="344303" y="487806"/>
                    </a:cubicBezTo>
                    <a:cubicBezTo>
                      <a:pt x="345992" y="469577"/>
                      <a:pt x="346062" y="481472"/>
                      <a:pt x="350074" y="465565"/>
                    </a:cubicBezTo>
                    <a:lnTo>
                      <a:pt x="375973" y="383640"/>
                    </a:lnTo>
                    <a:cubicBezTo>
                      <a:pt x="376254" y="382725"/>
                      <a:pt x="376606" y="381599"/>
                      <a:pt x="376958" y="380684"/>
                    </a:cubicBezTo>
                    <a:cubicBezTo>
                      <a:pt x="379914" y="372731"/>
                      <a:pt x="380899" y="370127"/>
                      <a:pt x="385404" y="361118"/>
                    </a:cubicBezTo>
                    <a:lnTo>
                      <a:pt x="440087" y="272084"/>
                    </a:lnTo>
                    <a:cubicBezTo>
                      <a:pt x="476895" y="207402"/>
                      <a:pt x="506594" y="188962"/>
                      <a:pt x="565641" y="141947"/>
                    </a:cubicBezTo>
                    <a:lnTo>
                      <a:pt x="581406" y="129630"/>
                    </a:lnTo>
                    <a:cubicBezTo>
                      <a:pt x="624336" y="100421"/>
                      <a:pt x="639186" y="105137"/>
                      <a:pt x="679864" y="131882"/>
                    </a:cubicBezTo>
                    <a:cubicBezTo>
                      <a:pt x="650024" y="191285"/>
                      <a:pt x="640171" y="178264"/>
                      <a:pt x="617017" y="205221"/>
                    </a:cubicBezTo>
                    <a:cubicBezTo>
                      <a:pt x="601393" y="223379"/>
                      <a:pt x="599141" y="248224"/>
                      <a:pt x="620184" y="259626"/>
                    </a:cubicBezTo>
                    <a:cubicBezTo>
                      <a:pt x="634752" y="267580"/>
                      <a:pt x="647561" y="263990"/>
                      <a:pt x="671841" y="263990"/>
                    </a:cubicBezTo>
                    <a:close/>
                    <a:moveTo>
                      <a:pt x="663889" y="88245"/>
                    </a:moveTo>
                    <a:cubicBezTo>
                      <a:pt x="673953" y="81488"/>
                      <a:pt x="668322" y="84374"/>
                      <a:pt x="679794" y="80081"/>
                    </a:cubicBezTo>
                    <a:lnTo>
                      <a:pt x="777549" y="46086"/>
                    </a:lnTo>
                    <a:cubicBezTo>
                      <a:pt x="805066" y="38133"/>
                      <a:pt x="857568" y="33839"/>
                      <a:pt x="889590" y="42496"/>
                    </a:cubicBezTo>
                    <a:lnTo>
                      <a:pt x="949904" y="53757"/>
                    </a:lnTo>
                    <a:cubicBezTo>
                      <a:pt x="966302" y="58051"/>
                      <a:pt x="975029" y="60585"/>
                      <a:pt x="991145" y="64526"/>
                    </a:cubicBezTo>
                    <a:lnTo>
                      <a:pt x="1041958" y="85570"/>
                    </a:lnTo>
                    <a:cubicBezTo>
                      <a:pt x="1069405" y="102040"/>
                      <a:pt x="1095023" y="122029"/>
                      <a:pt x="1117051" y="146310"/>
                    </a:cubicBezTo>
                    <a:lnTo>
                      <a:pt x="1149706" y="181572"/>
                    </a:lnTo>
                    <a:cubicBezTo>
                      <a:pt x="1150481" y="182417"/>
                      <a:pt x="1152803" y="184810"/>
                      <a:pt x="1153577" y="185654"/>
                    </a:cubicBezTo>
                    <a:lnTo>
                      <a:pt x="1171383" y="207895"/>
                    </a:lnTo>
                    <a:cubicBezTo>
                      <a:pt x="1186514" y="228306"/>
                      <a:pt x="1182432" y="254348"/>
                      <a:pt x="1173283" y="277996"/>
                    </a:cubicBezTo>
                    <a:lnTo>
                      <a:pt x="1153929" y="314665"/>
                    </a:lnTo>
                    <a:cubicBezTo>
                      <a:pt x="1153225" y="315651"/>
                      <a:pt x="1151184" y="318325"/>
                      <a:pt x="1150481" y="319240"/>
                    </a:cubicBezTo>
                    <a:cubicBezTo>
                      <a:pt x="1147525" y="322900"/>
                      <a:pt x="1149143" y="321422"/>
                      <a:pt x="1144850" y="325575"/>
                    </a:cubicBezTo>
                    <a:cubicBezTo>
                      <a:pt x="1128030" y="342115"/>
                      <a:pt x="1084818" y="370408"/>
                      <a:pt x="1063071" y="375757"/>
                    </a:cubicBezTo>
                    <a:cubicBezTo>
                      <a:pt x="1013455" y="387934"/>
                      <a:pt x="963416" y="411019"/>
                      <a:pt x="922808" y="443043"/>
                    </a:cubicBezTo>
                    <a:cubicBezTo>
                      <a:pt x="869392" y="485132"/>
                      <a:pt x="903455" y="545168"/>
                      <a:pt x="961235" y="557837"/>
                    </a:cubicBezTo>
                    <a:cubicBezTo>
                      <a:pt x="1021689" y="571139"/>
                      <a:pt x="1038650" y="554459"/>
                      <a:pt x="1063846" y="611046"/>
                    </a:cubicBezTo>
                    <a:cubicBezTo>
                      <a:pt x="1070461" y="625897"/>
                      <a:pt x="1074684" y="634272"/>
                      <a:pt x="1083551" y="647504"/>
                    </a:cubicBezTo>
                    <a:lnTo>
                      <a:pt x="1058004" y="682203"/>
                    </a:lnTo>
                    <a:cubicBezTo>
                      <a:pt x="1047659" y="704303"/>
                      <a:pt x="1046814" y="720209"/>
                      <a:pt x="1060116" y="742661"/>
                    </a:cubicBezTo>
                    <a:lnTo>
                      <a:pt x="1104242" y="806287"/>
                    </a:lnTo>
                    <a:cubicBezTo>
                      <a:pt x="1111914" y="815648"/>
                      <a:pt x="1113814" y="821138"/>
                      <a:pt x="1123596" y="827332"/>
                    </a:cubicBezTo>
                    <a:lnTo>
                      <a:pt x="1116910" y="832892"/>
                    </a:lnTo>
                    <a:cubicBezTo>
                      <a:pt x="1093475" y="853021"/>
                      <a:pt x="1067857" y="869843"/>
                      <a:pt x="1039495" y="883426"/>
                    </a:cubicBezTo>
                    <a:lnTo>
                      <a:pt x="975310" y="903415"/>
                    </a:lnTo>
                    <a:lnTo>
                      <a:pt x="983193" y="886946"/>
                    </a:lnTo>
                    <a:cubicBezTo>
                      <a:pt x="985515" y="881526"/>
                      <a:pt x="989597" y="870054"/>
                      <a:pt x="990441" y="866112"/>
                    </a:cubicBezTo>
                    <a:cubicBezTo>
                      <a:pt x="994875" y="843660"/>
                      <a:pt x="989949" y="833384"/>
                      <a:pt x="979744" y="823038"/>
                    </a:cubicBezTo>
                    <a:cubicBezTo>
                      <a:pt x="936251" y="779049"/>
                      <a:pt x="883678" y="810862"/>
                      <a:pt x="859680" y="819449"/>
                    </a:cubicBezTo>
                    <a:cubicBezTo>
                      <a:pt x="830825" y="829795"/>
                      <a:pt x="796269" y="834159"/>
                      <a:pt x="767696" y="839297"/>
                    </a:cubicBezTo>
                    <a:cubicBezTo>
                      <a:pt x="726243" y="846687"/>
                      <a:pt x="691828" y="850980"/>
                      <a:pt x="650376" y="840704"/>
                    </a:cubicBezTo>
                    <a:cubicBezTo>
                      <a:pt x="632641" y="836340"/>
                      <a:pt x="641438" y="840986"/>
                      <a:pt x="625744" y="833455"/>
                    </a:cubicBezTo>
                    <a:cubicBezTo>
                      <a:pt x="613287" y="827472"/>
                      <a:pt x="615398" y="826417"/>
                      <a:pt x="603927" y="823320"/>
                    </a:cubicBezTo>
                    <a:cubicBezTo>
                      <a:pt x="606531" y="792140"/>
                      <a:pt x="623140" y="791577"/>
                      <a:pt x="643127" y="778556"/>
                    </a:cubicBezTo>
                    <a:lnTo>
                      <a:pt x="682046" y="749840"/>
                    </a:lnTo>
                    <a:cubicBezTo>
                      <a:pt x="704004" y="730415"/>
                      <a:pt x="725399" y="703247"/>
                      <a:pt x="699148" y="672068"/>
                    </a:cubicBezTo>
                    <a:cubicBezTo>
                      <a:pt x="689436" y="660525"/>
                      <a:pt x="671700" y="651938"/>
                      <a:pt x="656358" y="646941"/>
                    </a:cubicBezTo>
                    <a:cubicBezTo>
                      <a:pt x="623703" y="636384"/>
                      <a:pt x="604560" y="649123"/>
                      <a:pt x="576550" y="660173"/>
                    </a:cubicBezTo>
                    <a:cubicBezTo>
                      <a:pt x="572327" y="661862"/>
                      <a:pt x="563811" y="664889"/>
                      <a:pt x="559026" y="666508"/>
                    </a:cubicBezTo>
                    <a:cubicBezTo>
                      <a:pt x="548328" y="670238"/>
                      <a:pt x="536997" y="674390"/>
                      <a:pt x="525596" y="677135"/>
                    </a:cubicBezTo>
                    <a:cubicBezTo>
                      <a:pt x="509691" y="681006"/>
                      <a:pt x="500823" y="678684"/>
                      <a:pt x="484003" y="679458"/>
                    </a:cubicBezTo>
                    <a:cubicBezTo>
                      <a:pt x="453952" y="680795"/>
                      <a:pt x="442058" y="686215"/>
                      <a:pt x="412147" y="687411"/>
                    </a:cubicBezTo>
                    <a:cubicBezTo>
                      <a:pt x="386178" y="688396"/>
                      <a:pt x="395116" y="690930"/>
                      <a:pt x="376254" y="695716"/>
                    </a:cubicBezTo>
                    <a:cubicBezTo>
                      <a:pt x="372102" y="683962"/>
                      <a:pt x="374425" y="690156"/>
                      <a:pt x="364009" y="679810"/>
                    </a:cubicBezTo>
                    <a:lnTo>
                      <a:pt x="376043" y="667282"/>
                    </a:lnTo>
                    <a:cubicBezTo>
                      <a:pt x="376677" y="666719"/>
                      <a:pt x="377592" y="666015"/>
                      <a:pt x="378225" y="665452"/>
                    </a:cubicBezTo>
                    <a:lnTo>
                      <a:pt x="422070" y="629416"/>
                    </a:lnTo>
                    <a:cubicBezTo>
                      <a:pt x="422704" y="628853"/>
                      <a:pt x="423619" y="628149"/>
                      <a:pt x="424252" y="627586"/>
                    </a:cubicBezTo>
                    <a:lnTo>
                      <a:pt x="436216" y="611680"/>
                    </a:lnTo>
                    <a:cubicBezTo>
                      <a:pt x="445225" y="593239"/>
                      <a:pt x="443676" y="583034"/>
                      <a:pt x="457682" y="565157"/>
                    </a:cubicBezTo>
                    <a:cubicBezTo>
                      <a:pt x="466549" y="553825"/>
                      <a:pt x="502512" y="530177"/>
                      <a:pt x="465564" y="478234"/>
                    </a:cubicBezTo>
                    <a:cubicBezTo>
                      <a:pt x="457259" y="466551"/>
                      <a:pt x="447477" y="459513"/>
                      <a:pt x="444169" y="443747"/>
                    </a:cubicBezTo>
                    <a:cubicBezTo>
                      <a:pt x="457611" y="425447"/>
                      <a:pt x="484707" y="415875"/>
                      <a:pt x="505961" y="405740"/>
                    </a:cubicBezTo>
                    <a:lnTo>
                      <a:pt x="608501" y="382444"/>
                    </a:lnTo>
                    <a:cubicBezTo>
                      <a:pt x="664452" y="381881"/>
                      <a:pt x="682398" y="385329"/>
                      <a:pt x="697529" y="325786"/>
                    </a:cubicBezTo>
                    <a:lnTo>
                      <a:pt x="703793" y="279967"/>
                    </a:lnTo>
                    <a:cubicBezTo>
                      <a:pt x="703793" y="251251"/>
                      <a:pt x="668252" y="223590"/>
                      <a:pt x="647772" y="232248"/>
                    </a:cubicBezTo>
                    <a:cubicBezTo>
                      <a:pt x="650939" y="223450"/>
                      <a:pt x="648968" y="228165"/>
                      <a:pt x="653895" y="221972"/>
                    </a:cubicBezTo>
                    <a:cubicBezTo>
                      <a:pt x="660088" y="214089"/>
                      <a:pt x="655302" y="219931"/>
                      <a:pt x="661777" y="213878"/>
                    </a:cubicBezTo>
                    <a:lnTo>
                      <a:pt x="694503" y="182839"/>
                    </a:lnTo>
                    <a:cubicBezTo>
                      <a:pt x="717728" y="154404"/>
                      <a:pt x="709423" y="123999"/>
                      <a:pt x="681201" y="102884"/>
                    </a:cubicBezTo>
                    <a:cubicBezTo>
                      <a:pt x="670363" y="94790"/>
                      <a:pt x="671278" y="98380"/>
                      <a:pt x="663889" y="88245"/>
                    </a:cubicBezTo>
                    <a:close/>
                    <a:moveTo>
                      <a:pt x="308340" y="495689"/>
                    </a:moveTo>
                    <a:cubicBezTo>
                      <a:pt x="308340" y="538200"/>
                      <a:pt x="312844" y="617662"/>
                      <a:pt x="325301" y="654543"/>
                    </a:cubicBezTo>
                    <a:cubicBezTo>
                      <a:pt x="331353" y="672631"/>
                      <a:pt x="338391" y="694449"/>
                      <a:pt x="352326" y="707470"/>
                    </a:cubicBezTo>
                    <a:cubicBezTo>
                      <a:pt x="334520" y="724503"/>
                      <a:pt x="325019" y="736749"/>
                      <a:pt x="317489" y="760468"/>
                    </a:cubicBezTo>
                    <a:lnTo>
                      <a:pt x="309677" y="780598"/>
                    </a:lnTo>
                    <a:cubicBezTo>
                      <a:pt x="309396" y="781231"/>
                      <a:pt x="308903" y="782498"/>
                      <a:pt x="308340" y="783342"/>
                    </a:cubicBezTo>
                    <a:cubicBezTo>
                      <a:pt x="285678" y="783554"/>
                      <a:pt x="279837" y="777149"/>
                      <a:pt x="260131" y="775600"/>
                    </a:cubicBezTo>
                    <a:lnTo>
                      <a:pt x="113253" y="775952"/>
                    </a:lnTo>
                    <a:cubicBezTo>
                      <a:pt x="100444" y="776867"/>
                      <a:pt x="78556" y="782216"/>
                      <a:pt x="64410" y="783202"/>
                    </a:cubicBezTo>
                    <a:cubicBezTo>
                      <a:pt x="55543" y="783835"/>
                      <a:pt x="43860" y="782428"/>
                      <a:pt x="36118" y="783131"/>
                    </a:cubicBezTo>
                    <a:cubicBezTo>
                      <a:pt x="13035" y="785384"/>
                      <a:pt x="28377" y="796222"/>
                      <a:pt x="13668" y="840282"/>
                    </a:cubicBezTo>
                    <a:cubicBezTo>
                      <a:pt x="-5404" y="897644"/>
                      <a:pt x="-12583" y="923544"/>
                      <a:pt x="47168" y="952683"/>
                    </a:cubicBezTo>
                    <a:cubicBezTo>
                      <a:pt x="68211" y="962888"/>
                      <a:pt x="106637" y="962396"/>
                      <a:pt x="130143" y="960918"/>
                    </a:cubicBezTo>
                    <a:cubicBezTo>
                      <a:pt x="143797" y="960073"/>
                      <a:pt x="151327" y="964789"/>
                      <a:pt x="163784" y="965915"/>
                    </a:cubicBezTo>
                    <a:cubicBezTo>
                      <a:pt x="211007" y="970067"/>
                      <a:pt x="231206" y="951134"/>
                      <a:pt x="300317" y="951134"/>
                    </a:cubicBezTo>
                    <a:cubicBezTo>
                      <a:pt x="325794" y="951134"/>
                      <a:pt x="308973" y="945152"/>
                      <a:pt x="332479" y="942900"/>
                    </a:cubicBezTo>
                    <a:cubicBezTo>
                      <a:pt x="344514" y="960918"/>
                      <a:pt x="352889" y="965211"/>
                      <a:pt x="368231" y="979147"/>
                    </a:cubicBezTo>
                    <a:lnTo>
                      <a:pt x="414892" y="1012367"/>
                    </a:lnTo>
                    <a:cubicBezTo>
                      <a:pt x="437483" y="1024403"/>
                      <a:pt x="454655" y="1038620"/>
                      <a:pt x="478373" y="1048755"/>
                    </a:cubicBezTo>
                    <a:lnTo>
                      <a:pt x="516236" y="1062691"/>
                    </a:lnTo>
                    <a:cubicBezTo>
                      <a:pt x="547202" y="1066702"/>
                      <a:pt x="579013" y="1076345"/>
                      <a:pt x="609346" y="1068392"/>
                    </a:cubicBezTo>
                    <a:cubicBezTo>
                      <a:pt x="642846" y="1059523"/>
                      <a:pt x="668041" y="1058749"/>
                      <a:pt x="693377" y="1052556"/>
                    </a:cubicBezTo>
                    <a:cubicBezTo>
                      <a:pt x="707030" y="1049248"/>
                      <a:pt x="722935" y="1042280"/>
                      <a:pt x="732929" y="1040168"/>
                    </a:cubicBezTo>
                    <a:cubicBezTo>
                      <a:pt x="760376" y="1034326"/>
                      <a:pt x="788950" y="1031441"/>
                      <a:pt x="814004" y="1021376"/>
                    </a:cubicBezTo>
                    <a:lnTo>
                      <a:pt x="896065" y="975698"/>
                    </a:lnTo>
                    <a:cubicBezTo>
                      <a:pt x="910985" y="967674"/>
                      <a:pt x="925553" y="951557"/>
                      <a:pt x="941599" y="945293"/>
                    </a:cubicBezTo>
                    <a:cubicBezTo>
                      <a:pt x="975662" y="932131"/>
                      <a:pt x="1010640" y="930794"/>
                      <a:pt x="1044281" y="920096"/>
                    </a:cubicBezTo>
                    <a:cubicBezTo>
                      <a:pt x="1056808" y="916084"/>
                      <a:pt x="1055259" y="916084"/>
                      <a:pt x="1064197" y="912072"/>
                    </a:cubicBezTo>
                    <a:cubicBezTo>
                      <a:pt x="1092067" y="899474"/>
                      <a:pt x="1116629" y="882863"/>
                      <a:pt x="1139572" y="863579"/>
                    </a:cubicBezTo>
                    <a:cubicBezTo>
                      <a:pt x="1144850" y="859144"/>
                      <a:pt x="1150481" y="855203"/>
                      <a:pt x="1155266" y="851262"/>
                    </a:cubicBezTo>
                    <a:lnTo>
                      <a:pt x="1229022" y="749348"/>
                    </a:lnTo>
                    <a:cubicBezTo>
                      <a:pt x="1252599" y="710567"/>
                      <a:pt x="1275472" y="618647"/>
                      <a:pt x="1281806" y="570506"/>
                    </a:cubicBezTo>
                    <a:cubicBezTo>
                      <a:pt x="1290251" y="506035"/>
                      <a:pt x="1291307" y="433682"/>
                      <a:pt x="1287014" y="371957"/>
                    </a:cubicBezTo>
                    <a:cubicBezTo>
                      <a:pt x="1285676" y="352039"/>
                      <a:pt x="1280328" y="337892"/>
                      <a:pt x="1275120" y="319874"/>
                    </a:cubicBezTo>
                    <a:lnTo>
                      <a:pt x="1246265" y="256881"/>
                    </a:lnTo>
                    <a:cubicBezTo>
                      <a:pt x="1241620" y="249280"/>
                      <a:pt x="1238946" y="244635"/>
                      <a:pt x="1233808" y="237315"/>
                    </a:cubicBezTo>
                    <a:lnTo>
                      <a:pt x="1147243" y="136105"/>
                    </a:lnTo>
                    <a:cubicBezTo>
                      <a:pt x="1141965" y="130756"/>
                      <a:pt x="1136405" y="125477"/>
                      <a:pt x="1131197" y="120269"/>
                    </a:cubicBezTo>
                    <a:cubicBezTo>
                      <a:pt x="1104594" y="93876"/>
                      <a:pt x="1078906" y="67482"/>
                      <a:pt x="1044069" y="51646"/>
                    </a:cubicBezTo>
                    <a:cubicBezTo>
                      <a:pt x="1027671" y="44185"/>
                      <a:pt x="1019930" y="37147"/>
                      <a:pt x="1003039" y="32643"/>
                    </a:cubicBezTo>
                    <a:lnTo>
                      <a:pt x="965528" y="22226"/>
                    </a:lnTo>
                    <a:cubicBezTo>
                      <a:pt x="941951" y="15188"/>
                      <a:pt x="833217" y="-1070"/>
                      <a:pt x="811612" y="56"/>
                    </a:cubicBezTo>
                    <a:cubicBezTo>
                      <a:pt x="791835" y="1182"/>
                      <a:pt x="801899" y="1604"/>
                      <a:pt x="788739" y="5405"/>
                    </a:cubicBezTo>
                    <a:lnTo>
                      <a:pt x="750312" y="14836"/>
                    </a:lnTo>
                    <a:cubicBezTo>
                      <a:pt x="745808" y="16314"/>
                      <a:pt x="742219" y="17088"/>
                      <a:pt x="737856" y="18425"/>
                    </a:cubicBezTo>
                    <a:cubicBezTo>
                      <a:pt x="729058" y="21100"/>
                      <a:pt x="723287" y="22930"/>
                      <a:pt x="713646" y="26238"/>
                    </a:cubicBezTo>
                    <a:cubicBezTo>
                      <a:pt x="706256" y="28701"/>
                      <a:pt x="701259" y="31094"/>
                      <a:pt x="693940" y="34473"/>
                    </a:cubicBezTo>
                    <a:lnTo>
                      <a:pt x="584291" y="80573"/>
                    </a:lnTo>
                    <a:cubicBezTo>
                      <a:pt x="569090" y="85641"/>
                      <a:pt x="547836" y="106263"/>
                      <a:pt x="533901" y="118017"/>
                    </a:cubicBezTo>
                    <a:lnTo>
                      <a:pt x="494067" y="150182"/>
                    </a:lnTo>
                    <a:cubicBezTo>
                      <a:pt x="464016" y="178898"/>
                      <a:pt x="436639" y="202194"/>
                      <a:pt x="414118" y="237948"/>
                    </a:cubicBezTo>
                    <a:lnTo>
                      <a:pt x="362390" y="325997"/>
                    </a:lnTo>
                    <a:cubicBezTo>
                      <a:pt x="336561" y="373787"/>
                      <a:pt x="308340" y="440580"/>
                      <a:pt x="308340" y="495689"/>
                    </a:cubicBezTo>
                    <a:close/>
                  </a:path>
                </a:pathLst>
              </a:custGeom>
              <a:solidFill>
                <a:srgbClr val="121212"/>
              </a:solidFill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091746D8-07D0-E80B-D302-F61EF89BE387}"/>
                  </a:ext>
                </a:extLst>
              </p:cNvPr>
              <p:cNvSpPr/>
              <p:nvPr/>
            </p:nvSpPr>
            <p:spPr>
              <a:xfrm>
                <a:off x="6312652" y="5301842"/>
                <a:ext cx="297379" cy="194481"/>
              </a:xfrm>
              <a:custGeom>
                <a:avLst/>
                <a:gdLst>
                  <a:gd name="connsiteX0" fmla="*/ 36191 w 297379"/>
                  <a:gd name="connsiteY0" fmla="*/ 77098 h 194481"/>
                  <a:gd name="connsiteX1" fmla="*/ 70746 w 297379"/>
                  <a:gd name="connsiteY1" fmla="*/ 47397 h 194481"/>
                  <a:gd name="connsiteX2" fmla="*/ 116421 w 297379"/>
                  <a:gd name="connsiteY2" fmla="*/ 29168 h 194481"/>
                  <a:gd name="connsiteX3" fmla="*/ 115717 w 297379"/>
                  <a:gd name="connsiteY3" fmla="*/ 36699 h 194481"/>
                  <a:gd name="connsiteX4" fmla="*/ 112480 w 297379"/>
                  <a:gd name="connsiteY4" fmla="*/ 45215 h 194481"/>
                  <a:gd name="connsiteX5" fmla="*/ 150554 w 297379"/>
                  <a:gd name="connsiteY5" fmla="*/ 55491 h 194481"/>
                  <a:gd name="connsiteX6" fmla="*/ 243875 w 297379"/>
                  <a:gd name="connsiteY6" fmla="*/ 85474 h 194481"/>
                  <a:gd name="connsiteX7" fmla="*/ 246550 w 297379"/>
                  <a:gd name="connsiteY7" fmla="*/ 86741 h 194481"/>
                  <a:gd name="connsiteX8" fmla="*/ 251898 w 297379"/>
                  <a:gd name="connsiteY8" fmla="*/ 89345 h 194481"/>
                  <a:gd name="connsiteX9" fmla="*/ 259429 w 297379"/>
                  <a:gd name="connsiteY9" fmla="*/ 94060 h 194481"/>
                  <a:gd name="connsiteX10" fmla="*/ 258655 w 297379"/>
                  <a:gd name="connsiteY10" fmla="*/ 131293 h 194481"/>
                  <a:gd name="connsiteX11" fmla="*/ 256614 w 297379"/>
                  <a:gd name="connsiteY11" fmla="*/ 133404 h 194481"/>
                  <a:gd name="connsiteX12" fmla="*/ 254573 w 297379"/>
                  <a:gd name="connsiteY12" fmla="*/ 135375 h 194481"/>
                  <a:gd name="connsiteX13" fmla="*/ 229448 w 297379"/>
                  <a:gd name="connsiteY13" fmla="*/ 146284 h 194481"/>
                  <a:gd name="connsiteX14" fmla="*/ 161322 w 297379"/>
                  <a:gd name="connsiteY14" fmla="*/ 156349 h 194481"/>
                  <a:gd name="connsiteX15" fmla="*/ 151821 w 297379"/>
                  <a:gd name="connsiteY15" fmla="*/ 150648 h 194481"/>
                  <a:gd name="connsiteX16" fmla="*/ 151399 w 297379"/>
                  <a:gd name="connsiteY16" fmla="*/ 148325 h 194481"/>
                  <a:gd name="connsiteX17" fmla="*/ 150906 w 297379"/>
                  <a:gd name="connsiteY17" fmla="*/ 143117 h 194481"/>
                  <a:gd name="connsiteX18" fmla="*/ 89748 w 297379"/>
                  <a:gd name="connsiteY18" fmla="*/ 95820 h 194481"/>
                  <a:gd name="connsiteX19" fmla="*/ 36191 w 297379"/>
                  <a:gd name="connsiteY19" fmla="*/ 77098 h 194481"/>
                  <a:gd name="connsiteX20" fmla="*/ 108820 w 297379"/>
                  <a:gd name="connsiteY20" fmla="*/ 1437 h 194481"/>
                  <a:gd name="connsiteX21" fmla="*/ 23241 w 297379"/>
                  <a:gd name="connsiteY21" fmla="*/ 39795 h 194481"/>
                  <a:gd name="connsiteX22" fmla="*/ 7547 w 297379"/>
                  <a:gd name="connsiteY22" fmla="*/ 52394 h 194481"/>
                  <a:gd name="connsiteX23" fmla="*/ 8532 w 297379"/>
                  <a:gd name="connsiteY23" fmla="*/ 84911 h 194481"/>
                  <a:gd name="connsiteX24" fmla="*/ 16414 w 297379"/>
                  <a:gd name="connsiteY24" fmla="*/ 93145 h 194481"/>
                  <a:gd name="connsiteX25" fmla="*/ 103472 w 297379"/>
                  <a:gd name="connsiteY25" fmla="*/ 129955 h 194481"/>
                  <a:gd name="connsiteX26" fmla="*/ 188488 w 297379"/>
                  <a:gd name="connsiteY26" fmla="*/ 193300 h 194481"/>
                  <a:gd name="connsiteX27" fmla="*/ 281879 w 297379"/>
                  <a:gd name="connsiteY27" fmla="*/ 162613 h 194481"/>
                  <a:gd name="connsiteX28" fmla="*/ 286947 w 297379"/>
                  <a:gd name="connsiteY28" fmla="*/ 155715 h 194481"/>
                  <a:gd name="connsiteX29" fmla="*/ 273364 w 297379"/>
                  <a:gd name="connsiteY29" fmla="*/ 75972 h 194481"/>
                  <a:gd name="connsiteX30" fmla="*/ 236345 w 297379"/>
                  <a:gd name="connsiteY30" fmla="*/ 53027 h 194481"/>
                  <a:gd name="connsiteX31" fmla="*/ 193907 w 297379"/>
                  <a:gd name="connsiteY31" fmla="*/ 31701 h 194481"/>
                  <a:gd name="connsiteX32" fmla="*/ 147176 w 297379"/>
                  <a:gd name="connsiteY32" fmla="*/ 18470 h 194481"/>
                  <a:gd name="connsiteX33" fmla="*/ 117829 w 297379"/>
                  <a:gd name="connsiteY33" fmla="*/ 240 h 194481"/>
                  <a:gd name="connsiteX34" fmla="*/ 108820 w 297379"/>
                  <a:gd name="connsiteY34" fmla="*/ 1437 h 194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297379" h="194481">
                    <a:moveTo>
                      <a:pt x="36191" y="77098"/>
                    </a:moveTo>
                    <a:cubicBezTo>
                      <a:pt x="45410" y="64218"/>
                      <a:pt x="55896" y="56546"/>
                      <a:pt x="70746" y="47397"/>
                    </a:cubicBezTo>
                    <a:lnTo>
                      <a:pt x="116421" y="29168"/>
                    </a:lnTo>
                    <a:cubicBezTo>
                      <a:pt x="119659" y="36417"/>
                      <a:pt x="118251" y="27056"/>
                      <a:pt x="115717" y="36699"/>
                    </a:cubicBezTo>
                    <a:cubicBezTo>
                      <a:pt x="115506" y="37473"/>
                      <a:pt x="113184" y="42540"/>
                      <a:pt x="112480" y="45215"/>
                    </a:cubicBezTo>
                    <a:cubicBezTo>
                      <a:pt x="127752" y="52816"/>
                      <a:pt x="126978" y="58869"/>
                      <a:pt x="150554" y="55491"/>
                    </a:cubicBezTo>
                    <a:cubicBezTo>
                      <a:pt x="188910" y="49930"/>
                      <a:pt x="208827" y="67456"/>
                      <a:pt x="243875" y="85474"/>
                    </a:cubicBezTo>
                    <a:cubicBezTo>
                      <a:pt x="244650" y="85896"/>
                      <a:pt x="245705" y="86318"/>
                      <a:pt x="246550" y="86741"/>
                    </a:cubicBezTo>
                    <a:lnTo>
                      <a:pt x="251898" y="89345"/>
                    </a:lnTo>
                    <a:cubicBezTo>
                      <a:pt x="257106" y="92230"/>
                      <a:pt x="254643" y="89767"/>
                      <a:pt x="259429" y="94060"/>
                    </a:cubicBezTo>
                    <a:cubicBezTo>
                      <a:pt x="271745" y="105110"/>
                      <a:pt x="268437" y="120031"/>
                      <a:pt x="258655" y="131293"/>
                    </a:cubicBezTo>
                    <a:cubicBezTo>
                      <a:pt x="258092" y="131996"/>
                      <a:pt x="257247" y="132771"/>
                      <a:pt x="256614" y="133404"/>
                    </a:cubicBezTo>
                    <a:cubicBezTo>
                      <a:pt x="256051" y="133967"/>
                      <a:pt x="255206" y="134812"/>
                      <a:pt x="254573" y="135375"/>
                    </a:cubicBezTo>
                    <a:cubicBezTo>
                      <a:pt x="242820" y="145862"/>
                      <a:pt x="240286" y="143962"/>
                      <a:pt x="229448" y="146284"/>
                    </a:cubicBezTo>
                    <a:lnTo>
                      <a:pt x="161322" y="156349"/>
                    </a:lnTo>
                    <a:cubicBezTo>
                      <a:pt x="154918" y="155363"/>
                      <a:pt x="152595" y="155504"/>
                      <a:pt x="151821" y="150648"/>
                    </a:cubicBezTo>
                    <a:cubicBezTo>
                      <a:pt x="151751" y="150226"/>
                      <a:pt x="151469" y="148818"/>
                      <a:pt x="151399" y="148325"/>
                    </a:cubicBezTo>
                    <a:lnTo>
                      <a:pt x="150906" y="143117"/>
                    </a:lnTo>
                    <a:cubicBezTo>
                      <a:pt x="147880" y="108278"/>
                      <a:pt x="126978" y="104407"/>
                      <a:pt x="89748" y="95820"/>
                    </a:cubicBezTo>
                    <a:lnTo>
                      <a:pt x="36191" y="77098"/>
                    </a:lnTo>
                    <a:close/>
                    <a:moveTo>
                      <a:pt x="108820" y="1437"/>
                    </a:moveTo>
                    <a:cubicBezTo>
                      <a:pt x="66523" y="6786"/>
                      <a:pt x="64623" y="4534"/>
                      <a:pt x="23241" y="39795"/>
                    </a:cubicBezTo>
                    <a:lnTo>
                      <a:pt x="7547" y="52394"/>
                    </a:lnTo>
                    <a:cubicBezTo>
                      <a:pt x="298" y="60277"/>
                      <a:pt x="-5403" y="67315"/>
                      <a:pt x="8532" y="84911"/>
                    </a:cubicBezTo>
                    <a:lnTo>
                      <a:pt x="16414" y="93145"/>
                    </a:lnTo>
                    <a:cubicBezTo>
                      <a:pt x="42736" y="116935"/>
                      <a:pt x="97560" y="127140"/>
                      <a:pt x="103472" y="129955"/>
                    </a:cubicBezTo>
                    <a:cubicBezTo>
                      <a:pt x="130849" y="143047"/>
                      <a:pt x="104598" y="203646"/>
                      <a:pt x="188488" y="193300"/>
                    </a:cubicBezTo>
                    <a:cubicBezTo>
                      <a:pt x="212487" y="190344"/>
                      <a:pt x="269704" y="177886"/>
                      <a:pt x="281879" y="162613"/>
                    </a:cubicBezTo>
                    <a:cubicBezTo>
                      <a:pt x="284132" y="159798"/>
                      <a:pt x="284765" y="158671"/>
                      <a:pt x="286947" y="155715"/>
                    </a:cubicBezTo>
                    <a:cubicBezTo>
                      <a:pt x="306934" y="128618"/>
                      <a:pt x="295885" y="97439"/>
                      <a:pt x="273364" y="75972"/>
                    </a:cubicBezTo>
                    <a:cubicBezTo>
                      <a:pt x="259007" y="62318"/>
                      <a:pt x="254291" y="61051"/>
                      <a:pt x="236345" y="53027"/>
                    </a:cubicBezTo>
                    <a:cubicBezTo>
                      <a:pt x="221284" y="46271"/>
                      <a:pt x="209250" y="39092"/>
                      <a:pt x="193907" y="31701"/>
                    </a:cubicBezTo>
                    <a:cubicBezTo>
                      <a:pt x="177439" y="23819"/>
                      <a:pt x="158155" y="26000"/>
                      <a:pt x="147176" y="18470"/>
                    </a:cubicBezTo>
                    <a:cubicBezTo>
                      <a:pt x="139435" y="13191"/>
                      <a:pt x="138309" y="1578"/>
                      <a:pt x="117829" y="240"/>
                    </a:cubicBezTo>
                    <a:cubicBezTo>
                      <a:pt x="104387" y="-604"/>
                      <a:pt x="111987" y="1015"/>
                      <a:pt x="108820" y="1437"/>
                    </a:cubicBezTo>
                    <a:close/>
                  </a:path>
                </a:pathLst>
              </a:custGeom>
              <a:solidFill>
                <a:srgbClr val="121212"/>
              </a:solidFill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D053597A-21CA-52DF-E2FE-87DF1A919A99}"/>
                  </a:ext>
                </a:extLst>
              </p:cNvPr>
              <p:cNvSpPr/>
              <p:nvPr/>
            </p:nvSpPr>
            <p:spPr>
              <a:xfrm>
                <a:off x="6641051" y="5570662"/>
                <a:ext cx="126432" cy="127603"/>
              </a:xfrm>
              <a:custGeom>
                <a:avLst/>
                <a:gdLst>
                  <a:gd name="connsiteX0" fmla="*/ 0 w 126432"/>
                  <a:gd name="connsiteY0" fmla="*/ 127603 h 127603"/>
                  <a:gd name="connsiteX1" fmla="*/ 45464 w 126432"/>
                  <a:gd name="connsiteY1" fmla="*/ 89667 h 127603"/>
                  <a:gd name="connsiteX2" fmla="*/ 108311 w 126432"/>
                  <a:gd name="connsiteY2" fmla="*/ 40681 h 127603"/>
                  <a:gd name="connsiteX3" fmla="*/ 125343 w 126432"/>
                  <a:gd name="connsiteY3" fmla="*/ 6334 h 127603"/>
                  <a:gd name="connsiteX4" fmla="*/ 119642 w 126432"/>
                  <a:gd name="connsiteY4" fmla="*/ 0 h 127603"/>
                  <a:gd name="connsiteX5" fmla="*/ 72348 w 126432"/>
                  <a:gd name="connsiteY5" fmla="*/ 56588 h 127603"/>
                  <a:gd name="connsiteX6" fmla="*/ 0 w 126432"/>
                  <a:gd name="connsiteY6" fmla="*/ 127603 h 127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432" h="127603">
                    <a:moveTo>
                      <a:pt x="0" y="127603"/>
                    </a:moveTo>
                    <a:cubicBezTo>
                      <a:pt x="19776" y="123310"/>
                      <a:pt x="14498" y="115850"/>
                      <a:pt x="45464" y="89667"/>
                    </a:cubicBezTo>
                    <a:lnTo>
                      <a:pt x="108311" y="40681"/>
                    </a:lnTo>
                    <a:cubicBezTo>
                      <a:pt x="124569" y="28083"/>
                      <a:pt x="128721" y="14147"/>
                      <a:pt x="125343" y="6334"/>
                    </a:cubicBezTo>
                    <a:cubicBezTo>
                      <a:pt x="124709" y="4927"/>
                      <a:pt x="119994" y="352"/>
                      <a:pt x="119642" y="0"/>
                    </a:cubicBezTo>
                    <a:cubicBezTo>
                      <a:pt x="91421" y="21537"/>
                      <a:pt x="139981" y="915"/>
                      <a:pt x="72348" y="56588"/>
                    </a:cubicBezTo>
                    <a:lnTo>
                      <a:pt x="0" y="127603"/>
                    </a:lnTo>
                    <a:close/>
                  </a:path>
                </a:pathLst>
              </a:custGeom>
              <a:solidFill>
                <a:srgbClr val="121212"/>
              </a:solidFill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B300D4E0-383C-A4A0-BC30-9E1B570B2DED}"/>
                  </a:ext>
                </a:extLst>
              </p:cNvPr>
              <p:cNvSpPr/>
              <p:nvPr/>
            </p:nvSpPr>
            <p:spPr>
              <a:xfrm>
                <a:off x="6688767" y="5638581"/>
                <a:ext cx="75469" cy="87907"/>
              </a:xfrm>
              <a:custGeom>
                <a:avLst/>
                <a:gdLst>
                  <a:gd name="connsiteX0" fmla="*/ 0 w 75469"/>
                  <a:gd name="connsiteY0" fmla="*/ 87908 h 87907"/>
                  <a:gd name="connsiteX1" fmla="*/ 22310 w 75469"/>
                  <a:gd name="connsiteY1" fmla="*/ 70312 h 87907"/>
                  <a:gd name="connsiteX2" fmla="*/ 39904 w 75469"/>
                  <a:gd name="connsiteY2" fmla="*/ 52013 h 87907"/>
                  <a:gd name="connsiteX3" fmla="*/ 41945 w 75469"/>
                  <a:gd name="connsiteY3" fmla="*/ 49972 h 87907"/>
                  <a:gd name="connsiteX4" fmla="*/ 71926 w 75469"/>
                  <a:gd name="connsiteY4" fmla="*/ 0 h 87907"/>
                  <a:gd name="connsiteX5" fmla="*/ 42367 w 75469"/>
                  <a:gd name="connsiteY5" fmla="*/ 38499 h 87907"/>
                  <a:gd name="connsiteX6" fmla="*/ 0 w 75469"/>
                  <a:gd name="connsiteY6" fmla="*/ 87908 h 87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469" h="87907">
                    <a:moveTo>
                      <a:pt x="0" y="87908"/>
                    </a:moveTo>
                    <a:cubicBezTo>
                      <a:pt x="13794" y="84318"/>
                      <a:pt x="12950" y="81151"/>
                      <a:pt x="22310" y="70312"/>
                    </a:cubicBezTo>
                    <a:lnTo>
                      <a:pt x="39904" y="52013"/>
                    </a:lnTo>
                    <a:cubicBezTo>
                      <a:pt x="40467" y="51379"/>
                      <a:pt x="41312" y="50605"/>
                      <a:pt x="41945" y="49972"/>
                    </a:cubicBezTo>
                    <a:cubicBezTo>
                      <a:pt x="67352" y="24493"/>
                      <a:pt x="82835" y="17736"/>
                      <a:pt x="71926" y="0"/>
                    </a:cubicBezTo>
                    <a:cubicBezTo>
                      <a:pt x="55950" y="11683"/>
                      <a:pt x="70167" y="13936"/>
                      <a:pt x="42367" y="38499"/>
                    </a:cubicBezTo>
                    <a:cubicBezTo>
                      <a:pt x="31459" y="48142"/>
                      <a:pt x="3378" y="75591"/>
                      <a:pt x="0" y="87908"/>
                    </a:cubicBezTo>
                    <a:close/>
                  </a:path>
                </a:pathLst>
              </a:custGeom>
              <a:solidFill>
                <a:srgbClr val="121212"/>
              </a:solidFill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E0FA18D4-795E-0477-3109-F10E081B6F83}"/>
                  </a:ext>
                </a:extLst>
              </p:cNvPr>
              <p:cNvSpPr/>
              <p:nvPr/>
            </p:nvSpPr>
            <p:spPr>
              <a:xfrm>
                <a:off x="6033669" y="5471071"/>
                <a:ext cx="55479" cy="71649"/>
              </a:xfrm>
              <a:custGeom>
                <a:avLst/>
                <a:gdLst>
                  <a:gd name="connsiteX0" fmla="*/ 3963 w 55479"/>
                  <a:gd name="connsiteY0" fmla="*/ 71649 h 71649"/>
                  <a:gd name="connsiteX1" fmla="*/ 21769 w 55479"/>
                  <a:gd name="connsiteY1" fmla="*/ 41596 h 71649"/>
                  <a:gd name="connsiteX2" fmla="*/ 26343 w 55479"/>
                  <a:gd name="connsiteY2" fmla="*/ 34136 h 71649"/>
                  <a:gd name="connsiteX3" fmla="*/ 55480 w 55479"/>
                  <a:gd name="connsiteY3" fmla="*/ 0 h 71649"/>
                  <a:gd name="connsiteX4" fmla="*/ 2133 w 55479"/>
                  <a:gd name="connsiteY4" fmla="*/ 58417 h 71649"/>
                  <a:gd name="connsiteX5" fmla="*/ 3963 w 55479"/>
                  <a:gd name="connsiteY5" fmla="*/ 71649 h 71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479" h="71649">
                    <a:moveTo>
                      <a:pt x="3963" y="71649"/>
                    </a:moveTo>
                    <a:cubicBezTo>
                      <a:pt x="18883" y="60107"/>
                      <a:pt x="4033" y="71368"/>
                      <a:pt x="21769" y="41596"/>
                    </a:cubicBezTo>
                    <a:lnTo>
                      <a:pt x="26343" y="34136"/>
                    </a:lnTo>
                    <a:cubicBezTo>
                      <a:pt x="48371" y="6827"/>
                      <a:pt x="53650" y="23578"/>
                      <a:pt x="55480" y="0"/>
                    </a:cubicBezTo>
                    <a:cubicBezTo>
                      <a:pt x="35352" y="4927"/>
                      <a:pt x="5019" y="48916"/>
                      <a:pt x="2133" y="58417"/>
                    </a:cubicBezTo>
                    <a:cubicBezTo>
                      <a:pt x="-2934" y="75380"/>
                      <a:pt x="2415" y="69116"/>
                      <a:pt x="3963" y="71649"/>
                    </a:cubicBezTo>
                    <a:close/>
                  </a:path>
                </a:pathLst>
              </a:custGeom>
              <a:solidFill>
                <a:srgbClr val="121212"/>
              </a:solidFill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0EEDC560-A1B9-254E-BA06-A30B2A84ABF0}"/>
                  </a:ext>
                </a:extLst>
              </p:cNvPr>
              <p:cNvSpPr/>
              <p:nvPr/>
            </p:nvSpPr>
            <p:spPr>
              <a:xfrm>
                <a:off x="5993041" y="5406722"/>
                <a:ext cx="128314" cy="136011"/>
              </a:xfrm>
              <a:custGeom>
                <a:avLst/>
                <a:gdLst>
                  <a:gd name="connsiteX0" fmla="*/ 4616 w 128314"/>
                  <a:gd name="connsiteY0" fmla="*/ 135998 h 136011"/>
                  <a:gd name="connsiteX1" fmla="*/ 6164 w 128314"/>
                  <a:gd name="connsiteY1" fmla="*/ 133534 h 136011"/>
                  <a:gd name="connsiteX2" fmla="*/ 36145 w 128314"/>
                  <a:gd name="connsiteY2" fmla="*/ 91586 h 136011"/>
                  <a:gd name="connsiteX3" fmla="*/ 45013 w 128314"/>
                  <a:gd name="connsiteY3" fmla="*/ 80536 h 136011"/>
                  <a:gd name="connsiteX4" fmla="*/ 119684 w 128314"/>
                  <a:gd name="connsiteY4" fmla="*/ 11350 h 136011"/>
                  <a:gd name="connsiteX5" fmla="*/ 126229 w 128314"/>
                  <a:gd name="connsiteY5" fmla="*/ 6001 h 136011"/>
                  <a:gd name="connsiteX6" fmla="*/ 128270 w 128314"/>
                  <a:gd name="connsiteY6" fmla="*/ 4171 h 136011"/>
                  <a:gd name="connsiteX7" fmla="*/ 117361 w 128314"/>
                  <a:gd name="connsiteY7" fmla="*/ 722 h 136011"/>
                  <a:gd name="connsiteX8" fmla="*/ 2153 w 128314"/>
                  <a:gd name="connsiteY8" fmla="*/ 122062 h 136011"/>
                  <a:gd name="connsiteX9" fmla="*/ 4616 w 128314"/>
                  <a:gd name="connsiteY9" fmla="*/ 135998 h 136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8314" h="136011">
                    <a:moveTo>
                      <a:pt x="4616" y="135998"/>
                    </a:moveTo>
                    <a:cubicBezTo>
                      <a:pt x="5179" y="135223"/>
                      <a:pt x="5953" y="132971"/>
                      <a:pt x="6164" y="133534"/>
                    </a:cubicBezTo>
                    <a:cubicBezTo>
                      <a:pt x="6305" y="134027"/>
                      <a:pt x="12498" y="117628"/>
                      <a:pt x="36145" y="91586"/>
                    </a:cubicBezTo>
                    <a:lnTo>
                      <a:pt x="45013" y="80536"/>
                    </a:lnTo>
                    <a:cubicBezTo>
                      <a:pt x="75064" y="41192"/>
                      <a:pt x="87240" y="35280"/>
                      <a:pt x="119684" y="11350"/>
                    </a:cubicBezTo>
                    <a:lnTo>
                      <a:pt x="126229" y="6001"/>
                    </a:lnTo>
                    <a:cubicBezTo>
                      <a:pt x="126651" y="5649"/>
                      <a:pt x="127566" y="4734"/>
                      <a:pt x="128270" y="4171"/>
                    </a:cubicBezTo>
                    <a:cubicBezTo>
                      <a:pt x="126511" y="3045"/>
                      <a:pt x="133478" y="-1811"/>
                      <a:pt x="117361" y="722"/>
                    </a:cubicBezTo>
                    <a:lnTo>
                      <a:pt x="2153" y="122062"/>
                    </a:lnTo>
                    <a:cubicBezTo>
                      <a:pt x="-3829" y="137828"/>
                      <a:pt x="4546" y="135857"/>
                      <a:pt x="4616" y="135998"/>
                    </a:cubicBezTo>
                    <a:close/>
                  </a:path>
                </a:pathLst>
              </a:custGeom>
              <a:solidFill>
                <a:srgbClr val="121212"/>
              </a:solidFill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181E3303-D2F2-394C-D6C3-DE6E1BFF0F80}"/>
                  </a:ext>
                </a:extLst>
              </p:cNvPr>
              <p:cNvSpPr/>
              <p:nvPr/>
            </p:nvSpPr>
            <p:spPr>
              <a:xfrm>
                <a:off x="6058666" y="6098108"/>
                <a:ext cx="34439" cy="59754"/>
              </a:xfrm>
              <a:custGeom>
                <a:avLst/>
                <a:gdLst>
                  <a:gd name="connsiteX0" fmla="*/ 2895 w 34439"/>
                  <a:gd name="connsiteY0" fmla="*/ 59755 h 59754"/>
                  <a:gd name="connsiteX1" fmla="*/ 31116 w 34439"/>
                  <a:gd name="connsiteY1" fmla="*/ 15695 h 59754"/>
                  <a:gd name="connsiteX2" fmla="*/ 30905 w 34439"/>
                  <a:gd name="connsiteY2" fmla="*/ 0 h 59754"/>
                  <a:gd name="connsiteX3" fmla="*/ 19504 w 34439"/>
                  <a:gd name="connsiteY3" fmla="*/ 12458 h 59754"/>
                  <a:gd name="connsiteX4" fmla="*/ 2895 w 34439"/>
                  <a:gd name="connsiteY4" fmla="*/ 59755 h 59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439" h="59754">
                    <a:moveTo>
                      <a:pt x="2895" y="59755"/>
                    </a:moveTo>
                    <a:lnTo>
                      <a:pt x="31116" y="15695"/>
                    </a:lnTo>
                    <a:cubicBezTo>
                      <a:pt x="37732" y="2604"/>
                      <a:pt x="32735" y="3097"/>
                      <a:pt x="30905" y="0"/>
                    </a:cubicBezTo>
                    <a:cubicBezTo>
                      <a:pt x="16337" y="5701"/>
                      <a:pt x="28160" y="-2252"/>
                      <a:pt x="19504" y="12458"/>
                    </a:cubicBezTo>
                    <a:cubicBezTo>
                      <a:pt x="5850" y="35754"/>
                      <a:pt x="-5551" y="46312"/>
                      <a:pt x="2895" y="59755"/>
                    </a:cubicBezTo>
                    <a:close/>
                  </a:path>
                </a:pathLst>
              </a:custGeom>
              <a:solidFill>
                <a:srgbClr val="121212"/>
              </a:solidFill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66747BF0-0656-0FE1-03C3-0C4EBE64CDC8}"/>
                  </a:ext>
                </a:extLst>
              </p:cNvPr>
              <p:cNvSpPr/>
              <p:nvPr/>
            </p:nvSpPr>
            <p:spPr>
              <a:xfrm>
                <a:off x="5771972" y="6053774"/>
                <a:ext cx="37565" cy="60314"/>
              </a:xfrm>
              <a:custGeom>
                <a:avLst/>
                <a:gdLst>
                  <a:gd name="connsiteX0" fmla="*/ 2166 w 37565"/>
                  <a:gd name="connsiteY0" fmla="*/ 56088 h 60314"/>
                  <a:gd name="connsiteX1" fmla="*/ 12230 w 37565"/>
                  <a:gd name="connsiteY1" fmla="*/ 51020 h 60314"/>
                  <a:gd name="connsiteX2" fmla="*/ 37566 w 37565"/>
                  <a:gd name="connsiteY2" fmla="*/ 626 h 60314"/>
                  <a:gd name="connsiteX3" fmla="*/ 17930 w 37565"/>
                  <a:gd name="connsiteY3" fmla="*/ 16251 h 60314"/>
                  <a:gd name="connsiteX4" fmla="*/ 2517 w 37565"/>
                  <a:gd name="connsiteY4" fmla="*/ 49120 h 60314"/>
                  <a:gd name="connsiteX5" fmla="*/ 2166 w 37565"/>
                  <a:gd name="connsiteY5" fmla="*/ 56088 h 60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7565" h="60314">
                    <a:moveTo>
                      <a:pt x="2166" y="56088"/>
                    </a:moveTo>
                    <a:cubicBezTo>
                      <a:pt x="6599" y="58270"/>
                      <a:pt x="125" y="66715"/>
                      <a:pt x="12230" y="51020"/>
                    </a:cubicBezTo>
                    <a:lnTo>
                      <a:pt x="37566" y="626"/>
                    </a:lnTo>
                    <a:cubicBezTo>
                      <a:pt x="13778" y="415"/>
                      <a:pt x="28557" y="-4371"/>
                      <a:pt x="17930" y="16251"/>
                    </a:cubicBezTo>
                    <a:lnTo>
                      <a:pt x="2517" y="49120"/>
                    </a:lnTo>
                    <a:cubicBezTo>
                      <a:pt x="-368" y="58340"/>
                      <a:pt x="-1142" y="49331"/>
                      <a:pt x="2166" y="56088"/>
                    </a:cubicBezTo>
                    <a:close/>
                  </a:path>
                </a:pathLst>
              </a:custGeom>
              <a:solidFill>
                <a:srgbClr val="121212"/>
              </a:solidFill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88AC0E23-AAF0-AFDB-B643-61AFDEA30078}"/>
                  </a:ext>
                </a:extLst>
              </p:cNvPr>
              <p:cNvSpPr/>
              <p:nvPr/>
            </p:nvSpPr>
            <p:spPr>
              <a:xfrm>
                <a:off x="6089571" y="6125980"/>
                <a:ext cx="31951" cy="51942"/>
              </a:xfrm>
              <a:custGeom>
                <a:avLst/>
                <a:gdLst>
                  <a:gd name="connsiteX0" fmla="*/ 0 w 31951"/>
                  <a:gd name="connsiteY0" fmla="*/ 51942 h 51942"/>
                  <a:gd name="connsiteX1" fmla="*/ 20621 w 31951"/>
                  <a:gd name="connsiteY1" fmla="*/ 32728 h 51942"/>
                  <a:gd name="connsiteX2" fmla="*/ 27447 w 31951"/>
                  <a:gd name="connsiteY2" fmla="*/ 19496 h 51942"/>
                  <a:gd name="connsiteX3" fmla="*/ 31952 w 31951"/>
                  <a:gd name="connsiteY3" fmla="*/ 0 h 51942"/>
                  <a:gd name="connsiteX4" fmla="*/ 0 w 31951"/>
                  <a:gd name="connsiteY4" fmla="*/ 51942 h 51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951" h="51942">
                    <a:moveTo>
                      <a:pt x="0" y="51942"/>
                    </a:moveTo>
                    <a:cubicBezTo>
                      <a:pt x="17172" y="47719"/>
                      <a:pt x="13935" y="45819"/>
                      <a:pt x="20621" y="32728"/>
                    </a:cubicBezTo>
                    <a:lnTo>
                      <a:pt x="27447" y="19496"/>
                    </a:lnTo>
                    <a:cubicBezTo>
                      <a:pt x="32655" y="8587"/>
                      <a:pt x="31459" y="17384"/>
                      <a:pt x="31952" y="0"/>
                    </a:cubicBezTo>
                    <a:cubicBezTo>
                      <a:pt x="20269" y="8164"/>
                      <a:pt x="3730" y="37866"/>
                      <a:pt x="0" y="51942"/>
                    </a:cubicBezTo>
                    <a:close/>
                  </a:path>
                </a:pathLst>
              </a:custGeom>
              <a:solidFill>
                <a:srgbClr val="121212"/>
              </a:solidFill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24AD4525-91E4-CA15-03D5-2549E002F9E1}"/>
                  </a:ext>
                </a:extLst>
              </p:cNvPr>
              <p:cNvSpPr/>
              <p:nvPr/>
            </p:nvSpPr>
            <p:spPr>
              <a:xfrm>
                <a:off x="5735057" y="6062974"/>
                <a:ext cx="29113" cy="47081"/>
              </a:xfrm>
              <a:custGeom>
                <a:avLst/>
                <a:gdLst>
                  <a:gd name="connsiteX0" fmla="*/ 2977 w 29113"/>
                  <a:gd name="connsiteY0" fmla="*/ 43017 h 47081"/>
                  <a:gd name="connsiteX1" fmla="*/ 19375 w 29113"/>
                  <a:gd name="connsiteY1" fmla="*/ 27533 h 47081"/>
                  <a:gd name="connsiteX2" fmla="*/ 21134 w 29113"/>
                  <a:gd name="connsiteY2" fmla="*/ 25280 h 47081"/>
                  <a:gd name="connsiteX3" fmla="*/ 22894 w 29113"/>
                  <a:gd name="connsiteY3" fmla="*/ 22887 h 47081"/>
                  <a:gd name="connsiteX4" fmla="*/ 3962 w 29113"/>
                  <a:gd name="connsiteY4" fmla="*/ 32600 h 47081"/>
                  <a:gd name="connsiteX5" fmla="*/ 2977 w 29113"/>
                  <a:gd name="connsiteY5" fmla="*/ 43017 h 47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113" h="47081">
                    <a:moveTo>
                      <a:pt x="2977" y="43017"/>
                    </a:moveTo>
                    <a:cubicBezTo>
                      <a:pt x="5440" y="44143"/>
                      <a:pt x="-542" y="57867"/>
                      <a:pt x="19375" y="27533"/>
                    </a:cubicBezTo>
                    <a:cubicBezTo>
                      <a:pt x="19867" y="26758"/>
                      <a:pt x="20641" y="25984"/>
                      <a:pt x="21134" y="25280"/>
                    </a:cubicBezTo>
                    <a:cubicBezTo>
                      <a:pt x="21627" y="24506"/>
                      <a:pt x="22401" y="23662"/>
                      <a:pt x="22894" y="22887"/>
                    </a:cubicBezTo>
                    <a:cubicBezTo>
                      <a:pt x="37040" y="-198"/>
                      <a:pt x="25498" y="-18075"/>
                      <a:pt x="3962" y="32600"/>
                    </a:cubicBezTo>
                    <a:cubicBezTo>
                      <a:pt x="-2583" y="47944"/>
                      <a:pt x="373" y="37668"/>
                      <a:pt x="2977" y="43017"/>
                    </a:cubicBezTo>
                    <a:close/>
                  </a:path>
                </a:pathLst>
              </a:custGeom>
              <a:solidFill>
                <a:srgbClr val="121212"/>
              </a:solidFill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93108A8C-436A-438B-EEAC-ACFBAE804F91}"/>
                  </a:ext>
                </a:extLst>
              </p:cNvPr>
              <p:cNvSpPr/>
              <p:nvPr/>
            </p:nvSpPr>
            <p:spPr>
              <a:xfrm>
                <a:off x="5706012" y="6063495"/>
                <a:ext cx="32021" cy="46508"/>
              </a:xfrm>
              <a:custGeom>
                <a:avLst/>
                <a:gdLst>
                  <a:gd name="connsiteX0" fmla="*/ 0 w 32021"/>
                  <a:gd name="connsiteY0" fmla="*/ 46508 h 46508"/>
                  <a:gd name="connsiteX1" fmla="*/ 14920 w 32021"/>
                  <a:gd name="connsiteY1" fmla="*/ 25605 h 46508"/>
                  <a:gd name="connsiteX2" fmla="*/ 21676 w 32021"/>
                  <a:gd name="connsiteY2" fmla="*/ 12302 h 46508"/>
                  <a:gd name="connsiteX3" fmla="*/ 32022 w 32021"/>
                  <a:gd name="connsiteY3" fmla="*/ 2590 h 46508"/>
                  <a:gd name="connsiteX4" fmla="*/ 10557 w 32021"/>
                  <a:gd name="connsiteY4" fmla="*/ 13077 h 46508"/>
                  <a:gd name="connsiteX5" fmla="*/ 0 w 32021"/>
                  <a:gd name="connsiteY5" fmla="*/ 46508 h 46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021" h="46508">
                    <a:moveTo>
                      <a:pt x="0" y="46508"/>
                    </a:moveTo>
                    <a:cubicBezTo>
                      <a:pt x="11190" y="42426"/>
                      <a:pt x="8305" y="44960"/>
                      <a:pt x="14920" y="25605"/>
                    </a:cubicBezTo>
                    <a:cubicBezTo>
                      <a:pt x="19635" y="11880"/>
                      <a:pt x="13724" y="21804"/>
                      <a:pt x="21676" y="12302"/>
                    </a:cubicBezTo>
                    <a:lnTo>
                      <a:pt x="32022" y="2590"/>
                    </a:lnTo>
                    <a:cubicBezTo>
                      <a:pt x="19917" y="-2759"/>
                      <a:pt x="16609" y="-85"/>
                      <a:pt x="10557" y="13077"/>
                    </a:cubicBezTo>
                    <a:cubicBezTo>
                      <a:pt x="6475" y="22015"/>
                      <a:pt x="845" y="36936"/>
                      <a:pt x="0" y="46508"/>
                    </a:cubicBezTo>
                    <a:close/>
                  </a:path>
                </a:pathLst>
              </a:custGeom>
              <a:solidFill>
                <a:srgbClr val="121212"/>
              </a:solidFill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83C349C9-8486-B37F-8E9B-5846B9979C9E}"/>
                  </a:ext>
                </a:extLst>
              </p:cNvPr>
              <p:cNvSpPr/>
              <p:nvPr/>
            </p:nvSpPr>
            <p:spPr>
              <a:xfrm>
                <a:off x="6081013" y="5502743"/>
                <a:ext cx="24533" cy="47860"/>
              </a:xfrm>
              <a:custGeom>
                <a:avLst/>
                <a:gdLst>
                  <a:gd name="connsiteX0" fmla="*/ 4546 w 24533"/>
                  <a:gd name="connsiteY0" fmla="*/ 47860 h 47860"/>
                  <a:gd name="connsiteX1" fmla="*/ 8276 w 24533"/>
                  <a:gd name="connsiteY1" fmla="*/ 39696 h 47860"/>
                  <a:gd name="connsiteX2" fmla="*/ 24534 w 24533"/>
                  <a:gd name="connsiteY2" fmla="*/ 0 h 47860"/>
                  <a:gd name="connsiteX3" fmla="*/ 1027 w 24533"/>
                  <a:gd name="connsiteY3" fmla="*/ 33009 h 47860"/>
                  <a:gd name="connsiteX4" fmla="*/ 4546 w 24533"/>
                  <a:gd name="connsiteY4" fmla="*/ 47860 h 47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533" h="47860">
                    <a:moveTo>
                      <a:pt x="4546" y="47860"/>
                    </a:moveTo>
                    <a:lnTo>
                      <a:pt x="8276" y="39696"/>
                    </a:lnTo>
                    <a:cubicBezTo>
                      <a:pt x="24885" y="-6405"/>
                      <a:pt x="23337" y="34276"/>
                      <a:pt x="24534" y="0"/>
                    </a:cubicBezTo>
                    <a:cubicBezTo>
                      <a:pt x="12710" y="7812"/>
                      <a:pt x="1942" y="28575"/>
                      <a:pt x="1027" y="33009"/>
                    </a:cubicBezTo>
                    <a:cubicBezTo>
                      <a:pt x="-2492" y="50253"/>
                      <a:pt x="4124" y="47156"/>
                      <a:pt x="4546" y="47860"/>
                    </a:cubicBezTo>
                    <a:close/>
                  </a:path>
                </a:pathLst>
              </a:custGeom>
              <a:solidFill>
                <a:srgbClr val="121212"/>
              </a:solidFill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D390A1F3-F4E8-CB1A-32F1-20F88FF543FB}"/>
                  </a:ext>
                </a:extLst>
              </p:cNvPr>
              <p:cNvSpPr/>
              <p:nvPr/>
            </p:nvSpPr>
            <p:spPr>
              <a:xfrm>
                <a:off x="6019440" y="5978247"/>
                <a:ext cx="18397" cy="27871"/>
              </a:xfrm>
              <a:custGeom>
                <a:avLst/>
                <a:gdLst>
                  <a:gd name="connsiteX0" fmla="*/ 10169 w 18397"/>
                  <a:gd name="connsiteY0" fmla="*/ 27871 h 27871"/>
                  <a:gd name="connsiteX1" fmla="*/ 12562 w 18397"/>
                  <a:gd name="connsiteY1" fmla="*/ 9994 h 27871"/>
                  <a:gd name="connsiteX2" fmla="*/ 11084 w 18397"/>
                  <a:gd name="connsiteY2" fmla="*/ 7320 h 27871"/>
                  <a:gd name="connsiteX3" fmla="*/ 2216 w 18397"/>
                  <a:gd name="connsiteY3" fmla="*/ 0 h 27871"/>
                  <a:gd name="connsiteX4" fmla="*/ 7494 w 18397"/>
                  <a:gd name="connsiteY4" fmla="*/ 22522 h 27871"/>
                  <a:gd name="connsiteX5" fmla="*/ 8832 w 18397"/>
                  <a:gd name="connsiteY5" fmla="*/ 25267 h 27871"/>
                  <a:gd name="connsiteX6" fmla="*/ 10169 w 18397"/>
                  <a:gd name="connsiteY6" fmla="*/ 27871 h 27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397" h="27871">
                    <a:moveTo>
                      <a:pt x="10169" y="27871"/>
                    </a:moveTo>
                    <a:cubicBezTo>
                      <a:pt x="17629" y="22452"/>
                      <a:pt x="23048" y="27308"/>
                      <a:pt x="12562" y="9994"/>
                    </a:cubicBezTo>
                    <a:cubicBezTo>
                      <a:pt x="12069" y="9220"/>
                      <a:pt x="11576" y="8024"/>
                      <a:pt x="11084" y="7320"/>
                    </a:cubicBezTo>
                    <a:cubicBezTo>
                      <a:pt x="5242" y="-633"/>
                      <a:pt x="11717" y="3871"/>
                      <a:pt x="2216" y="0"/>
                    </a:cubicBezTo>
                    <a:cubicBezTo>
                      <a:pt x="-2570" y="7812"/>
                      <a:pt x="949" y="9572"/>
                      <a:pt x="7494" y="22522"/>
                    </a:cubicBezTo>
                    <a:cubicBezTo>
                      <a:pt x="7846" y="23226"/>
                      <a:pt x="8550" y="24634"/>
                      <a:pt x="8832" y="25267"/>
                    </a:cubicBezTo>
                    <a:cubicBezTo>
                      <a:pt x="9113" y="25830"/>
                      <a:pt x="9676" y="27027"/>
                      <a:pt x="10169" y="27871"/>
                    </a:cubicBezTo>
                    <a:close/>
                  </a:path>
                </a:pathLst>
              </a:custGeom>
              <a:solidFill>
                <a:srgbClr val="121212"/>
              </a:solidFill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D8845627-591C-FC03-BEA8-9B2111254F37}"/>
                  </a:ext>
                </a:extLst>
              </p:cNvPr>
              <p:cNvSpPr/>
              <p:nvPr/>
            </p:nvSpPr>
            <p:spPr>
              <a:xfrm>
                <a:off x="5969268" y="6006217"/>
                <a:ext cx="14076" cy="16018"/>
              </a:xfrm>
              <a:custGeom>
                <a:avLst/>
                <a:gdLst>
                  <a:gd name="connsiteX0" fmla="*/ 4391 w 14076"/>
                  <a:gd name="connsiteY0" fmla="*/ 15879 h 16018"/>
                  <a:gd name="connsiteX1" fmla="*/ 8402 w 14076"/>
                  <a:gd name="connsiteY1" fmla="*/ 43 h 16018"/>
                  <a:gd name="connsiteX2" fmla="*/ 1294 w 14076"/>
                  <a:gd name="connsiteY2" fmla="*/ 5110 h 16018"/>
                  <a:gd name="connsiteX3" fmla="*/ 4391 w 14076"/>
                  <a:gd name="connsiteY3" fmla="*/ 15879 h 16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076" h="16018">
                    <a:moveTo>
                      <a:pt x="4391" y="15879"/>
                    </a:moveTo>
                    <a:cubicBezTo>
                      <a:pt x="23393" y="1239"/>
                      <a:pt x="8613" y="394"/>
                      <a:pt x="8402" y="43"/>
                    </a:cubicBezTo>
                    <a:cubicBezTo>
                      <a:pt x="-536" y="3491"/>
                      <a:pt x="4039" y="-4884"/>
                      <a:pt x="1294" y="5110"/>
                    </a:cubicBezTo>
                    <a:cubicBezTo>
                      <a:pt x="-2718" y="19961"/>
                      <a:pt x="3828" y="15034"/>
                      <a:pt x="4391" y="15879"/>
                    </a:cubicBezTo>
                    <a:close/>
                  </a:path>
                </a:pathLst>
              </a:custGeom>
              <a:solidFill>
                <a:srgbClr val="121212"/>
              </a:solidFill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0C12EFD7-B9DF-DB9A-B6A2-2BF5EBE74874}"/>
                  </a:ext>
                </a:extLst>
              </p:cNvPr>
              <p:cNvSpPr/>
              <p:nvPr/>
            </p:nvSpPr>
            <p:spPr>
              <a:xfrm>
                <a:off x="5989705" y="5970036"/>
                <a:ext cx="15867" cy="12210"/>
              </a:xfrm>
              <a:custGeom>
                <a:avLst/>
                <a:gdLst>
                  <a:gd name="connsiteX0" fmla="*/ 0 w 15867"/>
                  <a:gd name="connsiteY0" fmla="*/ 8140 h 12210"/>
                  <a:gd name="connsiteX1" fmla="*/ 7601 w 15867"/>
                  <a:gd name="connsiteY1" fmla="*/ 11096 h 12210"/>
                  <a:gd name="connsiteX2" fmla="*/ 15765 w 15867"/>
                  <a:gd name="connsiteY2" fmla="*/ 4129 h 12210"/>
                  <a:gd name="connsiteX3" fmla="*/ 8305 w 15867"/>
                  <a:gd name="connsiteY3" fmla="*/ 1102 h 12210"/>
                  <a:gd name="connsiteX4" fmla="*/ 0 w 15867"/>
                  <a:gd name="connsiteY4" fmla="*/ 8140 h 12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67" h="12210">
                    <a:moveTo>
                      <a:pt x="0" y="8140"/>
                    </a:moveTo>
                    <a:cubicBezTo>
                      <a:pt x="3519" y="10252"/>
                      <a:pt x="-5560" y="14123"/>
                      <a:pt x="7601" y="11096"/>
                    </a:cubicBezTo>
                    <a:cubicBezTo>
                      <a:pt x="15202" y="9337"/>
                      <a:pt x="10064" y="11871"/>
                      <a:pt x="15765" y="4129"/>
                    </a:cubicBezTo>
                    <a:cubicBezTo>
                      <a:pt x="12386" y="2017"/>
                      <a:pt x="21817" y="-1924"/>
                      <a:pt x="8305" y="1102"/>
                    </a:cubicBezTo>
                    <a:cubicBezTo>
                      <a:pt x="3519" y="2158"/>
                      <a:pt x="985" y="1876"/>
                      <a:pt x="0" y="8140"/>
                    </a:cubicBezTo>
                    <a:close/>
                  </a:path>
                </a:pathLst>
              </a:custGeom>
              <a:solidFill>
                <a:srgbClr val="121212"/>
              </a:solidFill>
              <a:ln w="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69" name="组合 168">
            <a:extLst>
              <a:ext uri="{FF2B5EF4-FFF2-40B4-BE49-F238E27FC236}">
                <a16:creationId xmlns:a16="http://schemas.microsoft.com/office/drawing/2014/main" id="{F26CA3C3-7CBE-0F63-A452-64AFD23B9231}"/>
              </a:ext>
            </a:extLst>
          </p:cNvPr>
          <p:cNvGrpSpPr/>
          <p:nvPr/>
        </p:nvGrpSpPr>
        <p:grpSpPr>
          <a:xfrm>
            <a:off x="9639570" y="1035308"/>
            <a:ext cx="1985830" cy="1514261"/>
            <a:chOff x="3761980" y="3771740"/>
            <a:chExt cx="2496720" cy="1903832"/>
          </a:xfrm>
        </p:grpSpPr>
        <p:grpSp>
          <p:nvGrpSpPr>
            <p:cNvPr id="112" name="图形 2">
              <a:extLst>
                <a:ext uri="{FF2B5EF4-FFF2-40B4-BE49-F238E27FC236}">
                  <a16:creationId xmlns:a16="http://schemas.microsoft.com/office/drawing/2014/main" id="{ABDB1037-9511-FF42-AD84-93D9F192A854}"/>
                </a:ext>
              </a:extLst>
            </p:cNvPr>
            <p:cNvGrpSpPr/>
            <p:nvPr/>
          </p:nvGrpSpPr>
          <p:grpSpPr>
            <a:xfrm>
              <a:off x="4666503" y="3771740"/>
              <a:ext cx="725807" cy="1688626"/>
              <a:chOff x="4666503" y="3771740"/>
              <a:chExt cx="725807" cy="1688626"/>
            </a:xfrm>
          </p:grpSpPr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EDE3A08D-0529-7139-5758-E82F84C42C8D}"/>
                  </a:ext>
                </a:extLst>
              </p:cNvPr>
              <p:cNvSpPr/>
              <p:nvPr/>
            </p:nvSpPr>
            <p:spPr>
              <a:xfrm>
                <a:off x="4666503" y="3771740"/>
                <a:ext cx="725807" cy="969561"/>
              </a:xfrm>
              <a:custGeom>
                <a:avLst/>
                <a:gdLst>
                  <a:gd name="connsiteX0" fmla="*/ 727630 w 725807"/>
                  <a:gd name="connsiteY0" fmla="*/ 567936 h 969561"/>
                  <a:gd name="connsiteX1" fmla="*/ 347991 w 725807"/>
                  <a:gd name="connsiteY1" fmla="*/ 969047 h 969561"/>
                  <a:gd name="connsiteX2" fmla="*/ 1823 w 725807"/>
                  <a:gd name="connsiteY2" fmla="*/ 567936 h 969561"/>
                  <a:gd name="connsiteX3" fmla="*/ 364726 w 725807"/>
                  <a:gd name="connsiteY3" fmla="*/ -514 h 969561"/>
                  <a:gd name="connsiteX4" fmla="*/ 727630 w 725807"/>
                  <a:gd name="connsiteY4" fmla="*/ 567936 h 969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5807" h="969561">
                    <a:moveTo>
                      <a:pt x="727630" y="567936"/>
                    </a:moveTo>
                    <a:cubicBezTo>
                      <a:pt x="727630" y="813981"/>
                      <a:pt x="537158" y="902105"/>
                      <a:pt x="347991" y="969047"/>
                    </a:cubicBezTo>
                    <a:cubicBezTo>
                      <a:pt x="169981" y="896526"/>
                      <a:pt x="1823" y="813981"/>
                      <a:pt x="1823" y="567936"/>
                    </a:cubicBezTo>
                    <a:cubicBezTo>
                      <a:pt x="1823" y="321890"/>
                      <a:pt x="184128" y="19189"/>
                      <a:pt x="364726" y="-514"/>
                    </a:cubicBezTo>
                    <a:cubicBezTo>
                      <a:pt x="561107" y="27098"/>
                      <a:pt x="727630" y="321907"/>
                      <a:pt x="727630" y="567936"/>
                    </a:cubicBezTo>
                    <a:close/>
                  </a:path>
                </a:pathLst>
              </a:custGeom>
              <a:solidFill>
                <a:srgbClr val="73D216"/>
              </a:solidFill>
              <a:ln w="55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D9EF98F6-B266-6C2D-165A-EEC474490080}"/>
                  </a:ext>
                </a:extLst>
              </p:cNvPr>
              <p:cNvSpPr/>
              <p:nvPr/>
            </p:nvSpPr>
            <p:spPr>
              <a:xfrm>
                <a:off x="4691430" y="3885134"/>
                <a:ext cx="651989" cy="1575232"/>
              </a:xfrm>
              <a:custGeom>
                <a:avLst/>
                <a:gdLst>
                  <a:gd name="connsiteX0" fmla="*/ 327059 w 651989"/>
                  <a:gd name="connsiteY0" fmla="*/ -391 h 1575232"/>
                  <a:gd name="connsiteX1" fmla="*/ 320436 w 651989"/>
                  <a:gd name="connsiteY1" fmla="*/ 192938 h 1575232"/>
                  <a:gd name="connsiteX2" fmla="*/ 162843 w 651989"/>
                  <a:gd name="connsiteY2" fmla="*/ 91130 h 1575232"/>
                  <a:gd name="connsiteX3" fmla="*/ 161796 w 651989"/>
                  <a:gd name="connsiteY3" fmla="*/ 95314 h 1575232"/>
                  <a:gd name="connsiteX4" fmla="*/ 319562 w 651989"/>
                  <a:gd name="connsiteY4" fmla="*/ 219781 h 1575232"/>
                  <a:gd name="connsiteX5" fmla="*/ 315029 w 651989"/>
                  <a:gd name="connsiteY5" fmla="*/ 352795 h 1575232"/>
                  <a:gd name="connsiteX6" fmla="*/ 97992 w 651989"/>
                  <a:gd name="connsiteY6" fmla="*/ 225187 h 1575232"/>
                  <a:gd name="connsiteX7" fmla="*/ 96771 w 651989"/>
                  <a:gd name="connsiteY7" fmla="*/ 230417 h 1575232"/>
                  <a:gd name="connsiteX8" fmla="*/ 313808 w 651989"/>
                  <a:gd name="connsiteY8" fmla="*/ 385918 h 1575232"/>
                  <a:gd name="connsiteX9" fmla="*/ 309276 w 651989"/>
                  <a:gd name="connsiteY9" fmla="*/ 517358 h 1575232"/>
                  <a:gd name="connsiteX10" fmla="*/ 37151 w 651989"/>
                  <a:gd name="connsiteY10" fmla="*/ 367263 h 1575232"/>
                  <a:gd name="connsiteX11" fmla="*/ 35582 w 651989"/>
                  <a:gd name="connsiteY11" fmla="*/ 373190 h 1575232"/>
                  <a:gd name="connsiteX12" fmla="*/ 307189 w 651989"/>
                  <a:gd name="connsiteY12" fmla="*/ 556059 h 1575232"/>
                  <a:gd name="connsiteX13" fmla="*/ 308060 w 651989"/>
                  <a:gd name="connsiteY13" fmla="*/ 554665 h 1575232"/>
                  <a:gd name="connsiteX14" fmla="*/ 303005 w 651989"/>
                  <a:gd name="connsiteY14" fmla="*/ 701274 h 1575232"/>
                  <a:gd name="connsiteX15" fmla="*/ 3857 w 651989"/>
                  <a:gd name="connsiteY15" fmla="*/ 540891 h 1575232"/>
                  <a:gd name="connsiteX16" fmla="*/ 2113 w 651989"/>
                  <a:gd name="connsiteY16" fmla="*/ 547341 h 1575232"/>
                  <a:gd name="connsiteX17" fmla="*/ 301612 w 651989"/>
                  <a:gd name="connsiteY17" fmla="*/ 743459 h 1575232"/>
                  <a:gd name="connsiteX18" fmla="*/ 273197 w 651989"/>
                  <a:gd name="connsiteY18" fmla="*/ 1574824 h 1575232"/>
                  <a:gd name="connsiteX19" fmla="*/ 375702 w 651989"/>
                  <a:gd name="connsiteY19" fmla="*/ 1574824 h 1575232"/>
                  <a:gd name="connsiteX20" fmla="*/ 358966 w 651989"/>
                  <a:gd name="connsiteY20" fmla="*/ 747811 h 1575232"/>
                  <a:gd name="connsiteX21" fmla="*/ 654103 w 651989"/>
                  <a:gd name="connsiteY21" fmla="*/ 554482 h 1575232"/>
                  <a:gd name="connsiteX22" fmla="*/ 652360 w 651989"/>
                  <a:gd name="connsiteY22" fmla="*/ 548032 h 1575232"/>
                  <a:gd name="connsiteX23" fmla="*/ 358266 w 651989"/>
                  <a:gd name="connsiteY23" fmla="*/ 705971 h 1575232"/>
                  <a:gd name="connsiteX24" fmla="*/ 355128 w 651989"/>
                  <a:gd name="connsiteY24" fmla="*/ 553783 h 1575232"/>
                  <a:gd name="connsiteX25" fmla="*/ 606686 w 651989"/>
                  <a:gd name="connsiteY25" fmla="*/ 384336 h 1575232"/>
                  <a:gd name="connsiteX26" fmla="*/ 605117 w 651989"/>
                  <a:gd name="connsiteY26" fmla="*/ 378409 h 1575232"/>
                  <a:gd name="connsiteX27" fmla="*/ 354257 w 651989"/>
                  <a:gd name="connsiteY27" fmla="*/ 516823 h 1575232"/>
                  <a:gd name="connsiteX28" fmla="*/ 351642 w 651989"/>
                  <a:gd name="connsiteY28" fmla="*/ 383463 h 1575232"/>
                  <a:gd name="connsiteX29" fmla="*/ 555431 w 651989"/>
                  <a:gd name="connsiteY29" fmla="*/ 237552 h 1575232"/>
                  <a:gd name="connsiteX30" fmla="*/ 554211 w 651989"/>
                  <a:gd name="connsiteY30" fmla="*/ 232496 h 1575232"/>
                  <a:gd name="connsiteX31" fmla="*/ 350941 w 651989"/>
                  <a:gd name="connsiteY31" fmla="*/ 351737 h 1575232"/>
                  <a:gd name="connsiteX32" fmla="*/ 348326 w 651989"/>
                  <a:gd name="connsiteY32" fmla="*/ 219074 h 1575232"/>
                  <a:gd name="connsiteX33" fmla="*/ 496329 w 651989"/>
                  <a:gd name="connsiteY33" fmla="*/ 102450 h 1575232"/>
                  <a:gd name="connsiteX34" fmla="*/ 495283 w 651989"/>
                  <a:gd name="connsiteY34" fmla="*/ 98440 h 1575232"/>
                  <a:gd name="connsiteX35" fmla="*/ 347799 w 651989"/>
                  <a:gd name="connsiteY35" fmla="*/ 193621 h 1575232"/>
                  <a:gd name="connsiteX36" fmla="*/ 344138 w 651989"/>
                  <a:gd name="connsiteY36" fmla="*/ 7611 h 1575232"/>
                  <a:gd name="connsiteX37" fmla="*/ 327054 w 651989"/>
                  <a:gd name="connsiteY37" fmla="*/ -408 h 1575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651989" h="1575232">
                    <a:moveTo>
                      <a:pt x="327059" y="-391"/>
                    </a:moveTo>
                    <a:lnTo>
                      <a:pt x="320436" y="192938"/>
                    </a:lnTo>
                    <a:lnTo>
                      <a:pt x="162843" y="91130"/>
                    </a:lnTo>
                    <a:lnTo>
                      <a:pt x="161796" y="95314"/>
                    </a:lnTo>
                    <a:lnTo>
                      <a:pt x="319562" y="219781"/>
                    </a:lnTo>
                    <a:lnTo>
                      <a:pt x="315029" y="352795"/>
                    </a:lnTo>
                    <a:lnTo>
                      <a:pt x="97992" y="225187"/>
                    </a:lnTo>
                    <a:lnTo>
                      <a:pt x="96771" y="230417"/>
                    </a:lnTo>
                    <a:lnTo>
                      <a:pt x="313808" y="385918"/>
                    </a:lnTo>
                    <a:lnTo>
                      <a:pt x="309276" y="517358"/>
                    </a:lnTo>
                    <a:lnTo>
                      <a:pt x="37151" y="367263"/>
                    </a:lnTo>
                    <a:lnTo>
                      <a:pt x="35582" y="373190"/>
                    </a:lnTo>
                    <a:lnTo>
                      <a:pt x="307189" y="556059"/>
                    </a:lnTo>
                    <a:lnTo>
                      <a:pt x="308060" y="554665"/>
                    </a:lnTo>
                    <a:lnTo>
                      <a:pt x="303005" y="701274"/>
                    </a:lnTo>
                    <a:lnTo>
                      <a:pt x="3857" y="540891"/>
                    </a:lnTo>
                    <a:lnTo>
                      <a:pt x="2113" y="547341"/>
                    </a:lnTo>
                    <a:lnTo>
                      <a:pt x="301612" y="743459"/>
                    </a:lnTo>
                    <a:lnTo>
                      <a:pt x="273197" y="1574824"/>
                    </a:lnTo>
                    <a:lnTo>
                      <a:pt x="375702" y="1574824"/>
                    </a:lnTo>
                    <a:lnTo>
                      <a:pt x="358966" y="747811"/>
                    </a:lnTo>
                    <a:lnTo>
                      <a:pt x="654103" y="554482"/>
                    </a:lnTo>
                    <a:lnTo>
                      <a:pt x="652360" y="548032"/>
                    </a:lnTo>
                    <a:lnTo>
                      <a:pt x="358266" y="705971"/>
                    </a:lnTo>
                    <a:lnTo>
                      <a:pt x="355128" y="553783"/>
                    </a:lnTo>
                    <a:lnTo>
                      <a:pt x="606686" y="384336"/>
                    </a:lnTo>
                    <a:lnTo>
                      <a:pt x="605117" y="378409"/>
                    </a:lnTo>
                    <a:lnTo>
                      <a:pt x="354257" y="516823"/>
                    </a:lnTo>
                    <a:lnTo>
                      <a:pt x="351642" y="383463"/>
                    </a:lnTo>
                    <a:lnTo>
                      <a:pt x="555431" y="237552"/>
                    </a:lnTo>
                    <a:lnTo>
                      <a:pt x="554211" y="232496"/>
                    </a:lnTo>
                    <a:lnTo>
                      <a:pt x="350941" y="351737"/>
                    </a:lnTo>
                    <a:lnTo>
                      <a:pt x="348326" y="219074"/>
                    </a:lnTo>
                    <a:lnTo>
                      <a:pt x="496329" y="102450"/>
                    </a:lnTo>
                    <a:lnTo>
                      <a:pt x="495283" y="98440"/>
                    </a:lnTo>
                    <a:lnTo>
                      <a:pt x="347799" y="193621"/>
                    </a:lnTo>
                    <a:lnTo>
                      <a:pt x="344138" y="7611"/>
                    </a:lnTo>
                    <a:lnTo>
                      <a:pt x="327054" y="-408"/>
                    </a:lnTo>
                    <a:close/>
                  </a:path>
                </a:pathLst>
              </a:custGeom>
              <a:solidFill>
                <a:srgbClr val="4E9A06"/>
              </a:solidFill>
              <a:ln w="55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5" name="图形 2">
              <a:extLst>
                <a:ext uri="{FF2B5EF4-FFF2-40B4-BE49-F238E27FC236}">
                  <a16:creationId xmlns:a16="http://schemas.microsoft.com/office/drawing/2014/main" id="{3BF3F83E-77AE-CE9C-DD23-A76350C1E6B6}"/>
                </a:ext>
              </a:extLst>
            </p:cNvPr>
            <p:cNvGrpSpPr/>
            <p:nvPr/>
          </p:nvGrpSpPr>
          <p:grpSpPr>
            <a:xfrm>
              <a:off x="3761980" y="4259416"/>
              <a:ext cx="1480728" cy="1416156"/>
              <a:chOff x="3761980" y="4259416"/>
              <a:chExt cx="1480728" cy="1416156"/>
            </a:xfrm>
          </p:grpSpPr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D95BA7D5-200B-916C-504C-5E07FE306996}"/>
                  </a:ext>
                </a:extLst>
              </p:cNvPr>
              <p:cNvSpPr/>
              <p:nvPr/>
            </p:nvSpPr>
            <p:spPr>
              <a:xfrm rot="-2960694">
                <a:off x="4003288" y="4365788"/>
                <a:ext cx="725814" cy="969570"/>
              </a:xfrm>
              <a:custGeom>
                <a:avLst/>
                <a:gdLst>
                  <a:gd name="connsiteX0" fmla="*/ 727568 w 725814"/>
                  <a:gd name="connsiteY0" fmla="*/ 568003 h 969570"/>
                  <a:gd name="connsiteX1" fmla="*/ 347925 w 725814"/>
                  <a:gd name="connsiteY1" fmla="*/ 969119 h 969570"/>
                  <a:gd name="connsiteX2" fmla="*/ 1753 w 725814"/>
                  <a:gd name="connsiteY2" fmla="*/ 568003 h 969570"/>
                  <a:gd name="connsiteX3" fmla="*/ 364660 w 725814"/>
                  <a:gd name="connsiteY3" fmla="*/ -452 h 969570"/>
                  <a:gd name="connsiteX4" fmla="*/ 727568 w 725814"/>
                  <a:gd name="connsiteY4" fmla="*/ 568003 h 969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5814" h="969570">
                    <a:moveTo>
                      <a:pt x="727568" y="568003"/>
                    </a:moveTo>
                    <a:cubicBezTo>
                      <a:pt x="727568" y="814052"/>
                      <a:pt x="537094" y="902176"/>
                      <a:pt x="347925" y="969119"/>
                    </a:cubicBezTo>
                    <a:cubicBezTo>
                      <a:pt x="169913" y="896597"/>
                      <a:pt x="1753" y="814052"/>
                      <a:pt x="1753" y="568003"/>
                    </a:cubicBezTo>
                    <a:cubicBezTo>
                      <a:pt x="1753" y="321956"/>
                      <a:pt x="184060" y="19252"/>
                      <a:pt x="364660" y="-452"/>
                    </a:cubicBezTo>
                    <a:cubicBezTo>
                      <a:pt x="561042" y="27161"/>
                      <a:pt x="727568" y="321972"/>
                      <a:pt x="727568" y="568003"/>
                    </a:cubicBezTo>
                    <a:close/>
                  </a:path>
                </a:pathLst>
              </a:custGeom>
              <a:solidFill>
                <a:srgbClr val="73D216"/>
              </a:solidFill>
              <a:ln w="55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8884D6D7-2B74-6BB0-CFB8-FBC6B1EA73A6}"/>
                  </a:ext>
                </a:extLst>
              </p:cNvPr>
              <p:cNvSpPr/>
              <p:nvPr/>
            </p:nvSpPr>
            <p:spPr>
              <a:xfrm rot="-2960694">
                <a:off x="4211554" y="4405976"/>
                <a:ext cx="651998" cy="1215096"/>
              </a:xfrm>
              <a:custGeom>
                <a:avLst/>
                <a:gdLst>
                  <a:gd name="connsiteX0" fmla="*/ 327012 w 651998"/>
                  <a:gd name="connsiteY0" fmla="*/ -327 h 1215096"/>
                  <a:gd name="connsiteX1" fmla="*/ 320388 w 651998"/>
                  <a:gd name="connsiteY1" fmla="*/ 193004 h 1215096"/>
                  <a:gd name="connsiteX2" fmla="*/ 162794 w 651998"/>
                  <a:gd name="connsiteY2" fmla="*/ 91195 h 1215096"/>
                  <a:gd name="connsiteX3" fmla="*/ 161747 w 651998"/>
                  <a:gd name="connsiteY3" fmla="*/ 95379 h 1215096"/>
                  <a:gd name="connsiteX4" fmla="*/ 319515 w 651998"/>
                  <a:gd name="connsiteY4" fmla="*/ 219848 h 1215096"/>
                  <a:gd name="connsiteX5" fmla="*/ 314982 w 651998"/>
                  <a:gd name="connsiteY5" fmla="*/ 352863 h 1215096"/>
                  <a:gd name="connsiteX6" fmla="*/ 97942 w 651998"/>
                  <a:gd name="connsiteY6" fmla="*/ 225253 h 1215096"/>
                  <a:gd name="connsiteX7" fmla="*/ 96721 w 651998"/>
                  <a:gd name="connsiteY7" fmla="*/ 230483 h 1215096"/>
                  <a:gd name="connsiteX8" fmla="*/ 313761 w 651998"/>
                  <a:gd name="connsiteY8" fmla="*/ 385985 h 1215096"/>
                  <a:gd name="connsiteX9" fmla="*/ 309229 w 651998"/>
                  <a:gd name="connsiteY9" fmla="*/ 517428 h 1215096"/>
                  <a:gd name="connsiteX10" fmla="*/ 37101 w 651998"/>
                  <a:gd name="connsiteY10" fmla="*/ 367331 h 1215096"/>
                  <a:gd name="connsiteX11" fmla="*/ 35532 w 651998"/>
                  <a:gd name="connsiteY11" fmla="*/ 373258 h 1215096"/>
                  <a:gd name="connsiteX12" fmla="*/ 307141 w 651998"/>
                  <a:gd name="connsiteY12" fmla="*/ 556129 h 1215096"/>
                  <a:gd name="connsiteX13" fmla="*/ 308012 w 651998"/>
                  <a:gd name="connsiteY13" fmla="*/ 554734 h 1215096"/>
                  <a:gd name="connsiteX14" fmla="*/ 302957 w 651998"/>
                  <a:gd name="connsiteY14" fmla="*/ 701344 h 1215096"/>
                  <a:gd name="connsiteX15" fmla="*/ 3807 w 651998"/>
                  <a:gd name="connsiteY15" fmla="*/ 540961 h 1215096"/>
                  <a:gd name="connsiteX16" fmla="*/ 2063 w 651998"/>
                  <a:gd name="connsiteY16" fmla="*/ 547411 h 1215096"/>
                  <a:gd name="connsiteX17" fmla="*/ 301565 w 651998"/>
                  <a:gd name="connsiteY17" fmla="*/ 743531 h 1215096"/>
                  <a:gd name="connsiteX18" fmla="*/ 341031 w 651998"/>
                  <a:gd name="connsiteY18" fmla="*/ 1214757 h 1215096"/>
                  <a:gd name="connsiteX19" fmla="*/ 430232 w 651998"/>
                  <a:gd name="connsiteY19" fmla="*/ 1168989 h 1215096"/>
                  <a:gd name="connsiteX20" fmla="*/ 358922 w 651998"/>
                  <a:gd name="connsiteY20" fmla="*/ 747886 h 1215096"/>
                  <a:gd name="connsiteX21" fmla="*/ 654061 w 651998"/>
                  <a:gd name="connsiteY21" fmla="*/ 554555 h 1215096"/>
                  <a:gd name="connsiteX22" fmla="*/ 652319 w 651998"/>
                  <a:gd name="connsiteY22" fmla="*/ 548105 h 1215096"/>
                  <a:gd name="connsiteX23" fmla="*/ 358223 w 651998"/>
                  <a:gd name="connsiteY23" fmla="*/ 706046 h 1215096"/>
                  <a:gd name="connsiteX24" fmla="*/ 355085 w 651998"/>
                  <a:gd name="connsiteY24" fmla="*/ 553857 h 1215096"/>
                  <a:gd name="connsiteX25" fmla="*/ 606644 w 651998"/>
                  <a:gd name="connsiteY25" fmla="*/ 384408 h 1215096"/>
                  <a:gd name="connsiteX26" fmla="*/ 605075 w 651998"/>
                  <a:gd name="connsiteY26" fmla="*/ 378481 h 1215096"/>
                  <a:gd name="connsiteX27" fmla="*/ 354213 w 651998"/>
                  <a:gd name="connsiteY27" fmla="*/ 516896 h 1215096"/>
                  <a:gd name="connsiteX28" fmla="*/ 351598 w 651998"/>
                  <a:gd name="connsiteY28" fmla="*/ 383535 h 1215096"/>
                  <a:gd name="connsiteX29" fmla="*/ 555388 w 651998"/>
                  <a:gd name="connsiteY29" fmla="*/ 237622 h 1215096"/>
                  <a:gd name="connsiteX30" fmla="*/ 554168 w 651998"/>
                  <a:gd name="connsiteY30" fmla="*/ 232567 h 1215096"/>
                  <a:gd name="connsiteX31" fmla="*/ 350897 w 651998"/>
                  <a:gd name="connsiteY31" fmla="*/ 351808 h 1215096"/>
                  <a:gd name="connsiteX32" fmla="*/ 348282 w 651998"/>
                  <a:gd name="connsiteY32" fmla="*/ 219144 h 1215096"/>
                  <a:gd name="connsiteX33" fmla="*/ 496287 w 651998"/>
                  <a:gd name="connsiteY33" fmla="*/ 102519 h 1215096"/>
                  <a:gd name="connsiteX34" fmla="*/ 495241 w 651998"/>
                  <a:gd name="connsiteY34" fmla="*/ 98509 h 1215096"/>
                  <a:gd name="connsiteX35" fmla="*/ 347755 w 651998"/>
                  <a:gd name="connsiteY35" fmla="*/ 193691 h 1215096"/>
                  <a:gd name="connsiteX36" fmla="*/ 344094 w 651998"/>
                  <a:gd name="connsiteY36" fmla="*/ 7679 h 1215096"/>
                  <a:gd name="connsiteX37" fmla="*/ 327009 w 651998"/>
                  <a:gd name="connsiteY37" fmla="*/ -340 h 1215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651998" h="1215096">
                    <a:moveTo>
                      <a:pt x="327012" y="-327"/>
                    </a:moveTo>
                    <a:lnTo>
                      <a:pt x="320388" y="193004"/>
                    </a:lnTo>
                    <a:lnTo>
                      <a:pt x="162794" y="91195"/>
                    </a:lnTo>
                    <a:lnTo>
                      <a:pt x="161747" y="95379"/>
                    </a:lnTo>
                    <a:lnTo>
                      <a:pt x="319515" y="219848"/>
                    </a:lnTo>
                    <a:lnTo>
                      <a:pt x="314982" y="352863"/>
                    </a:lnTo>
                    <a:lnTo>
                      <a:pt x="97942" y="225253"/>
                    </a:lnTo>
                    <a:lnTo>
                      <a:pt x="96721" y="230483"/>
                    </a:lnTo>
                    <a:lnTo>
                      <a:pt x="313761" y="385985"/>
                    </a:lnTo>
                    <a:lnTo>
                      <a:pt x="309229" y="517428"/>
                    </a:lnTo>
                    <a:lnTo>
                      <a:pt x="37101" y="367331"/>
                    </a:lnTo>
                    <a:lnTo>
                      <a:pt x="35532" y="373258"/>
                    </a:lnTo>
                    <a:lnTo>
                      <a:pt x="307141" y="556129"/>
                    </a:lnTo>
                    <a:lnTo>
                      <a:pt x="308012" y="554734"/>
                    </a:lnTo>
                    <a:lnTo>
                      <a:pt x="302957" y="701344"/>
                    </a:lnTo>
                    <a:lnTo>
                      <a:pt x="3807" y="540961"/>
                    </a:lnTo>
                    <a:lnTo>
                      <a:pt x="2063" y="547411"/>
                    </a:lnTo>
                    <a:lnTo>
                      <a:pt x="301565" y="743531"/>
                    </a:lnTo>
                    <a:lnTo>
                      <a:pt x="341031" y="1214757"/>
                    </a:lnTo>
                    <a:lnTo>
                      <a:pt x="430232" y="1168989"/>
                    </a:lnTo>
                    <a:lnTo>
                      <a:pt x="358922" y="747886"/>
                    </a:lnTo>
                    <a:lnTo>
                      <a:pt x="654061" y="554555"/>
                    </a:lnTo>
                    <a:lnTo>
                      <a:pt x="652319" y="548105"/>
                    </a:lnTo>
                    <a:lnTo>
                      <a:pt x="358223" y="706046"/>
                    </a:lnTo>
                    <a:lnTo>
                      <a:pt x="355085" y="553857"/>
                    </a:lnTo>
                    <a:lnTo>
                      <a:pt x="606644" y="384408"/>
                    </a:lnTo>
                    <a:lnTo>
                      <a:pt x="605075" y="378481"/>
                    </a:lnTo>
                    <a:lnTo>
                      <a:pt x="354213" y="516896"/>
                    </a:lnTo>
                    <a:lnTo>
                      <a:pt x="351598" y="383535"/>
                    </a:lnTo>
                    <a:lnTo>
                      <a:pt x="555388" y="237622"/>
                    </a:lnTo>
                    <a:lnTo>
                      <a:pt x="554168" y="232567"/>
                    </a:lnTo>
                    <a:lnTo>
                      <a:pt x="350897" y="351808"/>
                    </a:lnTo>
                    <a:lnTo>
                      <a:pt x="348282" y="219144"/>
                    </a:lnTo>
                    <a:lnTo>
                      <a:pt x="496287" y="102519"/>
                    </a:lnTo>
                    <a:lnTo>
                      <a:pt x="495241" y="98509"/>
                    </a:lnTo>
                    <a:lnTo>
                      <a:pt x="347755" y="193691"/>
                    </a:lnTo>
                    <a:lnTo>
                      <a:pt x="344094" y="7679"/>
                    </a:lnTo>
                    <a:lnTo>
                      <a:pt x="327009" y="-340"/>
                    </a:lnTo>
                    <a:close/>
                  </a:path>
                </a:pathLst>
              </a:custGeom>
              <a:solidFill>
                <a:srgbClr val="4E9A06"/>
              </a:solidFill>
              <a:ln w="55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8" name="图形 2">
              <a:extLst>
                <a:ext uri="{FF2B5EF4-FFF2-40B4-BE49-F238E27FC236}">
                  <a16:creationId xmlns:a16="http://schemas.microsoft.com/office/drawing/2014/main" id="{38C854D0-425B-AF63-6F91-EB6C725CDF6E}"/>
                </a:ext>
              </a:extLst>
            </p:cNvPr>
            <p:cNvGrpSpPr/>
            <p:nvPr/>
          </p:nvGrpSpPr>
          <p:grpSpPr>
            <a:xfrm>
              <a:off x="4799154" y="4270560"/>
              <a:ext cx="1459546" cy="1397966"/>
              <a:chOff x="4799154" y="4270560"/>
              <a:chExt cx="1459546" cy="1397966"/>
            </a:xfrm>
          </p:grpSpPr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4143D254-34DA-0F61-1DE5-A49AEF42547F}"/>
                  </a:ext>
                </a:extLst>
              </p:cNvPr>
              <p:cNvSpPr/>
              <p:nvPr/>
            </p:nvSpPr>
            <p:spPr>
              <a:xfrm rot="-7839306" flipV="1">
                <a:off x="5291578" y="4376933"/>
                <a:ext cx="725814" cy="969570"/>
              </a:xfrm>
              <a:custGeom>
                <a:avLst/>
                <a:gdLst>
                  <a:gd name="connsiteX0" fmla="*/ 727703 w 725814"/>
                  <a:gd name="connsiteY0" fmla="*/ 568005 h 969570"/>
                  <a:gd name="connsiteX1" fmla="*/ 348060 w 725814"/>
                  <a:gd name="connsiteY1" fmla="*/ 969120 h 969570"/>
                  <a:gd name="connsiteX2" fmla="*/ 1888 w 725814"/>
                  <a:gd name="connsiteY2" fmla="*/ 568005 h 969570"/>
                  <a:gd name="connsiteX3" fmla="*/ 364796 w 725814"/>
                  <a:gd name="connsiteY3" fmla="*/ -451 h 969570"/>
                  <a:gd name="connsiteX4" fmla="*/ 727703 w 725814"/>
                  <a:gd name="connsiteY4" fmla="*/ 568005 h 969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5814" h="969570">
                    <a:moveTo>
                      <a:pt x="727703" y="568005"/>
                    </a:moveTo>
                    <a:cubicBezTo>
                      <a:pt x="727703" y="814053"/>
                      <a:pt x="537229" y="902177"/>
                      <a:pt x="348060" y="969120"/>
                    </a:cubicBezTo>
                    <a:cubicBezTo>
                      <a:pt x="170048" y="896599"/>
                      <a:pt x="1888" y="814053"/>
                      <a:pt x="1888" y="568005"/>
                    </a:cubicBezTo>
                    <a:cubicBezTo>
                      <a:pt x="1888" y="321957"/>
                      <a:pt x="184195" y="19253"/>
                      <a:pt x="364796" y="-451"/>
                    </a:cubicBezTo>
                    <a:cubicBezTo>
                      <a:pt x="561178" y="27162"/>
                      <a:pt x="727703" y="321974"/>
                      <a:pt x="727703" y="568005"/>
                    </a:cubicBezTo>
                    <a:close/>
                  </a:path>
                </a:pathLst>
              </a:custGeom>
              <a:solidFill>
                <a:srgbClr val="73D216"/>
              </a:solidFill>
              <a:ln w="55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23EBA0FD-BE74-45E4-CC8F-3EFE8A600275}"/>
                  </a:ext>
                </a:extLst>
              </p:cNvPr>
              <p:cNvSpPr/>
              <p:nvPr/>
            </p:nvSpPr>
            <p:spPr>
              <a:xfrm rot="-7839306" flipV="1">
                <a:off x="5167717" y="4421991"/>
                <a:ext cx="651997" cy="1187168"/>
              </a:xfrm>
              <a:custGeom>
                <a:avLst/>
                <a:gdLst>
                  <a:gd name="connsiteX0" fmla="*/ 327112 w 651997"/>
                  <a:gd name="connsiteY0" fmla="*/ -331 h 1187168"/>
                  <a:gd name="connsiteX1" fmla="*/ 320489 w 651997"/>
                  <a:gd name="connsiteY1" fmla="*/ 192999 h 1187168"/>
                  <a:gd name="connsiteX2" fmla="*/ 162894 w 651997"/>
                  <a:gd name="connsiteY2" fmla="*/ 91191 h 1187168"/>
                  <a:gd name="connsiteX3" fmla="*/ 161848 w 651997"/>
                  <a:gd name="connsiteY3" fmla="*/ 95374 h 1187168"/>
                  <a:gd name="connsiteX4" fmla="*/ 319615 w 651997"/>
                  <a:gd name="connsiteY4" fmla="*/ 219843 h 1187168"/>
                  <a:gd name="connsiteX5" fmla="*/ 315082 w 651997"/>
                  <a:gd name="connsiteY5" fmla="*/ 352858 h 1187168"/>
                  <a:gd name="connsiteX6" fmla="*/ 98043 w 651997"/>
                  <a:gd name="connsiteY6" fmla="*/ 225249 h 1187168"/>
                  <a:gd name="connsiteX7" fmla="*/ 96822 w 651997"/>
                  <a:gd name="connsiteY7" fmla="*/ 230479 h 1187168"/>
                  <a:gd name="connsiteX8" fmla="*/ 313861 w 651997"/>
                  <a:gd name="connsiteY8" fmla="*/ 385981 h 1187168"/>
                  <a:gd name="connsiteX9" fmla="*/ 309329 w 651997"/>
                  <a:gd name="connsiteY9" fmla="*/ 517423 h 1187168"/>
                  <a:gd name="connsiteX10" fmla="*/ 37202 w 651997"/>
                  <a:gd name="connsiteY10" fmla="*/ 367326 h 1187168"/>
                  <a:gd name="connsiteX11" fmla="*/ 35633 w 651997"/>
                  <a:gd name="connsiteY11" fmla="*/ 373254 h 1187168"/>
                  <a:gd name="connsiteX12" fmla="*/ 307242 w 651997"/>
                  <a:gd name="connsiteY12" fmla="*/ 556124 h 1187168"/>
                  <a:gd name="connsiteX13" fmla="*/ 308113 w 651997"/>
                  <a:gd name="connsiteY13" fmla="*/ 554730 h 1187168"/>
                  <a:gd name="connsiteX14" fmla="*/ 303058 w 651997"/>
                  <a:gd name="connsiteY14" fmla="*/ 701340 h 1187168"/>
                  <a:gd name="connsiteX15" fmla="*/ 3907 w 651997"/>
                  <a:gd name="connsiteY15" fmla="*/ 540956 h 1187168"/>
                  <a:gd name="connsiteX16" fmla="*/ 2163 w 651997"/>
                  <a:gd name="connsiteY16" fmla="*/ 547406 h 1187168"/>
                  <a:gd name="connsiteX17" fmla="*/ 301665 w 651997"/>
                  <a:gd name="connsiteY17" fmla="*/ 743526 h 1187168"/>
                  <a:gd name="connsiteX18" fmla="*/ 334381 w 651997"/>
                  <a:gd name="connsiteY18" fmla="*/ 1186832 h 1187168"/>
                  <a:gd name="connsiteX19" fmla="*/ 436887 w 651997"/>
                  <a:gd name="connsiteY19" fmla="*/ 1186832 h 1187168"/>
                  <a:gd name="connsiteX20" fmla="*/ 359022 w 651997"/>
                  <a:gd name="connsiteY20" fmla="*/ 747888 h 1187168"/>
                  <a:gd name="connsiteX21" fmla="*/ 654161 w 651997"/>
                  <a:gd name="connsiteY21" fmla="*/ 554558 h 1187168"/>
                  <a:gd name="connsiteX22" fmla="*/ 652418 w 651997"/>
                  <a:gd name="connsiteY22" fmla="*/ 548108 h 1187168"/>
                  <a:gd name="connsiteX23" fmla="*/ 358322 w 651997"/>
                  <a:gd name="connsiteY23" fmla="*/ 706048 h 1187168"/>
                  <a:gd name="connsiteX24" fmla="*/ 355184 w 651997"/>
                  <a:gd name="connsiteY24" fmla="*/ 553859 h 1187168"/>
                  <a:gd name="connsiteX25" fmla="*/ 606744 w 651997"/>
                  <a:gd name="connsiteY25" fmla="*/ 384411 h 1187168"/>
                  <a:gd name="connsiteX26" fmla="*/ 605175 w 651997"/>
                  <a:gd name="connsiteY26" fmla="*/ 378483 h 1187168"/>
                  <a:gd name="connsiteX27" fmla="*/ 354313 w 651997"/>
                  <a:gd name="connsiteY27" fmla="*/ 516899 h 1187168"/>
                  <a:gd name="connsiteX28" fmla="*/ 351698 w 651997"/>
                  <a:gd name="connsiteY28" fmla="*/ 383538 h 1187168"/>
                  <a:gd name="connsiteX29" fmla="*/ 555489 w 651997"/>
                  <a:gd name="connsiteY29" fmla="*/ 237625 h 1187168"/>
                  <a:gd name="connsiteX30" fmla="*/ 554268 w 651997"/>
                  <a:gd name="connsiteY30" fmla="*/ 232569 h 1187168"/>
                  <a:gd name="connsiteX31" fmla="*/ 350996 w 651997"/>
                  <a:gd name="connsiteY31" fmla="*/ 351811 h 1187168"/>
                  <a:gd name="connsiteX32" fmla="*/ 348381 w 651997"/>
                  <a:gd name="connsiteY32" fmla="*/ 219147 h 1187168"/>
                  <a:gd name="connsiteX33" fmla="*/ 496386 w 651997"/>
                  <a:gd name="connsiteY33" fmla="*/ 102522 h 1187168"/>
                  <a:gd name="connsiteX34" fmla="*/ 495340 w 651997"/>
                  <a:gd name="connsiteY34" fmla="*/ 98512 h 1187168"/>
                  <a:gd name="connsiteX35" fmla="*/ 347854 w 651997"/>
                  <a:gd name="connsiteY35" fmla="*/ 193694 h 1187168"/>
                  <a:gd name="connsiteX36" fmla="*/ 344194 w 651997"/>
                  <a:gd name="connsiteY36" fmla="*/ 7682 h 1187168"/>
                  <a:gd name="connsiteX37" fmla="*/ 327109 w 651997"/>
                  <a:gd name="connsiteY37" fmla="*/ -337 h 1187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651997" h="1187168">
                    <a:moveTo>
                      <a:pt x="327112" y="-331"/>
                    </a:moveTo>
                    <a:lnTo>
                      <a:pt x="320489" y="192999"/>
                    </a:lnTo>
                    <a:lnTo>
                      <a:pt x="162894" y="91191"/>
                    </a:lnTo>
                    <a:lnTo>
                      <a:pt x="161848" y="95374"/>
                    </a:lnTo>
                    <a:lnTo>
                      <a:pt x="319615" y="219843"/>
                    </a:lnTo>
                    <a:lnTo>
                      <a:pt x="315082" y="352858"/>
                    </a:lnTo>
                    <a:lnTo>
                      <a:pt x="98043" y="225249"/>
                    </a:lnTo>
                    <a:lnTo>
                      <a:pt x="96822" y="230479"/>
                    </a:lnTo>
                    <a:lnTo>
                      <a:pt x="313861" y="385981"/>
                    </a:lnTo>
                    <a:lnTo>
                      <a:pt x="309329" y="517423"/>
                    </a:lnTo>
                    <a:lnTo>
                      <a:pt x="37202" y="367326"/>
                    </a:lnTo>
                    <a:lnTo>
                      <a:pt x="35633" y="373254"/>
                    </a:lnTo>
                    <a:lnTo>
                      <a:pt x="307242" y="556124"/>
                    </a:lnTo>
                    <a:lnTo>
                      <a:pt x="308113" y="554730"/>
                    </a:lnTo>
                    <a:lnTo>
                      <a:pt x="303058" y="701340"/>
                    </a:lnTo>
                    <a:lnTo>
                      <a:pt x="3907" y="540956"/>
                    </a:lnTo>
                    <a:lnTo>
                      <a:pt x="2163" y="547406"/>
                    </a:lnTo>
                    <a:lnTo>
                      <a:pt x="301665" y="743526"/>
                    </a:lnTo>
                    <a:lnTo>
                      <a:pt x="334381" y="1186832"/>
                    </a:lnTo>
                    <a:lnTo>
                      <a:pt x="436887" y="1186832"/>
                    </a:lnTo>
                    <a:lnTo>
                      <a:pt x="359022" y="747888"/>
                    </a:lnTo>
                    <a:lnTo>
                      <a:pt x="654161" y="554558"/>
                    </a:lnTo>
                    <a:lnTo>
                      <a:pt x="652418" y="548108"/>
                    </a:lnTo>
                    <a:lnTo>
                      <a:pt x="358322" y="706048"/>
                    </a:lnTo>
                    <a:lnTo>
                      <a:pt x="355184" y="553859"/>
                    </a:lnTo>
                    <a:lnTo>
                      <a:pt x="606744" y="384411"/>
                    </a:lnTo>
                    <a:lnTo>
                      <a:pt x="605175" y="378483"/>
                    </a:lnTo>
                    <a:lnTo>
                      <a:pt x="354313" y="516899"/>
                    </a:lnTo>
                    <a:lnTo>
                      <a:pt x="351698" y="383538"/>
                    </a:lnTo>
                    <a:lnTo>
                      <a:pt x="555489" y="237625"/>
                    </a:lnTo>
                    <a:lnTo>
                      <a:pt x="554268" y="232569"/>
                    </a:lnTo>
                    <a:lnTo>
                      <a:pt x="350996" y="351811"/>
                    </a:lnTo>
                    <a:lnTo>
                      <a:pt x="348381" y="219147"/>
                    </a:lnTo>
                    <a:lnTo>
                      <a:pt x="496386" y="102522"/>
                    </a:lnTo>
                    <a:lnTo>
                      <a:pt x="495340" y="98512"/>
                    </a:lnTo>
                    <a:lnTo>
                      <a:pt x="347854" y="193694"/>
                    </a:lnTo>
                    <a:lnTo>
                      <a:pt x="344194" y="7682"/>
                    </a:lnTo>
                    <a:lnTo>
                      <a:pt x="327109" y="-337"/>
                    </a:lnTo>
                    <a:close/>
                  </a:path>
                </a:pathLst>
              </a:custGeom>
              <a:solidFill>
                <a:srgbClr val="4E9A06"/>
              </a:solidFill>
              <a:ln w="55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21" name="图形 2">
            <a:extLst>
              <a:ext uri="{FF2B5EF4-FFF2-40B4-BE49-F238E27FC236}">
                <a16:creationId xmlns:a16="http://schemas.microsoft.com/office/drawing/2014/main" id="{3D45AE56-0505-F0E4-A471-04FFFEC08401}"/>
              </a:ext>
            </a:extLst>
          </p:cNvPr>
          <p:cNvGrpSpPr/>
          <p:nvPr/>
        </p:nvGrpSpPr>
        <p:grpSpPr>
          <a:xfrm>
            <a:off x="2737538" y="2788968"/>
            <a:ext cx="593898" cy="1435971"/>
            <a:chOff x="2586087" y="3585983"/>
            <a:chExt cx="724413" cy="1751539"/>
          </a:xfrm>
        </p:grpSpPr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15DF43DB-35AA-6E23-30D1-B0E14395532D}"/>
                </a:ext>
              </a:extLst>
            </p:cNvPr>
            <p:cNvSpPr/>
            <p:nvPr/>
          </p:nvSpPr>
          <p:spPr>
            <a:xfrm>
              <a:off x="2586087" y="3585983"/>
              <a:ext cx="724413" cy="1306794"/>
            </a:xfrm>
            <a:custGeom>
              <a:avLst/>
              <a:gdLst>
                <a:gd name="connsiteX0" fmla="*/ 359409 w 724413"/>
                <a:gd name="connsiteY0" fmla="*/ -94 h 1306794"/>
                <a:gd name="connsiteX1" fmla="*/ 22033 w 724413"/>
                <a:gd name="connsiteY1" fmla="*/ 602896 h 1306794"/>
                <a:gd name="connsiteX2" fmla="*/ 183092 w 724413"/>
                <a:gd name="connsiteY2" fmla="*/ 1258844 h 1306794"/>
                <a:gd name="connsiteX3" fmla="*/ 540794 w 724413"/>
                <a:gd name="connsiteY3" fmla="*/ 1255970 h 1306794"/>
                <a:gd name="connsiteX4" fmla="*/ 359419 w 724413"/>
                <a:gd name="connsiteY4" fmla="*/ -92 h 1306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4413" h="1306794">
                  <a:moveTo>
                    <a:pt x="359409" y="-94"/>
                  </a:moveTo>
                  <a:cubicBezTo>
                    <a:pt x="224868" y="186234"/>
                    <a:pt x="67639" y="371019"/>
                    <a:pt x="22033" y="602896"/>
                  </a:cubicBezTo>
                  <a:cubicBezTo>
                    <a:pt x="-28483" y="832048"/>
                    <a:pt x="1251" y="1095081"/>
                    <a:pt x="183092" y="1258844"/>
                  </a:cubicBezTo>
                  <a:cubicBezTo>
                    <a:pt x="289819" y="1324332"/>
                    <a:pt x="435057" y="1321876"/>
                    <a:pt x="540794" y="1255970"/>
                  </a:cubicBezTo>
                  <a:cubicBezTo>
                    <a:pt x="933595" y="879399"/>
                    <a:pt x="611848" y="344837"/>
                    <a:pt x="359419" y="-92"/>
                  </a:cubicBezTo>
                  <a:close/>
                </a:path>
              </a:pathLst>
            </a:custGeom>
            <a:solidFill>
              <a:srgbClr val="95D33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8403F2BB-AF76-0F7A-ED6B-2ECBA9856774}"/>
                </a:ext>
              </a:extLst>
            </p:cNvPr>
            <p:cNvSpPr/>
            <p:nvPr/>
          </p:nvSpPr>
          <p:spPr>
            <a:xfrm>
              <a:off x="2588469" y="3591886"/>
              <a:ext cx="658150" cy="1295267"/>
            </a:xfrm>
            <a:custGeom>
              <a:avLst/>
              <a:gdLst>
                <a:gd name="connsiteX0" fmla="*/ 354170 w 658150"/>
                <a:gd name="connsiteY0" fmla="*/ -92 h 1295267"/>
                <a:gd name="connsiteX1" fmla="*/ 25215 w 658150"/>
                <a:gd name="connsiteY1" fmla="*/ 591411 h 1295267"/>
                <a:gd name="connsiteX2" fmla="*/ 16499 w 658150"/>
                <a:gd name="connsiteY2" fmla="*/ 922633 h 1295267"/>
                <a:gd name="connsiteX3" fmla="*/ 186291 w 658150"/>
                <a:gd name="connsiteY3" fmla="*/ 1247407 h 1295267"/>
                <a:gd name="connsiteX4" fmla="*/ 354169 w 658150"/>
                <a:gd name="connsiteY4" fmla="*/ 1295173 h 1295267"/>
                <a:gd name="connsiteX5" fmla="*/ 351554 w 658150"/>
                <a:gd name="connsiteY5" fmla="*/ 1185350 h 1295267"/>
                <a:gd name="connsiteX6" fmla="*/ 658202 w 658150"/>
                <a:gd name="connsiteY6" fmla="*/ 950701 h 1295267"/>
                <a:gd name="connsiteX7" fmla="*/ 344582 w 658150"/>
                <a:gd name="connsiteY7" fmla="*/ 1101492 h 1295267"/>
                <a:gd name="connsiteX8" fmla="*/ 326801 w 658150"/>
                <a:gd name="connsiteY8" fmla="*/ 948606 h 1295267"/>
                <a:gd name="connsiteX9" fmla="*/ 355215 w 658150"/>
                <a:gd name="connsiteY9" fmla="*/ 1002299 h 1295267"/>
                <a:gd name="connsiteX10" fmla="*/ 610781 w 658150"/>
                <a:gd name="connsiteY10" fmla="*/ 707681 h 1295267"/>
                <a:gd name="connsiteX11" fmla="*/ 332375 w 658150"/>
                <a:gd name="connsiteY11" fmla="*/ 918794 h 1295267"/>
                <a:gd name="connsiteX12" fmla="*/ 323832 w 658150"/>
                <a:gd name="connsiteY12" fmla="*/ 922978 h 1295267"/>
                <a:gd name="connsiteX13" fmla="*/ 310583 w 658150"/>
                <a:gd name="connsiteY13" fmla="*/ 738012 h 1295267"/>
                <a:gd name="connsiteX14" fmla="*/ 320694 w 658150"/>
                <a:gd name="connsiteY14" fmla="*/ 753178 h 1295267"/>
                <a:gd name="connsiteX15" fmla="*/ 578526 w 658150"/>
                <a:gd name="connsiteY15" fmla="*/ 460656 h 1295267"/>
                <a:gd name="connsiteX16" fmla="*/ 309883 w 658150"/>
                <a:gd name="connsiteY16" fmla="*/ 668282 h 1295267"/>
                <a:gd name="connsiteX17" fmla="*/ 315113 w 658150"/>
                <a:gd name="connsiteY17" fmla="*/ 540676 h 1295267"/>
                <a:gd name="connsiteX18" fmla="*/ 320691 w 658150"/>
                <a:gd name="connsiteY18" fmla="*/ 464145 h 1295267"/>
                <a:gd name="connsiteX19" fmla="*/ 463985 w 658150"/>
                <a:gd name="connsiteY19" fmla="*/ 202655 h 1295267"/>
                <a:gd name="connsiteX20" fmla="*/ 325739 w 658150"/>
                <a:gd name="connsiteY20" fmla="*/ 392498 h 1295267"/>
                <a:gd name="connsiteX21" fmla="*/ 354155 w 658150"/>
                <a:gd name="connsiteY21" fmla="*/ -94 h 1295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58150" h="1295267">
                  <a:moveTo>
                    <a:pt x="354170" y="-92"/>
                  </a:moveTo>
                  <a:cubicBezTo>
                    <a:pt x="221544" y="182360"/>
                    <a:pt x="69877" y="364306"/>
                    <a:pt x="25215" y="591411"/>
                  </a:cubicBezTo>
                  <a:cubicBezTo>
                    <a:pt x="1968" y="699901"/>
                    <a:pt x="-13171" y="813743"/>
                    <a:pt x="16499" y="922633"/>
                  </a:cubicBezTo>
                  <a:cubicBezTo>
                    <a:pt x="40677" y="1042572"/>
                    <a:pt x="80746" y="1174341"/>
                    <a:pt x="186291" y="1247407"/>
                  </a:cubicBezTo>
                  <a:cubicBezTo>
                    <a:pt x="236469" y="1278195"/>
                    <a:pt x="295076" y="1293953"/>
                    <a:pt x="354169" y="1295173"/>
                  </a:cubicBezTo>
                  <a:cubicBezTo>
                    <a:pt x="354763" y="1256879"/>
                    <a:pt x="353690" y="1220534"/>
                    <a:pt x="351554" y="1185350"/>
                  </a:cubicBezTo>
                  <a:cubicBezTo>
                    <a:pt x="406418" y="1142539"/>
                    <a:pt x="537673" y="1126018"/>
                    <a:pt x="658202" y="950701"/>
                  </a:cubicBezTo>
                  <a:cubicBezTo>
                    <a:pt x="534358" y="1074545"/>
                    <a:pt x="383415" y="1108645"/>
                    <a:pt x="344582" y="1101492"/>
                  </a:cubicBezTo>
                  <a:cubicBezTo>
                    <a:pt x="339359" y="1050778"/>
                    <a:pt x="332827" y="1000822"/>
                    <a:pt x="326801" y="948606"/>
                  </a:cubicBezTo>
                  <a:cubicBezTo>
                    <a:pt x="338490" y="981851"/>
                    <a:pt x="369936" y="1027744"/>
                    <a:pt x="355215" y="1002299"/>
                  </a:cubicBezTo>
                  <a:cubicBezTo>
                    <a:pt x="398144" y="947916"/>
                    <a:pt x="526504" y="907247"/>
                    <a:pt x="610781" y="707681"/>
                  </a:cubicBezTo>
                  <a:cubicBezTo>
                    <a:pt x="513102" y="855900"/>
                    <a:pt x="369579" y="919689"/>
                    <a:pt x="332375" y="918794"/>
                  </a:cubicBezTo>
                  <a:cubicBezTo>
                    <a:pt x="328082" y="918690"/>
                    <a:pt x="325290" y="920229"/>
                    <a:pt x="323832" y="922978"/>
                  </a:cubicBezTo>
                  <a:cubicBezTo>
                    <a:pt x="317578" y="865780"/>
                    <a:pt x="312444" y="805468"/>
                    <a:pt x="310583" y="738012"/>
                  </a:cubicBezTo>
                  <a:cubicBezTo>
                    <a:pt x="321122" y="757156"/>
                    <a:pt x="329691" y="769014"/>
                    <a:pt x="320694" y="753178"/>
                  </a:cubicBezTo>
                  <a:cubicBezTo>
                    <a:pt x="364042" y="699130"/>
                    <a:pt x="492696" y="659558"/>
                    <a:pt x="578526" y="460656"/>
                  </a:cubicBezTo>
                  <a:cubicBezTo>
                    <a:pt x="487835" y="595968"/>
                    <a:pt x="359213" y="659605"/>
                    <a:pt x="309883" y="668282"/>
                  </a:cubicBezTo>
                  <a:cubicBezTo>
                    <a:pt x="310244" y="628426"/>
                    <a:pt x="311826" y="586176"/>
                    <a:pt x="315113" y="540676"/>
                  </a:cubicBezTo>
                  <a:lnTo>
                    <a:pt x="320691" y="464145"/>
                  </a:lnTo>
                  <a:cubicBezTo>
                    <a:pt x="369349" y="412681"/>
                    <a:pt x="431191" y="339272"/>
                    <a:pt x="463985" y="202655"/>
                  </a:cubicBezTo>
                  <a:cubicBezTo>
                    <a:pt x="426637" y="286578"/>
                    <a:pt x="373453" y="349950"/>
                    <a:pt x="325739" y="392498"/>
                  </a:cubicBezTo>
                  <a:lnTo>
                    <a:pt x="354155" y="-94"/>
                  </a:lnTo>
                  <a:close/>
                </a:path>
              </a:pathLst>
            </a:custGeom>
            <a:solidFill>
              <a:srgbClr val="4E9A0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5D95B13F-428D-9E70-3BA1-E1485E039140}"/>
                </a:ext>
              </a:extLst>
            </p:cNvPr>
            <p:cNvSpPr/>
            <p:nvPr/>
          </p:nvSpPr>
          <p:spPr>
            <a:xfrm>
              <a:off x="2870077" y="3608214"/>
              <a:ext cx="133883" cy="1729307"/>
            </a:xfrm>
            <a:custGeom>
              <a:avLst/>
              <a:gdLst>
                <a:gd name="connsiteX0" fmla="*/ 22365 w 133883"/>
                <a:gd name="connsiteY0" fmla="*/ 320670 h 1729307"/>
                <a:gd name="connsiteX1" fmla="*/ 78150 w 133883"/>
                <a:gd name="connsiteY1" fmla="*/ -94 h 1729307"/>
                <a:gd name="connsiteX2" fmla="*/ 73123 w 133883"/>
                <a:gd name="connsiteY2" fmla="*/ 1227488 h 1729307"/>
                <a:gd name="connsiteX3" fmla="*/ 124446 w 133883"/>
                <a:gd name="connsiteY3" fmla="*/ 1282729 h 1729307"/>
                <a:gd name="connsiteX4" fmla="*/ 133935 w 133883"/>
                <a:gd name="connsiteY4" fmla="*/ 1729214 h 1729307"/>
                <a:gd name="connsiteX5" fmla="*/ 52 w 133883"/>
                <a:gd name="connsiteY5" fmla="*/ 1729214 h 1729307"/>
                <a:gd name="connsiteX6" fmla="*/ 22366 w 133883"/>
                <a:gd name="connsiteY6" fmla="*/ 320657 h 172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3883" h="1729307">
                  <a:moveTo>
                    <a:pt x="22365" y="320670"/>
                  </a:moveTo>
                  <a:lnTo>
                    <a:pt x="78150" y="-94"/>
                  </a:lnTo>
                  <a:lnTo>
                    <a:pt x="73123" y="1227488"/>
                  </a:lnTo>
                  <a:lnTo>
                    <a:pt x="124446" y="1282729"/>
                  </a:lnTo>
                  <a:lnTo>
                    <a:pt x="133935" y="1729214"/>
                  </a:lnTo>
                  <a:lnTo>
                    <a:pt x="52" y="1729214"/>
                  </a:lnTo>
                  <a:lnTo>
                    <a:pt x="22366" y="320657"/>
                  </a:lnTo>
                  <a:close/>
                </a:path>
              </a:pathLst>
            </a:custGeom>
            <a:solidFill>
              <a:srgbClr val="4E9A0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947C0757-075D-85A9-3726-742C8D0FF10B}"/>
                </a:ext>
              </a:extLst>
            </p:cNvPr>
            <p:cNvSpPr/>
            <p:nvPr/>
          </p:nvSpPr>
          <p:spPr>
            <a:xfrm>
              <a:off x="2709185" y="3833728"/>
              <a:ext cx="368356" cy="1042454"/>
            </a:xfrm>
            <a:custGeom>
              <a:avLst/>
              <a:gdLst>
                <a:gd name="connsiteX0" fmla="*/ 119821 w 368356"/>
                <a:gd name="connsiteY0" fmla="*/ -94 h 1042454"/>
                <a:gd name="connsiteX1" fmla="*/ 323960 w 368356"/>
                <a:gd name="connsiteY1" fmla="*/ 332357 h 1042454"/>
                <a:gd name="connsiteX2" fmla="*/ 360221 w 368356"/>
                <a:gd name="connsiteY2" fmla="*/ 253561 h 1042454"/>
                <a:gd name="connsiteX3" fmla="*/ 119820 w 368356"/>
                <a:gd name="connsiteY3" fmla="*/ -90 h 1042454"/>
                <a:gd name="connsiteX4" fmla="*/ 53401 w 368356"/>
                <a:gd name="connsiteY4" fmla="*/ 299753 h 1042454"/>
                <a:gd name="connsiteX5" fmla="*/ 311233 w 368356"/>
                <a:gd name="connsiteY5" fmla="*/ 592275 h 1042454"/>
                <a:gd name="connsiteX6" fmla="*/ 333547 w 368356"/>
                <a:gd name="connsiteY6" fmla="*/ 508597 h 1042454"/>
                <a:gd name="connsiteX7" fmla="*/ 53398 w 368356"/>
                <a:gd name="connsiteY7" fmla="*/ 299752 h 1042454"/>
                <a:gd name="connsiteX8" fmla="*/ 6505 w 368356"/>
                <a:gd name="connsiteY8" fmla="*/ 543993 h 1042454"/>
                <a:gd name="connsiteX9" fmla="*/ 262071 w 368356"/>
                <a:gd name="connsiteY9" fmla="*/ 838611 h 1042454"/>
                <a:gd name="connsiteX10" fmla="*/ 284908 w 368356"/>
                <a:gd name="connsiteY10" fmla="*/ 755107 h 1042454"/>
                <a:gd name="connsiteX11" fmla="*/ 6502 w 368356"/>
                <a:gd name="connsiteY11" fmla="*/ 543995 h 1042454"/>
                <a:gd name="connsiteX12" fmla="*/ 55 w 368356"/>
                <a:gd name="connsiteY12" fmla="*/ 797291 h 1042454"/>
                <a:gd name="connsiteX13" fmla="*/ 309665 w 368356"/>
                <a:gd name="connsiteY13" fmla="*/ 1034378 h 1042454"/>
                <a:gd name="connsiteX14" fmla="*/ 315244 w 368356"/>
                <a:gd name="connsiteY14" fmla="*/ 947910 h 1042454"/>
                <a:gd name="connsiteX15" fmla="*/ 52 w 368356"/>
                <a:gd name="connsiteY15" fmla="*/ 797291 h 1042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68356" h="1042454">
                  <a:moveTo>
                    <a:pt x="119821" y="-94"/>
                  </a:moveTo>
                  <a:cubicBezTo>
                    <a:pt x="170390" y="210551"/>
                    <a:pt x="290489" y="271692"/>
                    <a:pt x="323960" y="332357"/>
                  </a:cubicBezTo>
                  <a:cubicBezTo>
                    <a:pt x="295941" y="366415"/>
                    <a:pt x="397071" y="258749"/>
                    <a:pt x="360221" y="253561"/>
                  </a:cubicBezTo>
                  <a:cubicBezTo>
                    <a:pt x="323371" y="248372"/>
                    <a:pt x="191991" y="162084"/>
                    <a:pt x="119820" y="-90"/>
                  </a:cubicBezTo>
                  <a:close/>
                  <a:moveTo>
                    <a:pt x="53401" y="299753"/>
                  </a:moveTo>
                  <a:cubicBezTo>
                    <a:pt x="139227" y="498654"/>
                    <a:pt x="267885" y="538230"/>
                    <a:pt x="311233" y="592275"/>
                  </a:cubicBezTo>
                  <a:cubicBezTo>
                    <a:pt x="289448" y="630620"/>
                    <a:pt x="370742" y="507411"/>
                    <a:pt x="333547" y="508597"/>
                  </a:cubicBezTo>
                  <a:cubicBezTo>
                    <a:pt x="296352" y="509783"/>
                    <a:pt x="152229" y="447203"/>
                    <a:pt x="53398" y="299752"/>
                  </a:cubicBezTo>
                  <a:close/>
                  <a:moveTo>
                    <a:pt x="6505" y="543993"/>
                  </a:moveTo>
                  <a:cubicBezTo>
                    <a:pt x="90785" y="743561"/>
                    <a:pt x="219142" y="784223"/>
                    <a:pt x="262071" y="838611"/>
                  </a:cubicBezTo>
                  <a:cubicBezTo>
                    <a:pt x="239988" y="876787"/>
                    <a:pt x="322111" y="754210"/>
                    <a:pt x="284908" y="755107"/>
                  </a:cubicBezTo>
                  <a:cubicBezTo>
                    <a:pt x="247705" y="756004"/>
                    <a:pt x="104180" y="692210"/>
                    <a:pt x="6502" y="543995"/>
                  </a:cubicBezTo>
                  <a:close/>
                  <a:moveTo>
                    <a:pt x="55" y="797291"/>
                  </a:moveTo>
                  <a:cubicBezTo>
                    <a:pt x="122785" y="975809"/>
                    <a:pt x="256668" y="989754"/>
                    <a:pt x="309665" y="1034378"/>
                  </a:cubicBezTo>
                  <a:cubicBezTo>
                    <a:pt x="295719" y="1076218"/>
                    <a:pt x="351505" y="939543"/>
                    <a:pt x="315244" y="947910"/>
                  </a:cubicBezTo>
                  <a:cubicBezTo>
                    <a:pt x="278983" y="956278"/>
                    <a:pt x="125572" y="922806"/>
                    <a:pt x="52" y="797291"/>
                  </a:cubicBezTo>
                  <a:close/>
                </a:path>
              </a:pathLst>
            </a:custGeom>
            <a:solidFill>
              <a:srgbClr val="95D33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73" name="组合 172">
            <a:extLst>
              <a:ext uri="{FF2B5EF4-FFF2-40B4-BE49-F238E27FC236}">
                <a16:creationId xmlns:a16="http://schemas.microsoft.com/office/drawing/2014/main" id="{CD85AA88-0372-2F22-1220-1631C4E2E1DE}"/>
              </a:ext>
            </a:extLst>
          </p:cNvPr>
          <p:cNvGrpSpPr/>
          <p:nvPr/>
        </p:nvGrpSpPr>
        <p:grpSpPr>
          <a:xfrm>
            <a:off x="6002347" y="2757906"/>
            <a:ext cx="2613949" cy="1816177"/>
            <a:chOff x="169861" y="6213719"/>
            <a:chExt cx="3188389" cy="2215299"/>
          </a:xfrm>
        </p:grpSpPr>
        <p:grpSp>
          <p:nvGrpSpPr>
            <p:cNvPr id="126" name="图形 2">
              <a:extLst>
                <a:ext uri="{FF2B5EF4-FFF2-40B4-BE49-F238E27FC236}">
                  <a16:creationId xmlns:a16="http://schemas.microsoft.com/office/drawing/2014/main" id="{1B08A253-C565-D692-01DE-43E2989781F8}"/>
                </a:ext>
              </a:extLst>
            </p:cNvPr>
            <p:cNvGrpSpPr/>
            <p:nvPr/>
          </p:nvGrpSpPr>
          <p:grpSpPr>
            <a:xfrm>
              <a:off x="1387658" y="6213719"/>
              <a:ext cx="791978" cy="1932072"/>
              <a:chOff x="1387658" y="6213719"/>
              <a:chExt cx="791978" cy="1932072"/>
            </a:xfrm>
          </p:grpSpPr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DA9BBBA6-C7D8-8EF0-2B65-5AF1D8BE0A00}"/>
                  </a:ext>
                </a:extLst>
              </p:cNvPr>
              <p:cNvSpPr/>
              <p:nvPr/>
            </p:nvSpPr>
            <p:spPr>
              <a:xfrm>
                <a:off x="1387658" y="6213719"/>
                <a:ext cx="791978" cy="1265752"/>
              </a:xfrm>
              <a:custGeom>
                <a:avLst/>
                <a:gdLst>
                  <a:gd name="connsiteX0" fmla="*/ 394740 w 791978"/>
                  <a:gd name="connsiteY0" fmla="*/ -350 h 1265752"/>
                  <a:gd name="connsiteX1" fmla="*/ 349055 w 791978"/>
                  <a:gd name="connsiteY1" fmla="*/ 212617 h 1265752"/>
                  <a:gd name="connsiteX2" fmla="*/ 348823 w 791978"/>
                  <a:gd name="connsiteY2" fmla="*/ 213700 h 1265752"/>
                  <a:gd name="connsiteX3" fmla="*/ 348669 w 791978"/>
                  <a:gd name="connsiteY3" fmla="*/ 214473 h 1265752"/>
                  <a:gd name="connsiteX4" fmla="*/ 344185 w 791978"/>
                  <a:gd name="connsiteY4" fmla="*/ 232870 h 1265752"/>
                  <a:gd name="connsiteX5" fmla="*/ 314424 w 791978"/>
                  <a:gd name="connsiteY5" fmla="*/ 120086 h 1265752"/>
                  <a:gd name="connsiteX6" fmla="*/ 311718 w 791978"/>
                  <a:gd name="connsiteY6" fmla="*/ 128357 h 1265752"/>
                  <a:gd name="connsiteX7" fmla="*/ 309167 w 791978"/>
                  <a:gd name="connsiteY7" fmla="*/ 120086 h 1265752"/>
                  <a:gd name="connsiteX8" fmla="*/ 267425 w 791978"/>
                  <a:gd name="connsiteY8" fmla="*/ 262862 h 1265752"/>
                  <a:gd name="connsiteX9" fmla="*/ 230860 w 791978"/>
                  <a:gd name="connsiteY9" fmla="*/ 170409 h 1265752"/>
                  <a:gd name="connsiteX10" fmla="*/ 230783 w 791978"/>
                  <a:gd name="connsiteY10" fmla="*/ 170950 h 1265752"/>
                  <a:gd name="connsiteX11" fmla="*/ 230551 w 791978"/>
                  <a:gd name="connsiteY11" fmla="*/ 170409 h 1265752"/>
                  <a:gd name="connsiteX12" fmla="*/ 198084 w 791978"/>
                  <a:gd name="connsiteY12" fmla="*/ 320067 h 1265752"/>
                  <a:gd name="connsiteX13" fmla="*/ 147142 w 791978"/>
                  <a:gd name="connsiteY13" fmla="*/ 244078 h 1265752"/>
                  <a:gd name="connsiteX14" fmla="*/ 147142 w 791978"/>
                  <a:gd name="connsiteY14" fmla="*/ 244541 h 1265752"/>
                  <a:gd name="connsiteX15" fmla="*/ 146833 w 791978"/>
                  <a:gd name="connsiteY15" fmla="*/ 244078 h 1265752"/>
                  <a:gd name="connsiteX16" fmla="*/ 140494 w 791978"/>
                  <a:gd name="connsiteY16" fmla="*/ 401155 h 1265752"/>
                  <a:gd name="connsiteX17" fmla="*/ 78342 w 791978"/>
                  <a:gd name="connsiteY17" fmla="*/ 346192 h 1265752"/>
                  <a:gd name="connsiteX18" fmla="*/ 78420 w 791978"/>
                  <a:gd name="connsiteY18" fmla="*/ 346502 h 1265752"/>
                  <a:gd name="connsiteX19" fmla="*/ 78033 w 791978"/>
                  <a:gd name="connsiteY19" fmla="*/ 346192 h 1265752"/>
                  <a:gd name="connsiteX20" fmla="*/ 98363 w 791978"/>
                  <a:gd name="connsiteY20" fmla="*/ 500798 h 1265752"/>
                  <a:gd name="connsiteX21" fmla="*/ 28947 w 791978"/>
                  <a:gd name="connsiteY21" fmla="*/ 470495 h 1265752"/>
                  <a:gd name="connsiteX22" fmla="*/ 29024 w 791978"/>
                  <a:gd name="connsiteY22" fmla="*/ 470650 h 1265752"/>
                  <a:gd name="connsiteX23" fmla="*/ 28637 w 791978"/>
                  <a:gd name="connsiteY23" fmla="*/ 470495 h 1265752"/>
                  <a:gd name="connsiteX24" fmla="*/ 74167 w 791978"/>
                  <a:gd name="connsiteY24" fmla="*/ 612886 h 1265752"/>
                  <a:gd name="connsiteX25" fmla="*/ 1889 w 791978"/>
                  <a:gd name="connsiteY25" fmla="*/ 609175 h 1265752"/>
                  <a:gd name="connsiteX26" fmla="*/ 69605 w 791978"/>
                  <a:gd name="connsiteY26" fmla="*/ 729689 h 1265752"/>
                  <a:gd name="connsiteX27" fmla="*/ 69605 w 791978"/>
                  <a:gd name="connsiteY27" fmla="*/ 730308 h 1265752"/>
                  <a:gd name="connsiteX28" fmla="*/ -1048 w 791978"/>
                  <a:gd name="connsiteY28" fmla="*/ 753421 h 1265752"/>
                  <a:gd name="connsiteX29" fmla="*/ 85222 w 791978"/>
                  <a:gd name="connsiteY29" fmla="*/ 845565 h 1265752"/>
                  <a:gd name="connsiteX30" fmla="*/ 20367 w 791978"/>
                  <a:gd name="connsiteY30" fmla="*/ 894189 h 1265752"/>
                  <a:gd name="connsiteX31" fmla="*/ 119314 w 791978"/>
                  <a:gd name="connsiteY31" fmla="*/ 951704 h 1265752"/>
                  <a:gd name="connsiteX32" fmla="*/ 64661 w 791978"/>
                  <a:gd name="connsiteY32" fmla="*/ 1022666 h 1265752"/>
                  <a:gd name="connsiteX33" fmla="*/ 386871 w 791978"/>
                  <a:gd name="connsiteY33" fmla="*/ 1167687 h 1265752"/>
                  <a:gd name="connsiteX34" fmla="*/ 394447 w 791978"/>
                  <a:gd name="connsiteY34" fmla="*/ 1240275 h 1265752"/>
                  <a:gd name="connsiteX35" fmla="*/ 394447 w 791978"/>
                  <a:gd name="connsiteY35" fmla="*/ 1251947 h 1265752"/>
                  <a:gd name="connsiteX36" fmla="*/ 395066 w 791978"/>
                  <a:gd name="connsiteY36" fmla="*/ 1246149 h 1265752"/>
                  <a:gd name="connsiteX37" fmla="*/ 395143 w 791978"/>
                  <a:gd name="connsiteY37" fmla="*/ 1247000 h 1265752"/>
                  <a:gd name="connsiteX38" fmla="*/ 395143 w 791978"/>
                  <a:gd name="connsiteY38" fmla="*/ 1245222 h 1265752"/>
                  <a:gd name="connsiteX39" fmla="*/ 395220 w 791978"/>
                  <a:gd name="connsiteY39" fmla="*/ 1244681 h 1265752"/>
                  <a:gd name="connsiteX40" fmla="*/ 395452 w 791978"/>
                  <a:gd name="connsiteY40" fmla="*/ 1247000 h 1265752"/>
                  <a:gd name="connsiteX41" fmla="*/ 395452 w 791978"/>
                  <a:gd name="connsiteY41" fmla="*/ 1242284 h 1265752"/>
                  <a:gd name="connsiteX42" fmla="*/ 488525 w 791978"/>
                  <a:gd name="connsiteY42" fmla="*/ 1265398 h 1265752"/>
                  <a:gd name="connsiteX43" fmla="*/ 479867 w 791978"/>
                  <a:gd name="connsiteY43" fmla="*/ 1173639 h 1265752"/>
                  <a:gd name="connsiteX44" fmla="*/ 725225 w 791978"/>
                  <a:gd name="connsiteY44" fmla="*/ 1027614 h 1265752"/>
                  <a:gd name="connsiteX45" fmla="*/ 670572 w 791978"/>
                  <a:gd name="connsiteY45" fmla="*/ 956651 h 1265752"/>
                  <a:gd name="connsiteX46" fmla="*/ 769519 w 791978"/>
                  <a:gd name="connsiteY46" fmla="*/ 899137 h 1265752"/>
                  <a:gd name="connsiteX47" fmla="*/ 704661 w 791978"/>
                  <a:gd name="connsiteY47" fmla="*/ 850512 h 1265752"/>
                  <a:gd name="connsiteX48" fmla="*/ 790931 w 791978"/>
                  <a:gd name="connsiteY48" fmla="*/ 758368 h 1265752"/>
                  <a:gd name="connsiteX49" fmla="*/ 719968 w 791978"/>
                  <a:gd name="connsiteY49" fmla="*/ 735177 h 1265752"/>
                  <a:gd name="connsiteX50" fmla="*/ 787994 w 791978"/>
                  <a:gd name="connsiteY50" fmla="*/ 614123 h 1265752"/>
                  <a:gd name="connsiteX51" fmla="*/ 716102 w 791978"/>
                  <a:gd name="connsiteY51" fmla="*/ 617833 h 1265752"/>
                  <a:gd name="connsiteX52" fmla="*/ 716025 w 791978"/>
                  <a:gd name="connsiteY52" fmla="*/ 615901 h 1265752"/>
                  <a:gd name="connsiteX53" fmla="*/ 760938 w 791978"/>
                  <a:gd name="connsiteY53" fmla="*/ 475442 h 1265752"/>
                  <a:gd name="connsiteX54" fmla="*/ 757614 w 791978"/>
                  <a:gd name="connsiteY54" fmla="*/ 476911 h 1265752"/>
                  <a:gd name="connsiteX55" fmla="*/ 761247 w 791978"/>
                  <a:gd name="connsiteY55" fmla="*/ 465547 h 1265752"/>
                  <a:gd name="connsiteX56" fmla="*/ 692601 w 791978"/>
                  <a:gd name="connsiteY56" fmla="*/ 495541 h 1265752"/>
                  <a:gd name="connsiteX57" fmla="*/ 711540 w 791978"/>
                  <a:gd name="connsiteY57" fmla="*/ 351140 h 1265752"/>
                  <a:gd name="connsiteX58" fmla="*/ 710459 w 791978"/>
                  <a:gd name="connsiteY58" fmla="*/ 352145 h 1265752"/>
                  <a:gd name="connsiteX59" fmla="*/ 711850 w 791978"/>
                  <a:gd name="connsiteY59" fmla="*/ 341245 h 1265752"/>
                  <a:gd name="connsiteX60" fmla="*/ 649388 w 791978"/>
                  <a:gd name="connsiteY60" fmla="*/ 396439 h 1265752"/>
                  <a:gd name="connsiteX61" fmla="*/ 643049 w 791978"/>
                  <a:gd name="connsiteY61" fmla="*/ 239127 h 1265752"/>
                  <a:gd name="connsiteX62" fmla="*/ 591873 w 791978"/>
                  <a:gd name="connsiteY62" fmla="*/ 315502 h 1265752"/>
                  <a:gd name="connsiteX63" fmla="*/ 559330 w 791978"/>
                  <a:gd name="connsiteY63" fmla="*/ 165458 h 1265752"/>
                  <a:gd name="connsiteX64" fmla="*/ 522611 w 791978"/>
                  <a:gd name="connsiteY64" fmla="*/ 258377 h 1265752"/>
                  <a:gd name="connsiteX65" fmla="*/ 480714 w 791978"/>
                  <a:gd name="connsiteY65" fmla="*/ 115136 h 1265752"/>
                  <a:gd name="connsiteX66" fmla="*/ 476617 w 791978"/>
                  <a:gd name="connsiteY66" fmla="*/ 128509 h 1265752"/>
                  <a:gd name="connsiteX67" fmla="*/ 475458 w 791978"/>
                  <a:gd name="connsiteY67" fmla="*/ 125031 h 1265752"/>
                  <a:gd name="connsiteX68" fmla="*/ 462084 w 791978"/>
                  <a:gd name="connsiteY68" fmla="*/ 175818 h 1265752"/>
                  <a:gd name="connsiteX69" fmla="*/ 445851 w 791978"/>
                  <a:gd name="connsiteY69" fmla="*/ 228537 h 1265752"/>
                  <a:gd name="connsiteX70" fmla="*/ 394754 w 791978"/>
                  <a:gd name="connsiteY70" fmla="*/ -355 h 1265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791978" h="1265752">
                    <a:moveTo>
                      <a:pt x="394740" y="-350"/>
                    </a:moveTo>
                    <a:cubicBezTo>
                      <a:pt x="378023" y="83056"/>
                      <a:pt x="358006" y="172916"/>
                      <a:pt x="349055" y="212617"/>
                    </a:cubicBezTo>
                    <a:cubicBezTo>
                      <a:pt x="348982" y="212922"/>
                      <a:pt x="348895" y="213402"/>
                      <a:pt x="348823" y="213700"/>
                    </a:cubicBezTo>
                    <a:cubicBezTo>
                      <a:pt x="348718" y="214166"/>
                      <a:pt x="348771" y="214022"/>
                      <a:pt x="348669" y="214473"/>
                    </a:cubicBezTo>
                    <a:cubicBezTo>
                      <a:pt x="345948" y="225791"/>
                      <a:pt x="344288" y="232453"/>
                      <a:pt x="344185" y="232870"/>
                    </a:cubicBezTo>
                    <a:lnTo>
                      <a:pt x="314424" y="120086"/>
                    </a:lnTo>
                    <a:lnTo>
                      <a:pt x="311718" y="128357"/>
                    </a:lnTo>
                    <a:lnTo>
                      <a:pt x="309167" y="120086"/>
                    </a:lnTo>
                    <a:lnTo>
                      <a:pt x="267425" y="262862"/>
                    </a:lnTo>
                    <a:lnTo>
                      <a:pt x="230860" y="170409"/>
                    </a:lnTo>
                    <a:lnTo>
                      <a:pt x="230783" y="170950"/>
                    </a:lnTo>
                    <a:lnTo>
                      <a:pt x="230551" y="170409"/>
                    </a:lnTo>
                    <a:lnTo>
                      <a:pt x="198084" y="320067"/>
                    </a:lnTo>
                    <a:lnTo>
                      <a:pt x="147142" y="244078"/>
                    </a:lnTo>
                    <a:lnTo>
                      <a:pt x="147142" y="244541"/>
                    </a:lnTo>
                    <a:lnTo>
                      <a:pt x="146833" y="244078"/>
                    </a:lnTo>
                    <a:lnTo>
                      <a:pt x="140494" y="401155"/>
                    </a:lnTo>
                    <a:lnTo>
                      <a:pt x="78342" y="346192"/>
                    </a:lnTo>
                    <a:lnTo>
                      <a:pt x="78420" y="346502"/>
                    </a:lnTo>
                    <a:lnTo>
                      <a:pt x="78033" y="346192"/>
                    </a:lnTo>
                    <a:lnTo>
                      <a:pt x="98363" y="500798"/>
                    </a:lnTo>
                    <a:lnTo>
                      <a:pt x="28947" y="470495"/>
                    </a:lnTo>
                    <a:lnTo>
                      <a:pt x="29024" y="470650"/>
                    </a:lnTo>
                    <a:lnTo>
                      <a:pt x="28637" y="470495"/>
                    </a:lnTo>
                    <a:lnTo>
                      <a:pt x="74167" y="612886"/>
                    </a:lnTo>
                    <a:lnTo>
                      <a:pt x="1889" y="609175"/>
                    </a:lnTo>
                    <a:lnTo>
                      <a:pt x="69605" y="729689"/>
                    </a:lnTo>
                    <a:lnTo>
                      <a:pt x="69605" y="730308"/>
                    </a:lnTo>
                    <a:lnTo>
                      <a:pt x="-1048" y="753421"/>
                    </a:lnTo>
                    <a:lnTo>
                      <a:pt x="85222" y="845565"/>
                    </a:lnTo>
                    <a:lnTo>
                      <a:pt x="20367" y="894189"/>
                    </a:lnTo>
                    <a:lnTo>
                      <a:pt x="119314" y="951704"/>
                    </a:lnTo>
                    <a:lnTo>
                      <a:pt x="64661" y="1022666"/>
                    </a:lnTo>
                    <a:cubicBezTo>
                      <a:pt x="242537" y="1047787"/>
                      <a:pt x="324759" y="1081781"/>
                      <a:pt x="386871" y="1167687"/>
                    </a:cubicBezTo>
                    <a:cubicBezTo>
                      <a:pt x="399698" y="1185431"/>
                      <a:pt x="394447" y="1240275"/>
                      <a:pt x="394447" y="1240275"/>
                    </a:cubicBezTo>
                    <a:lnTo>
                      <a:pt x="394447" y="1251947"/>
                    </a:lnTo>
                    <a:lnTo>
                      <a:pt x="395066" y="1246149"/>
                    </a:lnTo>
                    <a:lnTo>
                      <a:pt x="395143" y="1247000"/>
                    </a:lnTo>
                    <a:lnTo>
                      <a:pt x="395143" y="1245222"/>
                    </a:lnTo>
                    <a:lnTo>
                      <a:pt x="395220" y="1244681"/>
                    </a:lnTo>
                    <a:lnTo>
                      <a:pt x="395452" y="1247000"/>
                    </a:lnTo>
                    <a:lnTo>
                      <a:pt x="395452" y="1242284"/>
                    </a:lnTo>
                    <a:lnTo>
                      <a:pt x="488525" y="1265398"/>
                    </a:lnTo>
                    <a:cubicBezTo>
                      <a:pt x="488525" y="1265398"/>
                      <a:pt x="467346" y="1198292"/>
                      <a:pt x="479867" y="1173639"/>
                    </a:cubicBezTo>
                    <a:cubicBezTo>
                      <a:pt x="518654" y="1097267"/>
                      <a:pt x="556391" y="1058377"/>
                      <a:pt x="725225" y="1027614"/>
                    </a:cubicBezTo>
                    <a:lnTo>
                      <a:pt x="670572" y="956651"/>
                    </a:lnTo>
                    <a:lnTo>
                      <a:pt x="769519" y="899137"/>
                    </a:lnTo>
                    <a:lnTo>
                      <a:pt x="704661" y="850512"/>
                    </a:lnTo>
                    <a:lnTo>
                      <a:pt x="790931" y="758368"/>
                    </a:lnTo>
                    <a:lnTo>
                      <a:pt x="719968" y="735177"/>
                    </a:lnTo>
                    <a:lnTo>
                      <a:pt x="787994" y="614123"/>
                    </a:lnTo>
                    <a:lnTo>
                      <a:pt x="716102" y="617833"/>
                    </a:lnTo>
                    <a:lnTo>
                      <a:pt x="716025" y="615901"/>
                    </a:lnTo>
                    <a:lnTo>
                      <a:pt x="760938" y="475442"/>
                    </a:lnTo>
                    <a:lnTo>
                      <a:pt x="757614" y="476911"/>
                    </a:lnTo>
                    <a:lnTo>
                      <a:pt x="761247" y="465547"/>
                    </a:lnTo>
                    <a:lnTo>
                      <a:pt x="692601" y="495541"/>
                    </a:lnTo>
                    <a:lnTo>
                      <a:pt x="711540" y="351140"/>
                    </a:lnTo>
                    <a:lnTo>
                      <a:pt x="710459" y="352145"/>
                    </a:lnTo>
                    <a:lnTo>
                      <a:pt x="711850" y="341245"/>
                    </a:lnTo>
                    <a:lnTo>
                      <a:pt x="649388" y="396439"/>
                    </a:lnTo>
                    <a:lnTo>
                      <a:pt x="643049" y="239127"/>
                    </a:lnTo>
                    <a:lnTo>
                      <a:pt x="591873" y="315502"/>
                    </a:lnTo>
                    <a:lnTo>
                      <a:pt x="559330" y="165458"/>
                    </a:lnTo>
                    <a:lnTo>
                      <a:pt x="522611" y="258377"/>
                    </a:lnTo>
                    <a:lnTo>
                      <a:pt x="480714" y="115136"/>
                    </a:lnTo>
                    <a:lnTo>
                      <a:pt x="476617" y="128509"/>
                    </a:lnTo>
                    <a:lnTo>
                      <a:pt x="475458" y="125031"/>
                    </a:lnTo>
                    <a:lnTo>
                      <a:pt x="462084" y="175818"/>
                    </a:lnTo>
                    <a:lnTo>
                      <a:pt x="445851" y="228537"/>
                    </a:lnTo>
                    <a:cubicBezTo>
                      <a:pt x="445851" y="228537"/>
                      <a:pt x="417387" y="113174"/>
                      <a:pt x="394754" y="-355"/>
                    </a:cubicBezTo>
                    <a:close/>
                  </a:path>
                </a:pathLst>
              </a:custGeom>
              <a:solidFill>
                <a:srgbClr val="95D33C"/>
              </a:solidFill>
              <a:ln w="30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B9307370-B4E9-2376-1094-9834C7260FCB}"/>
                  </a:ext>
                </a:extLst>
              </p:cNvPr>
              <p:cNvSpPr/>
              <p:nvPr/>
            </p:nvSpPr>
            <p:spPr>
              <a:xfrm>
                <a:off x="1465872" y="6335991"/>
                <a:ext cx="643309" cy="1809801"/>
              </a:xfrm>
              <a:custGeom>
                <a:avLst/>
                <a:gdLst>
                  <a:gd name="connsiteX0" fmla="*/ 317133 w 643309"/>
                  <a:gd name="connsiteY0" fmla="*/ -435 h 1809801"/>
                  <a:gd name="connsiteX1" fmla="*/ 315510 w 643309"/>
                  <a:gd name="connsiteY1" fmla="*/ 300735 h 1809801"/>
                  <a:gd name="connsiteX2" fmla="*/ 313809 w 643309"/>
                  <a:gd name="connsiteY2" fmla="*/ 350210 h 1809801"/>
                  <a:gd name="connsiteX3" fmla="*/ 246864 w 643309"/>
                  <a:gd name="connsiteY3" fmla="*/ 263089 h 1809801"/>
                  <a:gd name="connsiteX4" fmla="*/ 182316 w 643309"/>
                  <a:gd name="connsiteY4" fmla="*/ 130670 h 1809801"/>
                  <a:gd name="connsiteX5" fmla="*/ 179224 w 643309"/>
                  <a:gd name="connsiteY5" fmla="*/ 129897 h 1809801"/>
                  <a:gd name="connsiteX6" fmla="*/ 183476 w 643309"/>
                  <a:gd name="connsiteY6" fmla="*/ 152701 h 1809801"/>
                  <a:gd name="connsiteX7" fmla="*/ 273223 w 643309"/>
                  <a:gd name="connsiteY7" fmla="*/ 329183 h 1809801"/>
                  <a:gd name="connsiteX8" fmla="*/ 313420 w 643309"/>
                  <a:gd name="connsiteY8" fmla="*/ 366828 h 1809801"/>
                  <a:gd name="connsiteX9" fmla="*/ 311642 w 643309"/>
                  <a:gd name="connsiteY9" fmla="*/ 507056 h 1809801"/>
                  <a:gd name="connsiteX10" fmla="*/ 180768 w 643309"/>
                  <a:gd name="connsiteY10" fmla="*/ 407799 h 1809801"/>
                  <a:gd name="connsiteX11" fmla="*/ 63887 w 643309"/>
                  <a:gd name="connsiteY11" fmla="*/ 263708 h 1809801"/>
                  <a:gd name="connsiteX12" fmla="*/ 58321 w 643309"/>
                  <a:gd name="connsiteY12" fmla="*/ 262858 h 1809801"/>
                  <a:gd name="connsiteX13" fmla="*/ 65974 w 643309"/>
                  <a:gd name="connsiteY13" fmla="*/ 287672 h 1809801"/>
                  <a:gd name="connsiteX14" fmla="*/ 228619 w 643309"/>
                  <a:gd name="connsiteY14" fmla="*/ 479768 h 1809801"/>
                  <a:gd name="connsiteX15" fmla="*/ 302753 w 643309"/>
                  <a:gd name="connsiteY15" fmla="*/ 521049 h 1809801"/>
                  <a:gd name="connsiteX16" fmla="*/ 311642 w 643309"/>
                  <a:gd name="connsiteY16" fmla="*/ 519735 h 1809801"/>
                  <a:gd name="connsiteX17" fmla="*/ 314503 w 643309"/>
                  <a:gd name="connsiteY17" fmla="*/ 712912 h 1809801"/>
                  <a:gd name="connsiteX18" fmla="*/ 166314 w 643309"/>
                  <a:gd name="connsiteY18" fmla="*/ 630354 h 1809801"/>
                  <a:gd name="connsiteX19" fmla="*/ 10859 w 643309"/>
                  <a:gd name="connsiteY19" fmla="*/ 498013 h 1809801"/>
                  <a:gd name="connsiteX20" fmla="*/ 3515 w 643309"/>
                  <a:gd name="connsiteY20" fmla="*/ 497163 h 1809801"/>
                  <a:gd name="connsiteX21" fmla="*/ 13641 w 643309"/>
                  <a:gd name="connsiteY21" fmla="*/ 519967 h 1809801"/>
                  <a:gd name="connsiteX22" fmla="*/ 229856 w 643309"/>
                  <a:gd name="connsiteY22" fmla="*/ 696449 h 1809801"/>
                  <a:gd name="connsiteX23" fmla="*/ 315120 w 643309"/>
                  <a:gd name="connsiteY23" fmla="*/ 732008 h 1809801"/>
                  <a:gd name="connsiteX24" fmla="*/ 326174 w 643309"/>
                  <a:gd name="connsiteY24" fmla="*/ 943275 h 1809801"/>
                  <a:gd name="connsiteX25" fmla="*/ 169792 w 643309"/>
                  <a:gd name="connsiteY25" fmla="*/ 857779 h 1809801"/>
                  <a:gd name="connsiteX26" fmla="*/ 14336 w 643309"/>
                  <a:gd name="connsiteY26" fmla="*/ 725360 h 1809801"/>
                  <a:gd name="connsiteX27" fmla="*/ 6992 w 643309"/>
                  <a:gd name="connsiteY27" fmla="*/ 724587 h 1809801"/>
                  <a:gd name="connsiteX28" fmla="*/ 17119 w 643309"/>
                  <a:gd name="connsiteY28" fmla="*/ 747391 h 1809801"/>
                  <a:gd name="connsiteX29" fmla="*/ 233333 w 643309"/>
                  <a:gd name="connsiteY29" fmla="*/ 923873 h 1809801"/>
                  <a:gd name="connsiteX30" fmla="*/ 327563 w 643309"/>
                  <a:gd name="connsiteY30" fmla="*/ 961133 h 1809801"/>
                  <a:gd name="connsiteX31" fmla="*/ 575858 w 643309"/>
                  <a:gd name="connsiteY31" fmla="*/ 1801935 h 1809801"/>
                  <a:gd name="connsiteX32" fmla="*/ 630202 w 643309"/>
                  <a:gd name="connsiteY32" fmla="*/ 1797915 h 1809801"/>
                  <a:gd name="connsiteX33" fmla="*/ 370700 w 643309"/>
                  <a:gd name="connsiteY33" fmla="*/ 959664 h 1809801"/>
                  <a:gd name="connsiteX34" fmla="*/ 434088 w 643309"/>
                  <a:gd name="connsiteY34" fmla="*/ 926812 h 1809801"/>
                  <a:gd name="connsiteX35" fmla="*/ 622473 w 643309"/>
                  <a:gd name="connsiteY35" fmla="*/ 747702 h 1809801"/>
                  <a:gd name="connsiteX36" fmla="*/ 631285 w 643309"/>
                  <a:gd name="connsiteY36" fmla="*/ 724589 h 1809801"/>
                  <a:gd name="connsiteX37" fmla="*/ 624869 w 643309"/>
                  <a:gd name="connsiteY37" fmla="*/ 725362 h 1809801"/>
                  <a:gd name="connsiteX38" fmla="*/ 489437 w 643309"/>
                  <a:gd name="connsiteY38" fmla="*/ 859792 h 1809801"/>
                  <a:gd name="connsiteX39" fmla="*/ 368227 w 643309"/>
                  <a:gd name="connsiteY39" fmla="*/ 939878 h 1809801"/>
                  <a:gd name="connsiteX40" fmla="*/ 347665 w 643309"/>
                  <a:gd name="connsiteY40" fmla="*/ 737577 h 1809801"/>
                  <a:gd name="connsiteX41" fmla="*/ 351994 w 643309"/>
                  <a:gd name="connsiteY41" fmla="*/ 737964 h 1809801"/>
                  <a:gd name="connsiteX42" fmla="*/ 438805 w 643309"/>
                  <a:gd name="connsiteY42" fmla="*/ 698848 h 1809801"/>
                  <a:gd name="connsiteX43" fmla="*/ 629279 w 643309"/>
                  <a:gd name="connsiteY43" fmla="*/ 517188 h 1809801"/>
                  <a:gd name="connsiteX44" fmla="*/ 638246 w 643309"/>
                  <a:gd name="connsiteY44" fmla="*/ 493688 h 1809801"/>
                  <a:gd name="connsiteX45" fmla="*/ 631753 w 643309"/>
                  <a:gd name="connsiteY45" fmla="*/ 494538 h 1809801"/>
                  <a:gd name="connsiteX46" fmla="*/ 494772 w 643309"/>
                  <a:gd name="connsiteY46" fmla="*/ 630821 h 1809801"/>
                  <a:gd name="connsiteX47" fmla="*/ 346429 w 643309"/>
                  <a:gd name="connsiteY47" fmla="*/ 722889 h 1809801"/>
                  <a:gd name="connsiteX48" fmla="*/ 332050 w 643309"/>
                  <a:gd name="connsiteY48" fmla="*/ 517341 h 1809801"/>
                  <a:gd name="connsiteX49" fmla="*/ 404404 w 643309"/>
                  <a:gd name="connsiteY49" fmla="*/ 479000 h 1809801"/>
                  <a:gd name="connsiteX50" fmla="*/ 564884 w 643309"/>
                  <a:gd name="connsiteY50" fmla="*/ 299967 h 1809801"/>
                  <a:gd name="connsiteX51" fmla="*/ 572382 w 643309"/>
                  <a:gd name="connsiteY51" fmla="*/ 276776 h 1809801"/>
                  <a:gd name="connsiteX52" fmla="*/ 566971 w 643309"/>
                  <a:gd name="connsiteY52" fmla="*/ 277627 h 1809801"/>
                  <a:gd name="connsiteX53" fmla="*/ 451559 w 643309"/>
                  <a:gd name="connsiteY53" fmla="*/ 411977 h 1809801"/>
                  <a:gd name="connsiteX54" fmla="*/ 331122 w 643309"/>
                  <a:gd name="connsiteY54" fmla="*/ 500720 h 1809801"/>
                  <a:gd name="connsiteX55" fmla="*/ 324551 w 643309"/>
                  <a:gd name="connsiteY55" fmla="*/ 362117 h 1809801"/>
                  <a:gd name="connsiteX56" fmla="*/ 329112 w 643309"/>
                  <a:gd name="connsiteY56" fmla="*/ 363663 h 1809801"/>
                  <a:gd name="connsiteX57" fmla="*/ 364206 w 643309"/>
                  <a:gd name="connsiteY57" fmla="*/ 324007 h 1809801"/>
                  <a:gd name="connsiteX58" fmla="*/ 441122 w 643309"/>
                  <a:gd name="connsiteY58" fmla="*/ 139719 h 1809801"/>
                  <a:gd name="connsiteX59" fmla="*/ 444755 w 643309"/>
                  <a:gd name="connsiteY59" fmla="*/ 115910 h 1809801"/>
                  <a:gd name="connsiteX60" fmla="*/ 442126 w 643309"/>
                  <a:gd name="connsiteY60" fmla="*/ 116760 h 1809801"/>
                  <a:gd name="connsiteX61" fmla="*/ 386777 w 643309"/>
                  <a:gd name="connsiteY61" fmla="*/ 254978 h 1809801"/>
                  <a:gd name="connsiteX62" fmla="*/ 324085 w 643309"/>
                  <a:gd name="connsiteY62" fmla="*/ 350833 h 1809801"/>
                  <a:gd name="connsiteX63" fmla="*/ 317128 w 643309"/>
                  <a:gd name="connsiteY63" fmla="*/ -443 h 1809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643309" h="1809801">
                    <a:moveTo>
                      <a:pt x="317133" y="-435"/>
                    </a:moveTo>
                    <a:lnTo>
                      <a:pt x="315510" y="300735"/>
                    </a:lnTo>
                    <a:cubicBezTo>
                      <a:pt x="315510" y="300735"/>
                      <a:pt x="314661" y="318668"/>
                      <a:pt x="313809" y="350210"/>
                    </a:cubicBezTo>
                    <a:cubicBezTo>
                      <a:pt x="287483" y="328816"/>
                      <a:pt x="266305" y="296018"/>
                      <a:pt x="246864" y="263089"/>
                    </a:cubicBezTo>
                    <a:cubicBezTo>
                      <a:pt x="222964" y="221638"/>
                      <a:pt x="201650" y="177080"/>
                      <a:pt x="182316" y="130670"/>
                    </a:cubicBezTo>
                    <a:cubicBezTo>
                      <a:pt x="181346" y="129209"/>
                      <a:pt x="180465" y="129113"/>
                      <a:pt x="179224" y="129897"/>
                    </a:cubicBezTo>
                    <a:cubicBezTo>
                      <a:pt x="173743" y="137140"/>
                      <a:pt x="181772" y="145389"/>
                      <a:pt x="183476" y="152701"/>
                    </a:cubicBezTo>
                    <a:cubicBezTo>
                      <a:pt x="209192" y="215539"/>
                      <a:pt x="237072" y="277943"/>
                      <a:pt x="273223" y="329183"/>
                    </a:cubicBezTo>
                    <a:cubicBezTo>
                      <a:pt x="285040" y="344542"/>
                      <a:pt x="297780" y="360848"/>
                      <a:pt x="313420" y="366828"/>
                    </a:cubicBezTo>
                    <a:cubicBezTo>
                      <a:pt x="312575" y="402172"/>
                      <a:pt x="311749" y="450092"/>
                      <a:pt x="311642" y="507056"/>
                    </a:cubicBezTo>
                    <a:cubicBezTo>
                      <a:pt x="259482" y="484045"/>
                      <a:pt x="218304" y="445991"/>
                      <a:pt x="180768" y="407799"/>
                    </a:cubicBezTo>
                    <a:cubicBezTo>
                      <a:pt x="137471" y="362689"/>
                      <a:pt x="98911" y="314213"/>
                      <a:pt x="63887" y="263708"/>
                    </a:cubicBezTo>
                    <a:cubicBezTo>
                      <a:pt x="62131" y="262119"/>
                      <a:pt x="60569" y="262005"/>
                      <a:pt x="58321" y="262858"/>
                    </a:cubicBezTo>
                    <a:cubicBezTo>
                      <a:pt x="48391" y="270741"/>
                      <a:pt x="62887" y="279714"/>
                      <a:pt x="65974" y="287672"/>
                    </a:cubicBezTo>
                    <a:cubicBezTo>
                      <a:pt x="112558" y="356056"/>
                      <a:pt x="163129" y="424009"/>
                      <a:pt x="228619" y="479768"/>
                    </a:cubicBezTo>
                    <a:cubicBezTo>
                      <a:pt x="250352" y="496738"/>
                      <a:pt x="273821" y="514796"/>
                      <a:pt x="302753" y="521049"/>
                    </a:cubicBezTo>
                    <a:cubicBezTo>
                      <a:pt x="305096" y="520864"/>
                      <a:pt x="308462" y="520550"/>
                      <a:pt x="311642" y="519735"/>
                    </a:cubicBezTo>
                    <a:cubicBezTo>
                      <a:pt x="311644" y="577037"/>
                      <a:pt x="312411" y="642605"/>
                      <a:pt x="314503" y="712912"/>
                    </a:cubicBezTo>
                    <a:cubicBezTo>
                      <a:pt x="257095" y="691578"/>
                      <a:pt x="209864" y="660983"/>
                      <a:pt x="166314" y="630354"/>
                    </a:cubicBezTo>
                    <a:cubicBezTo>
                      <a:pt x="108758" y="588903"/>
                      <a:pt x="57421" y="544421"/>
                      <a:pt x="10859" y="498013"/>
                    </a:cubicBezTo>
                    <a:cubicBezTo>
                      <a:pt x="8524" y="496553"/>
                      <a:pt x="6503" y="496379"/>
                      <a:pt x="3515" y="497163"/>
                    </a:cubicBezTo>
                    <a:cubicBezTo>
                      <a:pt x="-9686" y="504406"/>
                      <a:pt x="9538" y="512655"/>
                      <a:pt x="13641" y="519967"/>
                    </a:cubicBezTo>
                    <a:cubicBezTo>
                      <a:pt x="75572" y="582805"/>
                      <a:pt x="142796" y="645210"/>
                      <a:pt x="229856" y="696449"/>
                    </a:cubicBezTo>
                    <a:cubicBezTo>
                      <a:pt x="255353" y="710211"/>
                      <a:pt x="282623" y="724821"/>
                      <a:pt x="315120" y="732008"/>
                    </a:cubicBezTo>
                    <a:cubicBezTo>
                      <a:pt x="317344" y="799557"/>
                      <a:pt x="320845" y="870994"/>
                      <a:pt x="326174" y="943275"/>
                    </a:cubicBezTo>
                    <a:cubicBezTo>
                      <a:pt x="265030" y="921865"/>
                      <a:pt x="215398" y="889854"/>
                      <a:pt x="169792" y="857779"/>
                    </a:cubicBezTo>
                    <a:cubicBezTo>
                      <a:pt x="112235" y="816328"/>
                      <a:pt x="60898" y="771770"/>
                      <a:pt x="14336" y="725360"/>
                    </a:cubicBezTo>
                    <a:cubicBezTo>
                      <a:pt x="12001" y="723899"/>
                      <a:pt x="9980" y="723803"/>
                      <a:pt x="6992" y="724587"/>
                    </a:cubicBezTo>
                    <a:cubicBezTo>
                      <a:pt x="-6208" y="731830"/>
                      <a:pt x="13016" y="740079"/>
                      <a:pt x="17119" y="747391"/>
                    </a:cubicBezTo>
                    <a:cubicBezTo>
                      <a:pt x="79049" y="810229"/>
                      <a:pt x="146273" y="872633"/>
                      <a:pt x="233333" y="923873"/>
                    </a:cubicBezTo>
                    <a:cubicBezTo>
                      <a:pt x="261125" y="938873"/>
                      <a:pt x="291093" y="954825"/>
                      <a:pt x="327563" y="961133"/>
                    </a:cubicBezTo>
                    <a:cubicBezTo>
                      <a:pt x="349400" y="1241731"/>
                      <a:pt x="466172" y="1686766"/>
                      <a:pt x="575858" y="1801935"/>
                    </a:cubicBezTo>
                    <a:cubicBezTo>
                      <a:pt x="587120" y="1813757"/>
                      <a:pt x="640288" y="1810754"/>
                      <a:pt x="630202" y="1797915"/>
                    </a:cubicBezTo>
                    <a:cubicBezTo>
                      <a:pt x="532169" y="1673138"/>
                      <a:pt x="406225" y="1246127"/>
                      <a:pt x="370700" y="959664"/>
                    </a:cubicBezTo>
                    <a:cubicBezTo>
                      <a:pt x="394312" y="951740"/>
                      <a:pt x="414787" y="938944"/>
                      <a:pt x="434088" y="926812"/>
                    </a:cubicBezTo>
                    <a:cubicBezTo>
                      <a:pt x="509931" y="874822"/>
                      <a:pt x="568524" y="811464"/>
                      <a:pt x="622473" y="747702"/>
                    </a:cubicBezTo>
                    <a:cubicBezTo>
                      <a:pt x="626047" y="740282"/>
                      <a:pt x="642785" y="731939"/>
                      <a:pt x="631285" y="724589"/>
                    </a:cubicBezTo>
                    <a:cubicBezTo>
                      <a:pt x="628682" y="723794"/>
                      <a:pt x="626903" y="723880"/>
                      <a:pt x="624869" y="725362"/>
                    </a:cubicBezTo>
                    <a:cubicBezTo>
                      <a:pt x="584308" y="772456"/>
                      <a:pt x="539577" y="817730"/>
                      <a:pt x="489437" y="859792"/>
                    </a:cubicBezTo>
                    <a:cubicBezTo>
                      <a:pt x="453513" y="889221"/>
                      <a:pt x="414705" y="918463"/>
                      <a:pt x="368227" y="939878"/>
                    </a:cubicBezTo>
                    <a:cubicBezTo>
                      <a:pt x="360151" y="872581"/>
                      <a:pt x="353397" y="804577"/>
                      <a:pt x="347665" y="737577"/>
                    </a:cubicBezTo>
                    <a:cubicBezTo>
                      <a:pt x="349255" y="737753"/>
                      <a:pt x="350763" y="737885"/>
                      <a:pt x="351994" y="737964"/>
                    </a:cubicBezTo>
                    <a:cubicBezTo>
                      <a:pt x="385880" y="732049"/>
                      <a:pt x="413351" y="714901"/>
                      <a:pt x="438805" y="698848"/>
                    </a:cubicBezTo>
                    <a:cubicBezTo>
                      <a:pt x="515511" y="646102"/>
                      <a:pt x="574714" y="581876"/>
                      <a:pt x="629279" y="517188"/>
                    </a:cubicBezTo>
                    <a:cubicBezTo>
                      <a:pt x="632895" y="509661"/>
                      <a:pt x="649877" y="501145"/>
                      <a:pt x="638246" y="493688"/>
                    </a:cubicBezTo>
                    <a:cubicBezTo>
                      <a:pt x="635613" y="492881"/>
                      <a:pt x="633810" y="493035"/>
                      <a:pt x="631753" y="494538"/>
                    </a:cubicBezTo>
                    <a:cubicBezTo>
                      <a:pt x="590730" y="542313"/>
                      <a:pt x="545486" y="588152"/>
                      <a:pt x="494772" y="630821"/>
                    </a:cubicBezTo>
                    <a:cubicBezTo>
                      <a:pt x="451994" y="665973"/>
                      <a:pt x="405204" y="700970"/>
                      <a:pt x="346429" y="722889"/>
                    </a:cubicBezTo>
                    <a:cubicBezTo>
                      <a:pt x="340554" y="652458"/>
                      <a:pt x="335810" y="583335"/>
                      <a:pt x="332050" y="517341"/>
                    </a:cubicBezTo>
                    <a:cubicBezTo>
                      <a:pt x="360205" y="511350"/>
                      <a:pt x="383175" y="494663"/>
                      <a:pt x="404404" y="479000"/>
                    </a:cubicBezTo>
                    <a:cubicBezTo>
                      <a:pt x="469028" y="427011"/>
                      <a:pt x="518914" y="363732"/>
                      <a:pt x="564884" y="299967"/>
                    </a:cubicBezTo>
                    <a:cubicBezTo>
                      <a:pt x="567929" y="292547"/>
                      <a:pt x="582181" y="284126"/>
                      <a:pt x="572382" y="276776"/>
                    </a:cubicBezTo>
                    <a:cubicBezTo>
                      <a:pt x="570164" y="275981"/>
                      <a:pt x="568704" y="276144"/>
                      <a:pt x="566971" y="277627"/>
                    </a:cubicBezTo>
                    <a:cubicBezTo>
                      <a:pt x="532408" y="324720"/>
                      <a:pt x="494283" y="369916"/>
                      <a:pt x="451559" y="411977"/>
                    </a:cubicBezTo>
                    <a:cubicBezTo>
                      <a:pt x="416629" y="445559"/>
                      <a:pt x="378519" y="479022"/>
                      <a:pt x="331122" y="500720"/>
                    </a:cubicBezTo>
                    <a:cubicBezTo>
                      <a:pt x="328459" y="452353"/>
                      <a:pt x="326302" y="406010"/>
                      <a:pt x="324551" y="362117"/>
                    </a:cubicBezTo>
                    <a:cubicBezTo>
                      <a:pt x="326153" y="363030"/>
                      <a:pt x="327917" y="363471"/>
                      <a:pt x="329112" y="363663"/>
                    </a:cubicBezTo>
                    <a:cubicBezTo>
                      <a:pt x="342795" y="357664"/>
                      <a:pt x="353928" y="340288"/>
                      <a:pt x="364206" y="324007"/>
                    </a:cubicBezTo>
                    <a:cubicBezTo>
                      <a:pt x="395179" y="270508"/>
                      <a:pt x="419087" y="205330"/>
                      <a:pt x="441122" y="139719"/>
                    </a:cubicBezTo>
                    <a:cubicBezTo>
                      <a:pt x="442581" y="132084"/>
                      <a:pt x="449452" y="123473"/>
                      <a:pt x="444755" y="115910"/>
                    </a:cubicBezTo>
                    <a:cubicBezTo>
                      <a:pt x="443692" y="115092"/>
                      <a:pt x="442957" y="115235"/>
                      <a:pt x="442126" y="116760"/>
                    </a:cubicBezTo>
                    <a:cubicBezTo>
                      <a:pt x="425561" y="165218"/>
                      <a:pt x="407257" y="211695"/>
                      <a:pt x="386777" y="254978"/>
                    </a:cubicBezTo>
                    <a:cubicBezTo>
                      <a:pt x="368835" y="292013"/>
                      <a:pt x="349132" y="328832"/>
                      <a:pt x="324085" y="350833"/>
                    </a:cubicBezTo>
                    <a:cubicBezTo>
                      <a:pt x="316122" y="145054"/>
                      <a:pt x="317128" y="-443"/>
                      <a:pt x="317128" y="-443"/>
                    </a:cubicBezTo>
                    <a:close/>
                  </a:path>
                </a:pathLst>
              </a:custGeom>
              <a:solidFill>
                <a:srgbClr val="4E9A06"/>
              </a:solidFill>
              <a:ln w="30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9" name="图形 2">
              <a:extLst>
                <a:ext uri="{FF2B5EF4-FFF2-40B4-BE49-F238E27FC236}">
                  <a16:creationId xmlns:a16="http://schemas.microsoft.com/office/drawing/2014/main" id="{F3160603-8EA9-F07C-3EAD-38ECF143EC93}"/>
                </a:ext>
              </a:extLst>
            </p:cNvPr>
            <p:cNvGrpSpPr/>
            <p:nvPr/>
          </p:nvGrpSpPr>
          <p:grpSpPr>
            <a:xfrm>
              <a:off x="169861" y="6767047"/>
              <a:ext cx="1910922" cy="1661971"/>
              <a:chOff x="169861" y="6767047"/>
              <a:chExt cx="1910922" cy="1661971"/>
            </a:xfrm>
          </p:grpSpPr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DEBCD06C-97EB-2EC7-8824-FDF840E3B960}"/>
                  </a:ext>
                </a:extLst>
              </p:cNvPr>
              <p:cNvSpPr/>
              <p:nvPr/>
            </p:nvSpPr>
            <p:spPr>
              <a:xfrm rot="-3318400">
                <a:off x="519619" y="6819980"/>
                <a:ext cx="791978" cy="1265752"/>
              </a:xfrm>
              <a:custGeom>
                <a:avLst/>
                <a:gdLst>
                  <a:gd name="connsiteX0" fmla="*/ 394649 w 791978"/>
                  <a:gd name="connsiteY0" fmla="*/ -286 h 1265752"/>
                  <a:gd name="connsiteX1" fmla="*/ 348964 w 791978"/>
                  <a:gd name="connsiteY1" fmla="*/ 212681 h 1265752"/>
                  <a:gd name="connsiteX2" fmla="*/ 348732 w 791978"/>
                  <a:gd name="connsiteY2" fmla="*/ 213763 h 1265752"/>
                  <a:gd name="connsiteX3" fmla="*/ 348578 w 791978"/>
                  <a:gd name="connsiteY3" fmla="*/ 214536 h 1265752"/>
                  <a:gd name="connsiteX4" fmla="*/ 344094 w 791978"/>
                  <a:gd name="connsiteY4" fmla="*/ 232934 h 1265752"/>
                  <a:gd name="connsiteX5" fmla="*/ 314333 w 791978"/>
                  <a:gd name="connsiteY5" fmla="*/ 120150 h 1265752"/>
                  <a:gd name="connsiteX6" fmla="*/ 311627 w 791978"/>
                  <a:gd name="connsiteY6" fmla="*/ 128421 h 1265752"/>
                  <a:gd name="connsiteX7" fmla="*/ 309076 w 791978"/>
                  <a:gd name="connsiteY7" fmla="*/ 120150 h 1265752"/>
                  <a:gd name="connsiteX8" fmla="*/ 267334 w 791978"/>
                  <a:gd name="connsiteY8" fmla="*/ 262926 h 1265752"/>
                  <a:gd name="connsiteX9" fmla="*/ 230769 w 791978"/>
                  <a:gd name="connsiteY9" fmla="*/ 170472 h 1265752"/>
                  <a:gd name="connsiteX10" fmla="*/ 230692 w 791978"/>
                  <a:gd name="connsiteY10" fmla="*/ 171013 h 1265752"/>
                  <a:gd name="connsiteX11" fmla="*/ 230460 w 791978"/>
                  <a:gd name="connsiteY11" fmla="*/ 170472 h 1265752"/>
                  <a:gd name="connsiteX12" fmla="*/ 197993 w 791978"/>
                  <a:gd name="connsiteY12" fmla="*/ 320131 h 1265752"/>
                  <a:gd name="connsiteX13" fmla="*/ 147051 w 791978"/>
                  <a:gd name="connsiteY13" fmla="*/ 244141 h 1265752"/>
                  <a:gd name="connsiteX14" fmla="*/ 147051 w 791978"/>
                  <a:gd name="connsiteY14" fmla="*/ 244605 h 1265752"/>
                  <a:gd name="connsiteX15" fmla="*/ 146742 w 791978"/>
                  <a:gd name="connsiteY15" fmla="*/ 244141 h 1265752"/>
                  <a:gd name="connsiteX16" fmla="*/ 140403 w 791978"/>
                  <a:gd name="connsiteY16" fmla="*/ 401219 h 1265752"/>
                  <a:gd name="connsiteX17" fmla="*/ 78251 w 791978"/>
                  <a:gd name="connsiteY17" fmla="*/ 346256 h 1265752"/>
                  <a:gd name="connsiteX18" fmla="*/ 78329 w 791978"/>
                  <a:gd name="connsiteY18" fmla="*/ 346565 h 1265752"/>
                  <a:gd name="connsiteX19" fmla="*/ 77942 w 791978"/>
                  <a:gd name="connsiteY19" fmla="*/ 346256 h 1265752"/>
                  <a:gd name="connsiteX20" fmla="*/ 98272 w 791978"/>
                  <a:gd name="connsiteY20" fmla="*/ 500862 h 1265752"/>
                  <a:gd name="connsiteX21" fmla="*/ 28855 w 791978"/>
                  <a:gd name="connsiteY21" fmla="*/ 470559 h 1265752"/>
                  <a:gd name="connsiteX22" fmla="*/ 28933 w 791978"/>
                  <a:gd name="connsiteY22" fmla="*/ 470714 h 1265752"/>
                  <a:gd name="connsiteX23" fmla="*/ 28546 w 791978"/>
                  <a:gd name="connsiteY23" fmla="*/ 470559 h 1265752"/>
                  <a:gd name="connsiteX24" fmla="*/ 74076 w 791978"/>
                  <a:gd name="connsiteY24" fmla="*/ 612949 h 1265752"/>
                  <a:gd name="connsiteX25" fmla="*/ 1798 w 791978"/>
                  <a:gd name="connsiteY25" fmla="*/ 609239 h 1265752"/>
                  <a:gd name="connsiteX26" fmla="*/ 69514 w 791978"/>
                  <a:gd name="connsiteY26" fmla="*/ 729753 h 1265752"/>
                  <a:gd name="connsiteX27" fmla="*/ 69514 w 791978"/>
                  <a:gd name="connsiteY27" fmla="*/ 730371 h 1265752"/>
                  <a:gd name="connsiteX28" fmla="*/ -1139 w 791978"/>
                  <a:gd name="connsiteY28" fmla="*/ 753485 h 1265752"/>
                  <a:gd name="connsiteX29" fmla="*/ 85131 w 791978"/>
                  <a:gd name="connsiteY29" fmla="*/ 845628 h 1265752"/>
                  <a:gd name="connsiteX30" fmla="*/ 20276 w 791978"/>
                  <a:gd name="connsiteY30" fmla="*/ 894253 h 1265752"/>
                  <a:gd name="connsiteX31" fmla="*/ 119223 w 791978"/>
                  <a:gd name="connsiteY31" fmla="*/ 951767 h 1265752"/>
                  <a:gd name="connsiteX32" fmla="*/ 64570 w 791978"/>
                  <a:gd name="connsiteY32" fmla="*/ 1022730 h 1265752"/>
                  <a:gd name="connsiteX33" fmla="*/ 386780 w 791978"/>
                  <a:gd name="connsiteY33" fmla="*/ 1167751 h 1265752"/>
                  <a:gd name="connsiteX34" fmla="*/ 394356 w 791978"/>
                  <a:gd name="connsiteY34" fmla="*/ 1240338 h 1265752"/>
                  <a:gd name="connsiteX35" fmla="*/ 394356 w 791978"/>
                  <a:gd name="connsiteY35" fmla="*/ 1252011 h 1265752"/>
                  <a:gd name="connsiteX36" fmla="*/ 394975 w 791978"/>
                  <a:gd name="connsiteY36" fmla="*/ 1246213 h 1265752"/>
                  <a:gd name="connsiteX37" fmla="*/ 395052 w 791978"/>
                  <a:gd name="connsiteY37" fmla="*/ 1247064 h 1265752"/>
                  <a:gd name="connsiteX38" fmla="*/ 395052 w 791978"/>
                  <a:gd name="connsiteY38" fmla="*/ 1245285 h 1265752"/>
                  <a:gd name="connsiteX39" fmla="*/ 395129 w 791978"/>
                  <a:gd name="connsiteY39" fmla="*/ 1244744 h 1265752"/>
                  <a:gd name="connsiteX40" fmla="*/ 395361 w 791978"/>
                  <a:gd name="connsiteY40" fmla="*/ 1247064 h 1265752"/>
                  <a:gd name="connsiteX41" fmla="*/ 395361 w 791978"/>
                  <a:gd name="connsiteY41" fmla="*/ 1242348 h 1265752"/>
                  <a:gd name="connsiteX42" fmla="*/ 488434 w 791978"/>
                  <a:gd name="connsiteY42" fmla="*/ 1265461 h 1265752"/>
                  <a:gd name="connsiteX43" fmla="*/ 479776 w 791978"/>
                  <a:gd name="connsiteY43" fmla="*/ 1173703 h 1265752"/>
                  <a:gd name="connsiteX44" fmla="*/ 725134 w 791978"/>
                  <a:gd name="connsiteY44" fmla="*/ 1027677 h 1265752"/>
                  <a:gd name="connsiteX45" fmla="*/ 670481 w 791978"/>
                  <a:gd name="connsiteY45" fmla="*/ 956715 h 1265752"/>
                  <a:gd name="connsiteX46" fmla="*/ 769428 w 791978"/>
                  <a:gd name="connsiteY46" fmla="*/ 899200 h 1265752"/>
                  <a:gd name="connsiteX47" fmla="*/ 704570 w 791978"/>
                  <a:gd name="connsiteY47" fmla="*/ 850576 h 1265752"/>
                  <a:gd name="connsiteX48" fmla="*/ 790840 w 791978"/>
                  <a:gd name="connsiteY48" fmla="*/ 758432 h 1265752"/>
                  <a:gd name="connsiteX49" fmla="*/ 719877 w 791978"/>
                  <a:gd name="connsiteY49" fmla="*/ 735241 h 1265752"/>
                  <a:gd name="connsiteX50" fmla="*/ 787903 w 791978"/>
                  <a:gd name="connsiteY50" fmla="*/ 614187 h 1265752"/>
                  <a:gd name="connsiteX51" fmla="*/ 716011 w 791978"/>
                  <a:gd name="connsiteY51" fmla="*/ 617897 h 1265752"/>
                  <a:gd name="connsiteX52" fmla="*/ 715934 w 791978"/>
                  <a:gd name="connsiteY52" fmla="*/ 615965 h 1265752"/>
                  <a:gd name="connsiteX53" fmla="*/ 760847 w 791978"/>
                  <a:gd name="connsiteY53" fmla="*/ 475506 h 1265752"/>
                  <a:gd name="connsiteX54" fmla="*/ 757523 w 791978"/>
                  <a:gd name="connsiteY54" fmla="*/ 476975 h 1265752"/>
                  <a:gd name="connsiteX55" fmla="*/ 761156 w 791978"/>
                  <a:gd name="connsiteY55" fmla="*/ 465611 h 1265752"/>
                  <a:gd name="connsiteX56" fmla="*/ 692510 w 791978"/>
                  <a:gd name="connsiteY56" fmla="*/ 495605 h 1265752"/>
                  <a:gd name="connsiteX57" fmla="*/ 711449 w 791978"/>
                  <a:gd name="connsiteY57" fmla="*/ 351204 h 1265752"/>
                  <a:gd name="connsiteX58" fmla="*/ 710368 w 791978"/>
                  <a:gd name="connsiteY58" fmla="*/ 352209 h 1265752"/>
                  <a:gd name="connsiteX59" fmla="*/ 711759 w 791978"/>
                  <a:gd name="connsiteY59" fmla="*/ 341309 h 1265752"/>
                  <a:gd name="connsiteX60" fmla="*/ 649297 w 791978"/>
                  <a:gd name="connsiteY60" fmla="*/ 396503 h 1265752"/>
                  <a:gd name="connsiteX61" fmla="*/ 642958 w 791978"/>
                  <a:gd name="connsiteY61" fmla="*/ 239191 h 1265752"/>
                  <a:gd name="connsiteX62" fmla="*/ 591782 w 791978"/>
                  <a:gd name="connsiteY62" fmla="*/ 315566 h 1265752"/>
                  <a:gd name="connsiteX63" fmla="*/ 559239 w 791978"/>
                  <a:gd name="connsiteY63" fmla="*/ 165522 h 1265752"/>
                  <a:gd name="connsiteX64" fmla="*/ 522520 w 791978"/>
                  <a:gd name="connsiteY64" fmla="*/ 258440 h 1265752"/>
                  <a:gd name="connsiteX65" fmla="*/ 480623 w 791978"/>
                  <a:gd name="connsiteY65" fmla="*/ 115200 h 1265752"/>
                  <a:gd name="connsiteX66" fmla="*/ 476526 w 791978"/>
                  <a:gd name="connsiteY66" fmla="*/ 128573 h 1265752"/>
                  <a:gd name="connsiteX67" fmla="*/ 475366 w 791978"/>
                  <a:gd name="connsiteY67" fmla="*/ 125094 h 1265752"/>
                  <a:gd name="connsiteX68" fmla="*/ 461993 w 791978"/>
                  <a:gd name="connsiteY68" fmla="*/ 175882 h 1265752"/>
                  <a:gd name="connsiteX69" fmla="*/ 445760 w 791978"/>
                  <a:gd name="connsiteY69" fmla="*/ 228600 h 1265752"/>
                  <a:gd name="connsiteX70" fmla="*/ 394663 w 791978"/>
                  <a:gd name="connsiteY70" fmla="*/ -291 h 1265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791978" h="1265752">
                    <a:moveTo>
                      <a:pt x="394649" y="-286"/>
                    </a:moveTo>
                    <a:cubicBezTo>
                      <a:pt x="377932" y="83120"/>
                      <a:pt x="357914" y="172979"/>
                      <a:pt x="348964" y="212681"/>
                    </a:cubicBezTo>
                    <a:cubicBezTo>
                      <a:pt x="348891" y="212985"/>
                      <a:pt x="348804" y="213465"/>
                      <a:pt x="348732" y="213763"/>
                    </a:cubicBezTo>
                    <a:cubicBezTo>
                      <a:pt x="348627" y="214229"/>
                      <a:pt x="348680" y="214086"/>
                      <a:pt x="348578" y="214536"/>
                    </a:cubicBezTo>
                    <a:cubicBezTo>
                      <a:pt x="345857" y="225855"/>
                      <a:pt x="344197" y="232516"/>
                      <a:pt x="344094" y="232934"/>
                    </a:cubicBezTo>
                    <a:lnTo>
                      <a:pt x="314333" y="120150"/>
                    </a:lnTo>
                    <a:lnTo>
                      <a:pt x="311627" y="128421"/>
                    </a:lnTo>
                    <a:lnTo>
                      <a:pt x="309076" y="120150"/>
                    </a:lnTo>
                    <a:lnTo>
                      <a:pt x="267334" y="262926"/>
                    </a:lnTo>
                    <a:lnTo>
                      <a:pt x="230769" y="170472"/>
                    </a:lnTo>
                    <a:lnTo>
                      <a:pt x="230692" y="171013"/>
                    </a:lnTo>
                    <a:lnTo>
                      <a:pt x="230460" y="170472"/>
                    </a:lnTo>
                    <a:lnTo>
                      <a:pt x="197993" y="320131"/>
                    </a:lnTo>
                    <a:lnTo>
                      <a:pt x="147051" y="244141"/>
                    </a:lnTo>
                    <a:lnTo>
                      <a:pt x="147051" y="244605"/>
                    </a:lnTo>
                    <a:lnTo>
                      <a:pt x="146742" y="244141"/>
                    </a:lnTo>
                    <a:lnTo>
                      <a:pt x="140403" y="401219"/>
                    </a:lnTo>
                    <a:lnTo>
                      <a:pt x="78251" y="346256"/>
                    </a:lnTo>
                    <a:lnTo>
                      <a:pt x="78329" y="346565"/>
                    </a:lnTo>
                    <a:lnTo>
                      <a:pt x="77942" y="346256"/>
                    </a:lnTo>
                    <a:lnTo>
                      <a:pt x="98272" y="500862"/>
                    </a:lnTo>
                    <a:lnTo>
                      <a:pt x="28855" y="470559"/>
                    </a:lnTo>
                    <a:lnTo>
                      <a:pt x="28933" y="470714"/>
                    </a:lnTo>
                    <a:lnTo>
                      <a:pt x="28546" y="470559"/>
                    </a:lnTo>
                    <a:lnTo>
                      <a:pt x="74076" y="612949"/>
                    </a:lnTo>
                    <a:lnTo>
                      <a:pt x="1798" y="609239"/>
                    </a:lnTo>
                    <a:lnTo>
                      <a:pt x="69514" y="729753"/>
                    </a:lnTo>
                    <a:lnTo>
                      <a:pt x="69514" y="730371"/>
                    </a:lnTo>
                    <a:lnTo>
                      <a:pt x="-1139" y="753485"/>
                    </a:lnTo>
                    <a:lnTo>
                      <a:pt x="85131" y="845628"/>
                    </a:lnTo>
                    <a:lnTo>
                      <a:pt x="20276" y="894253"/>
                    </a:lnTo>
                    <a:lnTo>
                      <a:pt x="119223" y="951767"/>
                    </a:lnTo>
                    <a:lnTo>
                      <a:pt x="64570" y="1022730"/>
                    </a:lnTo>
                    <a:cubicBezTo>
                      <a:pt x="242446" y="1047851"/>
                      <a:pt x="324668" y="1081845"/>
                      <a:pt x="386780" y="1167751"/>
                    </a:cubicBezTo>
                    <a:cubicBezTo>
                      <a:pt x="399607" y="1185494"/>
                      <a:pt x="394356" y="1240338"/>
                      <a:pt x="394356" y="1240338"/>
                    </a:cubicBezTo>
                    <a:lnTo>
                      <a:pt x="394356" y="1252011"/>
                    </a:lnTo>
                    <a:lnTo>
                      <a:pt x="394975" y="1246213"/>
                    </a:lnTo>
                    <a:lnTo>
                      <a:pt x="395052" y="1247064"/>
                    </a:lnTo>
                    <a:lnTo>
                      <a:pt x="395052" y="1245285"/>
                    </a:lnTo>
                    <a:lnTo>
                      <a:pt x="395129" y="1244744"/>
                    </a:lnTo>
                    <a:lnTo>
                      <a:pt x="395361" y="1247064"/>
                    </a:lnTo>
                    <a:lnTo>
                      <a:pt x="395361" y="1242348"/>
                    </a:lnTo>
                    <a:lnTo>
                      <a:pt x="488434" y="1265461"/>
                    </a:lnTo>
                    <a:cubicBezTo>
                      <a:pt x="488434" y="1265461"/>
                      <a:pt x="467255" y="1198356"/>
                      <a:pt x="479776" y="1173703"/>
                    </a:cubicBezTo>
                    <a:cubicBezTo>
                      <a:pt x="518563" y="1097331"/>
                      <a:pt x="556300" y="1058441"/>
                      <a:pt x="725134" y="1027677"/>
                    </a:cubicBezTo>
                    <a:lnTo>
                      <a:pt x="670481" y="956715"/>
                    </a:lnTo>
                    <a:lnTo>
                      <a:pt x="769428" y="899200"/>
                    </a:lnTo>
                    <a:lnTo>
                      <a:pt x="704570" y="850576"/>
                    </a:lnTo>
                    <a:lnTo>
                      <a:pt x="790840" y="758432"/>
                    </a:lnTo>
                    <a:lnTo>
                      <a:pt x="719877" y="735241"/>
                    </a:lnTo>
                    <a:lnTo>
                      <a:pt x="787903" y="614187"/>
                    </a:lnTo>
                    <a:lnTo>
                      <a:pt x="716011" y="617897"/>
                    </a:lnTo>
                    <a:lnTo>
                      <a:pt x="715934" y="615965"/>
                    </a:lnTo>
                    <a:lnTo>
                      <a:pt x="760847" y="475506"/>
                    </a:lnTo>
                    <a:lnTo>
                      <a:pt x="757523" y="476975"/>
                    </a:lnTo>
                    <a:lnTo>
                      <a:pt x="761156" y="465611"/>
                    </a:lnTo>
                    <a:lnTo>
                      <a:pt x="692510" y="495605"/>
                    </a:lnTo>
                    <a:lnTo>
                      <a:pt x="711449" y="351204"/>
                    </a:lnTo>
                    <a:lnTo>
                      <a:pt x="710368" y="352209"/>
                    </a:lnTo>
                    <a:lnTo>
                      <a:pt x="711759" y="341309"/>
                    </a:lnTo>
                    <a:lnTo>
                      <a:pt x="649297" y="396503"/>
                    </a:lnTo>
                    <a:lnTo>
                      <a:pt x="642958" y="239191"/>
                    </a:lnTo>
                    <a:lnTo>
                      <a:pt x="591782" y="315566"/>
                    </a:lnTo>
                    <a:lnTo>
                      <a:pt x="559239" y="165522"/>
                    </a:lnTo>
                    <a:lnTo>
                      <a:pt x="522520" y="258440"/>
                    </a:lnTo>
                    <a:lnTo>
                      <a:pt x="480623" y="115200"/>
                    </a:lnTo>
                    <a:lnTo>
                      <a:pt x="476526" y="128573"/>
                    </a:lnTo>
                    <a:lnTo>
                      <a:pt x="475366" y="125094"/>
                    </a:lnTo>
                    <a:lnTo>
                      <a:pt x="461993" y="175882"/>
                    </a:lnTo>
                    <a:lnTo>
                      <a:pt x="445760" y="228600"/>
                    </a:lnTo>
                    <a:cubicBezTo>
                      <a:pt x="445760" y="228600"/>
                      <a:pt x="417296" y="113237"/>
                      <a:pt x="394663" y="-291"/>
                    </a:cubicBezTo>
                    <a:close/>
                  </a:path>
                </a:pathLst>
              </a:custGeom>
              <a:solidFill>
                <a:srgbClr val="95D33C"/>
              </a:solidFill>
              <a:ln w="30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3156A8B2-2D02-4133-A9C4-0C560DBD7EAD}"/>
                  </a:ext>
                </a:extLst>
              </p:cNvPr>
              <p:cNvSpPr/>
              <p:nvPr/>
            </p:nvSpPr>
            <p:spPr>
              <a:xfrm rot="-3318400">
                <a:off x="856142" y="6802841"/>
                <a:ext cx="643306" cy="1653601"/>
              </a:xfrm>
              <a:custGeom>
                <a:avLst/>
                <a:gdLst>
                  <a:gd name="connsiteX0" fmla="*/ 317069 w 643306"/>
                  <a:gd name="connsiteY0" fmla="*/ -368 h 1653601"/>
                  <a:gd name="connsiteX1" fmla="*/ 315446 w 643306"/>
                  <a:gd name="connsiteY1" fmla="*/ 300801 h 1653601"/>
                  <a:gd name="connsiteX2" fmla="*/ 313745 w 643306"/>
                  <a:gd name="connsiteY2" fmla="*/ 350276 h 1653601"/>
                  <a:gd name="connsiteX3" fmla="*/ 246800 w 643306"/>
                  <a:gd name="connsiteY3" fmla="*/ 263156 h 1653601"/>
                  <a:gd name="connsiteX4" fmla="*/ 182252 w 643306"/>
                  <a:gd name="connsiteY4" fmla="*/ 130736 h 1653601"/>
                  <a:gd name="connsiteX5" fmla="*/ 179160 w 643306"/>
                  <a:gd name="connsiteY5" fmla="*/ 129963 h 1653601"/>
                  <a:gd name="connsiteX6" fmla="*/ 183412 w 643306"/>
                  <a:gd name="connsiteY6" fmla="*/ 152767 h 1653601"/>
                  <a:gd name="connsiteX7" fmla="*/ 273159 w 643306"/>
                  <a:gd name="connsiteY7" fmla="*/ 329249 h 1653601"/>
                  <a:gd name="connsiteX8" fmla="*/ 313356 w 643306"/>
                  <a:gd name="connsiteY8" fmla="*/ 366895 h 1653601"/>
                  <a:gd name="connsiteX9" fmla="*/ 311578 w 643306"/>
                  <a:gd name="connsiteY9" fmla="*/ 507123 h 1653601"/>
                  <a:gd name="connsiteX10" fmla="*/ 180704 w 643306"/>
                  <a:gd name="connsiteY10" fmla="*/ 407866 h 1653601"/>
                  <a:gd name="connsiteX11" fmla="*/ 63823 w 643306"/>
                  <a:gd name="connsiteY11" fmla="*/ 263775 h 1653601"/>
                  <a:gd name="connsiteX12" fmla="*/ 58257 w 643306"/>
                  <a:gd name="connsiteY12" fmla="*/ 262925 h 1653601"/>
                  <a:gd name="connsiteX13" fmla="*/ 65910 w 643306"/>
                  <a:gd name="connsiteY13" fmla="*/ 287739 h 1653601"/>
                  <a:gd name="connsiteX14" fmla="*/ 228555 w 643306"/>
                  <a:gd name="connsiteY14" fmla="*/ 479835 h 1653601"/>
                  <a:gd name="connsiteX15" fmla="*/ 302689 w 643306"/>
                  <a:gd name="connsiteY15" fmla="*/ 521116 h 1653601"/>
                  <a:gd name="connsiteX16" fmla="*/ 311578 w 643306"/>
                  <a:gd name="connsiteY16" fmla="*/ 519801 h 1653601"/>
                  <a:gd name="connsiteX17" fmla="*/ 314439 w 643306"/>
                  <a:gd name="connsiteY17" fmla="*/ 712979 h 1653601"/>
                  <a:gd name="connsiteX18" fmla="*/ 166250 w 643306"/>
                  <a:gd name="connsiteY18" fmla="*/ 630420 h 1653601"/>
                  <a:gd name="connsiteX19" fmla="*/ 10795 w 643306"/>
                  <a:gd name="connsiteY19" fmla="*/ 498080 h 1653601"/>
                  <a:gd name="connsiteX20" fmla="*/ 3451 w 643306"/>
                  <a:gd name="connsiteY20" fmla="*/ 497230 h 1653601"/>
                  <a:gd name="connsiteX21" fmla="*/ 13577 w 643306"/>
                  <a:gd name="connsiteY21" fmla="*/ 520033 h 1653601"/>
                  <a:gd name="connsiteX22" fmla="*/ 229792 w 643306"/>
                  <a:gd name="connsiteY22" fmla="*/ 696516 h 1653601"/>
                  <a:gd name="connsiteX23" fmla="*/ 315056 w 643306"/>
                  <a:gd name="connsiteY23" fmla="*/ 732075 h 1653601"/>
                  <a:gd name="connsiteX24" fmla="*/ 326110 w 643306"/>
                  <a:gd name="connsiteY24" fmla="*/ 943341 h 1653601"/>
                  <a:gd name="connsiteX25" fmla="*/ 169728 w 643306"/>
                  <a:gd name="connsiteY25" fmla="*/ 857846 h 1653601"/>
                  <a:gd name="connsiteX26" fmla="*/ 14272 w 643306"/>
                  <a:gd name="connsiteY26" fmla="*/ 725426 h 1653601"/>
                  <a:gd name="connsiteX27" fmla="*/ 6928 w 643306"/>
                  <a:gd name="connsiteY27" fmla="*/ 724653 h 1653601"/>
                  <a:gd name="connsiteX28" fmla="*/ 17055 w 643306"/>
                  <a:gd name="connsiteY28" fmla="*/ 747457 h 1653601"/>
                  <a:gd name="connsiteX29" fmla="*/ 233269 w 643306"/>
                  <a:gd name="connsiteY29" fmla="*/ 923940 h 1653601"/>
                  <a:gd name="connsiteX30" fmla="*/ 327499 w 643306"/>
                  <a:gd name="connsiteY30" fmla="*/ 961199 h 1653601"/>
                  <a:gd name="connsiteX31" fmla="*/ 508850 w 643306"/>
                  <a:gd name="connsiteY31" fmla="*/ 1645801 h 1653601"/>
                  <a:gd name="connsiteX32" fmla="*/ 563194 w 643306"/>
                  <a:gd name="connsiteY32" fmla="*/ 1641782 h 1653601"/>
                  <a:gd name="connsiteX33" fmla="*/ 370633 w 643306"/>
                  <a:gd name="connsiteY33" fmla="*/ 959731 h 1653601"/>
                  <a:gd name="connsiteX34" fmla="*/ 434021 w 643306"/>
                  <a:gd name="connsiteY34" fmla="*/ 926878 h 1653601"/>
                  <a:gd name="connsiteX35" fmla="*/ 622406 w 643306"/>
                  <a:gd name="connsiteY35" fmla="*/ 747769 h 1653601"/>
                  <a:gd name="connsiteX36" fmla="*/ 631218 w 643306"/>
                  <a:gd name="connsiteY36" fmla="*/ 724656 h 1653601"/>
                  <a:gd name="connsiteX37" fmla="*/ 624802 w 643306"/>
                  <a:gd name="connsiteY37" fmla="*/ 725429 h 1653601"/>
                  <a:gd name="connsiteX38" fmla="*/ 489370 w 643306"/>
                  <a:gd name="connsiteY38" fmla="*/ 859858 h 1653601"/>
                  <a:gd name="connsiteX39" fmla="*/ 368160 w 643306"/>
                  <a:gd name="connsiteY39" fmla="*/ 939945 h 1653601"/>
                  <a:gd name="connsiteX40" fmla="*/ 347598 w 643306"/>
                  <a:gd name="connsiteY40" fmla="*/ 737644 h 1653601"/>
                  <a:gd name="connsiteX41" fmla="*/ 351927 w 643306"/>
                  <a:gd name="connsiteY41" fmla="*/ 738030 h 1653601"/>
                  <a:gd name="connsiteX42" fmla="*/ 438738 w 643306"/>
                  <a:gd name="connsiteY42" fmla="*/ 698915 h 1653601"/>
                  <a:gd name="connsiteX43" fmla="*/ 629212 w 643306"/>
                  <a:gd name="connsiteY43" fmla="*/ 517255 h 1653601"/>
                  <a:gd name="connsiteX44" fmla="*/ 638179 w 643306"/>
                  <a:gd name="connsiteY44" fmla="*/ 493755 h 1653601"/>
                  <a:gd name="connsiteX45" fmla="*/ 631686 w 643306"/>
                  <a:gd name="connsiteY45" fmla="*/ 494605 h 1653601"/>
                  <a:gd name="connsiteX46" fmla="*/ 494705 w 643306"/>
                  <a:gd name="connsiteY46" fmla="*/ 630888 h 1653601"/>
                  <a:gd name="connsiteX47" fmla="*/ 346362 w 643306"/>
                  <a:gd name="connsiteY47" fmla="*/ 722956 h 1653601"/>
                  <a:gd name="connsiteX48" fmla="*/ 331983 w 643306"/>
                  <a:gd name="connsiteY48" fmla="*/ 517408 h 1653601"/>
                  <a:gd name="connsiteX49" fmla="*/ 404337 w 643306"/>
                  <a:gd name="connsiteY49" fmla="*/ 479067 h 1653601"/>
                  <a:gd name="connsiteX50" fmla="*/ 564817 w 643306"/>
                  <a:gd name="connsiteY50" fmla="*/ 300033 h 1653601"/>
                  <a:gd name="connsiteX51" fmla="*/ 572315 w 643306"/>
                  <a:gd name="connsiteY51" fmla="*/ 276843 h 1653601"/>
                  <a:gd name="connsiteX52" fmla="*/ 566904 w 643306"/>
                  <a:gd name="connsiteY52" fmla="*/ 277693 h 1653601"/>
                  <a:gd name="connsiteX53" fmla="*/ 451492 w 643306"/>
                  <a:gd name="connsiteY53" fmla="*/ 412044 h 1653601"/>
                  <a:gd name="connsiteX54" fmla="*/ 331054 w 643306"/>
                  <a:gd name="connsiteY54" fmla="*/ 500786 h 1653601"/>
                  <a:gd name="connsiteX55" fmla="*/ 324484 w 643306"/>
                  <a:gd name="connsiteY55" fmla="*/ 362183 h 1653601"/>
                  <a:gd name="connsiteX56" fmla="*/ 329045 w 643306"/>
                  <a:gd name="connsiteY56" fmla="*/ 363729 h 1653601"/>
                  <a:gd name="connsiteX57" fmla="*/ 364139 w 643306"/>
                  <a:gd name="connsiteY57" fmla="*/ 324073 h 1653601"/>
                  <a:gd name="connsiteX58" fmla="*/ 441055 w 643306"/>
                  <a:gd name="connsiteY58" fmla="*/ 139786 h 1653601"/>
                  <a:gd name="connsiteX59" fmla="*/ 444688 w 643306"/>
                  <a:gd name="connsiteY59" fmla="*/ 115977 h 1653601"/>
                  <a:gd name="connsiteX60" fmla="*/ 442059 w 643306"/>
                  <a:gd name="connsiteY60" fmla="*/ 116827 h 1653601"/>
                  <a:gd name="connsiteX61" fmla="*/ 386711 w 643306"/>
                  <a:gd name="connsiteY61" fmla="*/ 255044 h 1653601"/>
                  <a:gd name="connsiteX62" fmla="*/ 324018 w 643306"/>
                  <a:gd name="connsiteY62" fmla="*/ 350900 h 1653601"/>
                  <a:gd name="connsiteX63" fmla="*/ 317061 w 643306"/>
                  <a:gd name="connsiteY63" fmla="*/ -376 h 1653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643306" h="1653601">
                    <a:moveTo>
                      <a:pt x="317069" y="-368"/>
                    </a:moveTo>
                    <a:lnTo>
                      <a:pt x="315446" y="300801"/>
                    </a:lnTo>
                    <a:cubicBezTo>
                      <a:pt x="315446" y="300801"/>
                      <a:pt x="314597" y="318735"/>
                      <a:pt x="313745" y="350276"/>
                    </a:cubicBezTo>
                    <a:cubicBezTo>
                      <a:pt x="287419" y="328882"/>
                      <a:pt x="266241" y="296084"/>
                      <a:pt x="246800" y="263156"/>
                    </a:cubicBezTo>
                    <a:cubicBezTo>
                      <a:pt x="222900" y="221705"/>
                      <a:pt x="201586" y="177147"/>
                      <a:pt x="182252" y="130736"/>
                    </a:cubicBezTo>
                    <a:cubicBezTo>
                      <a:pt x="181282" y="129276"/>
                      <a:pt x="180401" y="129180"/>
                      <a:pt x="179160" y="129963"/>
                    </a:cubicBezTo>
                    <a:cubicBezTo>
                      <a:pt x="173679" y="137206"/>
                      <a:pt x="181708" y="145455"/>
                      <a:pt x="183412" y="152767"/>
                    </a:cubicBezTo>
                    <a:cubicBezTo>
                      <a:pt x="209128" y="215606"/>
                      <a:pt x="237008" y="278010"/>
                      <a:pt x="273159" y="329249"/>
                    </a:cubicBezTo>
                    <a:cubicBezTo>
                      <a:pt x="284976" y="344608"/>
                      <a:pt x="297716" y="360915"/>
                      <a:pt x="313356" y="366895"/>
                    </a:cubicBezTo>
                    <a:cubicBezTo>
                      <a:pt x="312511" y="402238"/>
                      <a:pt x="311685" y="450158"/>
                      <a:pt x="311578" y="507123"/>
                    </a:cubicBezTo>
                    <a:cubicBezTo>
                      <a:pt x="259418" y="484112"/>
                      <a:pt x="218240" y="446058"/>
                      <a:pt x="180704" y="407866"/>
                    </a:cubicBezTo>
                    <a:cubicBezTo>
                      <a:pt x="137407" y="362755"/>
                      <a:pt x="98847" y="314280"/>
                      <a:pt x="63823" y="263775"/>
                    </a:cubicBezTo>
                    <a:cubicBezTo>
                      <a:pt x="62067" y="262185"/>
                      <a:pt x="60505" y="262072"/>
                      <a:pt x="58257" y="262925"/>
                    </a:cubicBezTo>
                    <a:cubicBezTo>
                      <a:pt x="48327" y="270807"/>
                      <a:pt x="62823" y="279781"/>
                      <a:pt x="65910" y="287739"/>
                    </a:cubicBezTo>
                    <a:cubicBezTo>
                      <a:pt x="112494" y="356123"/>
                      <a:pt x="163065" y="424076"/>
                      <a:pt x="228555" y="479835"/>
                    </a:cubicBezTo>
                    <a:cubicBezTo>
                      <a:pt x="250288" y="496805"/>
                      <a:pt x="273757" y="514862"/>
                      <a:pt x="302689" y="521116"/>
                    </a:cubicBezTo>
                    <a:cubicBezTo>
                      <a:pt x="305032" y="520931"/>
                      <a:pt x="308398" y="520616"/>
                      <a:pt x="311578" y="519801"/>
                    </a:cubicBezTo>
                    <a:cubicBezTo>
                      <a:pt x="311580" y="577103"/>
                      <a:pt x="312347" y="642672"/>
                      <a:pt x="314439" y="712979"/>
                    </a:cubicBezTo>
                    <a:cubicBezTo>
                      <a:pt x="257031" y="691645"/>
                      <a:pt x="209800" y="661050"/>
                      <a:pt x="166250" y="630420"/>
                    </a:cubicBezTo>
                    <a:cubicBezTo>
                      <a:pt x="108694" y="588969"/>
                      <a:pt x="57357" y="544487"/>
                      <a:pt x="10795" y="498080"/>
                    </a:cubicBezTo>
                    <a:cubicBezTo>
                      <a:pt x="8460" y="496619"/>
                      <a:pt x="6439" y="496446"/>
                      <a:pt x="3451" y="497230"/>
                    </a:cubicBezTo>
                    <a:cubicBezTo>
                      <a:pt x="-9750" y="504473"/>
                      <a:pt x="9474" y="512722"/>
                      <a:pt x="13577" y="520033"/>
                    </a:cubicBezTo>
                    <a:cubicBezTo>
                      <a:pt x="75508" y="582872"/>
                      <a:pt x="142732" y="645276"/>
                      <a:pt x="229792" y="696516"/>
                    </a:cubicBezTo>
                    <a:cubicBezTo>
                      <a:pt x="255289" y="710277"/>
                      <a:pt x="282559" y="724887"/>
                      <a:pt x="315056" y="732075"/>
                    </a:cubicBezTo>
                    <a:cubicBezTo>
                      <a:pt x="317280" y="799624"/>
                      <a:pt x="320781" y="871060"/>
                      <a:pt x="326110" y="943341"/>
                    </a:cubicBezTo>
                    <a:cubicBezTo>
                      <a:pt x="264966" y="921932"/>
                      <a:pt x="215334" y="889921"/>
                      <a:pt x="169728" y="857846"/>
                    </a:cubicBezTo>
                    <a:cubicBezTo>
                      <a:pt x="112171" y="816395"/>
                      <a:pt x="60834" y="771837"/>
                      <a:pt x="14272" y="725426"/>
                    </a:cubicBezTo>
                    <a:cubicBezTo>
                      <a:pt x="11937" y="723966"/>
                      <a:pt x="9916" y="723870"/>
                      <a:pt x="6928" y="724653"/>
                    </a:cubicBezTo>
                    <a:cubicBezTo>
                      <a:pt x="-6272" y="731897"/>
                      <a:pt x="12952" y="740145"/>
                      <a:pt x="17055" y="747457"/>
                    </a:cubicBezTo>
                    <a:cubicBezTo>
                      <a:pt x="78985" y="810296"/>
                      <a:pt x="146209" y="872700"/>
                      <a:pt x="233269" y="923940"/>
                    </a:cubicBezTo>
                    <a:cubicBezTo>
                      <a:pt x="261061" y="938940"/>
                      <a:pt x="291029" y="954891"/>
                      <a:pt x="327499" y="961199"/>
                    </a:cubicBezTo>
                    <a:cubicBezTo>
                      <a:pt x="349337" y="1241798"/>
                      <a:pt x="399164" y="1530633"/>
                      <a:pt x="508850" y="1645801"/>
                    </a:cubicBezTo>
                    <a:cubicBezTo>
                      <a:pt x="520111" y="1657623"/>
                      <a:pt x="573280" y="1654620"/>
                      <a:pt x="563194" y="1641782"/>
                    </a:cubicBezTo>
                    <a:cubicBezTo>
                      <a:pt x="465161" y="1517004"/>
                      <a:pt x="406161" y="1246194"/>
                      <a:pt x="370633" y="959731"/>
                    </a:cubicBezTo>
                    <a:cubicBezTo>
                      <a:pt x="394244" y="951807"/>
                      <a:pt x="414720" y="939010"/>
                      <a:pt x="434021" y="926878"/>
                    </a:cubicBezTo>
                    <a:cubicBezTo>
                      <a:pt x="509864" y="874888"/>
                      <a:pt x="568457" y="811531"/>
                      <a:pt x="622406" y="747769"/>
                    </a:cubicBezTo>
                    <a:cubicBezTo>
                      <a:pt x="625980" y="740349"/>
                      <a:pt x="642718" y="732005"/>
                      <a:pt x="631218" y="724656"/>
                    </a:cubicBezTo>
                    <a:cubicBezTo>
                      <a:pt x="628615" y="723860"/>
                      <a:pt x="626836" y="723946"/>
                      <a:pt x="624802" y="725429"/>
                    </a:cubicBezTo>
                    <a:cubicBezTo>
                      <a:pt x="584241" y="772522"/>
                      <a:pt x="539510" y="817797"/>
                      <a:pt x="489370" y="859858"/>
                    </a:cubicBezTo>
                    <a:cubicBezTo>
                      <a:pt x="453446" y="889287"/>
                      <a:pt x="414638" y="918530"/>
                      <a:pt x="368160" y="939945"/>
                    </a:cubicBezTo>
                    <a:cubicBezTo>
                      <a:pt x="360084" y="872648"/>
                      <a:pt x="353330" y="804643"/>
                      <a:pt x="347598" y="737644"/>
                    </a:cubicBezTo>
                    <a:cubicBezTo>
                      <a:pt x="349188" y="737820"/>
                      <a:pt x="350696" y="737952"/>
                      <a:pt x="351927" y="738030"/>
                    </a:cubicBezTo>
                    <a:cubicBezTo>
                      <a:pt x="385813" y="732116"/>
                      <a:pt x="413284" y="714968"/>
                      <a:pt x="438738" y="698915"/>
                    </a:cubicBezTo>
                    <a:cubicBezTo>
                      <a:pt x="515444" y="646169"/>
                      <a:pt x="574647" y="581943"/>
                      <a:pt x="629212" y="517255"/>
                    </a:cubicBezTo>
                    <a:cubicBezTo>
                      <a:pt x="632828" y="509727"/>
                      <a:pt x="649810" y="501211"/>
                      <a:pt x="638179" y="493755"/>
                    </a:cubicBezTo>
                    <a:cubicBezTo>
                      <a:pt x="635546" y="492948"/>
                      <a:pt x="633743" y="493101"/>
                      <a:pt x="631686" y="494605"/>
                    </a:cubicBezTo>
                    <a:cubicBezTo>
                      <a:pt x="590663" y="542379"/>
                      <a:pt x="545419" y="588219"/>
                      <a:pt x="494705" y="630888"/>
                    </a:cubicBezTo>
                    <a:cubicBezTo>
                      <a:pt x="451927" y="666040"/>
                      <a:pt x="405137" y="701036"/>
                      <a:pt x="346362" y="722956"/>
                    </a:cubicBezTo>
                    <a:cubicBezTo>
                      <a:pt x="340486" y="652524"/>
                      <a:pt x="335744" y="583402"/>
                      <a:pt x="331983" y="517408"/>
                    </a:cubicBezTo>
                    <a:cubicBezTo>
                      <a:pt x="360139" y="511417"/>
                      <a:pt x="383107" y="494729"/>
                      <a:pt x="404337" y="479067"/>
                    </a:cubicBezTo>
                    <a:cubicBezTo>
                      <a:pt x="468961" y="427077"/>
                      <a:pt x="518846" y="363798"/>
                      <a:pt x="564817" y="300033"/>
                    </a:cubicBezTo>
                    <a:cubicBezTo>
                      <a:pt x="567862" y="292614"/>
                      <a:pt x="582114" y="284193"/>
                      <a:pt x="572315" y="276843"/>
                    </a:cubicBezTo>
                    <a:cubicBezTo>
                      <a:pt x="570097" y="276048"/>
                      <a:pt x="568637" y="276211"/>
                      <a:pt x="566904" y="277693"/>
                    </a:cubicBezTo>
                    <a:cubicBezTo>
                      <a:pt x="532341" y="324787"/>
                      <a:pt x="494216" y="369983"/>
                      <a:pt x="451492" y="412044"/>
                    </a:cubicBezTo>
                    <a:cubicBezTo>
                      <a:pt x="416562" y="445626"/>
                      <a:pt x="378452" y="479089"/>
                      <a:pt x="331054" y="500786"/>
                    </a:cubicBezTo>
                    <a:cubicBezTo>
                      <a:pt x="328392" y="452420"/>
                      <a:pt x="326235" y="406076"/>
                      <a:pt x="324484" y="362183"/>
                    </a:cubicBezTo>
                    <a:cubicBezTo>
                      <a:pt x="326086" y="363096"/>
                      <a:pt x="327850" y="363538"/>
                      <a:pt x="329045" y="363729"/>
                    </a:cubicBezTo>
                    <a:cubicBezTo>
                      <a:pt x="342727" y="357730"/>
                      <a:pt x="353861" y="340355"/>
                      <a:pt x="364139" y="324073"/>
                    </a:cubicBezTo>
                    <a:cubicBezTo>
                      <a:pt x="395112" y="270574"/>
                      <a:pt x="419020" y="205397"/>
                      <a:pt x="441055" y="139786"/>
                    </a:cubicBezTo>
                    <a:cubicBezTo>
                      <a:pt x="442514" y="132151"/>
                      <a:pt x="449385" y="123540"/>
                      <a:pt x="444688" y="115977"/>
                    </a:cubicBezTo>
                    <a:cubicBezTo>
                      <a:pt x="443625" y="115158"/>
                      <a:pt x="442890" y="115302"/>
                      <a:pt x="442059" y="116827"/>
                    </a:cubicBezTo>
                    <a:cubicBezTo>
                      <a:pt x="425495" y="165285"/>
                      <a:pt x="407190" y="211762"/>
                      <a:pt x="386711" y="255044"/>
                    </a:cubicBezTo>
                    <a:cubicBezTo>
                      <a:pt x="368768" y="292079"/>
                      <a:pt x="349065" y="328898"/>
                      <a:pt x="324018" y="350900"/>
                    </a:cubicBezTo>
                    <a:cubicBezTo>
                      <a:pt x="316055" y="145121"/>
                      <a:pt x="317061" y="-376"/>
                      <a:pt x="317061" y="-376"/>
                    </a:cubicBezTo>
                    <a:close/>
                  </a:path>
                </a:pathLst>
              </a:custGeom>
              <a:solidFill>
                <a:srgbClr val="4E9A06"/>
              </a:solidFill>
              <a:ln w="30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2" name="图形 2">
              <a:extLst>
                <a:ext uri="{FF2B5EF4-FFF2-40B4-BE49-F238E27FC236}">
                  <a16:creationId xmlns:a16="http://schemas.microsoft.com/office/drawing/2014/main" id="{74B68581-1678-F7FF-5D78-AC4316232DC8}"/>
                </a:ext>
              </a:extLst>
            </p:cNvPr>
            <p:cNvGrpSpPr/>
            <p:nvPr/>
          </p:nvGrpSpPr>
          <p:grpSpPr>
            <a:xfrm>
              <a:off x="1807375" y="6281092"/>
              <a:ext cx="1550875" cy="1937539"/>
              <a:chOff x="1807375" y="6281092"/>
              <a:chExt cx="1550875" cy="1937539"/>
            </a:xfrm>
          </p:grpSpPr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355049BF-0C32-EF45-3CF2-2AE96504890D}"/>
                  </a:ext>
                </a:extLst>
              </p:cNvPr>
              <p:cNvSpPr/>
              <p:nvPr/>
            </p:nvSpPr>
            <p:spPr>
              <a:xfrm rot="-9068065" flipV="1">
                <a:off x="2309958" y="6393625"/>
                <a:ext cx="791969" cy="1265737"/>
              </a:xfrm>
              <a:custGeom>
                <a:avLst/>
                <a:gdLst>
                  <a:gd name="connsiteX0" fmla="*/ 394832 w 791969"/>
                  <a:gd name="connsiteY0" fmla="*/ -331 h 1265737"/>
                  <a:gd name="connsiteX1" fmla="*/ 349148 w 791969"/>
                  <a:gd name="connsiteY1" fmla="*/ 212634 h 1265737"/>
                  <a:gd name="connsiteX2" fmla="*/ 348916 w 791969"/>
                  <a:gd name="connsiteY2" fmla="*/ 213716 h 1265737"/>
                  <a:gd name="connsiteX3" fmla="*/ 348762 w 791969"/>
                  <a:gd name="connsiteY3" fmla="*/ 214489 h 1265737"/>
                  <a:gd name="connsiteX4" fmla="*/ 344278 w 791969"/>
                  <a:gd name="connsiteY4" fmla="*/ 232887 h 1265737"/>
                  <a:gd name="connsiteX5" fmla="*/ 314517 w 791969"/>
                  <a:gd name="connsiteY5" fmla="*/ 120104 h 1265737"/>
                  <a:gd name="connsiteX6" fmla="*/ 311811 w 791969"/>
                  <a:gd name="connsiteY6" fmla="*/ 128375 h 1265737"/>
                  <a:gd name="connsiteX7" fmla="*/ 309261 w 791969"/>
                  <a:gd name="connsiteY7" fmla="*/ 120104 h 1265737"/>
                  <a:gd name="connsiteX8" fmla="*/ 267519 w 791969"/>
                  <a:gd name="connsiteY8" fmla="*/ 262878 h 1265737"/>
                  <a:gd name="connsiteX9" fmla="*/ 230955 w 791969"/>
                  <a:gd name="connsiteY9" fmla="*/ 170426 h 1265737"/>
                  <a:gd name="connsiteX10" fmla="*/ 230877 w 791969"/>
                  <a:gd name="connsiteY10" fmla="*/ 170967 h 1265737"/>
                  <a:gd name="connsiteX11" fmla="*/ 230646 w 791969"/>
                  <a:gd name="connsiteY11" fmla="*/ 170426 h 1265737"/>
                  <a:gd name="connsiteX12" fmla="*/ 198179 w 791969"/>
                  <a:gd name="connsiteY12" fmla="*/ 320082 h 1265737"/>
                  <a:gd name="connsiteX13" fmla="*/ 147237 w 791969"/>
                  <a:gd name="connsiteY13" fmla="*/ 244094 h 1265737"/>
                  <a:gd name="connsiteX14" fmla="*/ 147237 w 791969"/>
                  <a:gd name="connsiteY14" fmla="*/ 244557 h 1265737"/>
                  <a:gd name="connsiteX15" fmla="*/ 146928 w 791969"/>
                  <a:gd name="connsiteY15" fmla="*/ 244094 h 1265737"/>
                  <a:gd name="connsiteX16" fmla="*/ 140590 w 791969"/>
                  <a:gd name="connsiteY16" fmla="*/ 401170 h 1265737"/>
                  <a:gd name="connsiteX17" fmla="*/ 78438 w 791969"/>
                  <a:gd name="connsiteY17" fmla="*/ 346207 h 1265737"/>
                  <a:gd name="connsiteX18" fmla="*/ 78516 w 791969"/>
                  <a:gd name="connsiteY18" fmla="*/ 346517 h 1265737"/>
                  <a:gd name="connsiteX19" fmla="*/ 78129 w 791969"/>
                  <a:gd name="connsiteY19" fmla="*/ 346207 h 1265737"/>
                  <a:gd name="connsiteX20" fmla="*/ 98459 w 791969"/>
                  <a:gd name="connsiteY20" fmla="*/ 500811 h 1265737"/>
                  <a:gd name="connsiteX21" fmla="*/ 29043 w 791969"/>
                  <a:gd name="connsiteY21" fmla="*/ 470509 h 1265737"/>
                  <a:gd name="connsiteX22" fmla="*/ 29120 w 791969"/>
                  <a:gd name="connsiteY22" fmla="*/ 470664 h 1265737"/>
                  <a:gd name="connsiteX23" fmla="*/ 28734 w 791969"/>
                  <a:gd name="connsiteY23" fmla="*/ 470509 h 1265737"/>
                  <a:gd name="connsiteX24" fmla="*/ 74263 w 791969"/>
                  <a:gd name="connsiteY24" fmla="*/ 612898 h 1265737"/>
                  <a:gd name="connsiteX25" fmla="*/ 1986 w 791969"/>
                  <a:gd name="connsiteY25" fmla="*/ 609187 h 1265737"/>
                  <a:gd name="connsiteX26" fmla="*/ 69701 w 791969"/>
                  <a:gd name="connsiteY26" fmla="*/ 729700 h 1265737"/>
                  <a:gd name="connsiteX27" fmla="*/ 69701 w 791969"/>
                  <a:gd name="connsiteY27" fmla="*/ 730318 h 1265737"/>
                  <a:gd name="connsiteX28" fmla="*/ -951 w 791969"/>
                  <a:gd name="connsiteY28" fmla="*/ 753431 h 1265737"/>
                  <a:gd name="connsiteX29" fmla="*/ 85318 w 791969"/>
                  <a:gd name="connsiteY29" fmla="*/ 845574 h 1265737"/>
                  <a:gd name="connsiteX30" fmla="*/ 20464 w 791969"/>
                  <a:gd name="connsiteY30" fmla="*/ 894198 h 1265737"/>
                  <a:gd name="connsiteX31" fmla="*/ 119410 w 791969"/>
                  <a:gd name="connsiteY31" fmla="*/ 951712 h 1265737"/>
                  <a:gd name="connsiteX32" fmla="*/ 64757 w 791969"/>
                  <a:gd name="connsiteY32" fmla="*/ 1022674 h 1265737"/>
                  <a:gd name="connsiteX33" fmla="*/ 386964 w 791969"/>
                  <a:gd name="connsiteY33" fmla="*/ 1167693 h 1265737"/>
                  <a:gd name="connsiteX34" fmla="*/ 394540 w 791969"/>
                  <a:gd name="connsiteY34" fmla="*/ 1240280 h 1265737"/>
                  <a:gd name="connsiteX35" fmla="*/ 394540 w 791969"/>
                  <a:gd name="connsiteY35" fmla="*/ 1251952 h 1265737"/>
                  <a:gd name="connsiteX36" fmla="*/ 395158 w 791969"/>
                  <a:gd name="connsiteY36" fmla="*/ 1246154 h 1265737"/>
                  <a:gd name="connsiteX37" fmla="*/ 395235 w 791969"/>
                  <a:gd name="connsiteY37" fmla="*/ 1247005 h 1265737"/>
                  <a:gd name="connsiteX38" fmla="*/ 395235 w 791969"/>
                  <a:gd name="connsiteY38" fmla="*/ 1245227 h 1265737"/>
                  <a:gd name="connsiteX39" fmla="*/ 395312 w 791969"/>
                  <a:gd name="connsiteY39" fmla="*/ 1244685 h 1265737"/>
                  <a:gd name="connsiteX40" fmla="*/ 395544 w 791969"/>
                  <a:gd name="connsiteY40" fmla="*/ 1247005 h 1265737"/>
                  <a:gd name="connsiteX41" fmla="*/ 395544 w 791969"/>
                  <a:gd name="connsiteY41" fmla="*/ 1242289 h 1265737"/>
                  <a:gd name="connsiteX42" fmla="*/ 488616 w 791969"/>
                  <a:gd name="connsiteY42" fmla="*/ 1265402 h 1265737"/>
                  <a:gd name="connsiteX43" fmla="*/ 479959 w 791969"/>
                  <a:gd name="connsiteY43" fmla="*/ 1173645 h 1265737"/>
                  <a:gd name="connsiteX44" fmla="*/ 725314 w 791969"/>
                  <a:gd name="connsiteY44" fmla="*/ 1027621 h 1265737"/>
                  <a:gd name="connsiteX45" fmla="*/ 670661 w 791969"/>
                  <a:gd name="connsiteY45" fmla="*/ 956659 h 1265737"/>
                  <a:gd name="connsiteX46" fmla="*/ 769608 w 791969"/>
                  <a:gd name="connsiteY46" fmla="*/ 899145 h 1265737"/>
                  <a:gd name="connsiteX47" fmla="*/ 704750 w 791969"/>
                  <a:gd name="connsiteY47" fmla="*/ 850521 h 1265737"/>
                  <a:gd name="connsiteX48" fmla="*/ 791019 w 791969"/>
                  <a:gd name="connsiteY48" fmla="*/ 758378 h 1265737"/>
                  <a:gd name="connsiteX49" fmla="*/ 720057 w 791969"/>
                  <a:gd name="connsiteY49" fmla="*/ 735188 h 1265737"/>
                  <a:gd name="connsiteX50" fmla="*/ 788082 w 791969"/>
                  <a:gd name="connsiteY50" fmla="*/ 614135 h 1265737"/>
                  <a:gd name="connsiteX51" fmla="*/ 716191 w 791969"/>
                  <a:gd name="connsiteY51" fmla="*/ 617845 h 1265737"/>
                  <a:gd name="connsiteX52" fmla="*/ 716113 w 791969"/>
                  <a:gd name="connsiteY52" fmla="*/ 615913 h 1265737"/>
                  <a:gd name="connsiteX53" fmla="*/ 761026 w 791969"/>
                  <a:gd name="connsiteY53" fmla="*/ 475456 h 1265737"/>
                  <a:gd name="connsiteX54" fmla="*/ 757702 w 791969"/>
                  <a:gd name="connsiteY54" fmla="*/ 476925 h 1265737"/>
                  <a:gd name="connsiteX55" fmla="*/ 761335 w 791969"/>
                  <a:gd name="connsiteY55" fmla="*/ 465561 h 1265737"/>
                  <a:gd name="connsiteX56" fmla="*/ 692690 w 791969"/>
                  <a:gd name="connsiteY56" fmla="*/ 495554 h 1265737"/>
                  <a:gd name="connsiteX57" fmla="*/ 711629 w 791969"/>
                  <a:gd name="connsiteY57" fmla="*/ 351155 h 1265737"/>
                  <a:gd name="connsiteX58" fmla="*/ 710547 w 791969"/>
                  <a:gd name="connsiteY58" fmla="*/ 352160 h 1265737"/>
                  <a:gd name="connsiteX59" fmla="*/ 711938 w 791969"/>
                  <a:gd name="connsiteY59" fmla="*/ 341260 h 1265737"/>
                  <a:gd name="connsiteX60" fmla="*/ 649477 w 791969"/>
                  <a:gd name="connsiteY60" fmla="*/ 396454 h 1265737"/>
                  <a:gd name="connsiteX61" fmla="*/ 643139 w 791969"/>
                  <a:gd name="connsiteY61" fmla="*/ 239144 h 1265737"/>
                  <a:gd name="connsiteX62" fmla="*/ 591963 w 791969"/>
                  <a:gd name="connsiteY62" fmla="*/ 315518 h 1265737"/>
                  <a:gd name="connsiteX63" fmla="*/ 559421 w 791969"/>
                  <a:gd name="connsiteY63" fmla="*/ 165476 h 1265737"/>
                  <a:gd name="connsiteX64" fmla="*/ 522702 w 791969"/>
                  <a:gd name="connsiteY64" fmla="*/ 258393 h 1265737"/>
                  <a:gd name="connsiteX65" fmla="*/ 480805 w 791969"/>
                  <a:gd name="connsiteY65" fmla="*/ 115154 h 1265737"/>
                  <a:gd name="connsiteX66" fmla="*/ 476708 w 791969"/>
                  <a:gd name="connsiteY66" fmla="*/ 128527 h 1265737"/>
                  <a:gd name="connsiteX67" fmla="*/ 475549 w 791969"/>
                  <a:gd name="connsiteY67" fmla="*/ 125048 h 1265737"/>
                  <a:gd name="connsiteX68" fmla="*/ 462176 w 791969"/>
                  <a:gd name="connsiteY68" fmla="*/ 175835 h 1265737"/>
                  <a:gd name="connsiteX69" fmla="*/ 445942 w 791969"/>
                  <a:gd name="connsiteY69" fmla="*/ 228553 h 1265737"/>
                  <a:gd name="connsiteX70" fmla="*/ 394846 w 791969"/>
                  <a:gd name="connsiteY70" fmla="*/ -336 h 1265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791969" h="1265737">
                    <a:moveTo>
                      <a:pt x="394832" y="-331"/>
                    </a:moveTo>
                    <a:cubicBezTo>
                      <a:pt x="378116" y="83074"/>
                      <a:pt x="358098" y="172933"/>
                      <a:pt x="349148" y="212634"/>
                    </a:cubicBezTo>
                    <a:cubicBezTo>
                      <a:pt x="349075" y="212938"/>
                      <a:pt x="348988" y="213418"/>
                      <a:pt x="348916" y="213716"/>
                    </a:cubicBezTo>
                    <a:cubicBezTo>
                      <a:pt x="348811" y="214182"/>
                      <a:pt x="348864" y="214039"/>
                      <a:pt x="348762" y="214489"/>
                    </a:cubicBezTo>
                    <a:cubicBezTo>
                      <a:pt x="346041" y="225807"/>
                      <a:pt x="344381" y="232469"/>
                      <a:pt x="344278" y="232887"/>
                    </a:cubicBezTo>
                    <a:lnTo>
                      <a:pt x="314517" y="120104"/>
                    </a:lnTo>
                    <a:lnTo>
                      <a:pt x="311811" y="128375"/>
                    </a:lnTo>
                    <a:lnTo>
                      <a:pt x="309261" y="120104"/>
                    </a:lnTo>
                    <a:lnTo>
                      <a:pt x="267519" y="262878"/>
                    </a:lnTo>
                    <a:lnTo>
                      <a:pt x="230955" y="170426"/>
                    </a:lnTo>
                    <a:lnTo>
                      <a:pt x="230877" y="170967"/>
                    </a:lnTo>
                    <a:lnTo>
                      <a:pt x="230646" y="170426"/>
                    </a:lnTo>
                    <a:lnTo>
                      <a:pt x="198179" y="320082"/>
                    </a:lnTo>
                    <a:lnTo>
                      <a:pt x="147237" y="244094"/>
                    </a:lnTo>
                    <a:lnTo>
                      <a:pt x="147237" y="244557"/>
                    </a:lnTo>
                    <a:lnTo>
                      <a:pt x="146928" y="244094"/>
                    </a:lnTo>
                    <a:lnTo>
                      <a:pt x="140590" y="401170"/>
                    </a:lnTo>
                    <a:lnTo>
                      <a:pt x="78438" y="346207"/>
                    </a:lnTo>
                    <a:lnTo>
                      <a:pt x="78516" y="346517"/>
                    </a:lnTo>
                    <a:lnTo>
                      <a:pt x="78129" y="346207"/>
                    </a:lnTo>
                    <a:lnTo>
                      <a:pt x="98459" y="500811"/>
                    </a:lnTo>
                    <a:lnTo>
                      <a:pt x="29043" y="470509"/>
                    </a:lnTo>
                    <a:lnTo>
                      <a:pt x="29120" y="470664"/>
                    </a:lnTo>
                    <a:lnTo>
                      <a:pt x="28734" y="470509"/>
                    </a:lnTo>
                    <a:lnTo>
                      <a:pt x="74263" y="612898"/>
                    </a:lnTo>
                    <a:lnTo>
                      <a:pt x="1986" y="609187"/>
                    </a:lnTo>
                    <a:lnTo>
                      <a:pt x="69701" y="729700"/>
                    </a:lnTo>
                    <a:lnTo>
                      <a:pt x="69701" y="730318"/>
                    </a:lnTo>
                    <a:lnTo>
                      <a:pt x="-951" y="753431"/>
                    </a:lnTo>
                    <a:lnTo>
                      <a:pt x="85318" y="845574"/>
                    </a:lnTo>
                    <a:lnTo>
                      <a:pt x="20464" y="894198"/>
                    </a:lnTo>
                    <a:lnTo>
                      <a:pt x="119410" y="951712"/>
                    </a:lnTo>
                    <a:lnTo>
                      <a:pt x="64757" y="1022674"/>
                    </a:lnTo>
                    <a:cubicBezTo>
                      <a:pt x="242631" y="1047794"/>
                      <a:pt x="324852" y="1081788"/>
                      <a:pt x="386964" y="1167693"/>
                    </a:cubicBezTo>
                    <a:cubicBezTo>
                      <a:pt x="399790" y="1185436"/>
                      <a:pt x="394540" y="1240280"/>
                      <a:pt x="394540" y="1240280"/>
                    </a:cubicBezTo>
                    <a:lnTo>
                      <a:pt x="394540" y="1251952"/>
                    </a:lnTo>
                    <a:lnTo>
                      <a:pt x="395158" y="1246154"/>
                    </a:lnTo>
                    <a:lnTo>
                      <a:pt x="395235" y="1247005"/>
                    </a:lnTo>
                    <a:lnTo>
                      <a:pt x="395235" y="1245227"/>
                    </a:lnTo>
                    <a:lnTo>
                      <a:pt x="395312" y="1244685"/>
                    </a:lnTo>
                    <a:lnTo>
                      <a:pt x="395544" y="1247005"/>
                    </a:lnTo>
                    <a:lnTo>
                      <a:pt x="395544" y="1242289"/>
                    </a:lnTo>
                    <a:lnTo>
                      <a:pt x="488616" y="1265402"/>
                    </a:lnTo>
                    <a:cubicBezTo>
                      <a:pt x="488616" y="1265402"/>
                      <a:pt x="467438" y="1198297"/>
                      <a:pt x="479959" y="1173645"/>
                    </a:cubicBezTo>
                    <a:cubicBezTo>
                      <a:pt x="518745" y="1097274"/>
                      <a:pt x="556481" y="1058384"/>
                      <a:pt x="725314" y="1027621"/>
                    </a:cubicBezTo>
                    <a:lnTo>
                      <a:pt x="670661" y="956659"/>
                    </a:lnTo>
                    <a:lnTo>
                      <a:pt x="769608" y="899145"/>
                    </a:lnTo>
                    <a:lnTo>
                      <a:pt x="704750" y="850521"/>
                    </a:lnTo>
                    <a:lnTo>
                      <a:pt x="791019" y="758378"/>
                    </a:lnTo>
                    <a:lnTo>
                      <a:pt x="720057" y="735188"/>
                    </a:lnTo>
                    <a:lnTo>
                      <a:pt x="788082" y="614135"/>
                    </a:lnTo>
                    <a:lnTo>
                      <a:pt x="716191" y="617845"/>
                    </a:lnTo>
                    <a:lnTo>
                      <a:pt x="716113" y="615913"/>
                    </a:lnTo>
                    <a:lnTo>
                      <a:pt x="761026" y="475456"/>
                    </a:lnTo>
                    <a:lnTo>
                      <a:pt x="757702" y="476925"/>
                    </a:lnTo>
                    <a:lnTo>
                      <a:pt x="761335" y="465561"/>
                    </a:lnTo>
                    <a:lnTo>
                      <a:pt x="692690" y="495554"/>
                    </a:lnTo>
                    <a:lnTo>
                      <a:pt x="711629" y="351155"/>
                    </a:lnTo>
                    <a:lnTo>
                      <a:pt x="710547" y="352160"/>
                    </a:lnTo>
                    <a:lnTo>
                      <a:pt x="711938" y="341260"/>
                    </a:lnTo>
                    <a:lnTo>
                      <a:pt x="649477" y="396454"/>
                    </a:lnTo>
                    <a:lnTo>
                      <a:pt x="643139" y="239144"/>
                    </a:lnTo>
                    <a:lnTo>
                      <a:pt x="591963" y="315518"/>
                    </a:lnTo>
                    <a:lnTo>
                      <a:pt x="559421" y="165476"/>
                    </a:lnTo>
                    <a:lnTo>
                      <a:pt x="522702" y="258393"/>
                    </a:lnTo>
                    <a:lnTo>
                      <a:pt x="480805" y="115154"/>
                    </a:lnTo>
                    <a:lnTo>
                      <a:pt x="476708" y="128527"/>
                    </a:lnTo>
                    <a:lnTo>
                      <a:pt x="475549" y="125048"/>
                    </a:lnTo>
                    <a:lnTo>
                      <a:pt x="462176" y="175835"/>
                    </a:lnTo>
                    <a:lnTo>
                      <a:pt x="445942" y="228553"/>
                    </a:lnTo>
                    <a:cubicBezTo>
                      <a:pt x="445942" y="228553"/>
                      <a:pt x="417479" y="113191"/>
                      <a:pt x="394846" y="-336"/>
                    </a:cubicBezTo>
                    <a:close/>
                  </a:path>
                </a:pathLst>
              </a:custGeom>
              <a:solidFill>
                <a:srgbClr val="95D33C"/>
              </a:solidFill>
              <a:ln w="30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41E1AC23-45AB-5BB2-C9C2-074918DCAD94}"/>
                  </a:ext>
                </a:extLst>
              </p:cNvPr>
              <p:cNvSpPr/>
              <p:nvPr/>
            </p:nvSpPr>
            <p:spPr>
              <a:xfrm rot="-9068065" flipV="1">
                <a:off x="2228254" y="6474738"/>
                <a:ext cx="643298" cy="1653582"/>
              </a:xfrm>
              <a:custGeom>
                <a:avLst/>
                <a:gdLst>
                  <a:gd name="connsiteX0" fmla="*/ 317210 w 643298"/>
                  <a:gd name="connsiteY0" fmla="*/ -403 h 1653582"/>
                  <a:gd name="connsiteX1" fmla="*/ 315586 w 643298"/>
                  <a:gd name="connsiteY1" fmla="*/ 300763 h 1653582"/>
                  <a:gd name="connsiteX2" fmla="*/ 313885 w 643298"/>
                  <a:gd name="connsiteY2" fmla="*/ 350238 h 1653582"/>
                  <a:gd name="connsiteX3" fmla="*/ 246942 w 643298"/>
                  <a:gd name="connsiteY3" fmla="*/ 263118 h 1653582"/>
                  <a:gd name="connsiteX4" fmla="*/ 182394 w 643298"/>
                  <a:gd name="connsiteY4" fmla="*/ 130700 h 1653582"/>
                  <a:gd name="connsiteX5" fmla="*/ 179302 w 643298"/>
                  <a:gd name="connsiteY5" fmla="*/ 129927 h 1653582"/>
                  <a:gd name="connsiteX6" fmla="*/ 183554 w 643298"/>
                  <a:gd name="connsiteY6" fmla="*/ 152731 h 1653582"/>
                  <a:gd name="connsiteX7" fmla="*/ 273300 w 643298"/>
                  <a:gd name="connsiteY7" fmla="*/ 329211 h 1653582"/>
                  <a:gd name="connsiteX8" fmla="*/ 313496 w 643298"/>
                  <a:gd name="connsiteY8" fmla="*/ 366856 h 1653582"/>
                  <a:gd name="connsiteX9" fmla="*/ 311719 w 643298"/>
                  <a:gd name="connsiteY9" fmla="*/ 507083 h 1653582"/>
                  <a:gd name="connsiteX10" fmla="*/ 180846 w 643298"/>
                  <a:gd name="connsiteY10" fmla="*/ 407827 h 1653582"/>
                  <a:gd name="connsiteX11" fmla="*/ 63966 w 643298"/>
                  <a:gd name="connsiteY11" fmla="*/ 263737 h 1653582"/>
                  <a:gd name="connsiteX12" fmla="*/ 58401 w 643298"/>
                  <a:gd name="connsiteY12" fmla="*/ 262887 h 1653582"/>
                  <a:gd name="connsiteX13" fmla="*/ 66054 w 643298"/>
                  <a:gd name="connsiteY13" fmla="*/ 287701 h 1653582"/>
                  <a:gd name="connsiteX14" fmla="*/ 228697 w 643298"/>
                  <a:gd name="connsiteY14" fmla="*/ 479795 h 1653582"/>
                  <a:gd name="connsiteX15" fmla="*/ 302829 w 643298"/>
                  <a:gd name="connsiteY15" fmla="*/ 521075 h 1653582"/>
                  <a:gd name="connsiteX16" fmla="*/ 311719 w 643298"/>
                  <a:gd name="connsiteY16" fmla="*/ 519761 h 1653582"/>
                  <a:gd name="connsiteX17" fmla="*/ 314580 w 643298"/>
                  <a:gd name="connsiteY17" fmla="*/ 712936 h 1653582"/>
                  <a:gd name="connsiteX18" fmla="*/ 166393 w 643298"/>
                  <a:gd name="connsiteY18" fmla="*/ 630379 h 1653582"/>
                  <a:gd name="connsiteX19" fmla="*/ 10938 w 643298"/>
                  <a:gd name="connsiteY19" fmla="*/ 498040 h 1653582"/>
                  <a:gd name="connsiteX20" fmla="*/ 3595 w 643298"/>
                  <a:gd name="connsiteY20" fmla="*/ 497189 h 1653582"/>
                  <a:gd name="connsiteX21" fmla="*/ 13721 w 643298"/>
                  <a:gd name="connsiteY21" fmla="*/ 519993 h 1653582"/>
                  <a:gd name="connsiteX22" fmla="*/ 229933 w 643298"/>
                  <a:gd name="connsiteY22" fmla="*/ 696474 h 1653582"/>
                  <a:gd name="connsiteX23" fmla="*/ 315197 w 643298"/>
                  <a:gd name="connsiteY23" fmla="*/ 732032 h 1653582"/>
                  <a:gd name="connsiteX24" fmla="*/ 326251 w 643298"/>
                  <a:gd name="connsiteY24" fmla="*/ 943296 h 1653582"/>
                  <a:gd name="connsiteX25" fmla="*/ 169870 w 643298"/>
                  <a:gd name="connsiteY25" fmla="*/ 857802 h 1653582"/>
                  <a:gd name="connsiteX26" fmla="*/ 14416 w 643298"/>
                  <a:gd name="connsiteY26" fmla="*/ 725384 h 1653582"/>
                  <a:gd name="connsiteX27" fmla="*/ 7072 w 643298"/>
                  <a:gd name="connsiteY27" fmla="*/ 724611 h 1653582"/>
                  <a:gd name="connsiteX28" fmla="*/ 17198 w 643298"/>
                  <a:gd name="connsiteY28" fmla="*/ 747415 h 1653582"/>
                  <a:gd name="connsiteX29" fmla="*/ 233410 w 643298"/>
                  <a:gd name="connsiteY29" fmla="*/ 923895 h 1653582"/>
                  <a:gd name="connsiteX30" fmla="*/ 327640 w 643298"/>
                  <a:gd name="connsiteY30" fmla="*/ 961154 h 1653582"/>
                  <a:gd name="connsiteX31" fmla="*/ 508988 w 643298"/>
                  <a:gd name="connsiteY31" fmla="*/ 1645748 h 1653582"/>
                  <a:gd name="connsiteX32" fmla="*/ 563331 w 643298"/>
                  <a:gd name="connsiteY32" fmla="*/ 1641729 h 1653582"/>
                  <a:gd name="connsiteX33" fmla="*/ 370773 w 643298"/>
                  <a:gd name="connsiteY33" fmla="*/ 959685 h 1653582"/>
                  <a:gd name="connsiteX34" fmla="*/ 434160 w 643298"/>
                  <a:gd name="connsiteY34" fmla="*/ 926833 h 1653582"/>
                  <a:gd name="connsiteX35" fmla="*/ 622543 w 643298"/>
                  <a:gd name="connsiteY35" fmla="*/ 747726 h 1653582"/>
                  <a:gd name="connsiteX36" fmla="*/ 631355 w 643298"/>
                  <a:gd name="connsiteY36" fmla="*/ 724613 h 1653582"/>
                  <a:gd name="connsiteX37" fmla="*/ 624939 w 643298"/>
                  <a:gd name="connsiteY37" fmla="*/ 725386 h 1653582"/>
                  <a:gd name="connsiteX38" fmla="*/ 489508 w 643298"/>
                  <a:gd name="connsiteY38" fmla="*/ 859814 h 1653582"/>
                  <a:gd name="connsiteX39" fmla="*/ 368300 w 643298"/>
                  <a:gd name="connsiteY39" fmla="*/ 939900 h 1653582"/>
                  <a:gd name="connsiteX40" fmla="*/ 347739 w 643298"/>
                  <a:gd name="connsiteY40" fmla="*/ 737601 h 1653582"/>
                  <a:gd name="connsiteX41" fmla="*/ 352067 w 643298"/>
                  <a:gd name="connsiteY41" fmla="*/ 737988 h 1653582"/>
                  <a:gd name="connsiteX42" fmla="*/ 438877 w 643298"/>
                  <a:gd name="connsiteY42" fmla="*/ 698873 h 1653582"/>
                  <a:gd name="connsiteX43" fmla="*/ 629349 w 643298"/>
                  <a:gd name="connsiteY43" fmla="*/ 517214 h 1653582"/>
                  <a:gd name="connsiteX44" fmla="*/ 638316 w 643298"/>
                  <a:gd name="connsiteY44" fmla="*/ 493714 h 1653582"/>
                  <a:gd name="connsiteX45" fmla="*/ 631823 w 643298"/>
                  <a:gd name="connsiteY45" fmla="*/ 494565 h 1653582"/>
                  <a:gd name="connsiteX46" fmla="*/ 494843 w 643298"/>
                  <a:gd name="connsiteY46" fmla="*/ 630846 h 1653582"/>
                  <a:gd name="connsiteX47" fmla="*/ 346502 w 643298"/>
                  <a:gd name="connsiteY47" fmla="*/ 722913 h 1653582"/>
                  <a:gd name="connsiteX48" fmla="*/ 332123 w 643298"/>
                  <a:gd name="connsiteY48" fmla="*/ 517367 h 1653582"/>
                  <a:gd name="connsiteX49" fmla="*/ 404476 w 643298"/>
                  <a:gd name="connsiteY49" fmla="*/ 479027 h 1653582"/>
                  <a:gd name="connsiteX50" fmla="*/ 564954 w 643298"/>
                  <a:gd name="connsiteY50" fmla="*/ 299996 h 1653582"/>
                  <a:gd name="connsiteX51" fmla="*/ 572453 w 643298"/>
                  <a:gd name="connsiteY51" fmla="*/ 276805 h 1653582"/>
                  <a:gd name="connsiteX52" fmla="*/ 567041 w 643298"/>
                  <a:gd name="connsiteY52" fmla="*/ 277656 h 1653582"/>
                  <a:gd name="connsiteX53" fmla="*/ 451631 w 643298"/>
                  <a:gd name="connsiteY53" fmla="*/ 412005 h 1653582"/>
                  <a:gd name="connsiteX54" fmla="*/ 331195 w 643298"/>
                  <a:gd name="connsiteY54" fmla="*/ 500746 h 1653582"/>
                  <a:gd name="connsiteX55" fmla="*/ 324624 w 643298"/>
                  <a:gd name="connsiteY55" fmla="*/ 362145 h 1653582"/>
                  <a:gd name="connsiteX56" fmla="*/ 329185 w 643298"/>
                  <a:gd name="connsiteY56" fmla="*/ 363691 h 1653582"/>
                  <a:gd name="connsiteX57" fmla="*/ 364279 w 643298"/>
                  <a:gd name="connsiteY57" fmla="*/ 324035 h 1653582"/>
                  <a:gd name="connsiteX58" fmla="*/ 441194 w 643298"/>
                  <a:gd name="connsiteY58" fmla="*/ 139750 h 1653582"/>
                  <a:gd name="connsiteX59" fmla="*/ 444827 w 643298"/>
                  <a:gd name="connsiteY59" fmla="*/ 115941 h 1653582"/>
                  <a:gd name="connsiteX60" fmla="*/ 442198 w 643298"/>
                  <a:gd name="connsiteY60" fmla="*/ 116791 h 1653582"/>
                  <a:gd name="connsiteX61" fmla="*/ 386850 w 643298"/>
                  <a:gd name="connsiteY61" fmla="*/ 255007 h 1653582"/>
                  <a:gd name="connsiteX62" fmla="*/ 324158 w 643298"/>
                  <a:gd name="connsiteY62" fmla="*/ 350861 h 1653582"/>
                  <a:gd name="connsiteX63" fmla="*/ 317201 w 643298"/>
                  <a:gd name="connsiteY63" fmla="*/ -411 h 1653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643298" h="1653582">
                    <a:moveTo>
                      <a:pt x="317210" y="-403"/>
                    </a:moveTo>
                    <a:lnTo>
                      <a:pt x="315586" y="300763"/>
                    </a:lnTo>
                    <a:cubicBezTo>
                      <a:pt x="315586" y="300763"/>
                      <a:pt x="314737" y="318697"/>
                      <a:pt x="313885" y="350238"/>
                    </a:cubicBezTo>
                    <a:cubicBezTo>
                      <a:pt x="287560" y="328844"/>
                      <a:pt x="266382" y="296047"/>
                      <a:pt x="246942" y="263118"/>
                    </a:cubicBezTo>
                    <a:cubicBezTo>
                      <a:pt x="223041" y="221668"/>
                      <a:pt x="201728" y="177110"/>
                      <a:pt x="182394" y="130700"/>
                    </a:cubicBezTo>
                    <a:cubicBezTo>
                      <a:pt x="181424" y="129240"/>
                      <a:pt x="180543" y="129144"/>
                      <a:pt x="179302" y="129927"/>
                    </a:cubicBezTo>
                    <a:cubicBezTo>
                      <a:pt x="173821" y="137170"/>
                      <a:pt x="181850" y="145419"/>
                      <a:pt x="183554" y="152731"/>
                    </a:cubicBezTo>
                    <a:cubicBezTo>
                      <a:pt x="209270" y="215569"/>
                      <a:pt x="237150" y="277972"/>
                      <a:pt x="273300" y="329211"/>
                    </a:cubicBezTo>
                    <a:cubicBezTo>
                      <a:pt x="285117" y="344570"/>
                      <a:pt x="297857" y="360876"/>
                      <a:pt x="313496" y="366856"/>
                    </a:cubicBezTo>
                    <a:cubicBezTo>
                      <a:pt x="312651" y="402199"/>
                      <a:pt x="311825" y="450119"/>
                      <a:pt x="311719" y="507083"/>
                    </a:cubicBezTo>
                    <a:cubicBezTo>
                      <a:pt x="259559" y="484072"/>
                      <a:pt x="218382" y="446019"/>
                      <a:pt x="180846" y="407827"/>
                    </a:cubicBezTo>
                    <a:cubicBezTo>
                      <a:pt x="137549" y="362717"/>
                      <a:pt x="98990" y="314242"/>
                      <a:pt x="63966" y="263737"/>
                    </a:cubicBezTo>
                    <a:cubicBezTo>
                      <a:pt x="62210" y="262148"/>
                      <a:pt x="60648" y="262034"/>
                      <a:pt x="58401" y="262887"/>
                    </a:cubicBezTo>
                    <a:cubicBezTo>
                      <a:pt x="48471" y="270770"/>
                      <a:pt x="62966" y="279743"/>
                      <a:pt x="66054" y="287701"/>
                    </a:cubicBezTo>
                    <a:cubicBezTo>
                      <a:pt x="112637" y="356084"/>
                      <a:pt x="163208" y="424037"/>
                      <a:pt x="228697" y="479795"/>
                    </a:cubicBezTo>
                    <a:cubicBezTo>
                      <a:pt x="250429" y="496765"/>
                      <a:pt x="273898" y="514822"/>
                      <a:pt x="302829" y="521075"/>
                    </a:cubicBezTo>
                    <a:cubicBezTo>
                      <a:pt x="305172" y="520890"/>
                      <a:pt x="308539" y="520576"/>
                      <a:pt x="311719" y="519761"/>
                    </a:cubicBezTo>
                    <a:cubicBezTo>
                      <a:pt x="311720" y="577062"/>
                      <a:pt x="312487" y="642630"/>
                      <a:pt x="314580" y="712936"/>
                    </a:cubicBezTo>
                    <a:cubicBezTo>
                      <a:pt x="257172" y="691603"/>
                      <a:pt x="209942" y="661008"/>
                      <a:pt x="166393" y="630379"/>
                    </a:cubicBezTo>
                    <a:cubicBezTo>
                      <a:pt x="108837" y="588928"/>
                      <a:pt x="57500" y="544447"/>
                      <a:pt x="10938" y="498040"/>
                    </a:cubicBezTo>
                    <a:cubicBezTo>
                      <a:pt x="8604" y="496579"/>
                      <a:pt x="6583" y="496406"/>
                      <a:pt x="3595" y="497189"/>
                    </a:cubicBezTo>
                    <a:cubicBezTo>
                      <a:pt x="-9605" y="504433"/>
                      <a:pt x="9618" y="512681"/>
                      <a:pt x="13721" y="519993"/>
                    </a:cubicBezTo>
                    <a:cubicBezTo>
                      <a:pt x="75651" y="582831"/>
                      <a:pt x="142874" y="645234"/>
                      <a:pt x="229933" y="696474"/>
                    </a:cubicBezTo>
                    <a:cubicBezTo>
                      <a:pt x="255430" y="710235"/>
                      <a:pt x="282700" y="724845"/>
                      <a:pt x="315197" y="732032"/>
                    </a:cubicBezTo>
                    <a:cubicBezTo>
                      <a:pt x="317421" y="799580"/>
                      <a:pt x="320922" y="871016"/>
                      <a:pt x="326251" y="943296"/>
                    </a:cubicBezTo>
                    <a:cubicBezTo>
                      <a:pt x="265108" y="921887"/>
                      <a:pt x="215475" y="889876"/>
                      <a:pt x="169870" y="857802"/>
                    </a:cubicBezTo>
                    <a:cubicBezTo>
                      <a:pt x="112314" y="816351"/>
                      <a:pt x="60978" y="771794"/>
                      <a:pt x="14416" y="725384"/>
                    </a:cubicBezTo>
                    <a:cubicBezTo>
                      <a:pt x="12081" y="723923"/>
                      <a:pt x="10060" y="723827"/>
                      <a:pt x="7072" y="724611"/>
                    </a:cubicBezTo>
                    <a:cubicBezTo>
                      <a:pt x="-6128" y="731854"/>
                      <a:pt x="13095" y="740103"/>
                      <a:pt x="17198" y="747415"/>
                    </a:cubicBezTo>
                    <a:cubicBezTo>
                      <a:pt x="79128" y="810252"/>
                      <a:pt x="146351" y="872656"/>
                      <a:pt x="233410" y="923895"/>
                    </a:cubicBezTo>
                    <a:cubicBezTo>
                      <a:pt x="261202" y="938895"/>
                      <a:pt x="291170" y="954846"/>
                      <a:pt x="327640" y="961154"/>
                    </a:cubicBezTo>
                    <a:cubicBezTo>
                      <a:pt x="349477" y="1241749"/>
                      <a:pt x="399303" y="1530581"/>
                      <a:pt x="508988" y="1645748"/>
                    </a:cubicBezTo>
                    <a:cubicBezTo>
                      <a:pt x="520249" y="1657570"/>
                      <a:pt x="573417" y="1654567"/>
                      <a:pt x="563331" y="1641729"/>
                    </a:cubicBezTo>
                    <a:cubicBezTo>
                      <a:pt x="465299" y="1516952"/>
                      <a:pt x="406301" y="1246145"/>
                      <a:pt x="370773" y="959685"/>
                    </a:cubicBezTo>
                    <a:cubicBezTo>
                      <a:pt x="394384" y="951761"/>
                      <a:pt x="414859" y="938965"/>
                      <a:pt x="434160" y="926833"/>
                    </a:cubicBezTo>
                    <a:cubicBezTo>
                      <a:pt x="510002" y="874844"/>
                      <a:pt x="568594" y="811487"/>
                      <a:pt x="622543" y="747726"/>
                    </a:cubicBezTo>
                    <a:cubicBezTo>
                      <a:pt x="626117" y="740306"/>
                      <a:pt x="642855" y="731963"/>
                      <a:pt x="631355" y="724613"/>
                    </a:cubicBezTo>
                    <a:cubicBezTo>
                      <a:pt x="628752" y="723818"/>
                      <a:pt x="626973" y="723904"/>
                      <a:pt x="624939" y="725386"/>
                    </a:cubicBezTo>
                    <a:cubicBezTo>
                      <a:pt x="584378" y="772479"/>
                      <a:pt x="539648" y="817753"/>
                      <a:pt x="489508" y="859814"/>
                    </a:cubicBezTo>
                    <a:cubicBezTo>
                      <a:pt x="453585" y="889243"/>
                      <a:pt x="414777" y="918485"/>
                      <a:pt x="368300" y="939900"/>
                    </a:cubicBezTo>
                    <a:cubicBezTo>
                      <a:pt x="360224" y="872603"/>
                      <a:pt x="353470" y="804600"/>
                      <a:pt x="347739" y="737601"/>
                    </a:cubicBezTo>
                    <a:cubicBezTo>
                      <a:pt x="349328" y="737777"/>
                      <a:pt x="350836" y="737909"/>
                      <a:pt x="352067" y="737988"/>
                    </a:cubicBezTo>
                    <a:cubicBezTo>
                      <a:pt x="385952" y="732073"/>
                      <a:pt x="413423" y="714925"/>
                      <a:pt x="438877" y="698873"/>
                    </a:cubicBezTo>
                    <a:cubicBezTo>
                      <a:pt x="515582" y="646127"/>
                      <a:pt x="574785" y="581901"/>
                      <a:pt x="629349" y="517214"/>
                    </a:cubicBezTo>
                    <a:cubicBezTo>
                      <a:pt x="632965" y="509687"/>
                      <a:pt x="649947" y="501171"/>
                      <a:pt x="638316" y="493714"/>
                    </a:cubicBezTo>
                    <a:cubicBezTo>
                      <a:pt x="635683" y="492908"/>
                      <a:pt x="633880" y="493061"/>
                      <a:pt x="631823" y="494565"/>
                    </a:cubicBezTo>
                    <a:cubicBezTo>
                      <a:pt x="590801" y="542339"/>
                      <a:pt x="545557" y="588178"/>
                      <a:pt x="494843" y="630846"/>
                    </a:cubicBezTo>
                    <a:cubicBezTo>
                      <a:pt x="452066" y="665998"/>
                      <a:pt x="405276" y="700994"/>
                      <a:pt x="346502" y="722913"/>
                    </a:cubicBezTo>
                    <a:cubicBezTo>
                      <a:pt x="340627" y="652482"/>
                      <a:pt x="335884" y="583361"/>
                      <a:pt x="332123" y="517367"/>
                    </a:cubicBezTo>
                    <a:cubicBezTo>
                      <a:pt x="360278" y="511377"/>
                      <a:pt x="383247" y="494689"/>
                      <a:pt x="404476" y="479027"/>
                    </a:cubicBezTo>
                    <a:cubicBezTo>
                      <a:pt x="469100" y="427038"/>
                      <a:pt x="518984" y="363760"/>
                      <a:pt x="564954" y="299996"/>
                    </a:cubicBezTo>
                    <a:cubicBezTo>
                      <a:pt x="568000" y="292576"/>
                      <a:pt x="582251" y="284155"/>
                      <a:pt x="572453" y="276805"/>
                    </a:cubicBezTo>
                    <a:cubicBezTo>
                      <a:pt x="570234" y="276010"/>
                      <a:pt x="568775" y="276173"/>
                      <a:pt x="567041" y="277656"/>
                    </a:cubicBezTo>
                    <a:cubicBezTo>
                      <a:pt x="532479" y="324749"/>
                      <a:pt x="494354" y="369944"/>
                      <a:pt x="451631" y="412005"/>
                    </a:cubicBezTo>
                    <a:cubicBezTo>
                      <a:pt x="416702" y="445586"/>
                      <a:pt x="378592" y="479049"/>
                      <a:pt x="331195" y="500746"/>
                    </a:cubicBezTo>
                    <a:cubicBezTo>
                      <a:pt x="328532" y="452380"/>
                      <a:pt x="326375" y="406037"/>
                      <a:pt x="324624" y="362145"/>
                    </a:cubicBezTo>
                    <a:cubicBezTo>
                      <a:pt x="326226" y="363058"/>
                      <a:pt x="327990" y="363499"/>
                      <a:pt x="329185" y="363691"/>
                    </a:cubicBezTo>
                    <a:cubicBezTo>
                      <a:pt x="342867" y="357692"/>
                      <a:pt x="354001" y="340317"/>
                      <a:pt x="364279" y="324035"/>
                    </a:cubicBezTo>
                    <a:cubicBezTo>
                      <a:pt x="395251" y="270537"/>
                      <a:pt x="419160" y="205360"/>
                      <a:pt x="441194" y="139750"/>
                    </a:cubicBezTo>
                    <a:cubicBezTo>
                      <a:pt x="442653" y="132115"/>
                      <a:pt x="449524" y="123504"/>
                      <a:pt x="444827" y="115941"/>
                    </a:cubicBezTo>
                    <a:cubicBezTo>
                      <a:pt x="443764" y="115122"/>
                      <a:pt x="443029" y="115266"/>
                      <a:pt x="442198" y="116791"/>
                    </a:cubicBezTo>
                    <a:cubicBezTo>
                      <a:pt x="425634" y="165248"/>
                      <a:pt x="407329" y="211725"/>
                      <a:pt x="386850" y="255007"/>
                    </a:cubicBezTo>
                    <a:cubicBezTo>
                      <a:pt x="368908" y="292041"/>
                      <a:pt x="349205" y="328860"/>
                      <a:pt x="324158" y="350861"/>
                    </a:cubicBezTo>
                    <a:cubicBezTo>
                      <a:pt x="316196" y="145085"/>
                      <a:pt x="317201" y="-411"/>
                      <a:pt x="317201" y="-411"/>
                    </a:cubicBezTo>
                    <a:close/>
                  </a:path>
                </a:pathLst>
              </a:custGeom>
              <a:solidFill>
                <a:srgbClr val="4E9A06"/>
              </a:solidFill>
              <a:ln w="30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35" name="图形 2">
            <a:extLst>
              <a:ext uri="{FF2B5EF4-FFF2-40B4-BE49-F238E27FC236}">
                <a16:creationId xmlns:a16="http://schemas.microsoft.com/office/drawing/2014/main" id="{6FFB0F16-F3BC-1BDB-28DD-C04BDA0DB820}"/>
              </a:ext>
            </a:extLst>
          </p:cNvPr>
          <p:cNvGrpSpPr/>
          <p:nvPr/>
        </p:nvGrpSpPr>
        <p:grpSpPr>
          <a:xfrm>
            <a:off x="4607450" y="2825785"/>
            <a:ext cx="872337" cy="1838107"/>
            <a:chOff x="4435148" y="5908641"/>
            <a:chExt cx="1064041" cy="2242049"/>
          </a:xfrm>
        </p:grpSpPr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5096AC81-132C-0D0B-E2B6-EC2580B1C949}"/>
                </a:ext>
              </a:extLst>
            </p:cNvPr>
            <p:cNvSpPr/>
            <p:nvPr/>
          </p:nvSpPr>
          <p:spPr>
            <a:xfrm>
              <a:off x="4447893" y="5908641"/>
              <a:ext cx="1051295" cy="1346661"/>
            </a:xfrm>
            <a:custGeom>
              <a:avLst/>
              <a:gdLst>
                <a:gd name="connsiteX0" fmla="*/ 1704 w 1051295"/>
                <a:gd name="connsiteY0" fmla="*/ 962147 h 1346661"/>
                <a:gd name="connsiteX1" fmla="*/ 476293 w 1051295"/>
                <a:gd name="connsiteY1" fmla="*/ 1346621 h 1346661"/>
                <a:gd name="connsiteX2" fmla="*/ 1053000 w 1051295"/>
                <a:gd name="connsiteY2" fmla="*/ 932115 h 1346661"/>
                <a:gd name="connsiteX3" fmla="*/ 926846 w 1051295"/>
                <a:gd name="connsiteY3" fmla="*/ 896071 h 1346661"/>
                <a:gd name="connsiteX4" fmla="*/ 926846 w 1051295"/>
                <a:gd name="connsiteY4" fmla="*/ 427497 h 1346661"/>
                <a:gd name="connsiteX5" fmla="*/ 742676 w 1051295"/>
                <a:gd name="connsiteY5" fmla="*/ 455774 h 1346661"/>
                <a:gd name="connsiteX6" fmla="*/ 514820 w 1051295"/>
                <a:gd name="connsiteY6" fmla="*/ 242 h 1346661"/>
                <a:gd name="connsiteX7" fmla="*/ 266032 w 1051295"/>
                <a:gd name="connsiteY7" fmla="*/ 469546 h 1346661"/>
                <a:gd name="connsiteX8" fmla="*/ 97824 w 1051295"/>
                <a:gd name="connsiteY8" fmla="*/ 421487 h 1346661"/>
                <a:gd name="connsiteX9" fmla="*/ 103832 w 1051295"/>
                <a:gd name="connsiteY9" fmla="*/ 926108 h 1346661"/>
                <a:gd name="connsiteX10" fmla="*/ 1705 w 1051295"/>
                <a:gd name="connsiteY10" fmla="*/ 962152 h 1346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51295" h="1346661">
                  <a:moveTo>
                    <a:pt x="1704" y="962147"/>
                  </a:moveTo>
                  <a:cubicBezTo>
                    <a:pt x="25245" y="1121094"/>
                    <a:pt x="279616" y="1338312"/>
                    <a:pt x="476293" y="1346621"/>
                  </a:cubicBezTo>
                  <a:cubicBezTo>
                    <a:pt x="689170" y="1355613"/>
                    <a:pt x="1011464" y="1148025"/>
                    <a:pt x="1053000" y="932115"/>
                  </a:cubicBezTo>
                  <a:cubicBezTo>
                    <a:pt x="1046245" y="893338"/>
                    <a:pt x="950550" y="927494"/>
                    <a:pt x="926846" y="896071"/>
                  </a:cubicBezTo>
                  <a:cubicBezTo>
                    <a:pt x="902269" y="795855"/>
                    <a:pt x="943700" y="542733"/>
                    <a:pt x="926846" y="427497"/>
                  </a:cubicBezTo>
                  <a:cubicBezTo>
                    <a:pt x="892127" y="397891"/>
                    <a:pt x="784152" y="474790"/>
                    <a:pt x="742676" y="455774"/>
                  </a:cubicBezTo>
                  <a:cubicBezTo>
                    <a:pt x="704312" y="343308"/>
                    <a:pt x="645255" y="61080"/>
                    <a:pt x="514820" y="242"/>
                  </a:cubicBezTo>
                  <a:cubicBezTo>
                    <a:pt x="384156" y="71581"/>
                    <a:pt x="342272" y="366646"/>
                    <a:pt x="266032" y="469546"/>
                  </a:cubicBezTo>
                  <a:cubicBezTo>
                    <a:pt x="217776" y="490177"/>
                    <a:pt x="139530" y="389634"/>
                    <a:pt x="97824" y="421487"/>
                  </a:cubicBezTo>
                  <a:cubicBezTo>
                    <a:pt x="55599" y="543410"/>
                    <a:pt x="104645" y="857029"/>
                    <a:pt x="103832" y="926108"/>
                  </a:cubicBezTo>
                  <a:cubicBezTo>
                    <a:pt x="76566" y="952418"/>
                    <a:pt x="15672" y="926932"/>
                    <a:pt x="1705" y="962152"/>
                  </a:cubicBezTo>
                  <a:close/>
                </a:path>
              </a:pathLst>
            </a:custGeom>
            <a:solidFill>
              <a:srgbClr val="95D33C"/>
            </a:solidFill>
            <a:ln w="84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866912F0-4D8A-E77A-2FA4-A744262C46B3}"/>
                </a:ext>
              </a:extLst>
            </p:cNvPr>
            <p:cNvSpPr/>
            <p:nvPr/>
          </p:nvSpPr>
          <p:spPr>
            <a:xfrm>
              <a:off x="4875989" y="5938667"/>
              <a:ext cx="119914" cy="2212023"/>
            </a:xfrm>
            <a:custGeom>
              <a:avLst/>
              <a:gdLst>
                <a:gd name="connsiteX0" fmla="*/ 86751 w 119914"/>
                <a:gd name="connsiteY0" fmla="*/ 236 h 2212023"/>
                <a:gd name="connsiteX1" fmla="*/ 1794 w 119914"/>
                <a:gd name="connsiteY1" fmla="*/ 2200630 h 2212023"/>
                <a:gd name="connsiteX2" fmla="*/ 69760 w 119914"/>
                <a:gd name="connsiteY2" fmla="*/ 2192134 h 2212023"/>
                <a:gd name="connsiteX3" fmla="*/ 86751 w 119914"/>
                <a:gd name="connsiteY3" fmla="*/ 236 h 2212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914" h="2212023">
                  <a:moveTo>
                    <a:pt x="86751" y="236"/>
                  </a:moveTo>
                  <a:cubicBezTo>
                    <a:pt x="69760" y="165903"/>
                    <a:pt x="75795" y="1677463"/>
                    <a:pt x="1794" y="2200630"/>
                  </a:cubicBezTo>
                  <a:cubicBezTo>
                    <a:pt x="-1084" y="2220975"/>
                    <a:pt x="66250" y="2212381"/>
                    <a:pt x="69760" y="2192134"/>
                  </a:cubicBezTo>
                  <a:cubicBezTo>
                    <a:pt x="175531" y="1581903"/>
                    <a:pt x="86751" y="236"/>
                    <a:pt x="86751" y="236"/>
                  </a:cubicBezTo>
                  <a:close/>
                </a:path>
              </a:pathLst>
            </a:custGeom>
            <a:solidFill>
              <a:srgbClr val="356E2D"/>
            </a:solidFill>
            <a:ln w="84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675642BD-8966-4FD4-6727-83A26B0E5BCD}"/>
                </a:ext>
              </a:extLst>
            </p:cNvPr>
            <p:cNvSpPr/>
            <p:nvPr/>
          </p:nvSpPr>
          <p:spPr>
            <a:xfrm>
              <a:off x="4548143" y="6319760"/>
              <a:ext cx="427702" cy="763813"/>
            </a:xfrm>
            <a:custGeom>
              <a:avLst/>
              <a:gdLst>
                <a:gd name="connsiteX0" fmla="*/ 1707 w 427702"/>
                <a:gd name="connsiteY0" fmla="*/ 240 h 763813"/>
                <a:gd name="connsiteX1" fmla="*/ 409034 w 427702"/>
                <a:gd name="connsiteY1" fmla="*/ 754916 h 763813"/>
                <a:gd name="connsiteX2" fmla="*/ 425908 w 427702"/>
                <a:gd name="connsiteY2" fmla="*/ 743853 h 763813"/>
                <a:gd name="connsiteX3" fmla="*/ 1708 w 427702"/>
                <a:gd name="connsiteY3" fmla="*/ 247 h 763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7702" h="763813">
                  <a:moveTo>
                    <a:pt x="1707" y="240"/>
                  </a:moveTo>
                  <a:cubicBezTo>
                    <a:pt x="105082" y="341471"/>
                    <a:pt x="154425" y="526568"/>
                    <a:pt x="409034" y="754916"/>
                  </a:cubicBezTo>
                  <a:cubicBezTo>
                    <a:pt x="419259" y="770606"/>
                    <a:pt x="436948" y="765562"/>
                    <a:pt x="425908" y="743853"/>
                  </a:cubicBezTo>
                  <a:cubicBezTo>
                    <a:pt x="219080" y="539751"/>
                    <a:pt x="121362" y="259715"/>
                    <a:pt x="1708" y="247"/>
                  </a:cubicBezTo>
                  <a:close/>
                </a:path>
              </a:pathLst>
            </a:custGeom>
            <a:solidFill>
              <a:srgbClr val="356E2D"/>
            </a:solidFill>
            <a:ln w="84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76B7A363-2C43-B9F8-089B-F9C92AEB47EF}"/>
                </a:ext>
              </a:extLst>
            </p:cNvPr>
            <p:cNvSpPr/>
            <p:nvPr/>
          </p:nvSpPr>
          <p:spPr>
            <a:xfrm>
              <a:off x="4939424" y="6359878"/>
              <a:ext cx="425845" cy="741218"/>
            </a:xfrm>
            <a:custGeom>
              <a:avLst/>
              <a:gdLst>
                <a:gd name="connsiteX0" fmla="*/ 4623 w 425845"/>
                <a:gd name="connsiteY0" fmla="*/ 707244 h 741218"/>
                <a:gd name="connsiteX1" fmla="*/ 1702 w 425845"/>
                <a:gd name="connsiteY1" fmla="*/ 741227 h 741218"/>
                <a:gd name="connsiteX2" fmla="*/ 70199 w 425845"/>
                <a:gd name="connsiteY2" fmla="*/ 708571 h 741218"/>
                <a:gd name="connsiteX3" fmla="*/ 427547 w 425845"/>
                <a:gd name="connsiteY3" fmla="*/ 240 h 741218"/>
                <a:gd name="connsiteX4" fmla="*/ 4621 w 425845"/>
                <a:gd name="connsiteY4" fmla="*/ 707246 h 741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5845" h="741218">
                  <a:moveTo>
                    <a:pt x="4623" y="707244"/>
                  </a:moveTo>
                  <a:lnTo>
                    <a:pt x="1702" y="741227"/>
                  </a:lnTo>
                  <a:cubicBezTo>
                    <a:pt x="26339" y="743467"/>
                    <a:pt x="48385" y="729233"/>
                    <a:pt x="70199" y="708571"/>
                  </a:cubicBezTo>
                  <a:cubicBezTo>
                    <a:pt x="236606" y="502227"/>
                    <a:pt x="334153" y="246268"/>
                    <a:pt x="427547" y="240"/>
                  </a:cubicBezTo>
                  <a:cubicBezTo>
                    <a:pt x="302847" y="141082"/>
                    <a:pt x="160441" y="651871"/>
                    <a:pt x="4621" y="707246"/>
                  </a:cubicBezTo>
                  <a:close/>
                </a:path>
              </a:pathLst>
            </a:custGeom>
            <a:solidFill>
              <a:srgbClr val="356E2D"/>
            </a:solidFill>
            <a:ln w="84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82364609-A308-E028-006F-92025EE6221E}"/>
                </a:ext>
              </a:extLst>
            </p:cNvPr>
            <p:cNvSpPr/>
            <p:nvPr/>
          </p:nvSpPr>
          <p:spPr>
            <a:xfrm>
              <a:off x="4936735" y="6856606"/>
              <a:ext cx="543394" cy="258191"/>
            </a:xfrm>
            <a:custGeom>
              <a:avLst/>
              <a:gdLst>
                <a:gd name="connsiteX0" fmla="*/ 545090 w 543394"/>
                <a:gd name="connsiteY0" fmla="*/ 244 h 258191"/>
                <a:gd name="connsiteX1" fmla="*/ 535799 w 543394"/>
                <a:gd name="connsiteY1" fmla="*/ 4226 h 258191"/>
                <a:gd name="connsiteX2" fmla="*/ 12700 w 543394"/>
                <a:gd name="connsiteY2" fmla="*/ 222618 h 258191"/>
                <a:gd name="connsiteX3" fmla="*/ 1701 w 543394"/>
                <a:gd name="connsiteY3" fmla="*/ 238381 h 258191"/>
                <a:gd name="connsiteX4" fmla="*/ 545096 w 543394"/>
                <a:gd name="connsiteY4" fmla="*/ 237 h 258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3394" h="258191">
                  <a:moveTo>
                    <a:pt x="545090" y="244"/>
                  </a:moveTo>
                  <a:lnTo>
                    <a:pt x="535799" y="4226"/>
                  </a:lnTo>
                  <a:cubicBezTo>
                    <a:pt x="429398" y="34449"/>
                    <a:pt x="103298" y="285342"/>
                    <a:pt x="12700" y="222618"/>
                  </a:cubicBezTo>
                  <a:lnTo>
                    <a:pt x="1701" y="238381"/>
                  </a:lnTo>
                  <a:cubicBezTo>
                    <a:pt x="118151" y="331919"/>
                    <a:pt x="455508" y="71745"/>
                    <a:pt x="545096" y="237"/>
                  </a:cubicBezTo>
                  <a:close/>
                </a:path>
              </a:pathLst>
            </a:custGeom>
            <a:solidFill>
              <a:srgbClr val="356E2D"/>
            </a:solidFill>
            <a:ln w="84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B1EAF722-3C88-F400-E539-4F4EFFB9004A}"/>
                </a:ext>
              </a:extLst>
            </p:cNvPr>
            <p:cNvSpPr/>
            <p:nvPr/>
          </p:nvSpPr>
          <p:spPr>
            <a:xfrm>
              <a:off x="4435148" y="6856610"/>
              <a:ext cx="532393" cy="263842"/>
            </a:xfrm>
            <a:custGeom>
              <a:avLst/>
              <a:gdLst>
                <a:gd name="connsiteX0" fmla="*/ 1709 w 532393"/>
                <a:gd name="connsiteY0" fmla="*/ 240 h 263842"/>
                <a:gd name="connsiteX1" fmla="*/ 11002 w 532393"/>
                <a:gd name="connsiteY1" fmla="*/ 4222 h 263842"/>
                <a:gd name="connsiteX2" fmla="*/ 534101 w 532393"/>
                <a:gd name="connsiteY2" fmla="*/ 225621 h 263842"/>
                <a:gd name="connsiteX3" fmla="*/ 530082 w 532393"/>
                <a:gd name="connsiteY3" fmla="*/ 244387 h 263842"/>
                <a:gd name="connsiteX4" fmla="*/ 1707 w 532393"/>
                <a:gd name="connsiteY4" fmla="*/ 237 h 263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2393" h="263842">
                  <a:moveTo>
                    <a:pt x="1709" y="240"/>
                  </a:moveTo>
                  <a:lnTo>
                    <a:pt x="11002" y="4222"/>
                  </a:lnTo>
                  <a:cubicBezTo>
                    <a:pt x="117401" y="34445"/>
                    <a:pt x="443502" y="288345"/>
                    <a:pt x="534101" y="225621"/>
                  </a:cubicBezTo>
                  <a:lnTo>
                    <a:pt x="530082" y="244387"/>
                  </a:lnTo>
                  <a:cubicBezTo>
                    <a:pt x="413631" y="337925"/>
                    <a:pt x="91294" y="71745"/>
                    <a:pt x="1707" y="237"/>
                  </a:cubicBezTo>
                  <a:close/>
                </a:path>
              </a:pathLst>
            </a:custGeom>
            <a:solidFill>
              <a:srgbClr val="356E2D"/>
            </a:solidFill>
            <a:ln w="84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2" name="图形 2">
            <a:extLst>
              <a:ext uri="{FF2B5EF4-FFF2-40B4-BE49-F238E27FC236}">
                <a16:creationId xmlns:a16="http://schemas.microsoft.com/office/drawing/2014/main" id="{0CF70AC5-07D1-1100-F94B-E68FD8951FEA}"/>
              </a:ext>
            </a:extLst>
          </p:cNvPr>
          <p:cNvGrpSpPr/>
          <p:nvPr/>
        </p:nvGrpSpPr>
        <p:grpSpPr>
          <a:xfrm>
            <a:off x="698632" y="2528307"/>
            <a:ext cx="1578548" cy="1934420"/>
            <a:chOff x="103001" y="3400351"/>
            <a:chExt cx="1925449" cy="2359527"/>
          </a:xfrm>
        </p:grpSpPr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4DB28565-3FAB-EEF7-5A42-5FE80706A216}"/>
                </a:ext>
              </a:extLst>
            </p:cNvPr>
            <p:cNvSpPr/>
            <p:nvPr/>
          </p:nvSpPr>
          <p:spPr>
            <a:xfrm>
              <a:off x="103001" y="3400351"/>
              <a:ext cx="1925449" cy="1733503"/>
            </a:xfrm>
            <a:custGeom>
              <a:avLst/>
              <a:gdLst>
                <a:gd name="connsiteX0" fmla="*/ 950880 w 1925449"/>
                <a:gd name="connsiteY0" fmla="*/ -1141 h 1733503"/>
                <a:gd name="connsiteX1" fmla="*/ 930246 w 1925449"/>
                <a:gd name="connsiteY1" fmla="*/ 68014 h 1733503"/>
                <a:gd name="connsiteX2" fmla="*/ 900358 w 1925449"/>
                <a:gd name="connsiteY2" fmla="*/ 11865 h 1733503"/>
                <a:gd name="connsiteX3" fmla="*/ 884351 w 1925449"/>
                <a:gd name="connsiteY3" fmla="*/ 92525 h 1733503"/>
                <a:gd name="connsiteX4" fmla="*/ 851462 w 1925449"/>
                <a:gd name="connsiteY4" fmla="*/ 56008 h 1733503"/>
                <a:gd name="connsiteX5" fmla="*/ 840708 w 1925449"/>
                <a:gd name="connsiteY5" fmla="*/ 145048 h 1733503"/>
                <a:gd name="connsiteX6" fmla="*/ 806318 w 1925449"/>
                <a:gd name="connsiteY6" fmla="*/ 129666 h 1733503"/>
                <a:gd name="connsiteX7" fmla="*/ 801191 w 1925449"/>
                <a:gd name="connsiteY7" fmla="*/ 223584 h 1733503"/>
                <a:gd name="connsiteX8" fmla="*/ 766426 w 1925449"/>
                <a:gd name="connsiteY8" fmla="*/ 229961 h 1733503"/>
                <a:gd name="connsiteX9" fmla="*/ 767301 w 1925449"/>
                <a:gd name="connsiteY9" fmla="*/ 325251 h 1733503"/>
                <a:gd name="connsiteX10" fmla="*/ 733537 w 1925449"/>
                <a:gd name="connsiteY10" fmla="*/ 352889 h 1733503"/>
                <a:gd name="connsiteX11" fmla="*/ 740165 w 1925449"/>
                <a:gd name="connsiteY11" fmla="*/ 445929 h 1733503"/>
                <a:gd name="connsiteX12" fmla="*/ 708901 w 1925449"/>
                <a:gd name="connsiteY12" fmla="*/ 493951 h 1733503"/>
                <a:gd name="connsiteX13" fmla="*/ 721032 w 1925449"/>
                <a:gd name="connsiteY13" fmla="*/ 581113 h 1733503"/>
                <a:gd name="connsiteX14" fmla="*/ 693270 w 1925449"/>
                <a:gd name="connsiteY14" fmla="*/ 647642 h 1733503"/>
                <a:gd name="connsiteX15" fmla="*/ 710652 w 1925449"/>
                <a:gd name="connsiteY15" fmla="*/ 725428 h 1733503"/>
                <a:gd name="connsiteX16" fmla="*/ 687392 w 1925449"/>
                <a:gd name="connsiteY16" fmla="*/ 808089 h 1733503"/>
                <a:gd name="connsiteX17" fmla="*/ 709151 w 1925449"/>
                <a:gd name="connsiteY17" fmla="*/ 873618 h 1733503"/>
                <a:gd name="connsiteX18" fmla="*/ 695771 w 1925449"/>
                <a:gd name="connsiteY18" fmla="*/ 946274 h 1733503"/>
                <a:gd name="connsiteX19" fmla="*/ 650627 w 1925449"/>
                <a:gd name="connsiteY19" fmla="*/ 927515 h 1733503"/>
                <a:gd name="connsiteX20" fmla="*/ 598729 w 1925449"/>
                <a:gd name="connsiteY20" fmla="*/ 862239 h 1733503"/>
                <a:gd name="connsiteX21" fmla="*/ 551457 w 1925449"/>
                <a:gd name="connsiteY21" fmla="*/ 850109 h 1733503"/>
                <a:gd name="connsiteX22" fmla="*/ 490183 w 1925449"/>
                <a:gd name="connsiteY22" fmla="*/ 783828 h 1733503"/>
                <a:gd name="connsiteX23" fmla="*/ 452292 w 1925449"/>
                <a:gd name="connsiteY23" fmla="*/ 782702 h 1733503"/>
                <a:gd name="connsiteX24" fmla="*/ 383887 w 1925449"/>
                <a:gd name="connsiteY24" fmla="*/ 717798 h 1733503"/>
                <a:gd name="connsiteX25" fmla="*/ 356750 w 1925449"/>
                <a:gd name="connsiteY25" fmla="*/ 727927 h 1733503"/>
                <a:gd name="connsiteX26" fmla="*/ 283967 w 1925449"/>
                <a:gd name="connsiteY26" fmla="*/ 667024 h 1733503"/>
                <a:gd name="connsiteX27" fmla="*/ 268711 w 1925449"/>
                <a:gd name="connsiteY27" fmla="*/ 687783 h 1733503"/>
                <a:gd name="connsiteX28" fmla="*/ 194303 w 1925449"/>
                <a:gd name="connsiteY28" fmla="*/ 633135 h 1733503"/>
                <a:gd name="connsiteX29" fmla="*/ 191552 w 1925449"/>
                <a:gd name="connsiteY29" fmla="*/ 664024 h 1733503"/>
                <a:gd name="connsiteX30" fmla="*/ 118269 w 1925449"/>
                <a:gd name="connsiteY30" fmla="*/ 617628 h 1733503"/>
                <a:gd name="connsiteX31" fmla="*/ 128024 w 1925449"/>
                <a:gd name="connsiteY31" fmla="*/ 657270 h 1733503"/>
                <a:gd name="connsiteX32" fmla="*/ 58994 w 1925449"/>
                <a:gd name="connsiteY32" fmla="*/ 621129 h 1733503"/>
                <a:gd name="connsiteX33" fmla="*/ 80878 w 1925449"/>
                <a:gd name="connsiteY33" fmla="*/ 668026 h 1733503"/>
                <a:gd name="connsiteX34" fmla="*/ 18475 w 1925449"/>
                <a:gd name="connsiteY34" fmla="*/ 643264 h 1733503"/>
                <a:gd name="connsiteX35" fmla="*/ 51739 w 1925449"/>
                <a:gd name="connsiteY35" fmla="*/ 695663 h 1733503"/>
                <a:gd name="connsiteX36" fmla="*/ -1660 w 1925449"/>
                <a:gd name="connsiteY36" fmla="*/ 683534 h 1733503"/>
                <a:gd name="connsiteX37" fmla="*/ 41735 w 1925449"/>
                <a:gd name="connsiteY37" fmla="*/ 739306 h 1733503"/>
                <a:gd name="connsiteX38" fmla="*/ -531 w 1925449"/>
                <a:gd name="connsiteY38" fmla="*/ 740056 h 1733503"/>
                <a:gd name="connsiteX39" fmla="*/ 51239 w 1925449"/>
                <a:gd name="connsiteY39" fmla="*/ 797206 h 1733503"/>
                <a:gd name="connsiteX40" fmla="*/ 21852 w 1925449"/>
                <a:gd name="connsiteY40" fmla="*/ 810837 h 1733503"/>
                <a:gd name="connsiteX41" fmla="*/ 79877 w 1925449"/>
                <a:gd name="connsiteY41" fmla="*/ 867113 h 1733503"/>
                <a:gd name="connsiteX42" fmla="*/ 64370 w 1925449"/>
                <a:gd name="connsiteY42" fmla="*/ 893125 h 1733503"/>
                <a:gd name="connsiteX43" fmla="*/ 126773 w 1925449"/>
                <a:gd name="connsiteY43" fmla="*/ 946396 h 1733503"/>
                <a:gd name="connsiteX44" fmla="*/ 125772 w 1925449"/>
                <a:gd name="connsiteY44" fmla="*/ 983788 h 1733503"/>
                <a:gd name="connsiteX45" fmla="*/ 189799 w 1925449"/>
                <a:gd name="connsiteY45" fmla="*/ 1031933 h 1733503"/>
                <a:gd name="connsiteX46" fmla="*/ 203305 w 1925449"/>
                <a:gd name="connsiteY46" fmla="*/ 1079330 h 1733503"/>
                <a:gd name="connsiteX47" fmla="*/ 266708 w 1925449"/>
                <a:gd name="connsiteY47" fmla="*/ 1120472 h 1733503"/>
                <a:gd name="connsiteX48" fmla="*/ 294220 w 1925449"/>
                <a:gd name="connsiteY48" fmla="*/ 1175996 h 1733503"/>
                <a:gd name="connsiteX49" fmla="*/ 354494 w 1925449"/>
                <a:gd name="connsiteY49" fmla="*/ 1208636 h 1733503"/>
                <a:gd name="connsiteX50" fmla="*/ 395011 w 1925449"/>
                <a:gd name="connsiteY50" fmla="*/ 1270287 h 1733503"/>
                <a:gd name="connsiteX51" fmla="*/ 449910 w 1925449"/>
                <a:gd name="connsiteY51" fmla="*/ 1293047 h 1733503"/>
                <a:gd name="connsiteX52" fmla="*/ 501809 w 1925449"/>
                <a:gd name="connsiteY52" fmla="*/ 1358199 h 1733503"/>
                <a:gd name="connsiteX53" fmla="*/ 549077 w 1925449"/>
                <a:gd name="connsiteY53" fmla="*/ 1370455 h 1733503"/>
                <a:gd name="connsiteX54" fmla="*/ 610351 w 1925449"/>
                <a:gd name="connsiteY54" fmla="*/ 1436732 h 1733503"/>
                <a:gd name="connsiteX55" fmla="*/ 647992 w 1925449"/>
                <a:gd name="connsiteY55" fmla="*/ 1437858 h 1733503"/>
                <a:gd name="connsiteX56" fmla="*/ 635737 w 1925449"/>
                <a:gd name="connsiteY56" fmla="*/ 1445736 h 1733503"/>
                <a:gd name="connsiteX57" fmla="*/ 584463 w 1925449"/>
                <a:gd name="connsiteY57" fmla="*/ 1449363 h 1733503"/>
                <a:gd name="connsiteX58" fmla="*/ 561704 w 1925449"/>
                <a:gd name="connsiteY58" fmla="*/ 1469121 h 1733503"/>
                <a:gd name="connsiteX59" fmla="*/ 506556 w 1925449"/>
                <a:gd name="connsiteY59" fmla="*/ 1477124 h 1733503"/>
                <a:gd name="connsiteX60" fmla="*/ 492800 w 1925449"/>
                <a:gd name="connsiteY60" fmla="*/ 1496008 h 1733503"/>
                <a:gd name="connsiteX61" fmla="*/ 435900 w 1925449"/>
                <a:gd name="connsiteY61" fmla="*/ 1508138 h 1733503"/>
                <a:gd name="connsiteX62" fmla="*/ 431523 w 1925449"/>
                <a:gd name="connsiteY62" fmla="*/ 1525396 h 1733503"/>
                <a:gd name="connsiteX63" fmla="*/ 374999 w 1925449"/>
                <a:gd name="connsiteY63" fmla="*/ 1541028 h 1733503"/>
                <a:gd name="connsiteX64" fmla="*/ 380376 w 1925449"/>
                <a:gd name="connsiteY64" fmla="*/ 1556159 h 1733503"/>
                <a:gd name="connsiteX65" fmla="*/ 326477 w 1925449"/>
                <a:gd name="connsiteY65" fmla="*/ 1574793 h 1733503"/>
                <a:gd name="connsiteX66" fmla="*/ 341234 w 1925449"/>
                <a:gd name="connsiteY66" fmla="*/ 1587048 h 1733503"/>
                <a:gd name="connsiteX67" fmla="*/ 291965 w 1925449"/>
                <a:gd name="connsiteY67" fmla="*/ 1608057 h 1733503"/>
                <a:gd name="connsiteX68" fmla="*/ 315600 w 1925449"/>
                <a:gd name="connsiteY68" fmla="*/ 1616936 h 1733503"/>
                <a:gd name="connsiteX69" fmla="*/ 272958 w 1925449"/>
                <a:gd name="connsiteY69" fmla="*/ 1639446 h 1733503"/>
                <a:gd name="connsiteX70" fmla="*/ 304471 w 1925449"/>
                <a:gd name="connsiteY70" fmla="*/ 1644698 h 1733503"/>
                <a:gd name="connsiteX71" fmla="*/ 270082 w 1925449"/>
                <a:gd name="connsiteY71" fmla="*/ 1667708 h 1733503"/>
                <a:gd name="connsiteX72" fmla="*/ 308348 w 1925449"/>
                <a:gd name="connsiteY72" fmla="*/ 1669209 h 1733503"/>
                <a:gd name="connsiteX73" fmla="*/ 283462 w 1925449"/>
                <a:gd name="connsiteY73" fmla="*/ 1691969 h 1733503"/>
                <a:gd name="connsiteX74" fmla="*/ 327105 w 1925449"/>
                <a:gd name="connsiteY74" fmla="*/ 1689593 h 1733503"/>
                <a:gd name="connsiteX75" fmla="*/ 312723 w 1925449"/>
                <a:gd name="connsiteY75" fmla="*/ 1711227 h 1733503"/>
                <a:gd name="connsiteX76" fmla="*/ 359868 w 1925449"/>
                <a:gd name="connsiteY76" fmla="*/ 1704975 h 1733503"/>
                <a:gd name="connsiteX77" fmla="*/ 356491 w 1925449"/>
                <a:gd name="connsiteY77" fmla="*/ 1724733 h 1733503"/>
                <a:gd name="connsiteX78" fmla="*/ 405388 w 1925449"/>
                <a:gd name="connsiteY78" fmla="*/ 1714854 h 1733503"/>
                <a:gd name="connsiteX79" fmla="*/ 413267 w 1925449"/>
                <a:gd name="connsiteY79" fmla="*/ 1731862 h 1733503"/>
                <a:gd name="connsiteX80" fmla="*/ 462040 w 1925449"/>
                <a:gd name="connsiteY80" fmla="*/ 1718731 h 1733503"/>
                <a:gd name="connsiteX81" fmla="*/ 480798 w 1925449"/>
                <a:gd name="connsiteY81" fmla="*/ 1732362 h 1733503"/>
                <a:gd name="connsiteX82" fmla="*/ 527570 w 1925449"/>
                <a:gd name="connsiteY82" fmla="*/ 1716605 h 1733503"/>
                <a:gd name="connsiteX83" fmla="*/ 556457 w 1925449"/>
                <a:gd name="connsiteY83" fmla="*/ 1726359 h 1733503"/>
                <a:gd name="connsiteX84" fmla="*/ 599599 w 1925449"/>
                <a:gd name="connsiteY84" fmla="*/ 1708477 h 1733503"/>
                <a:gd name="connsiteX85" fmla="*/ 637365 w 1925449"/>
                <a:gd name="connsiteY85" fmla="*/ 1713979 h 1733503"/>
                <a:gd name="connsiteX86" fmla="*/ 675132 w 1925449"/>
                <a:gd name="connsiteY86" fmla="*/ 1694720 h 1733503"/>
                <a:gd name="connsiteX87" fmla="*/ 720527 w 1925449"/>
                <a:gd name="connsiteY87" fmla="*/ 1695721 h 1733503"/>
                <a:gd name="connsiteX88" fmla="*/ 751415 w 1925449"/>
                <a:gd name="connsiteY88" fmla="*/ 1675837 h 1733503"/>
                <a:gd name="connsiteX89" fmla="*/ 802685 w 1925449"/>
                <a:gd name="connsiteY89" fmla="*/ 1672210 h 1733503"/>
                <a:gd name="connsiteX90" fmla="*/ 825445 w 1925449"/>
                <a:gd name="connsiteY90" fmla="*/ 1652452 h 1733503"/>
                <a:gd name="connsiteX91" fmla="*/ 880592 w 1925449"/>
                <a:gd name="connsiteY91" fmla="*/ 1644448 h 1733503"/>
                <a:gd name="connsiteX92" fmla="*/ 894349 w 1925449"/>
                <a:gd name="connsiteY92" fmla="*/ 1625565 h 1733503"/>
                <a:gd name="connsiteX93" fmla="*/ 931865 w 1925449"/>
                <a:gd name="connsiteY93" fmla="*/ 1617686 h 1733503"/>
                <a:gd name="connsiteX94" fmla="*/ 941869 w 1925449"/>
                <a:gd name="connsiteY94" fmla="*/ 1645949 h 1733503"/>
                <a:gd name="connsiteX95" fmla="*/ 956875 w 1925449"/>
                <a:gd name="connsiteY95" fmla="*/ 1595803 h 1733503"/>
                <a:gd name="connsiteX96" fmla="*/ 961127 w 1925449"/>
                <a:gd name="connsiteY96" fmla="*/ 1594678 h 1733503"/>
                <a:gd name="connsiteX97" fmla="*/ 966504 w 1925449"/>
                <a:gd name="connsiteY97" fmla="*/ 1596178 h 1733503"/>
                <a:gd name="connsiteX98" fmla="*/ 970881 w 1925449"/>
                <a:gd name="connsiteY98" fmla="*/ 1613561 h 1733503"/>
                <a:gd name="connsiteX99" fmla="*/ 983636 w 1925449"/>
                <a:gd name="connsiteY99" fmla="*/ 1616187 h 1733503"/>
                <a:gd name="connsiteX100" fmla="*/ 992515 w 1925449"/>
                <a:gd name="connsiteY100" fmla="*/ 1632945 h 1733503"/>
                <a:gd name="connsiteX101" fmla="*/ 995392 w 1925449"/>
                <a:gd name="connsiteY101" fmla="*/ 1618688 h 1733503"/>
                <a:gd name="connsiteX102" fmla="*/ 1027780 w 1925449"/>
                <a:gd name="connsiteY102" fmla="*/ 1625566 h 1733503"/>
                <a:gd name="connsiteX103" fmla="*/ 1041536 w 1925449"/>
                <a:gd name="connsiteY103" fmla="*/ 1644450 h 1733503"/>
                <a:gd name="connsiteX104" fmla="*/ 1096684 w 1925449"/>
                <a:gd name="connsiteY104" fmla="*/ 1652453 h 1733503"/>
                <a:gd name="connsiteX105" fmla="*/ 1119444 w 1925449"/>
                <a:gd name="connsiteY105" fmla="*/ 1672212 h 1733503"/>
                <a:gd name="connsiteX106" fmla="*/ 1170714 w 1925449"/>
                <a:gd name="connsiteY106" fmla="*/ 1675838 h 1733503"/>
                <a:gd name="connsiteX107" fmla="*/ 1201602 w 1925449"/>
                <a:gd name="connsiteY107" fmla="*/ 1695722 h 1733503"/>
                <a:gd name="connsiteX108" fmla="*/ 1246997 w 1925449"/>
                <a:gd name="connsiteY108" fmla="*/ 1694722 h 1733503"/>
                <a:gd name="connsiteX109" fmla="*/ 1284638 w 1925449"/>
                <a:gd name="connsiteY109" fmla="*/ 1713981 h 1733503"/>
                <a:gd name="connsiteX110" fmla="*/ 1322529 w 1925449"/>
                <a:gd name="connsiteY110" fmla="*/ 1708478 h 1733503"/>
                <a:gd name="connsiteX111" fmla="*/ 1365672 w 1925449"/>
                <a:gd name="connsiteY111" fmla="*/ 1726360 h 1733503"/>
                <a:gd name="connsiteX112" fmla="*/ 1394434 w 1925449"/>
                <a:gd name="connsiteY112" fmla="*/ 1716606 h 1733503"/>
                <a:gd name="connsiteX113" fmla="*/ 1441330 w 1925449"/>
                <a:gd name="connsiteY113" fmla="*/ 1732363 h 1733503"/>
                <a:gd name="connsiteX114" fmla="*/ 1460089 w 1925449"/>
                <a:gd name="connsiteY114" fmla="*/ 1718732 h 1733503"/>
                <a:gd name="connsiteX115" fmla="*/ 1508857 w 1925449"/>
                <a:gd name="connsiteY115" fmla="*/ 1731863 h 1733503"/>
                <a:gd name="connsiteX116" fmla="*/ 1516736 w 1925449"/>
                <a:gd name="connsiteY116" fmla="*/ 1714855 h 1733503"/>
                <a:gd name="connsiteX117" fmla="*/ 1565633 w 1925449"/>
                <a:gd name="connsiteY117" fmla="*/ 1724735 h 1733503"/>
                <a:gd name="connsiteX118" fmla="*/ 1562256 w 1925449"/>
                <a:gd name="connsiteY118" fmla="*/ 1704977 h 1733503"/>
                <a:gd name="connsiteX119" fmla="*/ 1609400 w 1925449"/>
                <a:gd name="connsiteY119" fmla="*/ 1711229 h 1733503"/>
                <a:gd name="connsiteX120" fmla="*/ 1595020 w 1925449"/>
                <a:gd name="connsiteY120" fmla="*/ 1689594 h 1733503"/>
                <a:gd name="connsiteX121" fmla="*/ 1638538 w 1925449"/>
                <a:gd name="connsiteY121" fmla="*/ 1691971 h 1733503"/>
                <a:gd name="connsiteX122" fmla="*/ 1613778 w 1925449"/>
                <a:gd name="connsiteY122" fmla="*/ 1669210 h 1733503"/>
                <a:gd name="connsiteX123" fmla="*/ 1652044 w 1925449"/>
                <a:gd name="connsiteY123" fmla="*/ 1667710 h 1733503"/>
                <a:gd name="connsiteX124" fmla="*/ 1617654 w 1925449"/>
                <a:gd name="connsiteY124" fmla="*/ 1644700 h 1733503"/>
                <a:gd name="connsiteX125" fmla="*/ 1649168 w 1925449"/>
                <a:gd name="connsiteY125" fmla="*/ 1639448 h 1733503"/>
                <a:gd name="connsiteX126" fmla="*/ 1606526 w 1925449"/>
                <a:gd name="connsiteY126" fmla="*/ 1616938 h 1733503"/>
                <a:gd name="connsiteX127" fmla="*/ 1630036 w 1925449"/>
                <a:gd name="connsiteY127" fmla="*/ 1608058 h 1733503"/>
                <a:gd name="connsiteX128" fmla="*/ 1580891 w 1925449"/>
                <a:gd name="connsiteY128" fmla="*/ 1587049 h 1733503"/>
                <a:gd name="connsiteX129" fmla="*/ 1595647 w 1925449"/>
                <a:gd name="connsiteY129" fmla="*/ 1574794 h 1733503"/>
                <a:gd name="connsiteX130" fmla="*/ 1541748 w 1925449"/>
                <a:gd name="connsiteY130" fmla="*/ 1556161 h 1733503"/>
                <a:gd name="connsiteX131" fmla="*/ 1547001 w 1925449"/>
                <a:gd name="connsiteY131" fmla="*/ 1541029 h 1733503"/>
                <a:gd name="connsiteX132" fmla="*/ 1490601 w 1925449"/>
                <a:gd name="connsiteY132" fmla="*/ 1525398 h 1733503"/>
                <a:gd name="connsiteX133" fmla="*/ 1486223 w 1925449"/>
                <a:gd name="connsiteY133" fmla="*/ 1508139 h 1733503"/>
                <a:gd name="connsiteX134" fmla="*/ 1429323 w 1925449"/>
                <a:gd name="connsiteY134" fmla="*/ 1496009 h 1733503"/>
                <a:gd name="connsiteX135" fmla="*/ 1415568 w 1925449"/>
                <a:gd name="connsiteY135" fmla="*/ 1477126 h 1733503"/>
                <a:gd name="connsiteX136" fmla="*/ 1360420 w 1925449"/>
                <a:gd name="connsiteY136" fmla="*/ 1469122 h 1733503"/>
                <a:gd name="connsiteX137" fmla="*/ 1337660 w 1925449"/>
                <a:gd name="connsiteY137" fmla="*/ 1449364 h 1733503"/>
                <a:gd name="connsiteX138" fmla="*/ 1286390 w 1925449"/>
                <a:gd name="connsiteY138" fmla="*/ 1445737 h 1733503"/>
                <a:gd name="connsiteX139" fmla="*/ 1274011 w 1925449"/>
                <a:gd name="connsiteY139" fmla="*/ 1437859 h 1733503"/>
                <a:gd name="connsiteX140" fmla="*/ 1311776 w 1925449"/>
                <a:gd name="connsiteY140" fmla="*/ 1436733 h 1733503"/>
                <a:gd name="connsiteX141" fmla="*/ 1373054 w 1925449"/>
                <a:gd name="connsiteY141" fmla="*/ 1370456 h 1733503"/>
                <a:gd name="connsiteX142" fmla="*/ 1420323 w 1925449"/>
                <a:gd name="connsiteY142" fmla="*/ 1358200 h 1733503"/>
                <a:gd name="connsiteX143" fmla="*/ 1472221 w 1925449"/>
                <a:gd name="connsiteY143" fmla="*/ 1293048 h 1733503"/>
                <a:gd name="connsiteX144" fmla="*/ 1527120 w 1925449"/>
                <a:gd name="connsiteY144" fmla="*/ 1270288 h 1733503"/>
                <a:gd name="connsiteX145" fmla="*/ 1567637 w 1925449"/>
                <a:gd name="connsiteY145" fmla="*/ 1208637 h 1733503"/>
                <a:gd name="connsiteX146" fmla="*/ 1627911 w 1925449"/>
                <a:gd name="connsiteY146" fmla="*/ 1175998 h 1733503"/>
                <a:gd name="connsiteX147" fmla="*/ 1655423 w 1925449"/>
                <a:gd name="connsiteY147" fmla="*/ 1120473 h 1733503"/>
                <a:gd name="connsiteX148" fmla="*/ 1718826 w 1925449"/>
                <a:gd name="connsiteY148" fmla="*/ 1079331 h 1733503"/>
                <a:gd name="connsiteX149" fmla="*/ 1732332 w 1925449"/>
                <a:gd name="connsiteY149" fmla="*/ 1031934 h 1733503"/>
                <a:gd name="connsiteX150" fmla="*/ 1796359 w 1925449"/>
                <a:gd name="connsiteY150" fmla="*/ 983789 h 1733503"/>
                <a:gd name="connsiteX151" fmla="*/ 1795359 w 1925449"/>
                <a:gd name="connsiteY151" fmla="*/ 946397 h 1733503"/>
                <a:gd name="connsiteX152" fmla="*/ 1857633 w 1925449"/>
                <a:gd name="connsiteY152" fmla="*/ 893126 h 1733503"/>
                <a:gd name="connsiteX153" fmla="*/ 1842127 w 1925449"/>
                <a:gd name="connsiteY153" fmla="*/ 867115 h 1733503"/>
                <a:gd name="connsiteX154" fmla="*/ 1900275 w 1925449"/>
                <a:gd name="connsiteY154" fmla="*/ 810838 h 1733503"/>
                <a:gd name="connsiteX155" fmla="*/ 1870887 w 1925449"/>
                <a:gd name="connsiteY155" fmla="*/ 797207 h 1733503"/>
                <a:gd name="connsiteX156" fmla="*/ 1922661 w 1925449"/>
                <a:gd name="connsiteY156" fmla="*/ 740058 h 1733503"/>
                <a:gd name="connsiteX157" fmla="*/ 1880396 w 1925449"/>
                <a:gd name="connsiteY157" fmla="*/ 739307 h 1733503"/>
                <a:gd name="connsiteX158" fmla="*/ 1923790 w 1925449"/>
                <a:gd name="connsiteY158" fmla="*/ 683535 h 1733503"/>
                <a:gd name="connsiteX159" fmla="*/ 1870392 w 1925449"/>
                <a:gd name="connsiteY159" fmla="*/ 695665 h 1733503"/>
                <a:gd name="connsiteX160" fmla="*/ 1903656 w 1925449"/>
                <a:gd name="connsiteY160" fmla="*/ 643266 h 1733503"/>
                <a:gd name="connsiteX161" fmla="*/ 1841253 w 1925449"/>
                <a:gd name="connsiteY161" fmla="*/ 668027 h 1733503"/>
                <a:gd name="connsiteX162" fmla="*/ 1863137 w 1925449"/>
                <a:gd name="connsiteY162" fmla="*/ 621130 h 1733503"/>
                <a:gd name="connsiteX163" fmla="*/ 1793983 w 1925449"/>
                <a:gd name="connsiteY163" fmla="*/ 657271 h 1733503"/>
                <a:gd name="connsiteX164" fmla="*/ 1803738 w 1925449"/>
                <a:gd name="connsiteY164" fmla="*/ 617629 h 1733503"/>
                <a:gd name="connsiteX165" fmla="*/ 1730583 w 1925449"/>
                <a:gd name="connsiteY165" fmla="*/ 664025 h 1733503"/>
                <a:gd name="connsiteX166" fmla="*/ 1727832 w 1925449"/>
                <a:gd name="connsiteY166" fmla="*/ 633136 h 1733503"/>
                <a:gd name="connsiteX167" fmla="*/ 1653424 w 1925449"/>
                <a:gd name="connsiteY167" fmla="*/ 687784 h 1733503"/>
                <a:gd name="connsiteX168" fmla="*/ 1638168 w 1925449"/>
                <a:gd name="connsiteY168" fmla="*/ 667026 h 1733503"/>
                <a:gd name="connsiteX169" fmla="*/ 1565385 w 1925449"/>
                <a:gd name="connsiteY169" fmla="*/ 727929 h 1733503"/>
                <a:gd name="connsiteX170" fmla="*/ 1538248 w 1925449"/>
                <a:gd name="connsiteY170" fmla="*/ 717799 h 1733503"/>
                <a:gd name="connsiteX171" fmla="*/ 1469843 w 1925449"/>
                <a:gd name="connsiteY171" fmla="*/ 782704 h 1733503"/>
                <a:gd name="connsiteX172" fmla="*/ 1431952 w 1925449"/>
                <a:gd name="connsiteY172" fmla="*/ 783829 h 1733503"/>
                <a:gd name="connsiteX173" fmla="*/ 1370678 w 1925449"/>
                <a:gd name="connsiteY173" fmla="*/ 850110 h 1733503"/>
                <a:gd name="connsiteX174" fmla="*/ 1323282 w 1925449"/>
                <a:gd name="connsiteY174" fmla="*/ 862240 h 1733503"/>
                <a:gd name="connsiteX175" fmla="*/ 1271384 w 1925449"/>
                <a:gd name="connsiteY175" fmla="*/ 927517 h 1733503"/>
                <a:gd name="connsiteX176" fmla="*/ 1216608 w 1925449"/>
                <a:gd name="connsiteY176" fmla="*/ 950277 h 1733503"/>
                <a:gd name="connsiteX177" fmla="*/ 1195975 w 1925449"/>
                <a:gd name="connsiteY177" fmla="*/ 981541 h 1733503"/>
                <a:gd name="connsiteX178" fmla="*/ 1182219 w 1925449"/>
                <a:gd name="connsiteY178" fmla="*/ 919265 h 1733503"/>
                <a:gd name="connsiteX179" fmla="*/ 1205353 w 1925449"/>
                <a:gd name="connsiteY179" fmla="*/ 836729 h 1733503"/>
                <a:gd name="connsiteX180" fmla="*/ 1183594 w 1925449"/>
                <a:gd name="connsiteY180" fmla="*/ 771200 h 1733503"/>
                <a:gd name="connsiteX181" fmla="*/ 1201227 w 1925449"/>
                <a:gd name="connsiteY181" fmla="*/ 675782 h 1733503"/>
                <a:gd name="connsiteX182" fmla="*/ 1175841 w 1925449"/>
                <a:gd name="connsiteY182" fmla="*/ 625012 h 1733503"/>
                <a:gd name="connsiteX183" fmla="*/ 1187346 w 1925449"/>
                <a:gd name="connsiteY183" fmla="*/ 520466 h 1733503"/>
                <a:gd name="connsiteX184" fmla="*/ 1159334 w 1925449"/>
                <a:gd name="connsiteY184" fmla="*/ 486325 h 1733503"/>
                <a:gd name="connsiteX185" fmla="*/ 1164211 w 1925449"/>
                <a:gd name="connsiteY185" fmla="*/ 376777 h 1733503"/>
                <a:gd name="connsiteX186" fmla="*/ 1134698 w 1925449"/>
                <a:gd name="connsiteY186" fmla="*/ 360645 h 1733503"/>
                <a:gd name="connsiteX187" fmla="*/ 1132697 w 1925449"/>
                <a:gd name="connsiteY187" fmla="*/ 250220 h 1733503"/>
                <a:gd name="connsiteX188" fmla="*/ 1102685 w 1925449"/>
                <a:gd name="connsiteY188" fmla="*/ 252721 h 1733503"/>
                <a:gd name="connsiteX189" fmla="*/ 1094056 w 1925449"/>
                <a:gd name="connsiteY189" fmla="*/ 145674 h 1733503"/>
                <a:gd name="connsiteX190" fmla="*/ 1064793 w 1925449"/>
                <a:gd name="connsiteY190" fmla="*/ 166684 h 1733503"/>
                <a:gd name="connsiteX191" fmla="*/ 1049662 w 1925449"/>
                <a:gd name="connsiteY191" fmla="*/ 67016 h 1733503"/>
                <a:gd name="connsiteX192" fmla="*/ 1022275 w 1925449"/>
                <a:gd name="connsiteY192" fmla="*/ 105783 h 1733503"/>
                <a:gd name="connsiteX193" fmla="*/ 1001392 w 1925449"/>
                <a:gd name="connsiteY193" fmla="*/ 17492 h 1733503"/>
                <a:gd name="connsiteX194" fmla="*/ 976881 w 1925449"/>
                <a:gd name="connsiteY194" fmla="*/ 72517 h 1733503"/>
                <a:gd name="connsiteX195" fmla="*/ 950870 w 1925449"/>
                <a:gd name="connsiteY195" fmla="*/ -1140 h 1733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</a:cxnLst>
              <a:rect l="l" t="t" r="r" b="b"/>
              <a:pathLst>
                <a:path w="1925449" h="1733503">
                  <a:moveTo>
                    <a:pt x="950880" y="-1141"/>
                  </a:moveTo>
                  <a:lnTo>
                    <a:pt x="930246" y="68014"/>
                  </a:lnTo>
                  <a:lnTo>
                    <a:pt x="900358" y="11865"/>
                  </a:lnTo>
                  <a:lnTo>
                    <a:pt x="884351" y="92525"/>
                  </a:lnTo>
                  <a:lnTo>
                    <a:pt x="851462" y="56008"/>
                  </a:lnTo>
                  <a:lnTo>
                    <a:pt x="840708" y="145048"/>
                  </a:lnTo>
                  <a:lnTo>
                    <a:pt x="806318" y="129666"/>
                  </a:lnTo>
                  <a:lnTo>
                    <a:pt x="801191" y="223584"/>
                  </a:lnTo>
                  <a:lnTo>
                    <a:pt x="766426" y="229961"/>
                  </a:lnTo>
                  <a:lnTo>
                    <a:pt x="767301" y="325251"/>
                  </a:lnTo>
                  <a:lnTo>
                    <a:pt x="733537" y="352889"/>
                  </a:lnTo>
                  <a:lnTo>
                    <a:pt x="740165" y="445929"/>
                  </a:lnTo>
                  <a:lnTo>
                    <a:pt x="708901" y="493951"/>
                  </a:lnTo>
                  <a:lnTo>
                    <a:pt x="721032" y="581113"/>
                  </a:lnTo>
                  <a:lnTo>
                    <a:pt x="693270" y="647642"/>
                  </a:lnTo>
                  <a:lnTo>
                    <a:pt x="710652" y="725428"/>
                  </a:lnTo>
                  <a:lnTo>
                    <a:pt x="687392" y="808089"/>
                  </a:lnTo>
                  <a:lnTo>
                    <a:pt x="709151" y="873618"/>
                  </a:lnTo>
                  <a:lnTo>
                    <a:pt x="695771" y="946274"/>
                  </a:lnTo>
                  <a:lnTo>
                    <a:pt x="650627" y="927515"/>
                  </a:lnTo>
                  <a:lnTo>
                    <a:pt x="598729" y="862239"/>
                  </a:lnTo>
                  <a:lnTo>
                    <a:pt x="551457" y="850109"/>
                  </a:lnTo>
                  <a:lnTo>
                    <a:pt x="490183" y="783828"/>
                  </a:lnTo>
                  <a:lnTo>
                    <a:pt x="452292" y="782702"/>
                  </a:lnTo>
                  <a:lnTo>
                    <a:pt x="383887" y="717798"/>
                  </a:lnTo>
                  <a:lnTo>
                    <a:pt x="356750" y="727927"/>
                  </a:lnTo>
                  <a:lnTo>
                    <a:pt x="283967" y="667024"/>
                  </a:lnTo>
                  <a:lnTo>
                    <a:pt x="268711" y="687783"/>
                  </a:lnTo>
                  <a:lnTo>
                    <a:pt x="194303" y="633135"/>
                  </a:lnTo>
                  <a:lnTo>
                    <a:pt x="191552" y="664024"/>
                  </a:lnTo>
                  <a:lnTo>
                    <a:pt x="118269" y="617628"/>
                  </a:lnTo>
                  <a:lnTo>
                    <a:pt x="128024" y="657270"/>
                  </a:lnTo>
                  <a:lnTo>
                    <a:pt x="58994" y="621129"/>
                  </a:lnTo>
                  <a:lnTo>
                    <a:pt x="80878" y="668026"/>
                  </a:lnTo>
                  <a:lnTo>
                    <a:pt x="18475" y="643264"/>
                  </a:lnTo>
                  <a:lnTo>
                    <a:pt x="51739" y="695663"/>
                  </a:lnTo>
                  <a:lnTo>
                    <a:pt x="-1660" y="683534"/>
                  </a:lnTo>
                  <a:lnTo>
                    <a:pt x="41735" y="739306"/>
                  </a:lnTo>
                  <a:lnTo>
                    <a:pt x="-531" y="740056"/>
                  </a:lnTo>
                  <a:lnTo>
                    <a:pt x="51239" y="797206"/>
                  </a:lnTo>
                  <a:lnTo>
                    <a:pt x="21852" y="810837"/>
                  </a:lnTo>
                  <a:lnTo>
                    <a:pt x="79877" y="867113"/>
                  </a:lnTo>
                  <a:lnTo>
                    <a:pt x="64370" y="893125"/>
                  </a:lnTo>
                  <a:lnTo>
                    <a:pt x="126773" y="946396"/>
                  </a:lnTo>
                  <a:lnTo>
                    <a:pt x="125772" y="983788"/>
                  </a:lnTo>
                  <a:lnTo>
                    <a:pt x="189799" y="1031933"/>
                  </a:lnTo>
                  <a:lnTo>
                    <a:pt x="203305" y="1079330"/>
                  </a:lnTo>
                  <a:lnTo>
                    <a:pt x="266708" y="1120472"/>
                  </a:lnTo>
                  <a:lnTo>
                    <a:pt x="294220" y="1175996"/>
                  </a:lnTo>
                  <a:lnTo>
                    <a:pt x="354494" y="1208636"/>
                  </a:lnTo>
                  <a:lnTo>
                    <a:pt x="395011" y="1270287"/>
                  </a:lnTo>
                  <a:lnTo>
                    <a:pt x="449910" y="1293047"/>
                  </a:lnTo>
                  <a:lnTo>
                    <a:pt x="501809" y="1358199"/>
                  </a:lnTo>
                  <a:lnTo>
                    <a:pt x="549077" y="1370455"/>
                  </a:lnTo>
                  <a:lnTo>
                    <a:pt x="610351" y="1436732"/>
                  </a:lnTo>
                  <a:lnTo>
                    <a:pt x="647992" y="1437858"/>
                  </a:lnTo>
                  <a:lnTo>
                    <a:pt x="635737" y="1445736"/>
                  </a:lnTo>
                  <a:lnTo>
                    <a:pt x="584463" y="1449363"/>
                  </a:lnTo>
                  <a:lnTo>
                    <a:pt x="561704" y="1469121"/>
                  </a:lnTo>
                  <a:lnTo>
                    <a:pt x="506556" y="1477124"/>
                  </a:lnTo>
                  <a:lnTo>
                    <a:pt x="492800" y="1496008"/>
                  </a:lnTo>
                  <a:lnTo>
                    <a:pt x="435900" y="1508138"/>
                  </a:lnTo>
                  <a:lnTo>
                    <a:pt x="431523" y="1525396"/>
                  </a:lnTo>
                  <a:lnTo>
                    <a:pt x="374999" y="1541028"/>
                  </a:lnTo>
                  <a:lnTo>
                    <a:pt x="380376" y="1556159"/>
                  </a:lnTo>
                  <a:lnTo>
                    <a:pt x="326477" y="1574793"/>
                  </a:lnTo>
                  <a:lnTo>
                    <a:pt x="341234" y="1587048"/>
                  </a:lnTo>
                  <a:lnTo>
                    <a:pt x="291965" y="1608057"/>
                  </a:lnTo>
                  <a:lnTo>
                    <a:pt x="315600" y="1616936"/>
                  </a:lnTo>
                  <a:lnTo>
                    <a:pt x="272958" y="1639446"/>
                  </a:lnTo>
                  <a:lnTo>
                    <a:pt x="304471" y="1644698"/>
                  </a:lnTo>
                  <a:lnTo>
                    <a:pt x="270082" y="1667708"/>
                  </a:lnTo>
                  <a:lnTo>
                    <a:pt x="308348" y="1669209"/>
                  </a:lnTo>
                  <a:lnTo>
                    <a:pt x="283462" y="1691969"/>
                  </a:lnTo>
                  <a:lnTo>
                    <a:pt x="327105" y="1689593"/>
                  </a:lnTo>
                  <a:lnTo>
                    <a:pt x="312723" y="1711227"/>
                  </a:lnTo>
                  <a:lnTo>
                    <a:pt x="359868" y="1704975"/>
                  </a:lnTo>
                  <a:lnTo>
                    <a:pt x="356491" y="1724733"/>
                  </a:lnTo>
                  <a:lnTo>
                    <a:pt x="405388" y="1714854"/>
                  </a:lnTo>
                  <a:lnTo>
                    <a:pt x="413267" y="1731862"/>
                  </a:lnTo>
                  <a:lnTo>
                    <a:pt x="462040" y="1718731"/>
                  </a:lnTo>
                  <a:lnTo>
                    <a:pt x="480798" y="1732362"/>
                  </a:lnTo>
                  <a:lnTo>
                    <a:pt x="527570" y="1716605"/>
                  </a:lnTo>
                  <a:lnTo>
                    <a:pt x="556457" y="1726359"/>
                  </a:lnTo>
                  <a:lnTo>
                    <a:pt x="599599" y="1708477"/>
                  </a:lnTo>
                  <a:lnTo>
                    <a:pt x="637365" y="1713979"/>
                  </a:lnTo>
                  <a:lnTo>
                    <a:pt x="675132" y="1694720"/>
                  </a:lnTo>
                  <a:lnTo>
                    <a:pt x="720527" y="1695721"/>
                  </a:lnTo>
                  <a:lnTo>
                    <a:pt x="751415" y="1675837"/>
                  </a:lnTo>
                  <a:lnTo>
                    <a:pt x="802685" y="1672210"/>
                  </a:lnTo>
                  <a:lnTo>
                    <a:pt x="825445" y="1652452"/>
                  </a:lnTo>
                  <a:lnTo>
                    <a:pt x="880592" y="1644448"/>
                  </a:lnTo>
                  <a:lnTo>
                    <a:pt x="894349" y="1625565"/>
                  </a:lnTo>
                  <a:lnTo>
                    <a:pt x="931865" y="1617686"/>
                  </a:lnTo>
                  <a:lnTo>
                    <a:pt x="941869" y="1645949"/>
                  </a:lnTo>
                  <a:lnTo>
                    <a:pt x="956875" y="1595803"/>
                  </a:lnTo>
                  <a:lnTo>
                    <a:pt x="961127" y="1594678"/>
                  </a:lnTo>
                  <a:lnTo>
                    <a:pt x="966504" y="1596178"/>
                  </a:lnTo>
                  <a:lnTo>
                    <a:pt x="970881" y="1613561"/>
                  </a:lnTo>
                  <a:lnTo>
                    <a:pt x="983636" y="1616187"/>
                  </a:lnTo>
                  <a:lnTo>
                    <a:pt x="992515" y="1632945"/>
                  </a:lnTo>
                  <a:lnTo>
                    <a:pt x="995392" y="1618688"/>
                  </a:lnTo>
                  <a:lnTo>
                    <a:pt x="1027780" y="1625566"/>
                  </a:lnTo>
                  <a:lnTo>
                    <a:pt x="1041536" y="1644450"/>
                  </a:lnTo>
                  <a:lnTo>
                    <a:pt x="1096684" y="1652453"/>
                  </a:lnTo>
                  <a:lnTo>
                    <a:pt x="1119444" y="1672212"/>
                  </a:lnTo>
                  <a:lnTo>
                    <a:pt x="1170714" y="1675838"/>
                  </a:lnTo>
                  <a:lnTo>
                    <a:pt x="1201602" y="1695722"/>
                  </a:lnTo>
                  <a:lnTo>
                    <a:pt x="1246997" y="1694722"/>
                  </a:lnTo>
                  <a:lnTo>
                    <a:pt x="1284638" y="1713981"/>
                  </a:lnTo>
                  <a:lnTo>
                    <a:pt x="1322529" y="1708478"/>
                  </a:lnTo>
                  <a:lnTo>
                    <a:pt x="1365672" y="1726360"/>
                  </a:lnTo>
                  <a:lnTo>
                    <a:pt x="1394434" y="1716606"/>
                  </a:lnTo>
                  <a:lnTo>
                    <a:pt x="1441330" y="1732363"/>
                  </a:lnTo>
                  <a:lnTo>
                    <a:pt x="1460089" y="1718732"/>
                  </a:lnTo>
                  <a:lnTo>
                    <a:pt x="1508857" y="1731863"/>
                  </a:lnTo>
                  <a:lnTo>
                    <a:pt x="1516736" y="1714855"/>
                  </a:lnTo>
                  <a:lnTo>
                    <a:pt x="1565633" y="1724735"/>
                  </a:lnTo>
                  <a:lnTo>
                    <a:pt x="1562256" y="1704977"/>
                  </a:lnTo>
                  <a:lnTo>
                    <a:pt x="1609400" y="1711229"/>
                  </a:lnTo>
                  <a:lnTo>
                    <a:pt x="1595020" y="1689594"/>
                  </a:lnTo>
                  <a:lnTo>
                    <a:pt x="1638538" y="1691971"/>
                  </a:lnTo>
                  <a:lnTo>
                    <a:pt x="1613778" y="1669210"/>
                  </a:lnTo>
                  <a:lnTo>
                    <a:pt x="1652044" y="1667710"/>
                  </a:lnTo>
                  <a:lnTo>
                    <a:pt x="1617654" y="1644700"/>
                  </a:lnTo>
                  <a:lnTo>
                    <a:pt x="1649168" y="1639448"/>
                  </a:lnTo>
                  <a:lnTo>
                    <a:pt x="1606526" y="1616938"/>
                  </a:lnTo>
                  <a:lnTo>
                    <a:pt x="1630036" y="1608058"/>
                  </a:lnTo>
                  <a:lnTo>
                    <a:pt x="1580891" y="1587049"/>
                  </a:lnTo>
                  <a:lnTo>
                    <a:pt x="1595647" y="1574794"/>
                  </a:lnTo>
                  <a:lnTo>
                    <a:pt x="1541748" y="1556161"/>
                  </a:lnTo>
                  <a:lnTo>
                    <a:pt x="1547001" y="1541029"/>
                  </a:lnTo>
                  <a:lnTo>
                    <a:pt x="1490601" y="1525398"/>
                  </a:lnTo>
                  <a:lnTo>
                    <a:pt x="1486223" y="1508139"/>
                  </a:lnTo>
                  <a:lnTo>
                    <a:pt x="1429323" y="1496009"/>
                  </a:lnTo>
                  <a:lnTo>
                    <a:pt x="1415568" y="1477126"/>
                  </a:lnTo>
                  <a:lnTo>
                    <a:pt x="1360420" y="1469122"/>
                  </a:lnTo>
                  <a:lnTo>
                    <a:pt x="1337660" y="1449364"/>
                  </a:lnTo>
                  <a:lnTo>
                    <a:pt x="1286390" y="1445737"/>
                  </a:lnTo>
                  <a:lnTo>
                    <a:pt x="1274011" y="1437859"/>
                  </a:lnTo>
                  <a:lnTo>
                    <a:pt x="1311776" y="1436733"/>
                  </a:lnTo>
                  <a:lnTo>
                    <a:pt x="1373054" y="1370456"/>
                  </a:lnTo>
                  <a:lnTo>
                    <a:pt x="1420323" y="1358200"/>
                  </a:lnTo>
                  <a:lnTo>
                    <a:pt x="1472221" y="1293048"/>
                  </a:lnTo>
                  <a:lnTo>
                    <a:pt x="1527120" y="1270288"/>
                  </a:lnTo>
                  <a:lnTo>
                    <a:pt x="1567637" y="1208637"/>
                  </a:lnTo>
                  <a:lnTo>
                    <a:pt x="1627911" y="1175998"/>
                  </a:lnTo>
                  <a:lnTo>
                    <a:pt x="1655423" y="1120473"/>
                  </a:lnTo>
                  <a:lnTo>
                    <a:pt x="1718826" y="1079331"/>
                  </a:lnTo>
                  <a:lnTo>
                    <a:pt x="1732332" y="1031934"/>
                  </a:lnTo>
                  <a:lnTo>
                    <a:pt x="1796359" y="983789"/>
                  </a:lnTo>
                  <a:lnTo>
                    <a:pt x="1795359" y="946397"/>
                  </a:lnTo>
                  <a:lnTo>
                    <a:pt x="1857633" y="893126"/>
                  </a:lnTo>
                  <a:lnTo>
                    <a:pt x="1842127" y="867115"/>
                  </a:lnTo>
                  <a:lnTo>
                    <a:pt x="1900275" y="810838"/>
                  </a:lnTo>
                  <a:lnTo>
                    <a:pt x="1870887" y="797207"/>
                  </a:lnTo>
                  <a:lnTo>
                    <a:pt x="1922661" y="740058"/>
                  </a:lnTo>
                  <a:lnTo>
                    <a:pt x="1880396" y="739307"/>
                  </a:lnTo>
                  <a:lnTo>
                    <a:pt x="1923790" y="683535"/>
                  </a:lnTo>
                  <a:lnTo>
                    <a:pt x="1870392" y="695665"/>
                  </a:lnTo>
                  <a:lnTo>
                    <a:pt x="1903656" y="643266"/>
                  </a:lnTo>
                  <a:lnTo>
                    <a:pt x="1841253" y="668027"/>
                  </a:lnTo>
                  <a:lnTo>
                    <a:pt x="1863137" y="621130"/>
                  </a:lnTo>
                  <a:lnTo>
                    <a:pt x="1793983" y="657271"/>
                  </a:lnTo>
                  <a:lnTo>
                    <a:pt x="1803738" y="617629"/>
                  </a:lnTo>
                  <a:lnTo>
                    <a:pt x="1730583" y="664025"/>
                  </a:lnTo>
                  <a:lnTo>
                    <a:pt x="1727832" y="633136"/>
                  </a:lnTo>
                  <a:lnTo>
                    <a:pt x="1653424" y="687784"/>
                  </a:lnTo>
                  <a:lnTo>
                    <a:pt x="1638168" y="667026"/>
                  </a:lnTo>
                  <a:lnTo>
                    <a:pt x="1565385" y="727929"/>
                  </a:lnTo>
                  <a:lnTo>
                    <a:pt x="1538248" y="717799"/>
                  </a:lnTo>
                  <a:lnTo>
                    <a:pt x="1469843" y="782704"/>
                  </a:lnTo>
                  <a:lnTo>
                    <a:pt x="1431952" y="783829"/>
                  </a:lnTo>
                  <a:lnTo>
                    <a:pt x="1370678" y="850110"/>
                  </a:lnTo>
                  <a:lnTo>
                    <a:pt x="1323282" y="862240"/>
                  </a:lnTo>
                  <a:lnTo>
                    <a:pt x="1271384" y="927517"/>
                  </a:lnTo>
                  <a:lnTo>
                    <a:pt x="1216608" y="950277"/>
                  </a:lnTo>
                  <a:lnTo>
                    <a:pt x="1195975" y="981541"/>
                  </a:lnTo>
                  <a:lnTo>
                    <a:pt x="1182219" y="919265"/>
                  </a:lnTo>
                  <a:lnTo>
                    <a:pt x="1205353" y="836729"/>
                  </a:lnTo>
                  <a:lnTo>
                    <a:pt x="1183594" y="771200"/>
                  </a:lnTo>
                  <a:lnTo>
                    <a:pt x="1201227" y="675782"/>
                  </a:lnTo>
                  <a:lnTo>
                    <a:pt x="1175841" y="625012"/>
                  </a:lnTo>
                  <a:lnTo>
                    <a:pt x="1187346" y="520466"/>
                  </a:lnTo>
                  <a:lnTo>
                    <a:pt x="1159334" y="486325"/>
                  </a:lnTo>
                  <a:lnTo>
                    <a:pt x="1164211" y="376777"/>
                  </a:lnTo>
                  <a:lnTo>
                    <a:pt x="1134698" y="360645"/>
                  </a:lnTo>
                  <a:lnTo>
                    <a:pt x="1132697" y="250220"/>
                  </a:lnTo>
                  <a:lnTo>
                    <a:pt x="1102685" y="252721"/>
                  </a:lnTo>
                  <a:lnTo>
                    <a:pt x="1094056" y="145674"/>
                  </a:lnTo>
                  <a:lnTo>
                    <a:pt x="1064793" y="166684"/>
                  </a:lnTo>
                  <a:lnTo>
                    <a:pt x="1049662" y="67016"/>
                  </a:lnTo>
                  <a:lnTo>
                    <a:pt x="1022275" y="105783"/>
                  </a:lnTo>
                  <a:lnTo>
                    <a:pt x="1001392" y="17492"/>
                  </a:lnTo>
                  <a:lnTo>
                    <a:pt x="976881" y="72517"/>
                  </a:lnTo>
                  <a:lnTo>
                    <a:pt x="950870" y="-1140"/>
                  </a:lnTo>
                  <a:close/>
                </a:path>
              </a:pathLst>
            </a:custGeom>
            <a:solidFill>
              <a:srgbClr val="95D33C"/>
            </a:solidFill>
            <a:ln w="4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ACDE7B8A-98DA-6C32-168C-B29C5C1315CA}"/>
                </a:ext>
              </a:extLst>
            </p:cNvPr>
            <p:cNvSpPr/>
            <p:nvPr/>
          </p:nvSpPr>
          <p:spPr>
            <a:xfrm>
              <a:off x="949417" y="3436767"/>
              <a:ext cx="125933" cy="2323111"/>
            </a:xfrm>
            <a:custGeom>
              <a:avLst/>
              <a:gdLst>
                <a:gd name="connsiteX0" fmla="*/ 87664 w 125933"/>
                <a:gd name="connsiteY0" fmla="*/ -1189 h 2323111"/>
                <a:gd name="connsiteX1" fmla="*/ -1558 w 125933"/>
                <a:gd name="connsiteY1" fmla="*/ 2309708 h 2323111"/>
                <a:gd name="connsiteX2" fmla="*/ 69821 w 125933"/>
                <a:gd name="connsiteY2" fmla="*/ 2300786 h 2323111"/>
                <a:gd name="connsiteX3" fmla="*/ 87665 w 125933"/>
                <a:gd name="connsiteY3" fmla="*/ -1187 h 2323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933" h="2323111">
                  <a:moveTo>
                    <a:pt x="87664" y="-1189"/>
                  </a:moveTo>
                  <a:cubicBezTo>
                    <a:pt x="69820" y="172800"/>
                    <a:pt x="76158" y="1760306"/>
                    <a:pt x="-1558" y="2309708"/>
                  </a:cubicBezTo>
                  <a:cubicBezTo>
                    <a:pt x="-4581" y="2331076"/>
                    <a:pt x="66135" y="2322050"/>
                    <a:pt x="69821" y="2300786"/>
                  </a:cubicBezTo>
                  <a:cubicBezTo>
                    <a:pt x="180900" y="1659904"/>
                    <a:pt x="87665" y="-1187"/>
                    <a:pt x="87665" y="-1187"/>
                  </a:cubicBezTo>
                  <a:close/>
                </a:path>
              </a:pathLst>
            </a:custGeom>
            <a:solidFill>
              <a:srgbClr val="356E2D"/>
            </a:solidFill>
            <a:ln w="4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A76E419E-2EE9-8245-2D22-B553C21AE8E2}"/>
                </a:ext>
              </a:extLst>
            </p:cNvPr>
            <p:cNvSpPr/>
            <p:nvPr/>
          </p:nvSpPr>
          <p:spPr>
            <a:xfrm>
              <a:off x="1029838" y="4166394"/>
              <a:ext cx="791827" cy="645673"/>
            </a:xfrm>
            <a:custGeom>
              <a:avLst/>
              <a:gdLst>
                <a:gd name="connsiteX0" fmla="*/ 783515 w 791827"/>
                <a:gd name="connsiteY0" fmla="*/ -878 h 645673"/>
                <a:gd name="connsiteX1" fmla="*/ 684713 w 791827"/>
                <a:gd name="connsiteY1" fmla="*/ 76580 h 645673"/>
                <a:gd name="connsiteX2" fmla="*/ 8304 w 791827"/>
                <a:gd name="connsiteY2" fmla="*/ 612776 h 645673"/>
                <a:gd name="connsiteX3" fmla="*/ 17308 w 791827"/>
                <a:gd name="connsiteY3" fmla="*/ 644415 h 645673"/>
                <a:gd name="connsiteX4" fmla="*/ 87586 w 791827"/>
                <a:gd name="connsiteY4" fmla="*/ 604772 h 645673"/>
                <a:gd name="connsiteX5" fmla="*/ 785244 w 791827"/>
                <a:gd name="connsiteY5" fmla="*/ 13152 h 645673"/>
                <a:gd name="connsiteX6" fmla="*/ 783494 w 791827"/>
                <a:gd name="connsiteY6" fmla="*/ -855 h 645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91827" h="645673">
                  <a:moveTo>
                    <a:pt x="783515" y="-878"/>
                  </a:moveTo>
                  <a:cubicBezTo>
                    <a:pt x="745625" y="18169"/>
                    <a:pt x="719344" y="52433"/>
                    <a:pt x="684713" y="76580"/>
                  </a:cubicBezTo>
                  <a:cubicBezTo>
                    <a:pt x="463230" y="260192"/>
                    <a:pt x="245686" y="450308"/>
                    <a:pt x="8304" y="612776"/>
                  </a:cubicBezTo>
                  <a:cubicBezTo>
                    <a:pt x="-9245" y="618903"/>
                    <a:pt x="-2146" y="646228"/>
                    <a:pt x="17308" y="644415"/>
                  </a:cubicBezTo>
                  <a:cubicBezTo>
                    <a:pt x="45500" y="643986"/>
                    <a:pt x="63780" y="616032"/>
                    <a:pt x="87586" y="604772"/>
                  </a:cubicBezTo>
                  <a:cubicBezTo>
                    <a:pt x="336792" y="428230"/>
                    <a:pt x="561068" y="219863"/>
                    <a:pt x="785244" y="13152"/>
                  </a:cubicBezTo>
                  <a:cubicBezTo>
                    <a:pt x="788721" y="8540"/>
                    <a:pt x="795017" y="-3253"/>
                    <a:pt x="783494" y="-855"/>
                  </a:cubicBezTo>
                  <a:close/>
                </a:path>
              </a:pathLst>
            </a:custGeom>
            <a:solidFill>
              <a:srgbClr val="356E2D"/>
            </a:solidFill>
            <a:ln w="4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B3F4D14F-F5CA-24B3-3546-E2E08F2F3835}"/>
                </a:ext>
              </a:extLst>
            </p:cNvPr>
            <p:cNvSpPr/>
            <p:nvPr/>
          </p:nvSpPr>
          <p:spPr>
            <a:xfrm>
              <a:off x="237394" y="4142383"/>
              <a:ext cx="791827" cy="645673"/>
            </a:xfrm>
            <a:custGeom>
              <a:avLst/>
              <a:gdLst>
                <a:gd name="connsiteX0" fmla="*/ 5003 w 791827"/>
                <a:gd name="connsiteY0" fmla="*/ -875 h 645673"/>
                <a:gd name="connsiteX1" fmla="*/ 103805 w 791827"/>
                <a:gd name="connsiteY1" fmla="*/ 76583 h 645673"/>
                <a:gd name="connsiteX2" fmla="*/ 780214 w 791827"/>
                <a:gd name="connsiteY2" fmla="*/ 612779 h 645673"/>
                <a:gd name="connsiteX3" fmla="*/ 771210 w 791827"/>
                <a:gd name="connsiteY3" fmla="*/ 644418 h 645673"/>
                <a:gd name="connsiteX4" fmla="*/ 700932 w 791827"/>
                <a:gd name="connsiteY4" fmla="*/ 604776 h 645673"/>
                <a:gd name="connsiteX5" fmla="*/ 3275 w 791827"/>
                <a:gd name="connsiteY5" fmla="*/ 13155 h 645673"/>
                <a:gd name="connsiteX6" fmla="*/ 5025 w 791827"/>
                <a:gd name="connsiteY6" fmla="*/ -851 h 645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91827" h="645673">
                  <a:moveTo>
                    <a:pt x="5003" y="-875"/>
                  </a:moveTo>
                  <a:cubicBezTo>
                    <a:pt x="42893" y="18172"/>
                    <a:pt x="69175" y="52437"/>
                    <a:pt x="103805" y="76583"/>
                  </a:cubicBezTo>
                  <a:cubicBezTo>
                    <a:pt x="325288" y="260196"/>
                    <a:pt x="542833" y="450312"/>
                    <a:pt x="780214" y="612779"/>
                  </a:cubicBezTo>
                  <a:cubicBezTo>
                    <a:pt x="797763" y="618906"/>
                    <a:pt x="790664" y="646232"/>
                    <a:pt x="771210" y="644418"/>
                  </a:cubicBezTo>
                  <a:cubicBezTo>
                    <a:pt x="743018" y="643990"/>
                    <a:pt x="724738" y="616036"/>
                    <a:pt x="700932" y="604776"/>
                  </a:cubicBezTo>
                  <a:cubicBezTo>
                    <a:pt x="451726" y="428234"/>
                    <a:pt x="227450" y="219866"/>
                    <a:pt x="3275" y="13155"/>
                  </a:cubicBezTo>
                  <a:cubicBezTo>
                    <a:pt x="-203" y="8544"/>
                    <a:pt x="-6499" y="-3250"/>
                    <a:pt x="5025" y="-851"/>
                  </a:cubicBezTo>
                  <a:close/>
                </a:path>
              </a:pathLst>
            </a:custGeom>
            <a:solidFill>
              <a:srgbClr val="356E2D"/>
            </a:solidFill>
            <a:ln w="4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CC30FB31-A255-3ECF-05C3-D80967C349F5}"/>
                </a:ext>
              </a:extLst>
            </p:cNvPr>
            <p:cNvSpPr/>
            <p:nvPr/>
          </p:nvSpPr>
          <p:spPr>
            <a:xfrm>
              <a:off x="444625" y="4769771"/>
              <a:ext cx="646973" cy="332128"/>
            </a:xfrm>
            <a:custGeom>
              <a:avLst/>
              <a:gdLst>
                <a:gd name="connsiteX0" fmla="*/ 2640 w 646973"/>
                <a:gd name="connsiteY0" fmla="*/ 330891 h 332128"/>
                <a:gd name="connsiteX1" fmla="*/ 83255 w 646973"/>
                <a:gd name="connsiteY1" fmla="*/ 292060 h 332128"/>
                <a:gd name="connsiteX2" fmla="*/ 636010 w 646973"/>
                <a:gd name="connsiteY2" fmla="*/ 22189 h 332128"/>
                <a:gd name="connsiteX3" fmla="*/ 634319 w 646973"/>
                <a:gd name="connsiteY3" fmla="*/ -696 h 332128"/>
                <a:gd name="connsiteX4" fmla="*/ 579235 w 646973"/>
                <a:gd name="connsiteY4" fmla="*/ 16373 h 332128"/>
                <a:gd name="connsiteX5" fmla="*/ 3470 w 646973"/>
                <a:gd name="connsiteY5" fmla="*/ 321079 h 332128"/>
                <a:gd name="connsiteX6" fmla="*/ 2651 w 646973"/>
                <a:gd name="connsiteY6" fmla="*/ 330891 h 332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6973" h="332128">
                  <a:moveTo>
                    <a:pt x="2640" y="330891"/>
                  </a:moveTo>
                  <a:cubicBezTo>
                    <a:pt x="31997" y="323276"/>
                    <a:pt x="55435" y="303620"/>
                    <a:pt x="83255" y="292060"/>
                  </a:cubicBezTo>
                  <a:cubicBezTo>
                    <a:pt x="265420" y="198202"/>
                    <a:pt x="445765" y="99339"/>
                    <a:pt x="636010" y="22189"/>
                  </a:cubicBezTo>
                  <a:cubicBezTo>
                    <a:pt x="649214" y="20502"/>
                    <a:pt x="648228" y="834"/>
                    <a:pt x="634319" y="-696"/>
                  </a:cubicBezTo>
                  <a:cubicBezTo>
                    <a:pt x="614484" y="-4415"/>
                    <a:pt x="597579" y="12072"/>
                    <a:pt x="579235" y="16373"/>
                  </a:cubicBezTo>
                  <a:cubicBezTo>
                    <a:pt x="378658" y="101458"/>
                    <a:pt x="190926" y="211827"/>
                    <a:pt x="3470" y="321079"/>
                  </a:cubicBezTo>
                  <a:cubicBezTo>
                    <a:pt x="357" y="323733"/>
                    <a:pt x="-5782" y="330890"/>
                    <a:pt x="2651" y="330891"/>
                  </a:cubicBezTo>
                  <a:close/>
                </a:path>
              </a:pathLst>
            </a:custGeom>
            <a:solidFill>
              <a:srgbClr val="356E2D"/>
            </a:solidFill>
            <a:ln w="4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C1D015E7-45D8-7355-C000-26CB1F87486B}"/>
                </a:ext>
              </a:extLst>
            </p:cNvPr>
            <p:cNvSpPr/>
            <p:nvPr/>
          </p:nvSpPr>
          <p:spPr>
            <a:xfrm>
              <a:off x="1012680" y="4769771"/>
              <a:ext cx="646973" cy="332128"/>
            </a:xfrm>
            <a:custGeom>
              <a:avLst/>
              <a:gdLst>
                <a:gd name="connsiteX0" fmla="*/ 641017 w 646973"/>
                <a:gd name="connsiteY0" fmla="*/ 330891 h 332128"/>
                <a:gd name="connsiteX1" fmla="*/ 560403 w 646973"/>
                <a:gd name="connsiteY1" fmla="*/ 292060 h 332128"/>
                <a:gd name="connsiteX2" fmla="*/ 7647 w 646973"/>
                <a:gd name="connsiteY2" fmla="*/ 22189 h 332128"/>
                <a:gd name="connsiteX3" fmla="*/ 9339 w 646973"/>
                <a:gd name="connsiteY3" fmla="*/ -696 h 332128"/>
                <a:gd name="connsiteX4" fmla="*/ 64422 w 646973"/>
                <a:gd name="connsiteY4" fmla="*/ 16373 h 332128"/>
                <a:gd name="connsiteX5" fmla="*/ 640188 w 646973"/>
                <a:gd name="connsiteY5" fmla="*/ 321079 h 332128"/>
                <a:gd name="connsiteX6" fmla="*/ 641007 w 646973"/>
                <a:gd name="connsiteY6" fmla="*/ 330891 h 332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6973" h="332128">
                  <a:moveTo>
                    <a:pt x="641017" y="330891"/>
                  </a:moveTo>
                  <a:cubicBezTo>
                    <a:pt x="611661" y="323276"/>
                    <a:pt x="588223" y="303620"/>
                    <a:pt x="560403" y="292060"/>
                  </a:cubicBezTo>
                  <a:cubicBezTo>
                    <a:pt x="378237" y="198202"/>
                    <a:pt x="197892" y="99339"/>
                    <a:pt x="7647" y="22189"/>
                  </a:cubicBezTo>
                  <a:cubicBezTo>
                    <a:pt x="-5556" y="20502"/>
                    <a:pt x="-4570" y="834"/>
                    <a:pt x="9339" y="-696"/>
                  </a:cubicBezTo>
                  <a:cubicBezTo>
                    <a:pt x="29174" y="-4415"/>
                    <a:pt x="46079" y="12072"/>
                    <a:pt x="64422" y="16373"/>
                  </a:cubicBezTo>
                  <a:cubicBezTo>
                    <a:pt x="265000" y="101458"/>
                    <a:pt x="452732" y="211827"/>
                    <a:pt x="640188" y="321079"/>
                  </a:cubicBezTo>
                  <a:cubicBezTo>
                    <a:pt x="643301" y="323733"/>
                    <a:pt x="649440" y="330890"/>
                    <a:pt x="641007" y="330891"/>
                  </a:cubicBezTo>
                  <a:close/>
                </a:path>
              </a:pathLst>
            </a:custGeom>
            <a:solidFill>
              <a:srgbClr val="356E2D"/>
            </a:solidFill>
            <a:ln w="4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CB1188B3-8BE0-B911-A8E2-FD20ED7D5C2F}"/>
                </a:ext>
              </a:extLst>
            </p:cNvPr>
            <p:cNvSpPr/>
            <p:nvPr/>
          </p:nvSpPr>
          <p:spPr>
            <a:xfrm>
              <a:off x="867528" y="3929384"/>
              <a:ext cx="191473" cy="150688"/>
            </a:xfrm>
            <a:custGeom>
              <a:avLst/>
              <a:gdLst>
                <a:gd name="connsiteX0" fmla="*/ 3490 w 191473"/>
                <a:gd name="connsiteY0" fmla="*/ -1102 h 150688"/>
                <a:gd name="connsiteX1" fmla="*/ 8936 w 191473"/>
                <a:gd name="connsiteY1" fmla="*/ 23411 h 150688"/>
                <a:gd name="connsiteX2" fmla="*/ 182523 w 191473"/>
                <a:gd name="connsiteY2" fmla="*/ 149586 h 150688"/>
                <a:gd name="connsiteX3" fmla="*/ 180932 w 191473"/>
                <a:gd name="connsiteY3" fmla="*/ 124112 h 150688"/>
                <a:gd name="connsiteX4" fmla="*/ 3489 w 191473"/>
                <a:gd name="connsiteY4" fmla="*/ -1103 h 150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473" h="150688">
                  <a:moveTo>
                    <a:pt x="3490" y="-1102"/>
                  </a:moveTo>
                  <a:cubicBezTo>
                    <a:pt x="-7344" y="2501"/>
                    <a:pt x="1151" y="21506"/>
                    <a:pt x="8936" y="23411"/>
                  </a:cubicBezTo>
                  <a:cubicBezTo>
                    <a:pt x="66101" y="67006"/>
                    <a:pt x="120004" y="120958"/>
                    <a:pt x="182523" y="149586"/>
                  </a:cubicBezTo>
                  <a:cubicBezTo>
                    <a:pt x="192769" y="146960"/>
                    <a:pt x="192238" y="124337"/>
                    <a:pt x="180932" y="124112"/>
                  </a:cubicBezTo>
                  <a:cubicBezTo>
                    <a:pt x="119374" y="88439"/>
                    <a:pt x="63722" y="37298"/>
                    <a:pt x="3489" y="-1103"/>
                  </a:cubicBezTo>
                  <a:close/>
                </a:path>
              </a:pathLst>
            </a:custGeom>
            <a:solidFill>
              <a:srgbClr val="356E2D"/>
            </a:solidFill>
            <a:ln w="4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643669DD-23D1-15D1-C7AA-ECCD97D4752E}"/>
                </a:ext>
              </a:extLst>
            </p:cNvPr>
            <p:cNvSpPr/>
            <p:nvPr/>
          </p:nvSpPr>
          <p:spPr>
            <a:xfrm>
              <a:off x="1026068" y="3929384"/>
              <a:ext cx="191474" cy="150688"/>
            </a:xfrm>
            <a:custGeom>
              <a:avLst/>
              <a:gdLst>
                <a:gd name="connsiteX0" fmla="*/ 184671 w 191474"/>
                <a:gd name="connsiteY0" fmla="*/ -1102 h 150688"/>
                <a:gd name="connsiteX1" fmla="*/ 179225 w 191474"/>
                <a:gd name="connsiteY1" fmla="*/ 23411 h 150688"/>
                <a:gd name="connsiteX2" fmla="*/ 5639 w 191474"/>
                <a:gd name="connsiteY2" fmla="*/ 149586 h 150688"/>
                <a:gd name="connsiteX3" fmla="*/ 7229 w 191474"/>
                <a:gd name="connsiteY3" fmla="*/ 124112 h 150688"/>
                <a:gd name="connsiteX4" fmla="*/ 184673 w 191474"/>
                <a:gd name="connsiteY4" fmla="*/ -1103 h 150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474" h="150688">
                  <a:moveTo>
                    <a:pt x="184671" y="-1102"/>
                  </a:moveTo>
                  <a:cubicBezTo>
                    <a:pt x="195505" y="2501"/>
                    <a:pt x="187011" y="21506"/>
                    <a:pt x="179225" y="23411"/>
                  </a:cubicBezTo>
                  <a:cubicBezTo>
                    <a:pt x="122061" y="67006"/>
                    <a:pt x="68158" y="120958"/>
                    <a:pt x="5639" y="149586"/>
                  </a:cubicBezTo>
                  <a:cubicBezTo>
                    <a:pt x="-4608" y="146960"/>
                    <a:pt x="-4076" y="124337"/>
                    <a:pt x="7229" y="124112"/>
                  </a:cubicBezTo>
                  <a:cubicBezTo>
                    <a:pt x="68787" y="88439"/>
                    <a:pt x="124439" y="37298"/>
                    <a:pt x="184673" y="-1103"/>
                  </a:cubicBezTo>
                  <a:close/>
                </a:path>
              </a:pathLst>
            </a:custGeom>
            <a:solidFill>
              <a:srgbClr val="356E2D"/>
            </a:solidFill>
            <a:ln w="4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D721B0F4-DD09-54D7-6499-F46B3C947396}"/>
                </a:ext>
              </a:extLst>
            </p:cNvPr>
            <p:cNvSpPr/>
            <p:nvPr/>
          </p:nvSpPr>
          <p:spPr>
            <a:xfrm>
              <a:off x="822497" y="4216310"/>
              <a:ext cx="244115" cy="192119"/>
            </a:xfrm>
            <a:custGeom>
              <a:avLst/>
              <a:gdLst>
                <a:gd name="connsiteX0" fmla="*/ 4904 w 244115"/>
                <a:gd name="connsiteY0" fmla="*/ -1147 h 192119"/>
                <a:gd name="connsiteX1" fmla="*/ 11848 w 244115"/>
                <a:gd name="connsiteY1" fmla="*/ 30106 h 192119"/>
                <a:gd name="connsiteX2" fmla="*/ 233159 w 244115"/>
                <a:gd name="connsiteY2" fmla="*/ 190972 h 192119"/>
                <a:gd name="connsiteX3" fmla="*/ 231131 w 244115"/>
                <a:gd name="connsiteY3" fmla="*/ 158495 h 192119"/>
                <a:gd name="connsiteX4" fmla="*/ 4902 w 244115"/>
                <a:gd name="connsiteY4" fmla="*/ -1147 h 192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4115" h="192119">
                  <a:moveTo>
                    <a:pt x="4904" y="-1147"/>
                  </a:moveTo>
                  <a:cubicBezTo>
                    <a:pt x="-8908" y="3448"/>
                    <a:pt x="1922" y="27677"/>
                    <a:pt x="11848" y="30106"/>
                  </a:cubicBezTo>
                  <a:cubicBezTo>
                    <a:pt x="84731" y="85686"/>
                    <a:pt x="153449" y="154472"/>
                    <a:pt x="233159" y="190972"/>
                  </a:cubicBezTo>
                  <a:cubicBezTo>
                    <a:pt x="246223" y="187623"/>
                    <a:pt x="245544" y="158781"/>
                    <a:pt x="231131" y="158495"/>
                  </a:cubicBezTo>
                  <a:cubicBezTo>
                    <a:pt x="152650" y="113015"/>
                    <a:pt x="81695" y="47814"/>
                    <a:pt x="4902" y="-1147"/>
                  </a:cubicBezTo>
                  <a:close/>
                </a:path>
              </a:pathLst>
            </a:custGeom>
            <a:solidFill>
              <a:srgbClr val="356E2D"/>
            </a:solidFill>
            <a:ln w="4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343CAF9A-F030-7C76-BDF6-13ECE9328C4A}"/>
                </a:ext>
              </a:extLst>
            </p:cNvPr>
            <p:cNvSpPr/>
            <p:nvPr/>
          </p:nvSpPr>
          <p:spPr>
            <a:xfrm>
              <a:off x="1024459" y="4216310"/>
              <a:ext cx="244116" cy="192119"/>
            </a:xfrm>
            <a:custGeom>
              <a:avLst/>
              <a:gdLst>
                <a:gd name="connsiteX0" fmla="*/ 235898 w 244116"/>
                <a:gd name="connsiteY0" fmla="*/ -1147 h 192119"/>
                <a:gd name="connsiteX1" fmla="*/ 228955 w 244116"/>
                <a:gd name="connsiteY1" fmla="*/ 30106 h 192119"/>
                <a:gd name="connsiteX2" fmla="*/ 7644 w 244116"/>
                <a:gd name="connsiteY2" fmla="*/ 190972 h 192119"/>
                <a:gd name="connsiteX3" fmla="*/ 9671 w 244116"/>
                <a:gd name="connsiteY3" fmla="*/ 158495 h 192119"/>
                <a:gd name="connsiteX4" fmla="*/ 235900 w 244116"/>
                <a:gd name="connsiteY4" fmla="*/ -1147 h 192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4116" h="192119">
                  <a:moveTo>
                    <a:pt x="235898" y="-1147"/>
                  </a:moveTo>
                  <a:cubicBezTo>
                    <a:pt x="249711" y="3448"/>
                    <a:pt x="238881" y="27677"/>
                    <a:pt x="228955" y="30106"/>
                  </a:cubicBezTo>
                  <a:cubicBezTo>
                    <a:pt x="156071" y="85686"/>
                    <a:pt x="87354" y="154472"/>
                    <a:pt x="7644" y="190972"/>
                  </a:cubicBezTo>
                  <a:cubicBezTo>
                    <a:pt x="-5420" y="187623"/>
                    <a:pt x="-4742" y="158781"/>
                    <a:pt x="9671" y="158495"/>
                  </a:cubicBezTo>
                  <a:cubicBezTo>
                    <a:pt x="88153" y="113015"/>
                    <a:pt x="159107" y="47814"/>
                    <a:pt x="235900" y="-1147"/>
                  </a:cubicBezTo>
                  <a:close/>
                </a:path>
              </a:pathLst>
            </a:custGeom>
            <a:solidFill>
              <a:srgbClr val="356E2D"/>
            </a:solidFill>
            <a:ln w="4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53" name="图形 2">
              <a:extLst>
                <a:ext uri="{FF2B5EF4-FFF2-40B4-BE49-F238E27FC236}">
                  <a16:creationId xmlns:a16="http://schemas.microsoft.com/office/drawing/2014/main" id="{86B3B7D2-E8FA-0273-B2EB-D3B7AD7C2651}"/>
                </a:ext>
              </a:extLst>
            </p:cNvPr>
            <p:cNvGrpSpPr/>
            <p:nvPr/>
          </p:nvGrpSpPr>
          <p:grpSpPr>
            <a:xfrm>
              <a:off x="301474" y="4177781"/>
              <a:ext cx="207548" cy="198991"/>
              <a:chOff x="301474" y="4177781"/>
              <a:chExt cx="207548" cy="198991"/>
            </a:xfrm>
            <a:solidFill>
              <a:srgbClr val="356E2D"/>
            </a:solidFill>
          </p:grpSpPr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06C50B6B-7ACF-EE55-6464-2D020C1585F3}"/>
                  </a:ext>
                </a:extLst>
              </p:cNvPr>
              <p:cNvSpPr/>
              <p:nvPr/>
            </p:nvSpPr>
            <p:spPr>
              <a:xfrm>
                <a:off x="301474" y="4345817"/>
                <a:ext cx="179375" cy="30955"/>
              </a:xfrm>
              <a:custGeom>
                <a:avLst/>
                <a:gdLst>
                  <a:gd name="connsiteX0" fmla="*/ -762 w 179375"/>
                  <a:gd name="connsiteY0" fmla="*/ 16264 h 30955"/>
                  <a:gd name="connsiteX1" fmla="*/ 14394 w 179375"/>
                  <a:gd name="connsiteY1" fmla="*/ 29079 h 30955"/>
                  <a:gd name="connsiteX2" fmla="*/ 176661 w 179375"/>
                  <a:gd name="connsiteY2" fmla="*/ 15772 h 30955"/>
                  <a:gd name="connsiteX3" fmla="*/ 163266 w 179375"/>
                  <a:gd name="connsiteY3" fmla="*/ 239 h 30955"/>
                  <a:gd name="connsiteX4" fmla="*/ -762 w 179375"/>
                  <a:gd name="connsiteY4" fmla="*/ 16264 h 30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375" h="30955">
                    <a:moveTo>
                      <a:pt x="-762" y="16264"/>
                    </a:moveTo>
                    <a:cubicBezTo>
                      <a:pt x="-5269" y="24485"/>
                      <a:pt x="8954" y="32093"/>
                      <a:pt x="14394" y="29079"/>
                    </a:cubicBezTo>
                    <a:cubicBezTo>
                      <a:pt x="68832" y="26013"/>
                      <a:pt x="126452" y="31390"/>
                      <a:pt x="176661" y="15772"/>
                    </a:cubicBezTo>
                    <a:cubicBezTo>
                      <a:pt x="181306" y="8501"/>
                      <a:pt x="169921" y="-5774"/>
                      <a:pt x="163266" y="239"/>
                    </a:cubicBezTo>
                    <a:cubicBezTo>
                      <a:pt x="110166" y="10797"/>
                      <a:pt x="52908" y="8183"/>
                      <a:pt x="-762" y="16264"/>
                    </a:cubicBezTo>
                    <a:close/>
                  </a:path>
                </a:pathLst>
              </a:custGeom>
              <a:solidFill>
                <a:srgbClr val="356E2D"/>
              </a:solidFill>
              <a:ln w="2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F69D51BA-5F46-0080-4651-8CAD0C743BA1}"/>
                  </a:ext>
                </a:extLst>
              </p:cNvPr>
              <p:cNvSpPr/>
              <p:nvPr/>
            </p:nvSpPr>
            <p:spPr>
              <a:xfrm>
                <a:off x="455543" y="4177781"/>
                <a:ext cx="53479" cy="195647"/>
              </a:xfrm>
              <a:custGeom>
                <a:avLst/>
                <a:gdLst>
                  <a:gd name="connsiteX0" fmla="*/ 41711 w 53479"/>
                  <a:gd name="connsiteY0" fmla="*/ -686 h 195647"/>
                  <a:gd name="connsiteX1" fmla="*/ 50563 w 53479"/>
                  <a:gd name="connsiteY1" fmla="*/ 18062 h 195647"/>
                  <a:gd name="connsiteX2" fmla="*/ 11865 w 53479"/>
                  <a:gd name="connsiteY2" fmla="*/ 193828 h 195647"/>
                  <a:gd name="connsiteX3" fmla="*/ 311 w 53479"/>
                  <a:gd name="connsiteY3" fmla="*/ 176562 h 195647"/>
                  <a:gd name="connsiteX4" fmla="*/ 41710 w 53479"/>
                  <a:gd name="connsiteY4" fmla="*/ -686 h 195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479" h="195647">
                    <a:moveTo>
                      <a:pt x="41711" y="-686"/>
                    </a:moveTo>
                    <a:cubicBezTo>
                      <a:pt x="49748" y="-4266"/>
                      <a:pt x="54136" y="12595"/>
                      <a:pt x="50563" y="18062"/>
                    </a:cubicBezTo>
                    <a:cubicBezTo>
                      <a:pt x="38819" y="77262"/>
                      <a:pt x="34036" y="141348"/>
                      <a:pt x="11865" y="193828"/>
                    </a:cubicBezTo>
                    <a:cubicBezTo>
                      <a:pt x="4647" y="197717"/>
                      <a:pt x="-6123" y="182863"/>
                      <a:pt x="311" y="176562"/>
                    </a:cubicBezTo>
                    <a:cubicBezTo>
                      <a:pt x="18476" y="120070"/>
                      <a:pt x="25649" y="56838"/>
                      <a:pt x="41710" y="-686"/>
                    </a:cubicBezTo>
                    <a:close/>
                  </a:path>
                </a:pathLst>
              </a:custGeom>
              <a:solidFill>
                <a:srgbClr val="356E2D"/>
              </a:solidFill>
              <a:ln w="2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6" name="图形 2">
              <a:extLst>
                <a:ext uri="{FF2B5EF4-FFF2-40B4-BE49-F238E27FC236}">
                  <a16:creationId xmlns:a16="http://schemas.microsoft.com/office/drawing/2014/main" id="{E390D337-A21A-C5F6-5986-1C7DF7AC8808}"/>
                </a:ext>
              </a:extLst>
            </p:cNvPr>
            <p:cNvGrpSpPr/>
            <p:nvPr/>
          </p:nvGrpSpPr>
          <p:grpSpPr>
            <a:xfrm>
              <a:off x="471528" y="4387287"/>
              <a:ext cx="326377" cy="210311"/>
              <a:chOff x="471528" y="4387287"/>
              <a:chExt cx="326377" cy="210311"/>
            </a:xfrm>
            <a:solidFill>
              <a:srgbClr val="356E2D"/>
            </a:solidFill>
          </p:grpSpPr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DC66735F-83EC-9F94-0000-C4B7DB41454C}"/>
                  </a:ext>
                </a:extLst>
              </p:cNvPr>
              <p:cNvSpPr/>
              <p:nvPr/>
            </p:nvSpPr>
            <p:spPr>
              <a:xfrm>
                <a:off x="471528" y="4564882"/>
                <a:ext cx="282074" cy="32716"/>
              </a:xfrm>
              <a:custGeom>
                <a:avLst/>
                <a:gdLst>
                  <a:gd name="connsiteX0" fmla="*/ -241 w 282074"/>
                  <a:gd name="connsiteY0" fmla="*/ 17281 h 32716"/>
                  <a:gd name="connsiteX1" fmla="*/ 23592 w 282074"/>
                  <a:gd name="connsiteY1" fmla="*/ 30825 h 32716"/>
                  <a:gd name="connsiteX2" fmla="*/ 278763 w 282074"/>
                  <a:gd name="connsiteY2" fmla="*/ 16761 h 32716"/>
                  <a:gd name="connsiteX3" fmla="*/ 257699 w 282074"/>
                  <a:gd name="connsiteY3" fmla="*/ 344 h 32716"/>
                  <a:gd name="connsiteX4" fmla="*/ -241 w 282074"/>
                  <a:gd name="connsiteY4" fmla="*/ 17281 h 32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2074" h="32716">
                    <a:moveTo>
                      <a:pt x="-241" y="17281"/>
                    </a:moveTo>
                    <a:cubicBezTo>
                      <a:pt x="-7328" y="25969"/>
                      <a:pt x="15038" y="34010"/>
                      <a:pt x="23592" y="30825"/>
                    </a:cubicBezTo>
                    <a:cubicBezTo>
                      <a:pt x="109198" y="27584"/>
                      <a:pt x="199807" y="33268"/>
                      <a:pt x="278763" y="16761"/>
                    </a:cubicBezTo>
                    <a:cubicBezTo>
                      <a:pt x="286067" y="9076"/>
                      <a:pt x="268163" y="-6011"/>
                      <a:pt x="257699" y="344"/>
                    </a:cubicBezTo>
                    <a:cubicBezTo>
                      <a:pt x="174197" y="11503"/>
                      <a:pt x="84156" y="8740"/>
                      <a:pt x="-241" y="17281"/>
                    </a:cubicBezTo>
                    <a:close/>
                  </a:path>
                </a:pathLst>
              </a:custGeom>
              <a:solidFill>
                <a:srgbClr val="356E2D"/>
              </a:solidFill>
              <a:ln w="3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316DE388-D785-D0B7-D65A-97704BDB828D}"/>
                  </a:ext>
                </a:extLst>
              </p:cNvPr>
              <p:cNvSpPr/>
              <p:nvPr/>
            </p:nvSpPr>
            <p:spPr>
              <a:xfrm>
                <a:off x="713808" y="4387287"/>
                <a:ext cx="84097" cy="206778"/>
              </a:xfrm>
              <a:custGeom>
                <a:avLst/>
                <a:gdLst>
                  <a:gd name="connsiteX0" fmla="*/ 66572 w 84097"/>
                  <a:gd name="connsiteY0" fmla="*/ -635 h 206778"/>
                  <a:gd name="connsiteX1" fmla="*/ 80490 w 84097"/>
                  <a:gd name="connsiteY1" fmla="*/ 19179 h 206778"/>
                  <a:gd name="connsiteX2" fmla="*/ 19636 w 84097"/>
                  <a:gd name="connsiteY2" fmla="*/ 204944 h 206778"/>
                  <a:gd name="connsiteX3" fmla="*/ 1468 w 84097"/>
                  <a:gd name="connsiteY3" fmla="*/ 186697 h 206778"/>
                  <a:gd name="connsiteX4" fmla="*/ 66569 w 84097"/>
                  <a:gd name="connsiteY4" fmla="*/ -636 h 206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097" h="206778">
                    <a:moveTo>
                      <a:pt x="66572" y="-635"/>
                    </a:moveTo>
                    <a:cubicBezTo>
                      <a:pt x="79209" y="-4419"/>
                      <a:pt x="86110" y="13401"/>
                      <a:pt x="80490" y="19179"/>
                    </a:cubicBezTo>
                    <a:cubicBezTo>
                      <a:pt x="62024" y="81747"/>
                      <a:pt x="54502" y="149479"/>
                      <a:pt x="19636" y="204944"/>
                    </a:cubicBezTo>
                    <a:cubicBezTo>
                      <a:pt x="8286" y="209055"/>
                      <a:pt x="-8650" y="193356"/>
                      <a:pt x="1468" y="186697"/>
                    </a:cubicBezTo>
                    <a:cubicBezTo>
                      <a:pt x="30032" y="126990"/>
                      <a:pt x="41312" y="60162"/>
                      <a:pt x="66569" y="-636"/>
                    </a:cubicBezTo>
                    <a:close/>
                  </a:path>
                </a:pathLst>
              </a:custGeom>
              <a:solidFill>
                <a:srgbClr val="356E2D"/>
              </a:solidFill>
              <a:ln w="3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9" name="图形 2">
              <a:extLst>
                <a:ext uri="{FF2B5EF4-FFF2-40B4-BE49-F238E27FC236}">
                  <a16:creationId xmlns:a16="http://schemas.microsoft.com/office/drawing/2014/main" id="{49C07379-F93C-FEB1-E0A3-36DAD88694CD}"/>
                </a:ext>
              </a:extLst>
            </p:cNvPr>
            <p:cNvGrpSpPr/>
            <p:nvPr/>
          </p:nvGrpSpPr>
          <p:grpSpPr>
            <a:xfrm>
              <a:off x="1450460" y="4285413"/>
              <a:ext cx="207548" cy="198991"/>
              <a:chOff x="1450460" y="4285413"/>
              <a:chExt cx="207548" cy="198991"/>
            </a:xfrm>
            <a:solidFill>
              <a:srgbClr val="356E2D"/>
            </a:solidFill>
          </p:grpSpPr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C7D567B5-3932-96B4-D28B-56B999EA6187}"/>
                  </a:ext>
                </a:extLst>
              </p:cNvPr>
              <p:cNvSpPr/>
              <p:nvPr/>
            </p:nvSpPr>
            <p:spPr>
              <a:xfrm rot="10800000" flipV="1">
                <a:off x="1478634" y="4453449"/>
                <a:ext cx="179375" cy="30955"/>
              </a:xfrm>
              <a:custGeom>
                <a:avLst/>
                <a:gdLst>
                  <a:gd name="connsiteX0" fmla="*/ -638 w 179375"/>
                  <a:gd name="connsiteY0" fmla="*/ 16275 h 30955"/>
                  <a:gd name="connsiteX1" fmla="*/ 14517 w 179375"/>
                  <a:gd name="connsiteY1" fmla="*/ 29090 h 30955"/>
                  <a:gd name="connsiteX2" fmla="*/ 176785 w 179375"/>
                  <a:gd name="connsiteY2" fmla="*/ 15784 h 30955"/>
                  <a:gd name="connsiteX3" fmla="*/ 163390 w 179375"/>
                  <a:gd name="connsiteY3" fmla="*/ 250 h 30955"/>
                  <a:gd name="connsiteX4" fmla="*/ -638 w 179375"/>
                  <a:gd name="connsiteY4" fmla="*/ 16275 h 30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375" h="30955">
                    <a:moveTo>
                      <a:pt x="-638" y="16275"/>
                    </a:moveTo>
                    <a:cubicBezTo>
                      <a:pt x="-5145" y="24496"/>
                      <a:pt x="9078" y="32104"/>
                      <a:pt x="14517" y="29090"/>
                    </a:cubicBezTo>
                    <a:cubicBezTo>
                      <a:pt x="68955" y="26024"/>
                      <a:pt x="126575" y="31402"/>
                      <a:pt x="176785" y="15784"/>
                    </a:cubicBezTo>
                    <a:cubicBezTo>
                      <a:pt x="181430" y="8512"/>
                      <a:pt x="170044" y="-5763"/>
                      <a:pt x="163390" y="250"/>
                    </a:cubicBezTo>
                    <a:cubicBezTo>
                      <a:pt x="110289" y="10808"/>
                      <a:pt x="53031" y="8194"/>
                      <a:pt x="-638" y="16275"/>
                    </a:cubicBezTo>
                    <a:close/>
                  </a:path>
                </a:pathLst>
              </a:custGeom>
              <a:solidFill>
                <a:srgbClr val="356E2D"/>
              </a:solidFill>
              <a:ln w="2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354FD02C-B500-FBD2-C20C-27B2ACD76EF8}"/>
                  </a:ext>
                </a:extLst>
              </p:cNvPr>
              <p:cNvSpPr/>
              <p:nvPr/>
            </p:nvSpPr>
            <p:spPr>
              <a:xfrm rot="10800000" flipV="1">
                <a:off x="1450460" y="4285413"/>
                <a:ext cx="53479" cy="195647"/>
              </a:xfrm>
              <a:custGeom>
                <a:avLst/>
                <a:gdLst>
                  <a:gd name="connsiteX0" fmla="*/ 41816 w 53479"/>
                  <a:gd name="connsiteY0" fmla="*/ -674 h 195647"/>
                  <a:gd name="connsiteX1" fmla="*/ 50667 w 53479"/>
                  <a:gd name="connsiteY1" fmla="*/ 18073 h 195647"/>
                  <a:gd name="connsiteX2" fmla="*/ 11969 w 53479"/>
                  <a:gd name="connsiteY2" fmla="*/ 193839 h 195647"/>
                  <a:gd name="connsiteX3" fmla="*/ 415 w 53479"/>
                  <a:gd name="connsiteY3" fmla="*/ 176573 h 195647"/>
                  <a:gd name="connsiteX4" fmla="*/ 41814 w 53479"/>
                  <a:gd name="connsiteY4" fmla="*/ -675 h 195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479" h="195647">
                    <a:moveTo>
                      <a:pt x="41816" y="-674"/>
                    </a:moveTo>
                    <a:cubicBezTo>
                      <a:pt x="49852" y="-4254"/>
                      <a:pt x="54241" y="12606"/>
                      <a:pt x="50667" y="18073"/>
                    </a:cubicBezTo>
                    <a:cubicBezTo>
                      <a:pt x="38924" y="77273"/>
                      <a:pt x="34141" y="141359"/>
                      <a:pt x="11969" y="193839"/>
                    </a:cubicBezTo>
                    <a:cubicBezTo>
                      <a:pt x="4751" y="197729"/>
                      <a:pt x="-6019" y="182875"/>
                      <a:pt x="415" y="176573"/>
                    </a:cubicBezTo>
                    <a:cubicBezTo>
                      <a:pt x="18580" y="120081"/>
                      <a:pt x="25753" y="56850"/>
                      <a:pt x="41814" y="-675"/>
                    </a:cubicBezTo>
                    <a:close/>
                  </a:path>
                </a:pathLst>
              </a:custGeom>
              <a:solidFill>
                <a:srgbClr val="356E2D"/>
              </a:solidFill>
              <a:ln w="2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62" name="图形 2">
              <a:extLst>
                <a:ext uri="{FF2B5EF4-FFF2-40B4-BE49-F238E27FC236}">
                  <a16:creationId xmlns:a16="http://schemas.microsoft.com/office/drawing/2014/main" id="{E2E0317B-5F65-370F-F76A-D3C9C3521A01}"/>
                </a:ext>
              </a:extLst>
            </p:cNvPr>
            <p:cNvGrpSpPr/>
            <p:nvPr/>
          </p:nvGrpSpPr>
          <p:grpSpPr>
            <a:xfrm>
              <a:off x="1161665" y="4483406"/>
              <a:ext cx="326377" cy="210311"/>
              <a:chOff x="1161665" y="4483406"/>
              <a:chExt cx="326377" cy="210311"/>
            </a:xfrm>
            <a:solidFill>
              <a:srgbClr val="356E2D"/>
            </a:solidFill>
          </p:grpSpPr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E95358CE-802D-684E-768F-8079F406384E}"/>
                  </a:ext>
                </a:extLst>
              </p:cNvPr>
              <p:cNvSpPr/>
              <p:nvPr/>
            </p:nvSpPr>
            <p:spPr>
              <a:xfrm rot="10800000" flipV="1">
                <a:off x="1205968" y="4661001"/>
                <a:ext cx="282074" cy="32716"/>
              </a:xfrm>
              <a:custGeom>
                <a:avLst/>
                <a:gdLst>
                  <a:gd name="connsiteX0" fmla="*/ -164 w 282074"/>
                  <a:gd name="connsiteY0" fmla="*/ 17291 h 32716"/>
                  <a:gd name="connsiteX1" fmla="*/ 23669 w 282074"/>
                  <a:gd name="connsiteY1" fmla="*/ 30835 h 32716"/>
                  <a:gd name="connsiteX2" fmla="*/ 278840 w 282074"/>
                  <a:gd name="connsiteY2" fmla="*/ 16771 h 32716"/>
                  <a:gd name="connsiteX3" fmla="*/ 257776 w 282074"/>
                  <a:gd name="connsiteY3" fmla="*/ 354 h 32716"/>
                  <a:gd name="connsiteX4" fmla="*/ -164 w 282074"/>
                  <a:gd name="connsiteY4" fmla="*/ 17291 h 32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2074" h="32716">
                    <a:moveTo>
                      <a:pt x="-164" y="17291"/>
                    </a:moveTo>
                    <a:cubicBezTo>
                      <a:pt x="-7251" y="25979"/>
                      <a:pt x="15115" y="34020"/>
                      <a:pt x="23669" y="30835"/>
                    </a:cubicBezTo>
                    <a:cubicBezTo>
                      <a:pt x="109275" y="27594"/>
                      <a:pt x="199884" y="33278"/>
                      <a:pt x="278840" y="16771"/>
                    </a:cubicBezTo>
                    <a:cubicBezTo>
                      <a:pt x="286144" y="9086"/>
                      <a:pt x="268240" y="-6001"/>
                      <a:pt x="257776" y="354"/>
                    </a:cubicBezTo>
                    <a:cubicBezTo>
                      <a:pt x="174274" y="11513"/>
                      <a:pt x="84233" y="8750"/>
                      <a:pt x="-164" y="17291"/>
                    </a:cubicBezTo>
                    <a:close/>
                  </a:path>
                </a:pathLst>
              </a:custGeom>
              <a:solidFill>
                <a:srgbClr val="356E2D"/>
              </a:solidFill>
              <a:ln w="3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B65C49C9-B172-424A-8407-D97764C5E5CB}"/>
                  </a:ext>
                </a:extLst>
              </p:cNvPr>
              <p:cNvSpPr/>
              <p:nvPr/>
            </p:nvSpPr>
            <p:spPr>
              <a:xfrm rot="10800000" flipV="1">
                <a:off x="1161665" y="4483406"/>
                <a:ext cx="84097" cy="206778"/>
              </a:xfrm>
              <a:custGeom>
                <a:avLst/>
                <a:gdLst>
                  <a:gd name="connsiteX0" fmla="*/ 66619 w 84097"/>
                  <a:gd name="connsiteY0" fmla="*/ -625 h 206778"/>
                  <a:gd name="connsiteX1" fmla="*/ 80537 w 84097"/>
                  <a:gd name="connsiteY1" fmla="*/ 19189 h 206778"/>
                  <a:gd name="connsiteX2" fmla="*/ 19683 w 84097"/>
                  <a:gd name="connsiteY2" fmla="*/ 204955 h 206778"/>
                  <a:gd name="connsiteX3" fmla="*/ 1515 w 84097"/>
                  <a:gd name="connsiteY3" fmla="*/ 186707 h 206778"/>
                  <a:gd name="connsiteX4" fmla="*/ 66616 w 84097"/>
                  <a:gd name="connsiteY4" fmla="*/ -626 h 206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097" h="206778">
                    <a:moveTo>
                      <a:pt x="66619" y="-625"/>
                    </a:moveTo>
                    <a:cubicBezTo>
                      <a:pt x="79256" y="-4408"/>
                      <a:pt x="86157" y="13411"/>
                      <a:pt x="80537" y="19189"/>
                    </a:cubicBezTo>
                    <a:cubicBezTo>
                      <a:pt x="62071" y="81757"/>
                      <a:pt x="54549" y="149489"/>
                      <a:pt x="19683" y="204955"/>
                    </a:cubicBezTo>
                    <a:cubicBezTo>
                      <a:pt x="8333" y="209065"/>
                      <a:pt x="-8603" y="193366"/>
                      <a:pt x="1515" y="186707"/>
                    </a:cubicBezTo>
                    <a:cubicBezTo>
                      <a:pt x="30079" y="127000"/>
                      <a:pt x="41359" y="60172"/>
                      <a:pt x="66616" y="-626"/>
                    </a:cubicBezTo>
                    <a:close/>
                  </a:path>
                </a:pathLst>
              </a:custGeom>
              <a:solidFill>
                <a:srgbClr val="356E2D"/>
              </a:solidFill>
              <a:ln w="3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32EC1B57-D52F-FE1F-1B69-2FA094B45680}"/>
                </a:ext>
              </a:extLst>
            </p:cNvPr>
            <p:cNvSpPr/>
            <p:nvPr/>
          </p:nvSpPr>
          <p:spPr>
            <a:xfrm rot="10800000" flipV="1">
              <a:off x="1184439" y="4839106"/>
              <a:ext cx="16034" cy="184296"/>
            </a:xfrm>
            <a:custGeom>
              <a:avLst/>
              <a:gdLst>
                <a:gd name="connsiteX0" fmla="*/ 988 w 16034"/>
                <a:gd name="connsiteY0" fmla="*/ 182437 h 184296"/>
                <a:gd name="connsiteX1" fmla="*/ 10673 w 16034"/>
                <a:gd name="connsiteY1" fmla="*/ 167374 h 184296"/>
                <a:gd name="connsiteX2" fmla="*/ 10605 w 16034"/>
                <a:gd name="connsiteY2" fmla="*/ 425 h 184296"/>
                <a:gd name="connsiteX3" fmla="*/ -855 w 16034"/>
                <a:gd name="connsiteY3" fmla="*/ 13579 h 184296"/>
                <a:gd name="connsiteX4" fmla="*/ 988 w 16034"/>
                <a:gd name="connsiteY4" fmla="*/ 182435 h 184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34" h="184296">
                  <a:moveTo>
                    <a:pt x="988" y="182437"/>
                  </a:moveTo>
                  <a:cubicBezTo>
                    <a:pt x="6402" y="187370"/>
                    <a:pt x="12445" y="173067"/>
                    <a:pt x="10673" y="167374"/>
                  </a:cubicBezTo>
                  <a:cubicBezTo>
                    <a:pt x="11614" y="111418"/>
                    <a:pt x="18554" y="52518"/>
                    <a:pt x="10605" y="425"/>
                  </a:cubicBezTo>
                  <a:cubicBezTo>
                    <a:pt x="5853" y="-4614"/>
                    <a:pt x="-4627" y="6526"/>
                    <a:pt x="-855" y="13579"/>
                  </a:cubicBezTo>
                  <a:cubicBezTo>
                    <a:pt x="3444" y="68445"/>
                    <a:pt x="-1571" y="127079"/>
                    <a:pt x="988" y="182435"/>
                  </a:cubicBezTo>
                  <a:close/>
                </a:path>
              </a:pathLst>
            </a:custGeom>
            <a:solidFill>
              <a:srgbClr val="356E2D"/>
            </a:solidFill>
            <a:ln w="21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DD4ED414-83C6-289B-2530-CC9CAFBD8293}"/>
                </a:ext>
              </a:extLst>
            </p:cNvPr>
            <p:cNvSpPr/>
            <p:nvPr/>
          </p:nvSpPr>
          <p:spPr>
            <a:xfrm rot="10800000" flipV="1">
              <a:off x="1181710" y="4803856"/>
              <a:ext cx="132957" cy="61247"/>
            </a:xfrm>
            <a:custGeom>
              <a:avLst/>
              <a:gdLst>
                <a:gd name="connsiteX0" fmla="*/ -1400 w 132957"/>
                <a:gd name="connsiteY0" fmla="*/ 9080 h 61247"/>
                <a:gd name="connsiteX1" fmla="*/ 12020 w 132957"/>
                <a:gd name="connsiteY1" fmla="*/ 708 h 61247"/>
                <a:gd name="connsiteX2" fmla="*/ 131018 w 132957"/>
                <a:gd name="connsiteY2" fmla="*/ 47032 h 61247"/>
                <a:gd name="connsiteX3" fmla="*/ 118467 w 132957"/>
                <a:gd name="connsiteY3" fmla="*/ 58232 h 61247"/>
                <a:gd name="connsiteX4" fmla="*/ -1401 w 132957"/>
                <a:gd name="connsiteY4" fmla="*/ 9081 h 61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957" h="61247">
                  <a:moveTo>
                    <a:pt x="-1400" y="9080"/>
                  </a:moveTo>
                  <a:cubicBezTo>
                    <a:pt x="-3417" y="702"/>
                    <a:pt x="8452" y="-3164"/>
                    <a:pt x="12020" y="708"/>
                  </a:cubicBezTo>
                  <a:cubicBezTo>
                    <a:pt x="52172" y="14987"/>
                    <a:pt x="96083" y="22310"/>
                    <a:pt x="131018" y="47032"/>
                  </a:cubicBezTo>
                  <a:cubicBezTo>
                    <a:pt x="133294" y="54583"/>
                    <a:pt x="122450" y="65070"/>
                    <a:pt x="118467" y="58232"/>
                  </a:cubicBezTo>
                  <a:cubicBezTo>
                    <a:pt x="80543" y="37470"/>
                    <a:pt x="37355" y="27726"/>
                    <a:pt x="-1401" y="9081"/>
                  </a:cubicBezTo>
                  <a:close/>
                </a:path>
              </a:pathLst>
            </a:custGeom>
            <a:solidFill>
              <a:srgbClr val="356E2D"/>
            </a:solidFill>
            <a:ln w="21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A17BFBE6-A81A-6C9F-0CAE-6CAB669D0E1D}"/>
                </a:ext>
              </a:extLst>
            </p:cNvPr>
            <p:cNvSpPr/>
            <p:nvPr/>
          </p:nvSpPr>
          <p:spPr>
            <a:xfrm rot="10800000" flipV="1">
              <a:off x="893996" y="4833441"/>
              <a:ext cx="16034" cy="184296"/>
            </a:xfrm>
            <a:custGeom>
              <a:avLst/>
              <a:gdLst>
                <a:gd name="connsiteX0" fmla="*/ 11581 w 16034"/>
                <a:gd name="connsiteY0" fmla="*/ 182439 h 184296"/>
                <a:gd name="connsiteX1" fmla="*/ 1896 w 16034"/>
                <a:gd name="connsiteY1" fmla="*/ 167376 h 184296"/>
                <a:gd name="connsiteX2" fmla="*/ 1964 w 16034"/>
                <a:gd name="connsiteY2" fmla="*/ 427 h 184296"/>
                <a:gd name="connsiteX3" fmla="*/ 13424 w 16034"/>
                <a:gd name="connsiteY3" fmla="*/ 13581 h 184296"/>
                <a:gd name="connsiteX4" fmla="*/ 11581 w 16034"/>
                <a:gd name="connsiteY4" fmla="*/ 182439 h 184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34" h="184296">
                  <a:moveTo>
                    <a:pt x="11581" y="182439"/>
                  </a:moveTo>
                  <a:cubicBezTo>
                    <a:pt x="6167" y="187372"/>
                    <a:pt x="124" y="173070"/>
                    <a:pt x="1896" y="167376"/>
                  </a:cubicBezTo>
                  <a:cubicBezTo>
                    <a:pt x="955" y="111420"/>
                    <a:pt x="-5985" y="52520"/>
                    <a:pt x="1964" y="427"/>
                  </a:cubicBezTo>
                  <a:cubicBezTo>
                    <a:pt x="6716" y="-4611"/>
                    <a:pt x="17195" y="6529"/>
                    <a:pt x="13424" y="13581"/>
                  </a:cubicBezTo>
                  <a:cubicBezTo>
                    <a:pt x="9125" y="68448"/>
                    <a:pt x="14140" y="127081"/>
                    <a:pt x="11581" y="182439"/>
                  </a:cubicBezTo>
                  <a:close/>
                </a:path>
              </a:pathLst>
            </a:custGeom>
            <a:solidFill>
              <a:srgbClr val="356E2D"/>
            </a:solidFill>
            <a:ln w="21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024094BA-F8E7-83A3-BEC5-A89AD711D72C}"/>
                </a:ext>
              </a:extLst>
            </p:cNvPr>
            <p:cNvSpPr/>
            <p:nvPr/>
          </p:nvSpPr>
          <p:spPr>
            <a:xfrm rot="10800000" flipV="1">
              <a:off x="779801" y="4798209"/>
              <a:ext cx="132957" cy="61247"/>
            </a:xfrm>
            <a:custGeom>
              <a:avLst/>
              <a:gdLst>
                <a:gd name="connsiteX0" fmla="*/ 130893 w 132957"/>
                <a:gd name="connsiteY0" fmla="*/ 9083 h 61247"/>
                <a:gd name="connsiteX1" fmla="*/ 117472 w 132957"/>
                <a:gd name="connsiteY1" fmla="*/ 711 h 61247"/>
                <a:gd name="connsiteX2" fmla="*/ -1525 w 132957"/>
                <a:gd name="connsiteY2" fmla="*/ 47035 h 61247"/>
                <a:gd name="connsiteX3" fmla="*/ 11025 w 132957"/>
                <a:gd name="connsiteY3" fmla="*/ 58235 h 61247"/>
                <a:gd name="connsiteX4" fmla="*/ 130894 w 132957"/>
                <a:gd name="connsiteY4" fmla="*/ 9084 h 61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957" h="61247">
                  <a:moveTo>
                    <a:pt x="130893" y="9083"/>
                  </a:moveTo>
                  <a:cubicBezTo>
                    <a:pt x="132910" y="704"/>
                    <a:pt x="121040" y="-3161"/>
                    <a:pt x="117472" y="711"/>
                  </a:cubicBezTo>
                  <a:cubicBezTo>
                    <a:pt x="77321" y="14989"/>
                    <a:pt x="33409" y="22312"/>
                    <a:pt x="-1525" y="47035"/>
                  </a:cubicBezTo>
                  <a:cubicBezTo>
                    <a:pt x="-3801" y="54585"/>
                    <a:pt x="7043" y="65072"/>
                    <a:pt x="11025" y="58235"/>
                  </a:cubicBezTo>
                  <a:cubicBezTo>
                    <a:pt x="48950" y="37472"/>
                    <a:pt x="92138" y="27729"/>
                    <a:pt x="130894" y="9084"/>
                  </a:cubicBezTo>
                  <a:close/>
                </a:path>
              </a:pathLst>
            </a:custGeom>
            <a:solidFill>
              <a:srgbClr val="356E2D"/>
            </a:solidFill>
            <a:ln w="21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31" name="组合 230">
            <a:extLst>
              <a:ext uri="{FF2B5EF4-FFF2-40B4-BE49-F238E27FC236}">
                <a16:creationId xmlns:a16="http://schemas.microsoft.com/office/drawing/2014/main" id="{491B429D-D7BD-D54C-F675-667B6D2BAD74}"/>
              </a:ext>
            </a:extLst>
          </p:cNvPr>
          <p:cNvGrpSpPr/>
          <p:nvPr/>
        </p:nvGrpSpPr>
        <p:grpSpPr>
          <a:xfrm>
            <a:off x="8719551" y="3127332"/>
            <a:ext cx="1294440" cy="1208710"/>
            <a:chOff x="387117" y="7451236"/>
            <a:chExt cx="840015" cy="784381"/>
          </a:xfrm>
          <a:solidFill>
            <a:srgbClr val="00B050"/>
          </a:solidFill>
        </p:grpSpPr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C36B2FF4-A065-09E5-52FA-F543593C468F}"/>
                </a:ext>
              </a:extLst>
            </p:cNvPr>
            <p:cNvSpPr/>
            <p:nvPr/>
          </p:nvSpPr>
          <p:spPr>
            <a:xfrm>
              <a:off x="618528" y="7668467"/>
              <a:ext cx="377093" cy="567150"/>
            </a:xfrm>
            <a:custGeom>
              <a:avLst/>
              <a:gdLst>
                <a:gd name="connsiteX0" fmla="*/ 253937 w 377093"/>
                <a:gd name="connsiteY0" fmla="*/ 521989 h 567150"/>
                <a:gd name="connsiteX1" fmla="*/ 228133 w 377093"/>
                <a:gd name="connsiteY1" fmla="*/ 557766 h 567150"/>
                <a:gd name="connsiteX2" fmla="*/ 184735 w 377093"/>
                <a:gd name="connsiteY2" fmla="*/ 567150 h 567150"/>
                <a:gd name="connsiteX3" fmla="*/ 140750 w 377093"/>
                <a:gd name="connsiteY3" fmla="*/ 557766 h 567150"/>
                <a:gd name="connsiteX4" fmla="*/ 114946 w 377093"/>
                <a:gd name="connsiteY4" fmla="*/ 521989 h 567150"/>
                <a:gd name="connsiteX5" fmla="*/ 87969 w 377093"/>
                <a:gd name="connsiteY5" fmla="*/ 521989 h 567150"/>
                <a:gd name="connsiteX6" fmla="*/ 52781 w 377093"/>
                <a:gd name="connsiteY6" fmla="*/ 486799 h 567150"/>
                <a:gd name="connsiteX7" fmla="*/ 52781 w 377093"/>
                <a:gd name="connsiteY7" fmla="*/ 476242 h 567150"/>
                <a:gd name="connsiteX8" fmla="*/ 63338 w 377093"/>
                <a:gd name="connsiteY8" fmla="*/ 450436 h 567150"/>
                <a:gd name="connsiteX9" fmla="*/ 52781 w 377093"/>
                <a:gd name="connsiteY9" fmla="*/ 425216 h 567150"/>
                <a:gd name="connsiteX10" fmla="*/ 52781 w 377093"/>
                <a:gd name="connsiteY10" fmla="*/ 414659 h 567150"/>
                <a:gd name="connsiteX11" fmla="*/ 79758 w 377093"/>
                <a:gd name="connsiteY11" fmla="*/ 380055 h 567150"/>
                <a:gd name="connsiteX12" fmla="*/ 79758 w 377093"/>
                <a:gd name="connsiteY12" fmla="*/ 342519 h 567150"/>
                <a:gd name="connsiteX13" fmla="*/ 0 w 377093"/>
                <a:gd name="connsiteY13" fmla="*/ 188855 h 567150"/>
                <a:gd name="connsiteX14" fmla="*/ 188840 w 377093"/>
                <a:gd name="connsiteY14" fmla="*/ 0 h 567150"/>
                <a:gd name="connsiteX15" fmla="*/ 377093 w 377093"/>
                <a:gd name="connsiteY15" fmla="*/ 188855 h 567150"/>
                <a:gd name="connsiteX16" fmla="*/ 294402 w 377093"/>
                <a:gd name="connsiteY16" fmla="*/ 344865 h 567150"/>
                <a:gd name="connsiteX17" fmla="*/ 294402 w 377093"/>
                <a:gd name="connsiteY17" fmla="*/ 379469 h 567150"/>
                <a:gd name="connsiteX18" fmla="*/ 323725 w 377093"/>
                <a:gd name="connsiteY18" fmla="*/ 414659 h 567150"/>
                <a:gd name="connsiteX19" fmla="*/ 323725 w 377093"/>
                <a:gd name="connsiteY19" fmla="*/ 425216 h 567150"/>
                <a:gd name="connsiteX20" fmla="*/ 312583 w 377093"/>
                <a:gd name="connsiteY20" fmla="*/ 451022 h 567150"/>
                <a:gd name="connsiteX21" fmla="*/ 323139 w 377093"/>
                <a:gd name="connsiteY21" fmla="*/ 476242 h 567150"/>
                <a:gd name="connsiteX22" fmla="*/ 323139 w 377093"/>
                <a:gd name="connsiteY22" fmla="*/ 486799 h 567150"/>
                <a:gd name="connsiteX23" fmla="*/ 287951 w 377093"/>
                <a:gd name="connsiteY23" fmla="*/ 521989 h 567150"/>
                <a:gd name="connsiteX24" fmla="*/ 253937 w 377093"/>
                <a:gd name="connsiteY24" fmla="*/ 521989 h 567150"/>
                <a:gd name="connsiteX25" fmla="*/ 135472 w 377093"/>
                <a:gd name="connsiteY25" fmla="*/ 521989 h 567150"/>
                <a:gd name="connsiteX26" fmla="*/ 184735 w 377093"/>
                <a:gd name="connsiteY26" fmla="*/ 546622 h 567150"/>
                <a:gd name="connsiteX27" fmla="*/ 233411 w 377093"/>
                <a:gd name="connsiteY27" fmla="*/ 521989 h 567150"/>
                <a:gd name="connsiteX28" fmla="*/ 135472 w 377093"/>
                <a:gd name="connsiteY28" fmla="*/ 521989 h 567150"/>
                <a:gd name="connsiteX29" fmla="*/ 87969 w 377093"/>
                <a:gd name="connsiteY29" fmla="*/ 461579 h 567150"/>
                <a:gd name="connsiteX30" fmla="*/ 73307 w 377093"/>
                <a:gd name="connsiteY30" fmla="*/ 476242 h 567150"/>
                <a:gd name="connsiteX31" fmla="*/ 73307 w 377093"/>
                <a:gd name="connsiteY31" fmla="*/ 486799 h 567150"/>
                <a:gd name="connsiteX32" fmla="*/ 87969 w 377093"/>
                <a:gd name="connsiteY32" fmla="*/ 501462 h 567150"/>
                <a:gd name="connsiteX33" fmla="*/ 287951 w 377093"/>
                <a:gd name="connsiteY33" fmla="*/ 501462 h 567150"/>
                <a:gd name="connsiteX34" fmla="*/ 302613 w 377093"/>
                <a:gd name="connsiteY34" fmla="*/ 486799 h 567150"/>
                <a:gd name="connsiteX35" fmla="*/ 302613 w 377093"/>
                <a:gd name="connsiteY35" fmla="*/ 476242 h 567150"/>
                <a:gd name="connsiteX36" fmla="*/ 287951 w 377093"/>
                <a:gd name="connsiteY36" fmla="*/ 461579 h 567150"/>
                <a:gd name="connsiteX37" fmla="*/ 87969 w 377093"/>
                <a:gd name="connsiteY37" fmla="*/ 461579 h 567150"/>
                <a:gd name="connsiteX38" fmla="*/ 87969 w 377093"/>
                <a:gd name="connsiteY38" fmla="*/ 399996 h 567150"/>
                <a:gd name="connsiteX39" fmla="*/ 73307 w 377093"/>
                <a:gd name="connsiteY39" fmla="*/ 414659 h 567150"/>
                <a:gd name="connsiteX40" fmla="*/ 73307 w 377093"/>
                <a:gd name="connsiteY40" fmla="*/ 425216 h 567150"/>
                <a:gd name="connsiteX41" fmla="*/ 87969 w 377093"/>
                <a:gd name="connsiteY41" fmla="*/ 439879 h 567150"/>
                <a:gd name="connsiteX42" fmla="*/ 288538 w 377093"/>
                <a:gd name="connsiteY42" fmla="*/ 439879 h 567150"/>
                <a:gd name="connsiteX43" fmla="*/ 302613 w 377093"/>
                <a:gd name="connsiteY43" fmla="*/ 425216 h 567150"/>
                <a:gd name="connsiteX44" fmla="*/ 302613 w 377093"/>
                <a:gd name="connsiteY44" fmla="*/ 414659 h 567150"/>
                <a:gd name="connsiteX45" fmla="*/ 288538 w 377093"/>
                <a:gd name="connsiteY45" fmla="*/ 399996 h 567150"/>
                <a:gd name="connsiteX46" fmla="*/ 87969 w 377093"/>
                <a:gd name="connsiteY46" fmla="*/ 399996 h 567150"/>
                <a:gd name="connsiteX47" fmla="*/ 188840 w 377093"/>
                <a:gd name="connsiteY47" fmla="*/ 21114 h 567150"/>
                <a:gd name="connsiteX48" fmla="*/ 356567 w 377093"/>
                <a:gd name="connsiteY48" fmla="*/ 188855 h 567150"/>
                <a:gd name="connsiteX49" fmla="*/ 273876 w 377093"/>
                <a:gd name="connsiteY49" fmla="*/ 333135 h 567150"/>
                <a:gd name="connsiteX50" fmla="*/ 273876 w 377093"/>
                <a:gd name="connsiteY50" fmla="*/ 378296 h 567150"/>
                <a:gd name="connsiteX51" fmla="*/ 100285 w 377093"/>
                <a:gd name="connsiteY51" fmla="*/ 378296 h 567150"/>
                <a:gd name="connsiteX52" fmla="*/ 100285 w 377093"/>
                <a:gd name="connsiteY52" fmla="*/ 331375 h 567150"/>
                <a:gd name="connsiteX53" fmla="*/ 100285 w 377093"/>
                <a:gd name="connsiteY53" fmla="*/ 331375 h 567150"/>
                <a:gd name="connsiteX54" fmla="*/ 21113 w 377093"/>
                <a:gd name="connsiteY54" fmla="*/ 188855 h 567150"/>
                <a:gd name="connsiteX55" fmla="*/ 188840 w 377093"/>
                <a:gd name="connsiteY55" fmla="*/ 21114 h 56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377093" h="567150">
                  <a:moveTo>
                    <a:pt x="253937" y="521989"/>
                  </a:moveTo>
                  <a:cubicBezTo>
                    <a:pt x="253937" y="538998"/>
                    <a:pt x="242208" y="551314"/>
                    <a:pt x="228133" y="557766"/>
                  </a:cubicBezTo>
                  <a:cubicBezTo>
                    <a:pt x="215231" y="564804"/>
                    <a:pt x="199396" y="567150"/>
                    <a:pt x="184735" y="567150"/>
                  </a:cubicBezTo>
                  <a:cubicBezTo>
                    <a:pt x="170073" y="567150"/>
                    <a:pt x="154239" y="564804"/>
                    <a:pt x="140750" y="557766"/>
                  </a:cubicBezTo>
                  <a:cubicBezTo>
                    <a:pt x="126675" y="551314"/>
                    <a:pt x="114946" y="538998"/>
                    <a:pt x="114946" y="521989"/>
                  </a:cubicBezTo>
                  <a:lnTo>
                    <a:pt x="87969" y="521989"/>
                  </a:lnTo>
                  <a:cubicBezTo>
                    <a:pt x="68616" y="521989"/>
                    <a:pt x="52781" y="506154"/>
                    <a:pt x="52781" y="486799"/>
                  </a:cubicBezTo>
                  <a:lnTo>
                    <a:pt x="52781" y="476242"/>
                  </a:lnTo>
                  <a:cubicBezTo>
                    <a:pt x="52781" y="466271"/>
                    <a:pt x="56887" y="456887"/>
                    <a:pt x="63338" y="450436"/>
                  </a:cubicBezTo>
                  <a:cubicBezTo>
                    <a:pt x="56887" y="443984"/>
                    <a:pt x="52781" y="435187"/>
                    <a:pt x="52781" y="425216"/>
                  </a:cubicBezTo>
                  <a:lnTo>
                    <a:pt x="52781" y="414659"/>
                  </a:lnTo>
                  <a:cubicBezTo>
                    <a:pt x="52781" y="397650"/>
                    <a:pt x="64511" y="384161"/>
                    <a:pt x="79758" y="380055"/>
                  </a:cubicBezTo>
                  <a:lnTo>
                    <a:pt x="79758" y="342519"/>
                  </a:lnTo>
                  <a:cubicBezTo>
                    <a:pt x="29909" y="307329"/>
                    <a:pt x="0" y="250438"/>
                    <a:pt x="0" y="188855"/>
                  </a:cubicBezTo>
                  <a:cubicBezTo>
                    <a:pt x="0" y="84457"/>
                    <a:pt x="84450" y="0"/>
                    <a:pt x="188840" y="0"/>
                  </a:cubicBezTo>
                  <a:cubicBezTo>
                    <a:pt x="292643" y="0"/>
                    <a:pt x="377093" y="84457"/>
                    <a:pt x="377093" y="188855"/>
                  </a:cubicBezTo>
                  <a:cubicBezTo>
                    <a:pt x="377093" y="251611"/>
                    <a:pt x="346011" y="309675"/>
                    <a:pt x="294402" y="344865"/>
                  </a:cubicBezTo>
                  <a:lnTo>
                    <a:pt x="294402" y="379469"/>
                  </a:lnTo>
                  <a:cubicBezTo>
                    <a:pt x="310823" y="382401"/>
                    <a:pt x="323725" y="397064"/>
                    <a:pt x="323725" y="414659"/>
                  </a:cubicBezTo>
                  <a:lnTo>
                    <a:pt x="323725" y="425216"/>
                  </a:lnTo>
                  <a:cubicBezTo>
                    <a:pt x="323725" y="435187"/>
                    <a:pt x="319034" y="444571"/>
                    <a:pt x="312583" y="451022"/>
                  </a:cubicBezTo>
                  <a:cubicBezTo>
                    <a:pt x="319034" y="457474"/>
                    <a:pt x="323139" y="466271"/>
                    <a:pt x="323139" y="476242"/>
                  </a:cubicBezTo>
                  <a:lnTo>
                    <a:pt x="323139" y="486799"/>
                  </a:lnTo>
                  <a:cubicBezTo>
                    <a:pt x="323139" y="506154"/>
                    <a:pt x="307305" y="521989"/>
                    <a:pt x="287951" y="521989"/>
                  </a:cubicBezTo>
                  <a:lnTo>
                    <a:pt x="253937" y="521989"/>
                  </a:lnTo>
                  <a:close/>
                  <a:moveTo>
                    <a:pt x="135472" y="521989"/>
                  </a:moveTo>
                  <a:cubicBezTo>
                    <a:pt x="135472" y="535479"/>
                    <a:pt x="157758" y="546622"/>
                    <a:pt x="184735" y="546622"/>
                  </a:cubicBezTo>
                  <a:cubicBezTo>
                    <a:pt x="211712" y="546622"/>
                    <a:pt x="233411" y="535479"/>
                    <a:pt x="233411" y="521989"/>
                  </a:cubicBezTo>
                  <a:lnTo>
                    <a:pt x="135472" y="521989"/>
                  </a:lnTo>
                  <a:close/>
                  <a:moveTo>
                    <a:pt x="87969" y="461579"/>
                  </a:moveTo>
                  <a:cubicBezTo>
                    <a:pt x="79758" y="461579"/>
                    <a:pt x="73307" y="468031"/>
                    <a:pt x="73307" y="476242"/>
                  </a:cubicBezTo>
                  <a:lnTo>
                    <a:pt x="73307" y="486799"/>
                  </a:lnTo>
                  <a:cubicBezTo>
                    <a:pt x="73307" y="495010"/>
                    <a:pt x="79758" y="501462"/>
                    <a:pt x="87969" y="501462"/>
                  </a:cubicBezTo>
                  <a:lnTo>
                    <a:pt x="287951" y="501462"/>
                  </a:lnTo>
                  <a:cubicBezTo>
                    <a:pt x="296162" y="501462"/>
                    <a:pt x="302613" y="495010"/>
                    <a:pt x="302613" y="486799"/>
                  </a:cubicBezTo>
                  <a:lnTo>
                    <a:pt x="302613" y="476242"/>
                  </a:lnTo>
                  <a:cubicBezTo>
                    <a:pt x="302613" y="468031"/>
                    <a:pt x="296162" y="461579"/>
                    <a:pt x="287951" y="461579"/>
                  </a:cubicBezTo>
                  <a:lnTo>
                    <a:pt x="87969" y="461579"/>
                  </a:lnTo>
                  <a:close/>
                  <a:moveTo>
                    <a:pt x="87969" y="399996"/>
                  </a:moveTo>
                  <a:cubicBezTo>
                    <a:pt x="80345" y="399996"/>
                    <a:pt x="73307" y="406448"/>
                    <a:pt x="73307" y="414659"/>
                  </a:cubicBezTo>
                  <a:lnTo>
                    <a:pt x="73307" y="425216"/>
                  </a:lnTo>
                  <a:cubicBezTo>
                    <a:pt x="73307" y="433427"/>
                    <a:pt x="80345" y="439879"/>
                    <a:pt x="87969" y="439879"/>
                  </a:cubicBezTo>
                  <a:lnTo>
                    <a:pt x="288538" y="439879"/>
                  </a:lnTo>
                  <a:cubicBezTo>
                    <a:pt x="296162" y="439879"/>
                    <a:pt x="302613" y="433427"/>
                    <a:pt x="302613" y="425216"/>
                  </a:cubicBezTo>
                  <a:lnTo>
                    <a:pt x="302613" y="414659"/>
                  </a:lnTo>
                  <a:cubicBezTo>
                    <a:pt x="302613" y="406448"/>
                    <a:pt x="296162" y="399996"/>
                    <a:pt x="288538" y="399996"/>
                  </a:cubicBezTo>
                  <a:lnTo>
                    <a:pt x="87969" y="399996"/>
                  </a:lnTo>
                  <a:close/>
                  <a:moveTo>
                    <a:pt x="188840" y="21114"/>
                  </a:moveTo>
                  <a:cubicBezTo>
                    <a:pt x="281500" y="21114"/>
                    <a:pt x="356567" y="96187"/>
                    <a:pt x="356567" y="188855"/>
                  </a:cubicBezTo>
                  <a:cubicBezTo>
                    <a:pt x="356567" y="250438"/>
                    <a:pt x="323139" y="304396"/>
                    <a:pt x="273876" y="333135"/>
                  </a:cubicBezTo>
                  <a:lnTo>
                    <a:pt x="273876" y="378296"/>
                  </a:lnTo>
                  <a:lnTo>
                    <a:pt x="100285" y="378296"/>
                  </a:lnTo>
                  <a:lnTo>
                    <a:pt x="100285" y="331375"/>
                  </a:lnTo>
                  <a:lnTo>
                    <a:pt x="100285" y="331375"/>
                  </a:lnTo>
                  <a:cubicBezTo>
                    <a:pt x="52781" y="302050"/>
                    <a:pt x="21113" y="249265"/>
                    <a:pt x="21113" y="188855"/>
                  </a:cubicBezTo>
                  <a:cubicBezTo>
                    <a:pt x="21113" y="96187"/>
                    <a:pt x="96179" y="21114"/>
                    <a:pt x="188840" y="21114"/>
                  </a:cubicBezTo>
                  <a:close/>
                </a:path>
              </a:pathLst>
            </a:custGeom>
            <a:grpFill/>
            <a:ln w="5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E24414CB-37ED-6E8C-5E22-06078C652185}"/>
                </a:ext>
              </a:extLst>
            </p:cNvPr>
            <p:cNvSpPr/>
            <p:nvPr/>
          </p:nvSpPr>
          <p:spPr>
            <a:xfrm>
              <a:off x="664272" y="7859047"/>
              <a:ext cx="130730" cy="137310"/>
            </a:xfrm>
            <a:custGeom>
              <a:avLst/>
              <a:gdLst>
                <a:gd name="connsiteX0" fmla="*/ 0 w 130730"/>
                <a:gd name="connsiteY0" fmla="*/ 34 h 137310"/>
                <a:gd name="connsiteX1" fmla="*/ 130194 w 130730"/>
                <a:gd name="connsiteY1" fmla="*/ 136103 h 137310"/>
                <a:gd name="connsiteX2" fmla="*/ 0 w 130730"/>
                <a:gd name="connsiteY2" fmla="*/ 34 h 137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0730" h="137310">
                  <a:moveTo>
                    <a:pt x="0" y="34"/>
                  </a:moveTo>
                  <a:cubicBezTo>
                    <a:pt x="62751" y="-1726"/>
                    <a:pt x="137818" y="65136"/>
                    <a:pt x="130194" y="136103"/>
                  </a:cubicBezTo>
                  <a:cubicBezTo>
                    <a:pt x="129607" y="142555"/>
                    <a:pt x="2346" y="126719"/>
                    <a:pt x="0" y="34"/>
                  </a:cubicBezTo>
                  <a:close/>
                </a:path>
              </a:pathLst>
            </a:custGeom>
            <a:grpFill/>
            <a:ln w="5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39016568-4638-771B-280C-A5987BFE88CC}"/>
                </a:ext>
              </a:extLst>
            </p:cNvPr>
            <p:cNvSpPr/>
            <p:nvPr/>
          </p:nvSpPr>
          <p:spPr>
            <a:xfrm>
              <a:off x="818556" y="7859634"/>
              <a:ext cx="130148" cy="136566"/>
            </a:xfrm>
            <a:custGeom>
              <a:avLst/>
              <a:gdLst>
                <a:gd name="connsiteX0" fmla="*/ 130148 w 130148"/>
                <a:gd name="connsiteY0" fmla="*/ 34 h 136566"/>
                <a:gd name="connsiteX1" fmla="*/ 541 w 130148"/>
                <a:gd name="connsiteY1" fmla="*/ 135517 h 136566"/>
                <a:gd name="connsiteX2" fmla="*/ 130148 w 130148"/>
                <a:gd name="connsiteY2" fmla="*/ 34 h 136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0148" h="136566">
                  <a:moveTo>
                    <a:pt x="130148" y="34"/>
                  </a:moveTo>
                  <a:cubicBezTo>
                    <a:pt x="67397" y="-1725"/>
                    <a:pt x="-7083" y="64550"/>
                    <a:pt x="541" y="135517"/>
                  </a:cubicBezTo>
                  <a:cubicBezTo>
                    <a:pt x="1127" y="141382"/>
                    <a:pt x="127802" y="126133"/>
                    <a:pt x="130148" y="34"/>
                  </a:cubicBezTo>
                  <a:close/>
                </a:path>
              </a:pathLst>
            </a:custGeom>
            <a:grpFill/>
            <a:ln w="5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10B7EE10-30D3-C1F3-904F-A62E1AE9C543}"/>
                </a:ext>
              </a:extLst>
            </p:cNvPr>
            <p:cNvSpPr/>
            <p:nvPr/>
          </p:nvSpPr>
          <p:spPr>
            <a:xfrm>
              <a:off x="818511" y="7986939"/>
              <a:ext cx="25128" cy="59929"/>
            </a:xfrm>
            <a:custGeom>
              <a:avLst/>
              <a:gdLst>
                <a:gd name="connsiteX0" fmla="*/ 0 w 25128"/>
                <a:gd name="connsiteY0" fmla="*/ 0 h 59929"/>
                <a:gd name="connsiteX1" fmla="*/ 25129 w 25128"/>
                <a:gd name="connsiteY1" fmla="*/ 0 h 59929"/>
                <a:gd name="connsiteX2" fmla="*/ 25129 w 25128"/>
                <a:gd name="connsiteY2" fmla="*/ 59930 h 59929"/>
                <a:gd name="connsiteX3" fmla="*/ 0 w 25128"/>
                <a:gd name="connsiteY3" fmla="*/ 59930 h 59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28" h="59929">
                  <a:moveTo>
                    <a:pt x="0" y="0"/>
                  </a:moveTo>
                  <a:lnTo>
                    <a:pt x="25129" y="0"/>
                  </a:lnTo>
                  <a:lnTo>
                    <a:pt x="25129" y="59930"/>
                  </a:lnTo>
                  <a:lnTo>
                    <a:pt x="0" y="59930"/>
                  </a:lnTo>
                  <a:close/>
                </a:path>
              </a:pathLst>
            </a:custGeom>
            <a:grpFill/>
            <a:ln w="5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6FA54523-48CD-26B3-87A6-FFD0C8AA05EC}"/>
                </a:ext>
              </a:extLst>
            </p:cNvPr>
            <p:cNvSpPr/>
            <p:nvPr/>
          </p:nvSpPr>
          <p:spPr>
            <a:xfrm>
              <a:off x="769835" y="7986939"/>
              <a:ext cx="25128" cy="59929"/>
            </a:xfrm>
            <a:custGeom>
              <a:avLst/>
              <a:gdLst>
                <a:gd name="connsiteX0" fmla="*/ 0 w 25128"/>
                <a:gd name="connsiteY0" fmla="*/ 0 h 59929"/>
                <a:gd name="connsiteX1" fmla="*/ 25129 w 25128"/>
                <a:gd name="connsiteY1" fmla="*/ 0 h 59929"/>
                <a:gd name="connsiteX2" fmla="*/ 25129 w 25128"/>
                <a:gd name="connsiteY2" fmla="*/ 59930 h 59929"/>
                <a:gd name="connsiteX3" fmla="*/ 0 w 25128"/>
                <a:gd name="connsiteY3" fmla="*/ 59930 h 59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28" h="59929">
                  <a:moveTo>
                    <a:pt x="0" y="0"/>
                  </a:moveTo>
                  <a:lnTo>
                    <a:pt x="25129" y="0"/>
                  </a:lnTo>
                  <a:lnTo>
                    <a:pt x="25129" y="59930"/>
                  </a:lnTo>
                  <a:lnTo>
                    <a:pt x="0" y="59930"/>
                  </a:lnTo>
                  <a:close/>
                </a:path>
              </a:pathLst>
            </a:custGeom>
            <a:grpFill/>
            <a:ln w="5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65A6586E-4E15-5A71-EAB8-6C45E1472FEE}"/>
                </a:ext>
              </a:extLst>
            </p:cNvPr>
            <p:cNvSpPr/>
            <p:nvPr/>
          </p:nvSpPr>
          <p:spPr>
            <a:xfrm>
              <a:off x="765577" y="7739434"/>
              <a:ext cx="77337" cy="188392"/>
            </a:xfrm>
            <a:custGeom>
              <a:avLst/>
              <a:gdLst>
                <a:gd name="connsiteX0" fmla="*/ 37685 w 77337"/>
                <a:gd name="connsiteY0" fmla="*/ 0 h 188392"/>
                <a:gd name="connsiteX1" fmla="*/ 40618 w 77337"/>
                <a:gd name="connsiteY1" fmla="*/ 188268 h 188392"/>
                <a:gd name="connsiteX2" fmla="*/ 37685 w 77337"/>
                <a:gd name="connsiteY2" fmla="*/ 0 h 188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337" h="188392">
                  <a:moveTo>
                    <a:pt x="37685" y="0"/>
                  </a:moveTo>
                  <a:cubicBezTo>
                    <a:pt x="85189" y="41055"/>
                    <a:pt x="94572" y="141348"/>
                    <a:pt x="40618" y="188268"/>
                  </a:cubicBezTo>
                  <a:cubicBezTo>
                    <a:pt x="36513" y="192374"/>
                    <a:pt x="-46765" y="94427"/>
                    <a:pt x="37685" y="0"/>
                  </a:cubicBezTo>
                  <a:close/>
                </a:path>
              </a:pathLst>
            </a:custGeom>
            <a:grpFill/>
            <a:ln w="5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D40B4245-58FF-4802-445C-692B8BC21A9B}"/>
                </a:ext>
              </a:extLst>
            </p:cNvPr>
            <p:cNvSpPr/>
            <p:nvPr/>
          </p:nvSpPr>
          <p:spPr>
            <a:xfrm>
              <a:off x="387117" y="7451236"/>
              <a:ext cx="840015" cy="602601"/>
            </a:xfrm>
            <a:custGeom>
              <a:avLst/>
              <a:gdLst>
                <a:gd name="connsiteX0" fmla="*/ 17940 w 840015"/>
                <a:gd name="connsiteY0" fmla="*/ 423681 h 602601"/>
                <a:gd name="connsiteX1" fmla="*/ 17940 w 840015"/>
                <a:gd name="connsiteY1" fmla="*/ 423681 h 602601"/>
                <a:gd name="connsiteX2" fmla="*/ 36707 w 840015"/>
                <a:gd name="connsiteY2" fmla="*/ 441276 h 602601"/>
                <a:gd name="connsiteX3" fmla="*/ 165142 w 840015"/>
                <a:gd name="connsiteY3" fmla="*/ 437757 h 602601"/>
                <a:gd name="connsiteX4" fmla="*/ 182735 w 840015"/>
                <a:gd name="connsiteY4" fmla="*/ 419575 h 602601"/>
                <a:gd name="connsiteX5" fmla="*/ 182735 w 840015"/>
                <a:gd name="connsiteY5" fmla="*/ 419575 h 602601"/>
                <a:gd name="connsiteX6" fmla="*/ 163969 w 840015"/>
                <a:gd name="connsiteY6" fmla="*/ 401980 h 602601"/>
                <a:gd name="connsiteX7" fmla="*/ 35534 w 840015"/>
                <a:gd name="connsiteY7" fmla="*/ 405499 h 602601"/>
                <a:gd name="connsiteX8" fmla="*/ 17940 w 840015"/>
                <a:gd name="connsiteY8" fmla="*/ 423681 h 602601"/>
                <a:gd name="connsiteX9" fmla="*/ 837810 w 840015"/>
                <a:gd name="connsiteY9" fmla="*/ 245383 h 602601"/>
                <a:gd name="connsiteX10" fmla="*/ 829013 w 840015"/>
                <a:gd name="connsiteY10" fmla="*/ 269430 h 602601"/>
                <a:gd name="connsiteX11" fmla="*/ 817284 w 840015"/>
                <a:gd name="connsiteY11" fmla="*/ 274708 h 602601"/>
                <a:gd name="connsiteX12" fmla="*/ 766849 w 840015"/>
                <a:gd name="connsiteY12" fmla="*/ 298169 h 602601"/>
                <a:gd name="connsiteX13" fmla="*/ 680053 w 840015"/>
                <a:gd name="connsiteY13" fmla="*/ 338637 h 602601"/>
                <a:gd name="connsiteX14" fmla="*/ 656594 w 840015"/>
                <a:gd name="connsiteY14" fmla="*/ 329840 h 602601"/>
                <a:gd name="connsiteX15" fmla="*/ 656594 w 840015"/>
                <a:gd name="connsiteY15" fmla="*/ 329840 h 602601"/>
                <a:gd name="connsiteX16" fmla="*/ 664805 w 840015"/>
                <a:gd name="connsiteY16" fmla="*/ 305793 h 602601"/>
                <a:gd name="connsiteX17" fmla="*/ 748668 w 840015"/>
                <a:gd name="connsiteY17" fmla="*/ 266497 h 602601"/>
                <a:gd name="connsiteX18" fmla="*/ 800863 w 840015"/>
                <a:gd name="connsiteY18" fmla="*/ 242451 h 602601"/>
                <a:gd name="connsiteX19" fmla="*/ 813765 w 840015"/>
                <a:gd name="connsiteY19" fmla="*/ 236586 h 602601"/>
                <a:gd name="connsiteX20" fmla="*/ 837810 w 840015"/>
                <a:gd name="connsiteY20" fmla="*/ 245383 h 602601"/>
                <a:gd name="connsiteX21" fmla="*/ 583873 w 840015"/>
                <a:gd name="connsiteY21" fmla="*/ 811 h 602601"/>
                <a:gd name="connsiteX22" fmla="*/ 595603 w 840015"/>
                <a:gd name="connsiteY22" fmla="*/ 23684 h 602601"/>
                <a:gd name="connsiteX23" fmla="*/ 591497 w 840015"/>
                <a:gd name="connsiteY23" fmla="*/ 36001 h 602601"/>
                <a:gd name="connsiteX24" fmla="*/ 573904 w 840015"/>
                <a:gd name="connsiteY24" fmla="*/ 88200 h 602601"/>
                <a:gd name="connsiteX25" fmla="*/ 544581 w 840015"/>
                <a:gd name="connsiteY25" fmla="*/ 179695 h 602601"/>
                <a:gd name="connsiteX26" fmla="*/ 521709 w 840015"/>
                <a:gd name="connsiteY26" fmla="*/ 190838 h 602601"/>
                <a:gd name="connsiteX27" fmla="*/ 521709 w 840015"/>
                <a:gd name="connsiteY27" fmla="*/ 190838 h 602601"/>
                <a:gd name="connsiteX28" fmla="*/ 510566 w 840015"/>
                <a:gd name="connsiteY28" fmla="*/ 168551 h 602601"/>
                <a:gd name="connsiteX29" fmla="*/ 538716 w 840015"/>
                <a:gd name="connsiteY29" fmla="*/ 80575 h 602601"/>
                <a:gd name="connsiteX30" fmla="*/ 556896 w 840015"/>
                <a:gd name="connsiteY30" fmla="*/ 26030 h 602601"/>
                <a:gd name="connsiteX31" fmla="*/ 561588 w 840015"/>
                <a:gd name="connsiteY31" fmla="*/ 12541 h 602601"/>
                <a:gd name="connsiteX32" fmla="*/ 583873 w 840015"/>
                <a:gd name="connsiteY32" fmla="*/ 811 h 602601"/>
                <a:gd name="connsiteX33" fmla="*/ 704684 w 840015"/>
                <a:gd name="connsiteY33" fmla="*/ 125150 h 602601"/>
                <a:gd name="connsiteX34" fmla="*/ 704684 w 840015"/>
                <a:gd name="connsiteY34" fmla="*/ 125150 h 602601"/>
                <a:gd name="connsiteX35" fmla="*/ 705857 w 840015"/>
                <a:gd name="connsiteY35" fmla="*/ 150369 h 602601"/>
                <a:gd name="connsiteX36" fmla="*/ 618474 w 840015"/>
                <a:gd name="connsiteY36" fmla="*/ 244797 h 602601"/>
                <a:gd name="connsiteX37" fmla="*/ 593257 w 840015"/>
                <a:gd name="connsiteY37" fmla="*/ 245383 h 602601"/>
                <a:gd name="connsiteX38" fmla="*/ 593257 w 840015"/>
                <a:gd name="connsiteY38" fmla="*/ 245383 h 602601"/>
                <a:gd name="connsiteX39" fmla="*/ 592084 w 840015"/>
                <a:gd name="connsiteY39" fmla="*/ 220163 h 602601"/>
                <a:gd name="connsiteX40" fmla="*/ 679466 w 840015"/>
                <a:gd name="connsiteY40" fmla="*/ 125736 h 602601"/>
                <a:gd name="connsiteX41" fmla="*/ 704684 w 840015"/>
                <a:gd name="connsiteY41" fmla="*/ 125150 h 602601"/>
                <a:gd name="connsiteX42" fmla="*/ 2106 w 840015"/>
                <a:gd name="connsiteY42" fmla="*/ 245383 h 602601"/>
                <a:gd name="connsiteX43" fmla="*/ 10903 w 840015"/>
                <a:gd name="connsiteY43" fmla="*/ 269430 h 602601"/>
                <a:gd name="connsiteX44" fmla="*/ 22632 w 840015"/>
                <a:gd name="connsiteY44" fmla="*/ 274708 h 602601"/>
                <a:gd name="connsiteX45" fmla="*/ 73067 w 840015"/>
                <a:gd name="connsiteY45" fmla="*/ 298169 h 602601"/>
                <a:gd name="connsiteX46" fmla="*/ 159863 w 840015"/>
                <a:gd name="connsiteY46" fmla="*/ 338637 h 602601"/>
                <a:gd name="connsiteX47" fmla="*/ 183908 w 840015"/>
                <a:gd name="connsiteY47" fmla="*/ 329840 h 602601"/>
                <a:gd name="connsiteX48" fmla="*/ 183908 w 840015"/>
                <a:gd name="connsiteY48" fmla="*/ 329840 h 602601"/>
                <a:gd name="connsiteX49" fmla="*/ 175111 w 840015"/>
                <a:gd name="connsiteY49" fmla="*/ 305793 h 602601"/>
                <a:gd name="connsiteX50" fmla="*/ 91248 w 840015"/>
                <a:gd name="connsiteY50" fmla="*/ 266497 h 602601"/>
                <a:gd name="connsiteX51" fmla="*/ 39053 w 840015"/>
                <a:gd name="connsiteY51" fmla="*/ 242451 h 602601"/>
                <a:gd name="connsiteX52" fmla="*/ 26151 w 840015"/>
                <a:gd name="connsiteY52" fmla="*/ 236586 h 602601"/>
                <a:gd name="connsiteX53" fmla="*/ 2106 w 840015"/>
                <a:gd name="connsiteY53" fmla="*/ 245383 h 602601"/>
                <a:gd name="connsiteX54" fmla="*/ 256043 w 840015"/>
                <a:gd name="connsiteY54" fmla="*/ 811 h 602601"/>
                <a:gd name="connsiteX55" fmla="*/ 244313 w 840015"/>
                <a:gd name="connsiteY55" fmla="*/ 23684 h 602601"/>
                <a:gd name="connsiteX56" fmla="*/ 248419 w 840015"/>
                <a:gd name="connsiteY56" fmla="*/ 36001 h 602601"/>
                <a:gd name="connsiteX57" fmla="*/ 266012 w 840015"/>
                <a:gd name="connsiteY57" fmla="*/ 88200 h 602601"/>
                <a:gd name="connsiteX58" fmla="*/ 295335 w 840015"/>
                <a:gd name="connsiteY58" fmla="*/ 179695 h 602601"/>
                <a:gd name="connsiteX59" fmla="*/ 318207 w 840015"/>
                <a:gd name="connsiteY59" fmla="*/ 190838 h 602601"/>
                <a:gd name="connsiteX60" fmla="*/ 318207 w 840015"/>
                <a:gd name="connsiteY60" fmla="*/ 190838 h 602601"/>
                <a:gd name="connsiteX61" fmla="*/ 329937 w 840015"/>
                <a:gd name="connsiteY61" fmla="*/ 168551 h 602601"/>
                <a:gd name="connsiteX62" fmla="*/ 301200 w 840015"/>
                <a:gd name="connsiteY62" fmla="*/ 80575 h 602601"/>
                <a:gd name="connsiteX63" fmla="*/ 283020 w 840015"/>
                <a:gd name="connsiteY63" fmla="*/ 26030 h 602601"/>
                <a:gd name="connsiteX64" fmla="*/ 278328 w 840015"/>
                <a:gd name="connsiteY64" fmla="*/ 12541 h 602601"/>
                <a:gd name="connsiteX65" fmla="*/ 256043 w 840015"/>
                <a:gd name="connsiteY65" fmla="*/ 811 h 602601"/>
                <a:gd name="connsiteX66" fmla="*/ 135232 w 840015"/>
                <a:gd name="connsiteY66" fmla="*/ 125150 h 602601"/>
                <a:gd name="connsiteX67" fmla="*/ 135232 w 840015"/>
                <a:gd name="connsiteY67" fmla="*/ 125150 h 602601"/>
                <a:gd name="connsiteX68" fmla="*/ 134059 w 840015"/>
                <a:gd name="connsiteY68" fmla="*/ 150369 h 602601"/>
                <a:gd name="connsiteX69" fmla="*/ 221442 w 840015"/>
                <a:gd name="connsiteY69" fmla="*/ 244797 h 602601"/>
                <a:gd name="connsiteX70" fmla="*/ 247246 w 840015"/>
                <a:gd name="connsiteY70" fmla="*/ 245383 h 602601"/>
                <a:gd name="connsiteX71" fmla="*/ 247246 w 840015"/>
                <a:gd name="connsiteY71" fmla="*/ 245383 h 602601"/>
                <a:gd name="connsiteX72" fmla="*/ 247832 w 840015"/>
                <a:gd name="connsiteY72" fmla="*/ 220163 h 602601"/>
                <a:gd name="connsiteX73" fmla="*/ 160450 w 840015"/>
                <a:gd name="connsiteY73" fmla="*/ 125736 h 602601"/>
                <a:gd name="connsiteX74" fmla="*/ 135232 w 840015"/>
                <a:gd name="connsiteY74" fmla="*/ 125150 h 602601"/>
                <a:gd name="connsiteX75" fmla="*/ 417319 w 840015"/>
                <a:gd name="connsiteY75" fmla="*/ 6676 h 602601"/>
                <a:gd name="connsiteX76" fmla="*/ 417319 w 840015"/>
                <a:gd name="connsiteY76" fmla="*/ 6676 h 602601"/>
                <a:gd name="connsiteX77" fmla="*/ 434913 w 840015"/>
                <a:gd name="connsiteY77" fmla="*/ 24857 h 602601"/>
                <a:gd name="connsiteX78" fmla="*/ 434913 w 840015"/>
                <a:gd name="connsiteY78" fmla="*/ 153302 h 602601"/>
                <a:gd name="connsiteX79" fmla="*/ 417319 w 840015"/>
                <a:gd name="connsiteY79" fmla="*/ 171483 h 602601"/>
                <a:gd name="connsiteX80" fmla="*/ 417319 w 840015"/>
                <a:gd name="connsiteY80" fmla="*/ 171483 h 602601"/>
                <a:gd name="connsiteX81" fmla="*/ 399139 w 840015"/>
                <a:gd name="connsiteY81" fmla="*/ 153302 h 602601"/>
                <a:gd name="connsiteX82" fmla="*/ 399139 w 840015"/>
                <a:gd name="connsiteY82" fmla="*/ 24857 h 602601"/>
                <a:gd name="connsiteX83" fmla="*/ 417319 w 840015"/>
                <a:gd name="connsiteY83" fmla="*/ 6676 h 602601"/>
                <a:gd name="connsiteX84" fmla="*/ 821976 w 840015"/>
                <a:gd name="connsiteY84" fmla="*/ 423681 h 602601"/>
                <a:gd name="connsiteX85" fmla="*/ 821976 w 840015"/>
                <a:gd name="connsiteY85" fmla="*/ 423681 h 602601"/>
                <a:gd name="connsiteX86" fmla="*/ 803209 w 840015"/>
                <a:gd name="connsiteY86" fmla="*/ 441276 h 602601"/>
                <a:gd name="connsiteX87" fmla="*/ 674775 w 840015"/>
                <a:gd name="connsiteY87" fmla="*/ 437757 h 602601"/>
                <a:gd name="connsiteX88" fmla="*/ 657181 w 840015"/>
                <a:gd name="connsiteY88" fmla="*/ 419575 h 602601"/>
                <a:gd name="connsiteX89" fmla="*/ 657181 w 840015"/>
                <a:gd name="connsiteY89" fmla="*/ 419575 h 602601"/>
                <a:gd name="connsiteX90" fmla="*/ 675947 w 840015"/>
                <a:gd name="connsiteY90" fmla="*/ 401980 h 602601"/>
                <a:gd name="connsiteX91" fmla="*/ 804382 w 840015"/>
                <a:gd name="connsiteY91" fmla="*/ 405499 h 602601"/>
                <a:gd name="connsiteX92" fmla="*/ 821976 w 840015"/>
                <a:gd name="connsiteY92" fmla="*/ 423681 h 602601"/>
                <a:gd name="connsiteX93" fmla="*/ 810833 w 840015"/>
                <a:gd name="connsiteY93" fmla="*/ 592007 h 602601"/>
                <a:gd name="connsiteX94" fmla="*/ 787375 w 840015"/>
                <a:gd name="connsiteY94" fmla="*/ 600805 h 602601"/>
                <a:gd name="connsiteX95" fmla="*/ 775645 w 840015"/>
                <a:gd name="connsiteY95" fmla="*/ 595526 h 602601"/>
                <a:gd name="connsiteX96" fmla="*/ 725210 w 840015"/>
                <a:gd name="connsiteY96" fmla="*/ 572066 h 602601"/>
                <a:gd name="connsiteX97" fmla="*/ 638414 w 840015"/>
                <a:gd name="connsiteY97" fmla="*/ 531597 h 602601"/>
                <a:gd name="connsiteX98" fmla="*/ 629617 w 840015"/>
                <a:gd name="connsiteY98" fmla="*/ 508137 h 602601"/>
                <a:gd name="connsiteX99" fmla="*/ 629617 w 840015"/>
                <a:gd name="connsiteY99" fmla="*/ 508137 h 602601"/>
                <a:gd name="connsiteX100" fmla="*/ 653076 w 840015"/>
                <a:gd name="connsiteY100" fmla="*/ 498753 h 602601"/>
                <a:gd name="connsiteX101" fmla="*/ 737526 w 840015"/>
                <a:gd name="connsiteY101" fmla="*/ 537462 h 602601"/>
                <a:gd name="connsiteX102" fmla="*/ 789134 w 840015"/>
                <a:gd name="connsiteY102" fmla="*/ 562096 h 602601"/>
                <a:gd name="connsiteX103" fmla="*/ 802036 w 840015"/>
                <a:gd name="connsiteY103" fmla="*/ 567961 h 602601"/>
                <a:gd name="connsiteX104" fmla="*/ 810833 w 840015"/>
                <a:gd name="connsiteY104" fmla="*/ 592007 h 602601"/>
                <a:gd name="connsiteX105" fmla="*/ 29083 w 840015"/>
                <a:gd name="connsiteY105" fmla="*/ 592007 h 602601"/>
                <a:gd name="connsiteX106" fmla="*/ 53128 w 840015"/>
                <a:gd name="connsiteY106" fmla="*/ 600805 h 602601"/>
                <a:gd name="connsiteX107" fmla="*/ 64857 w 840015"/>
                <a:gd name="connsiteY107" fmla="*/ 595526 h 602601"/>
                <a:gd name="connsiteX108" fmla="*/ 114706 w 840015"/>
                <a:gd name="connsiteY108" fmla="*/ 572066 h 602601"/>
                <a:gd name="connsiteX109" fmla="*/ 202088 w 840015"/>
                <a:gd name="connsiteY109" fmla="*/ 531597 h 602601"/>
                <a:gd name="connsiteX110" fmla="*/ 210885 w 840015"/>
                <a:gd name="connsiteY110" fmla="*/ 508137 h 602601"/>
                <a:gd name="connsiteX111" fmla="*/ 210885 w 840015"/>
                <a:gd name="connsiteY111" fmla="*/ 508137 h 602601"/>
                <a:gd name="connsiteX112" fmla="*/ 186840 w 840015"/>
                <a:gd name="connsiteY112" fmla="*/ 498753 h 602601"/>
                <a:gd name="connsiteX113" fmla="*/ 102977 w 840015"/>
                <a:gd name="connsiteY113" fmla="*/ 537462 h 602601"/>
                <a:gd name="connsiteX114" fmla="*/ 50782 w 840015"/>
                <a:gd name="connsiteY114" fmla="*/ 562096 h 602601"/>
                <a:gd name="connsiteX115" fmla="*/ 37880 w 840015"/>
                <a:gd name="connsiteY115" fmla="*/ 567961 h 602601"/>
                <a:gd name="connsiteX116" fmla="*/ 29083 w 840015"/>
                <a:gd name="connsiteY116" fmla="*/ 592007 h 602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840015" h="602601">
                  <a:moveTo>
                    <a:pt x="17940" y="423681"/>
                  </a:moveTo>
                  <a:lnTo>
                    <a:pt x="17940" y="423681"/>
                  </a:lnTo>
                  <a:cubicBezTo>
                    <a:pt x="18527" y="433651"/>
                    <a:pt x="26737" y="441862"/>
                    <a:pt x="36707" y="441276"/>
                  </a:cubicBezTo>
                  <a:lnTo>
                    <a:pt x="165142" y="437757"/>
                  </a:lnTo>
                  <a:cubicBezTo>
                    <a:pt x="175111" y="437757"/>
                    <a:pt x="182735" y="429546"/>
                    <a:pt x="182735" y="419575"/>
                  </a:cubicBezTo>
                  <a:lnTo>
                    <a:pt x="182735" y="419575"/>
                  </a:lnTo>
                  <a:cubicBezTo>
                    <a:pt x="182149" y="409604"/>
                    <a:pt x="173938" y="401980"/>
                    <a:pt x="163969" y="401980"/>
                  </a:cubicBezTo>
                  <a:lnTo>
                    <a:pt x="35534" y="405499"/>
                  </a:lnTo>
                  <a:cubicBezTo>
                    <a:pt x="25564" y="405499"/>
                    <a:pt x="17940" y="414296"/>
                    <a:pt x="17940" y="423681"/>
                  </a:cubicBezTo>
                  <a:close/>
                  <a:moveTo>
                    <a:pt x="837810" y="245383"/>
                  </a:moveTo>
                  <a:cubicBezTo>
                    <a:pt x="843088" y="255354"/>
                    <a:pt x="838397" y="265324"/>
                    <a:pt x="829013" y="269430"/>
                  </a:cubicBezTo>
                  <a:lnTo>
                    <a:pt x="817284" y="274708"/>
                  </a:lnTo>
                  <a:lnTo>
                    <a:pt x="766849" y="298169"/>
                  </a:lnTo>
                  <a:lnTo>
                    <a:pt x="680053" y="338637"/>
                  </a:lnTo>
                  <a:cubicBezTo>
                    <a:pt x="671256" y="342743"/>
                    <a:pt x="660699" y="338637"/>
                    <a:pt x="656594" y="329840"/>
                  </a:cubicBezTo>
                  <a:lnTo>
                    <a:pt x="656594" y="329840"/>
                  </a:lnTo>
                  <a:cubicBezTo>
                    <a:pt x="651903" y="320456"/>
                    <a:pt x="656008" y="309899"/>
                    <a:pt x="664805" y="305793"/>
                  </a:cubicBezTo>
                  <a:lnTo>
                    <a:pt x="748668" y="266497"/>
                  </a:lnTo>
                  <a:lnTo>
                    <a:pt x="800863" y="242451"/>
                  </a:lnTo>
                  <a:lnTo>
                    <a:pt x="813765" y="236586"/>
                  </a:lnTo>
                  <a:cubicBezTo>
                    <a:pt x="822562" y="232480"/>
                    <a:pt x="833118" y="235999"/>
                    <a:pt x="837810" y="245383"/>
                  </a:cubicBezTo>
                  <a:close/>
                  <a:moveTo>
                    <a:pt x="583873" y="811"/>
                  </a:moveTo>
                  <a:cubicBezTo>
                    <a:pt x="594430" y="3743"/>
                    <a:pt x="598535" y="14300"/>
                    <a:pt x="595603" y="23684"/>
                  </a:cubicBezTo>
                  <a:lnTo>
                    <a:pt x="591497" y="36001"/>
                  </a:lnTo>
                  <a:lnTo>
                    <a:pt x="573904" y="88200"/>
                  </a:lnTo>
                  <a:lnTo>
                    <a:pt x="544581" y="179695"/>
                  </a:lnTo>
                  <a:cubicBezTo>
                    <a:pt x="541648" y="189079"/>
                    <a:pt x="531092" y="194357"/>
                    <a:pt x="521709" y="190838"/>
                  </a:cubicBezTo>
                  <a:lnTo>
                    <a:pt x="521709" y="190838"/>
                  </a:lnTo>
                  <a:cubicBezTo>
                    <a:pt x="512325" y="187906"/>
                    <a:pt x="507047" y="177935"/>
                    <a:pt x="510566" y="168551"/>
                  </a:cubicBezTo>
                  <a:lnTo>
                    <a:pt x="538716" y="80575"/>
                  </a:lnTo>
                  <a:lnTo>
                    <a:pt x="556896" y="26030"/>
                  </a:lnTo>
                  <a:lnTo>
                    <a:pt x="561588" y="12541"/>
                  </a:lnTo>
                  <a:cubicBezTo>
                    <a:pt x="564520" y="3157"/>
                    <a:pt x="574490" y="-2122"/>
                    <a:pt x="583873" y="811"/>
                  </a:cubicBezTo>
                  <a:close/>
                  <a:moveTo>
                    <a:pt x="704684" y="125150"/>
                  </a:moveTo>
                  <a:lnTo>
                    <a:pt x="704684" y="125150"/>
                  </a:lnTo>
                  <a:cubicBezTo>
                    <a:pt x="712308" y="131601"/>
                    <a:pt x="712894" y="143331"/>
                    <a:pt x="705857" y="150369"/>
                  </a:cubicBezTo>
                  <a:lnTo>
                    <a:pt x="618474" y="244797"/>
                  </a:lnTo>
                  <a:cubicBezTo>
                    <a:pt x="611437" y="251835"/>
                    <a:pt x="600294" y="252421"/>
                    <a:pt x="593257" y="245383"/>
                  </a:cubicBezTo>
                  <a:lnTo>
                    <a:pt x="593257" y="245383"/>
                  </a:lnTo>
                  <a:cubicBezTo>
                    <a:pt x="585633" y="238932"/>
                    <a:pt x="585046" y="227201"/>
                    <a:pt x="592084" y="220163"/>
                  </a:cubicBezTo>
                  <a:lnTo>
                    <a:pt x="679466" y="125736"/>
                  </a:lnTo>
                  <a:cubicBezTo>
                    <a:pt x="686504" y="118698"/>
                    <a:pt x="697646" y="118112"/>
                    <a:pt x="704684" y="125150"/>
                  </a:cubicBezTo>
                  <a:close/>
                  <a:moveTo>
                    <a:pt x="2106" y="245383"/>
                  </a:moveTo>
                  <a:cubicBezTo>
                    <a:pt x="-3172" y="255354"/>
                    <a:pt x="2106" y="265324"/>
                    <a:pt x="10903" y="269430"/>
                  </a:cubicBezTo>
                  <a:lnTo>
                    <a:pt x="22632" y="274708"/>
                  </a:lnTo>
                  <a:lnTo>
                    <a:pt x="73067" y="298169"/>
                  </a:lnTo>
                  <a:lnTo>
                    <a:pt x="159863" y="338637"/>
                  </a:lnTo>
                  <a:cubicBezTo>
                    <a:pt x="168660" y="342743"/>
                    <a:pt x="179217" y="338637"/>
                    <a:pt x="183908" y="329840"/>
                  </a:cubicBezTo>
                  <a:lnTo>
                    <a:pt x="183908" y="329840"/>
                  </a:lnTo>
                  <a:cubicBezTo>
                    <a:pt x="188013" y="320456"/>
                    <a:pt x="183908" y="309899"/>
                    <a:pt x="175111" y="305793"/>
                  </a:cubicBezTo>
                  <a:lnTo>
                    <a:pt x="91248" y="266497"/>
                  </a:lnTo>
                  <a:lnTo>
                    <a:pt x="39053" y="242451"/>
                  </a:lnTo>
                  <a:lnTo>
                    <a:pt x="26151" y="236586"/>
                  </a:lnTo>
                  <a:cubicBezTo>
                    <a:pt x="17354" y="232480"/>
                    <a:pt x="6798" y="235999"/>
                    <a:pt x="2106" y="245383"/>
                  </a:cubicBezTo>
                  <a:close/>
                  <a:moveTo>
                    <a:pt x="256043" y="811"/>
                  </a:moveTo>
                  <a:cubicBezTo>
                    <a:pt x="245486" y="3743"/>
                    <a:pt x="241381" y="14300"/>
                    <a:pt x="244313" y="23684"/>
                  </a:cubicBezTo>
                  <a:lnTo>
                    <a:pt x="248419" y="36001"/>
                  </a:lnTo>
                  <a:lnTo>
                    <a:pt x="266012" y="88200"/>
                  </a:lnTo>
                  <a:lnTo>
                    <a:pt x="295335" y="179695"/>
                  </a:lnTo>
                  <a:cubicBezTo>
                    <a:pt x="298268" y="189079"/>
                    <a:pt x="308824" y="194357"/>
                    <a:pt x="318207" y="190838"/>
                  </a:cubicBezTo>
                  <a:lnTo>
                    <a:pt x="318207" y="190838"/>
                  </a:lnTo>
                  <a:cubicBezTo>
                    <a:pt x="327591" y="187906"/>
                    <a:pt x="332869" y="177935"/>
                    <a:pt x="329937" y="168551"/>
                  </a:cubicBezTo>
                  <a:lnTo>
                    <a:pt x="301200" y="80575"/>
                  </a:lnTo>
                  <a:lnTo>
                    <a:pt x="283020" y="26030"/>
                  </a:lnTo>
                  <a:lnTo>
                    <a:pt x="278328" y="12541"/>
                  </a:lnTo>
                  <a:cubicBezTo>
                    <a:pt x="275396" y="3157"/>
                    <a:pt x="266012" y="-2122"/>
                    <a:pt x="256043" y="811"/>
                  </a:cubicBezTo>
                  <a:close/>
                  <a:moveTo>
                    <a:pt x="135232" y="125150"/>
                  </a:moveTo>
                  <a:lnTo>
                    <a:pt x="135232" y="125150"/>
                  </a:lnTo>
                  <a:cubicBezTo>
                    <a:pt x="127608" y="131601"/>
                    <a:pt x="127608" y="143331"/>
                    <a:pt x="134059" y="150369"/>
                  </a:cubicBezTo>
                  <a:lnTo>
                    <a:pt x="221442" y="244797"/>
                  </a:lnTo>
                  <a:cubicBezTo>
                    <a:pt x="228479" y="251835"/>
                    <a:pt x="239622" y="252421"/>
                    <a:pt x="247246" y="245383"/>
                  </a:cubicBezTo>
                  <a:lnTo>
                    <a:pt x="247246" y="245383"/>
                  </a:lnTo>
                  <a:cubicBezTo>
                    <a:pt x="254283" y="238932"/>
                    <a:pt x="254870" y="227201"/>
                    <a:pt x="247832" y="220163"/>
                  </a:cubicBezTo>
                  <a:lnTo>
                    <a:pt x="160450" y="125736"/>
                  </a:lnTo>
                  <a:cubicBezTo>
                    <a:pt x="153999" y="118698"/>
                    <a:pt x="142270" y="118112"/>
                    <a:pt x="135232" y="125150"/>
                  </a:cubicBezTo>
                  <a:close/>
                  <a:moveTo>
                    <a:pt x="417319" y="6676"/>
                  </a:moveTo>
                  <a:lnTo>
                    <a:pt x="417319" y="6676"/>
                  </a:lnTo>
                  <a:cubicBezTo>
                    <a:pt x="427289" y="6676"/>
                    <a:pt x="434913" y="14887"/>
                    <a:pt x="434913" y="24857"/>
                  </a:cubicBezTo>
                  <a:lnTo>
                    <a:pt x="434913" y="153302"/>
                  </a:lnTo>
                  <a:cubicBezTo>
                    <a:pt x="434913" y="163272"/>
                    <a:pt x="427289" y="171483"/>
                    <a:pt x="417319" y="171483"/>
                  </a:cubicBezTo>
                  <a:lnTo>
                    <a:pt x="417319" y="171483"/>
                  </a:lnTo>
                  <a:cubicBezTo>
                    <a:pt x="407349" y="171483"/>
                    <a:pt x="399139" y="163272"/>
                    <a:pt x="399139" y="153302"/>
                  </a:cubicBezTo>
                  <a:lnTo>
                    <a:pt x="399139" y="24857"/>
                  </a:lnTo>
                  <a:cubicBezTo>
                    <a:pt x="399139" y="14887"/>
                    <a:pt x="407349" y="6676"/>
                    <a:pt x="417319" y="6676"/>
                  </a:cubicBezTo>
                  <a:close/>
                  <a:moveTo>
                    <a:pt x="821976" y="423681"/>
                  </a:moveTo>
                  <a:lnTo>
                    <a:pt x="821976" y="423681"/>
                  </a:lnTo>
                  <a:cubicBezTo>
                    <a:pt x="821976" y="433651"/>
                    <a:pt x="813179" y="441862"/>
                    <a:pt x="803209" y="441276"/>
                  </a:cubicBezTo>
                  <a:lnTo>
                    <a:pt x="674775" y="437757"/>
                  </a:lnTo>
                  <a:cubicBezTo>
                    <a:pt x="664805" y="437757"/>
                    <a:pt x="657181" y="429546"/>
                    <a:pt x="657181" y="419575"/>
                  </a:cubicBezTo>
                  <a:lnTo>
                    <a:pt x="657181" y="419575"/>
                  </a:lnTo>
                  <a:cubicBezTo>
                    <a:pt x="657767" y="409604"/>
                    <a:pt x="665978" y="401980"/>
                    <a:pt x="675947" y="401980"/>
                  </a:cubicBezTo>
                  <a:lnTo>
                    <a:pt x="804382" y="405499"/>
                  </a:lnTo>
                  <a:cubicBezTo>
                    <a:pt x="814352" y="405499"/>
                    <a:pt x="821976" y="414296"/>
                    <a:pt x="821976" y="423681"/>
                  </a:cubicBezTo>
                  <a:close/>
                  <a:moveTo>
                    <a:pt x="810833" y="592007"/>
                  </a:moveTo>
                  <a:cubicBezTo>
                    <a:pt x="806728" y="601978"/>
                    <a:pt x="796172" y="604911"/>
                    <a:pt x="787375" y="600805"/>
                  </a:cubicBezTo>
                  <a:lnTo>
                    <a:pt x="775645" y="595526"/>
                  </a:lnTo>
                  <a:lnTo>
                    <a:pt x="725210" y="572066"/>
                  </a:lnTo>
                  <a:lnTo>
                    <a:pt x="638414" y="531597"/>
                  </a:lnTo>
                  <a:cubicBezTo>
                    <a:pt x="629031" y="527492"/>
                    <a:pt x="625512" y="516935"/>
                    <a:pt x="629617" y="508137"/>
                  </a:cubicBezTo>
                  <a:lnTo>
                    <a:pt x="629617" y="508137"/>
                  </a:lnTo>
                  <a:cubicBezTo>
                    <a:pt x="633722" y="498753"/>
                    <a:pt x="644279" y="494648"/>
                    <a:pt x="653076" y="498753"/>
                  </a:cubicBezTo>
                  <a:lnTo>
                    <a:pt x="737526" y="537462"/>
                  </a:lnTo>
                  <a:lnTo>
                    <a:pt x="789134" y="562096"/>
                  </a:lnTo>
                  <a:lnTo>
                    <a:pt x="802036" y="567961"/>
                  </a:lnTo>
                  <a:cubicBezTo>
                    <a:pt x="810833" y="572066"/>
                    <a:pt x="814938" y="582623"/>
                    <a:pt x="810833" y="592007"/>
                  </a:cubicBezTo>
                  <a:close/>
                  <a:moveTo>
                    <a:pt x="29083" y="592007"/>
                  </a:moveTo>
                  <a:cubicBezTo>
                    <a:pt x="33188" y="601978"/>
                    <a:pt x="43744" y="604911"/>
                    <a:pt x="53128" y="600805"/>
                  </a:cubicBezTo>
                  <a:lnTo>
                    <a:pt x="64857" y="595526"/>
                  </a:lnTo>
                  <a:lnTo>
                    <a:pt x="114706" y="572066"/>
                  </a:lnTo>
                  <a:lnTo>
                    <a:pt x="202088" y="531597"/>
                  </a:lnTo>
                  <a:cubicBezTo>
                    <a:pt x="210885" y="527492"/>
                    <a:pt x="214991" y="516935"/>
                    <a:pt x="210885" y="508137"/>
                  </a:cubicBezTo>
                  <a:lnTo>
                    <a:pt x="210885" y="508137"/>
                  </a:lnTo>
                  <a:cubicBezTo>
                    <a:pt x="206194" y="498753"/>
                    <a:pt x="195637" y="494648"/>
                    <a:pt x="186840" y="498753"/>
                  </a:cubicBezTo>
                  <a:lnTo>
                    <a:pt x="102977" y="537462"/>
                  </a:lnTo>
                  <a:lnTo>
                    <a:pt x="50782" y="562096"/>
                  </a:lnTo>
                  <a:lnTo>
                    <a:pt x="37880" y="567961"/>
                  </a:lnTo>
                  <a:cubicBezTo>
                    <a:pt x="29083" y="572066"/>
                    <a:pt x="24978" y="582623"/>
                    <a:pt x="29083" y="592007"/>
                  </a:cubicBezTo>
                  <a:close/>
                </a:path>
              </a:pathLst>
            </a:custGeom>
            <a:grpFill/>
            <a:ln w="5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04" name="任意多边形: 形状 203">
            <a:extLst>
              <a:ext uri="{FF2B5EF4-FFF2-40B4-BE49-F238E27FC236}">
                <a16:creationId xmlns:a16="http://schemas.microsoft.com/office/drawing/2014/main" id="{3E19C16B-C353-E812-B3EE-D25566B37E09}"/>
              </a:ext>
            </a:extLst>
          </p:cNvPr>
          <p:cNvSpPr/>
          <p:nvPr/>
        </p:nvSpPr>
        <p:spPr>
          <a:xfrm>
            <a:off x="10359005" y="3194775"/>
            <a:ext cx="815970" cy="1119895"/>
          </a:xfrm>
          <a:custGeom>
            <a:avLst/>
            <a:gdLst>
              <a:gd name="connsiteX0" fmla="*/ 119051 w 500836"/>
              <a:gd name="connsiteY0" fmla="*/ 463339 h 687383"/>
              <a:gd name="connsiteX1" fmla="*/ 119051 w 500836"/>
              <a:gd name="connsiteY1" fmla="*/ 463339 h 687383"/>
              <a:gd name="connsiteX2" fmla="*/ 248072 w 500836"/>
              <a:gd name="connsiteY2" fmla="*/ 75073 h 687383"/>
              <a:gd name="connsiteX3" fmla="*/ 252764 w 500836"/>
              <a:gd name="connsiteY3" fmla="*/ 356008 h 687383"/>
              <a:gd name="connsiteX4" fmla="*/ 248072 w 500836"/>
              <a:gd name="connsiteY4" fmla="*/ 75073 h 687383"/>
              <a:gd name="connsiteX5" fmla="*/ 286192 w 500836"/>
              <a:gd name="connsiteY5" fmla="*/ 665096 h 687383"/>
              <a:gd name="connsiteX6" fmla="*/ 196464 w 500836"/>
              <a:gd name="connsiteY6" fmla="*/ 665096 h 687383"/>
              <a:gd name="connsiteX7" fmla="*/ 241621 w 500836"/>
              <a:gd name="connsiteY7" fmla="*/ 687384 h 687383"/>
              <a:gd name="connsiteX8" fmla="*/ 286192 w 500836"/>
              <a:gd name="connsiteY8" fmla="*/ 665096 h 687383"/>
              <a:gd name="connsiteX9" fmla="*/ 336628 w 500836"/>
              <a:gd name="connsiteY9" fmla="*/ 609378 h 687383"/>
              <a:gd name="connsiteX10" fmla="*/ 152479 w 500836"/>
              <a:gd name="connsiteY10" fmla="*/ 609378 h 687383"/>
              <a:gd name="connsiteX11" fmla="*/ 139577 w 500836"/>
              <a:gd name="connsiteY11" fmla="*/ 622868 h 687383"/>
              <a:gd name="connsiteX12" fmla="*/ 139577 w 500836"/>
              <a:gd name="connsiteY12" fmla="*/ 632839 h 687383"/>
              <a:gd name="connsiteX13" fmla="*/ 152479 w 500836"/>
              <a:gd name="connsiteY13" fmla="*/ 646328 h 687383"/>
              <a:gd name="connsiteX14" fmla="*/ 336628 w 500836"/>
              <a:gd name="connsiteY14" fmla="*/ 646328 h 687383"/>
              <a:gd name="connsiteX15" fmla="*/ 350116 w 500836"/>
              <a:gd name="connsiteY15" fmla="*/ 632839 h 687383"/>
              <a:gd name="connsiteX16" fmla="*/ 350116 w 500836"/>
              <a:gd name="connsiteY16" fmla="*/ 622868 h 687383"/>
              <a:gd name="connsiteX17" fmla="*/ 336628 w 500836"/>
              <a:gd name="connsiteY17" fmla="*/ 609378 h 687383"/>
              <a:gd name="connsiteX18" fmla="*/ 336628 w 500836"/>
              <a:gd name="connsiteY18" fmla="*/ 552488 h 687383"/>
              <a:gd name="connsiteX19" fmla="*/ 152479 w 500836"/>
              <a:gd name="connsiteY19" fmla="*/ 552488 h 687383"/>
              <a:gd name="connsiteX20" fmla="*/ 139577 w 500836"/>
              <a:gd name="connsiteY20" fmla="*/ 565977 h 687383"/>
              <a:gd name="connsiteX21" fmla="*/ 139577 w 500836"/>
              <a:gd name="connsiteY21" fmla="*/ 575948 h 687383"/>
              <a:gd name="connsiteX22" fmla="*/ 152479 w 500836"/>
              <a:gd name="connsiteY22" fmla="*/ 589437 h 687383"/>
              <a:gd name="connsiteX23" fmla="*/ 336628 w 500836"/>
              <a:gd name="connsiteY23" fmla="*/ 589437 h 687383"/>
              <a:gd name="connsiteX24" fmla="*/ 350116 w 500836"/>
              <a:gd name="connsiteY24" fmla="*/ 575948 h 687383"/>
              <a:gd name="connsiteX25" fmla="*/ 350116 w 500836"/>
              <a:gd name="connsiteY25" fmla="*/ 565977 h 687383"/>
              <a:gd name="connsiteX26" fmla="*/ 336628 w 500836"/>
              <a:gd name="connsiteY26" fmla="*/ 552488 h 687383"/>
              <a:gd name="connsiteX27" fmla="*/ 500836 w 500836"/>
              <a:gd name="connsiteY27" fmla="*/ 250438 h 687383"/>
              <a:gd name="connsiteX28" fmla="*/ 250418 w 500836"/>
              <a:gd name="connsiteY28" fmla="*/ 0 h 687383"/>
              <a:gd name="connsiteX29" fmla="*/ 0 w 500836"/>
              <a:gd name="connsiteY29" fmla="*/ 250438 h 687383"/>
              <a:gd name="connsiteX30" fmla="*/ 119051 w 500836"/>
              <a:gd name="connsiteY30" fmla="*/ 463339 h 687383"/>
              <a:gd name="connsiteX31" fmla="*/ 119051 w 500836"/>
              <a:gd name="connsiteY31" fmla="*/ 533133 h 687383"/>
              <a:gd name="connsiteX32" fmla="*/ 198223 w 500836"/>
              <a:gd name="connsiteY32" fmla="*/ 533133 h 687383"/>
              <a:gd name="connsiteX33" fmla="*/ 198223 w 500836"/>
              <a:gd name="connsiteY33" fmla="*/ 454541 h 687383"/>
              <a:gd name="connsiteX34" fmla="*/ 40466 w 500836"/>
              <a:gd name="connsiteY34" fmla="*/ 253957 h 687383"/>
              <a:gd name="connsiteX35" fmla="*/ 235757 w 500836"/>
              <a:gd name="connsiteY35" fmla="*/ 443984 h 687383"/>
              <a:gd name="connsiteX36" fmla="*/ 235757 w 500836"/>
              <a:gd name="connsiteY36" fmla="*/ 443984 h 687383"/>
              <a:gd name="connsiteX37" fmla="*/ 235757 w 500836"/>
              <a:gd name="connsiteY37" fmla="*/ 533133 h 687383"/>
              <a:gd name="connsiteX38" fmla="*/ 270944 w 500836"/>
              <a:gd name="connsiteY38" fmla="*/ 533133 h 687383"/>
              <a:gd name="connsiteX39" fmla="*/ 270944 w 500836"/>
              <a:gd name="connsiteY39" fmla="*/ 443984 h 687383"/>
              <a:gd name="connsiteX40" fmla="*/ 270944 w 500836"/>
              <a:gd name="connsiteY40" fmla="*/ 443984 h 687383"/>
              <a:gd name="connsiteX41" fmla="*/ 464476 w 500836"/>
              <a:gd name="connsiteY41" fmla="*/ 254543 h 687383"/>
              <a:gd name="connsiteX42" fmla="*/ 308478 w 500836"/>
              <a:gd name="connsiteY42" fmla="*/ 453955 h 687383"/>
              <a:gd name="connsiteX43" fmla="*/ 308478 w 500836"/>
              <a:gd name="connsiteY43" fmla="*/ 533133 h 687383"/>
              <a:gd name="connsiteX44" fmla="*/ 377093 w 500836"/>
              <a:gd name="connsiteY44" fmla="*/ 533133 h 687383"/>
              <a:gd name="connsiteX45" fmla="*/ 377093 w 500836"/>
              <a:gd name="connsiteY45" fmla="*/ 466271 h 687383"/>
              <a:gd name="connsiteX46" fmla="*/ 500836 w 500836"/>
              <a:gd name="connsiteY46" fmla="*/ 250438 h 687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500836" h="687383">
                <a:moveTo>
                  <a:pt x="119051" y="463339"/>
                </a:moveTo>
                <a:lnTo>
                  <a:pt x="119051" y="463339"/>
                </a:lnTo>
                <a:close/>
                <a:moveTo>
                  <a:pt x="248072" y="75073"/>
                </a:moveTo>
                <a:cubicBezTo>
                  <a:pt x="319034" y="136656"/>
                  <a:pt x="333109" y="285628"/>
                  <a:pt x="252764" y="356008"/>
                </a:cubicBezTo>
                <a:cubicBezTo>
                  <a:pt x="245726" y="362460"/>
                  <a:pt x="121984" y="215834"/>
                  <a:pt x="248072" y="75073"/>
                </a:cubicBezTo>
                <a:close/>
                <a:moveTo>
                  <a:pt x="286192" y="665096"/>
                </a:moveTo>
                <a:lnTo>
                  <a:pt x="196464" y="665096"/>
                </a:lnTo>
                <a:cubicBezTo>
                  <a:pt x="196464" y="677413"/>
                  <a:pt x="216403" y="687384"/>
                  <a:pt x="241621" y="687384"/>
                </a:cubicBezTo>
                <a:cubicBezTo>
                  <a:pt x="266252" y="687384"/>
                  <a:pt x="286192" y="677413"/>
                  <a:pt x="286192" y="665096"/>
                </a:cubicBezTo>
                <a:close/>
                <a:moveTo>
                  <a:pt x="336628" y="609378"/>
                </a:moveTo>
                <a:lnTo>
                  <a:pt x="152479" y="609378"/>
                </a:lnTo>
                <a:cubicBezTo>
                  <a:pt x="145442" y="609378"/>
                  <a:pt x="139577" y="615244"/>
                  <a:pt x="139577" y="622868"/>
                </a:cubicBezTo>
                <a:lnTo>
                  <a:pt x="139577" y="632839"/>
                </a:lnTo>
                <a:cubicBezTo>
                  <a:pt x="139577" y="639877"/>
                  <a:pt x="145442" y="646328"/>
                  <a:pt x="152479" y="646328"/>
                </a:cubicBezTo>
                <a:lnTo>
                  <a:pt x="336628" y="646328"/>
                </a:lnTo>
                <a:cubicBezTo>
                  <a:pt x="343665" y="646328"/>
                  <a:pt x="350116" y="639877"/>
                  <a:pt x="350116" y="632839"/>
                </a:cubicBezTo>
                <a:lnTo>
                  <a:pt x="350116" y="622868"/>
                </a:lnTo>
                <a:cubicBezTo>
                  <a:pt x="350116" y="615244"/>
                  <a:pt x="343665" y="609378"/>
                  <a:pt x="336628" y="609378"/>
                </a:cubicBezTo>
                <a:close/>
                <a:moveTo>
                  <a:pt x="336628" y="552488"/>
                </a:moveTo>
                <a:lnTo>
                  <a:pt x="152479" y="552488"/>
                </a:lnTo>
                <a:cubicBezTo>
                  <a:pt x="145442" y="552488"/>
                  <a:pt x="139577" y="558939"/>
                  <a:pt x="139577" y="565977"/>
                </a:cubicBezTo>
                <a:lnTo>
                  <a:pt x="139577" y="575948"/>
                </a:lnTo>
                <a:cubicBezTo>
                  <a:pt x="139577" y="583572"/>
                  <a:pt x="145442" y="589437"/>
                  <a:pt x="152479" y="589437"/>
                </a:cubicBezTo>
                <a:lnTo>
                  <a:pt x="336628" y="589437"/>
                </a:lnTo>
                <a:cubicBezTo>
                  <a:pt x="344252" y="589437"/>
                  <a:pt x="350116" y="583572"/>
                  <a:pt x="350116" y="575948"/>
                </a:cubicBezTo>
                <a:lnTo>
                  <a:pt x="350116" y="565977"/>
                </a:lnTo>
                <a:cubicBezTo>
                  <a:pt x="350116" y="558939"/>
                  <a:pt x="344252" y="552488"/>
                  <a:pt x="336628" y="552488"/>
                </a:cubicBezTo>
                <a:close/>
                <a:moveTo>
                  <a:pt x="500836" y="250438"/>
                </a:moveTo>
                <a:cubicBezTo>
                  <a:pt x="500836" y="112022"/>
                  <a:pt x="388822" y="0"/>
                  <a:pt x="250418" y="0"/>
                </a:cubicBezTo>
                <a:cubicBezTo>
                  <a:pt x="112014" y="0"/>
                  <a:pt x="0" y="112022"/>
                  <a:pt x="0" y="250438"/>
                </a:cubicBezTo>
                <a:cubicBezTo>
                  <a:pt x="0" y="340173"/>
                  <a:pt x="47503" y="419351"/>
                  <a:pt x="119051" y="463339"/>
                </a:cubicBezTo>
                <a:lnTo>
                  <a:pt x="119051" y="533133"/>
                </a:lnTo>
                <a:lnTo>
                  <a:pt x="198223" y="533133"/>
                </a:lnTo>
                <a:lnTo>
                  <a:pt x="198223" y="454541"/>
                </a:lnTo>
                <a:cubicBezTo>
                  <a:pt x="142510" y="440465"/>
                  <a:pt x="42812" y="390026"/>
                  <a:pt x="40466" y="253957"/>
                </a:cubicBezTo>
                <a:cubicBezTo>
                  <a:pt x="130780" y="251024"/>
                  <a:pt x="236929" y="342519"/>
                  <a:pt x="235757" y="443984"/>
                </a:cubicBezTo>
                <a:lnTo>
                  <a:pt x="235757" y="443984"/>
                </a:lnTo>
                <a:lnTo>
                  <a:pt x="235757" y="533133"/>
                </a:lnTo>
                <a:lnTo>
                  <a:pt x="270944" y="533133"/>
                </a:lnTo>
                <a:lnTo>
                  <a:pt x="270944" y="443984"/>
                </a:lnTo>
                <a:lnTo>
                  <a:pt x="270944" y="443984"/>
                </a:lnTo>
                <a:cubicBezTo>
                  <a:pt x="269185" y="343105"/>
                  <a:pt x="375334" y="251611"/>
                  <a:pt x="464476" y="254543"/>
                </a:cubicBezTo>
                <a:cubicBezTo>
                  <a:pt x="462130" y="390026"/>
                  <a:pt x="363605" y="439879"/>
                  <a:pt x="308478" y="453955"/>
                </a:cubicBezTo>
                <a:lnTo>
                  <a:pt x="308478" y="533133"/>
                </a:lnTo>
                <a:lnTo>
                  <a:pt x="377093" y="533133"/>
                </a:lnTo>
                <a:lnTo>
                  <a:pt x="377093" y="466271"/>
                </a:lnTo>
                <a:cubicBezTo>
                  <a:pt x="450987" y="422870"/>
                  <a:pt x="500836" y="342519"/>
                  <a:pt x="500836" y="250438"/>
                </a:cubicBezTo>
                <a:close/>
              </a:path>
            </a:pathLst>
          </a:custGeom>
          <a:solidFill>
            <a:srgbClr val="00B050"/>
          </a:solidFill>
          <a:ln w="58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4" name="任意多边形: 形状 233">
            <a:extLst>
              <a:ext uri="{FF2B5EF4-FFF2-40B4-BE49-F238E27FC236}">
                <a16:creationId xmlns:a16="http://schemas.microsoft.com/office/drawing/2014/main" id="{B35FF7E4-C275-75D6-B329-5363EE4C280F}"/>
              </a:ext>
            </a:extLst>
          </p:cNvPr>
          <p:cNvSpPr/>
          <p:nvPr/>
        </p:nvSpPr>
        <p:spPr>
          <a:xfrm>
            <a:off x="1029877" y="5130573"/>
            <a:ext cx="879707" cy="881722"/>
          </a:xfrm>
          <a:custGeom>
            <a:avLst/>
            <a:gdLst>
              <a:gd name="connsiteX0" fmla="*/ 299721 w 439053"/>
              <a:gd name="connsiteY0" fmla="*/ 439726 h 440059"/>
              <a:gd name="connsiteX1" fmla="*/ 299750 w 439053"/>
              <a:gd name="connsiteY1" fmla="*/ 434667 h 440059"/>
              <a:gd name="connsiteX2" fmla="*/ 275994 w 439053"/>
              <a:gd name="connsiteY2" fmla="*/ 378245 h 440059"/>
              <a:gd name="connsiteX3" fmla="*/ 266785 w 439053"/>
              <a:gd name="connsiteY3" fmla="*/ 357937 h 440059"/>
              <a:gd name="connsiteX4" fmla="*/ 255229 w 439053"/>
              <a:gd name="connsiteY4" fmla="*/ 361867 h 440059"/>
              <a:gd name="connsiteX5" fmla="*/ 194201 w 439053"/>
              <a:gd name="connsiteY5" fmla="*/ 396605 h 440059"/>
              <a:gd name="connsiteX6" fmla="*/ 153929 w 439053"/>
              <a:gd name="connsiteY6" fmla="*/ 416676 h 440059"/>
              <a:gd name="connsiteX7" fmla="*/ 153942 w 439053"/>
              <a:gd name="connsiteY7" fmla="*/ 396107 h 440059"/>
              <a:gd name="connsiteX8" fmla="*/ 119124 w 439053"/>
              <a:gd name="connsiteY8" fmla="*/ 394104 h 440059"/>
              <a:gd name="connsiteX9" fmla="*/ 100183 w 439053"/>
              <a:gd name="connsiteY9" fmla="*/ 395430 h 440059"/>
              <a:gd name="connsiteX10" fmla="*/ 102637 w 439053"/>
              <a:gd name="connsiteY10" fmla="*/ 385290 h 440059"/>
              <a:gd name="connsiteX11" fmla="*/ 104208 w 439053"/>
              <a:gd name="connsiteY11" fmla="*/ 369161 h 440059"/>
              <a:gd name="connsiteX12" fmla="*/ 77199 w 439053"/>
              <a:gd name="connsiteY12" fmla="*/ 356869 h 440059"/>
              <a:gd name="connsiteX13" fmla="*/ 59059 w 439053"/>
              <a:gd name="connsiteY13" fmla="*/ 351494 h 440059"/>
              <a:gd name="connsiteX14" fmla="*/ 64837 w 439053"/>
              <a:gd name="connsiteY14" fmla="*/ 344528 h 440059"/>
              <a:gd name="connsiteX15" fmla="*/ 67637 w 439053"/>
              <a:gd name="connsiteY15" fmla="*/ 317906 h 440059"/>
              <a:gd name="connsiteX16" fmla="*/ 19112 w 439053"/>
              <a:gd name="connsiteY16" fmla="*/ 245866 h 440059"/>
              <a:gd name="connsiteX17" fmla="*/ 0 w 439053"/>
              <a:gd name="connsiteY17" fmla="*/ 231045 h 440059"/>
              <a:gd name="connsiteX18" fmla="*/ 110858 w 439053"/>
              <a:gd name="connsiteY18" fmla="*/ 216407 h 440059"/>
              <a:gd name="connsiteX19" fmla="*/ 131922 w 439053"/>
              <a:gd name="connsiteY19" fmla="*/ 208170 h 440059"/>
              <a:gd name="connsiteX20" fmla="*/ 127619 w 439053"/>
              <a:gd name="connsiteY20" fmla="*/ 157564 h 440059"/>
              <a:gd name="connsiteX21" fmla="*/ 122472 w 439053"/>
              <a:gd name="connsiteY21" fmla="*/ 138502 h 440059"/>
              <a:gd name="connsiteX22" fmla="*/ 129421 w 439053"/>
              <a:gd name="connsiteY22" fmla="*/ 131220 h 440059"/>
              <a:gd name="connsiteX23" fmla="*/ 146805 w 439053"/>
              <a:gd name="connsiteY23" fmla="*/ 130609 h 440059"/>
              <a:gd name="connsiteX24" fmla="*/ 144188 w 439053"/>
              <a:gd name="connsiteY24" fmla="*/ 125313 h 440059"/>
              <a:gd name="connsiteX25" fmla="*/ 140749 w 439053"/>
              <a:gd name="connsiteY25" fmla="*/ 104291 h 440059"/>
              <a:gd name="connsiteX26" fmla="*/ 149614 w 439053"/>
              <a:gd name="connsiteY26" fmla="*/ 39732 h 440059"/>
              <a:gd name="connsiteX27" fmla="*/ 160546 w 439053"/>
              <a:gd name="connsiteY27" fmla="*/ 0 h 440059"/>
              <a:gd name="connsiteX28" fmla="*/ 170856 w 439053"/>
              <a:gd name="connsiteY28" fmla="*/ 19486 h 440059"/>
              <a:gd name="connsiteX29" fmla="*/ 209516 w 439053"/>
              <a:gd name="connsiteY29" fmla="*/ 57356 h 440059"/>
              <a:gd name="connsiteX30" fmla="*/ 225620 w 439053"/>
              <a:gd name="connsiteY30" fmla="*/ 65415 h 440059"/>
              <a:gd name="connsiteX31" fmla="*/ 235170 w 439053"/>
              <a:gd name="connsiteY31" fmla="*/ 59550 h 440059"/>
              <a:gd name="connsiteX32" fmla="*/ 242971 w 439053"/>
              <a:gd name="connsiteY32" fmla="*/ 74832 h 440059"/>
              <a:gd name="connsiteX33" fmla="*/ 252338 w 439053"/>
              <a:gd name="connsiteY33" fmla="*/ 91447 h 440059"/>
              <a:gd name="connsiteX34" fmla="*/ 296190 w 439053"/>
              <a:gd name="connsiteY34" fmla="*/ 150066 h 440059"/>
              <a:gd name="connsiteX35" fmla="*/ 314380 w 439053"/>
              <a:gd name="connsiteY35" fmla="*/ 162087 h 440059"/>
              <a:gd name="connsiteX36" fmla="*/ 359673 w 439053"/>
              <a:gd name="connsiteY36" fmla="*/ 115909 h 440059"/>
              <a:gd name="connsiteX37" fmla="*/ 412144 w 439053"/>
              <a:gd name="connsiteY37" fmla="*/ 74105 h 440059"/>
              <a:gd name="connsiteX38" fmla="*/ 413632 w 439053"/>
              <a:gd name="connsiteY38" fmla="*/ 122713 h 440059"/>
              <a:gd name="connsiteX39" fmla="*/ 413270 w 439053"/>
              <a:gd name="connsiteY39" fmla="*/ 170279 h 440059"/>
              <a:gd name="connsiteX40" fmla="*/ 409557 w 439053"/>
              <a:gd name="connsiteY40" fmla="*/ 191717 h 440059"/>
              <a:gd name="connsiteX41" fmla="*/ 406599 w 439053"/>
              <a:gd name="connsiteY41" fmla="*/ 200411 h 440059"/>
              <a:gd name="connsiteX42" fmla="*/ 409565 w 439053"/>
              <a:gd name="connsiteY42" fmla="*/ 202334 h 440059"/>
              <a:gd name="connsiteX43" fmla="*/ 426156 w 439053"/>
              <a:gd name="connsiteY43" fmla="*/ 198774 h 440059"/>
              <a:gd name="connsiteX44" fmla="*/ 422949 w 439053"/>
              <a:gd name="connsiteY44" fmla="*/ 214496 h 440059"/>
              <a:gd name="connsiteX45" fmla="*/ 412793 w 439053"/>
              <a:gd name="connsiteY45" fmla="*/ 251324 h 440059"/>
              <a:gd name="connsiteX46" fmla="*/ 414894 w 439053"/>
              <a:gd name="connsiteY46" fmla="*/ 257144 h 440059"/>
              <a:gd name="connsiteX47" fmla="*/ 439053 w 439053"/>
              <a:gd name="connsiteY47" fmla="*/ 263408 h 440059"/>
              <a:gd name="connsiteX48" fmla="*/ 400962 w 439053"/>
              <a:gd name="connsiteY48" fmla="*/ 314658 h 440059"/>
              <a:gd name="connsiteX49" fmla="*/ 422263 w 439053"/>
              <a:gd name="connsiteY49" fmla="*/ 330468 h 440059"/>
              <a:gd name="connsiteX50" fmla="*/ 287247 w 439053"/>
              <a:gd name="connsiteY50" fmla="*/ 354992 h 440059"/>
              <a:gd name="connsiteX51" fmla="*/ 277232 w 439053"/>
              <a:gd name="connsiteY51" fmla="*/ 355428 h 440059"/>
              <a:gd name="connsiteX52" fmla="*/ 277008 w 439053"/>
              <a:gd name="connsiteY52" fmla="*/ 363399 h 440059"/>
              <a:gd name="connsiteX53" fmla="*/ 308427 w 439053"/>
              <a:gd name="connsiteY53" fmla="*/ 434214 h 440059"/>
              <a:gd name="connsiteX54" fmla="*/ 299721 w 439053"/>
              <a:gd name="connsiteY54" fmla="*/ 439726 h 440059"/>
              <a:gd name="connsiteX55" fmla="*/ 299721 w 439053"/>
              <a:gd name="connsiteY55" fmla="*/ 439726 h 440059"/>
              <a:gd name="connsiteX56" fmla="*/ 299721 w 439053"/>
              <a:gd name="connsiteY56" fmla="*/ 439726 h 440059"/>
              <a:gd name="connsiteX57" fmla="*/ 299721 w 439053"/>
              <a:gd name="connsiteY57" fmla="*/ 439726 h 440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439053" h="440059">
                <a:moveTo>
                  <a:pt x="299721" y="439726"/>
                </a:moveTo>
                <a:cubicBezTo>
                  <a:pt x="299638" y="439481"/>
                  <a:pt x="299650" y="437205"/>
                  <a:pt x="299750" y="434667"/>
                </a:cubicBezTo>
                <a:cubicBezTo>
                  <a:pt x="294794" y="415198"/>
                  <a:pt x="283903" y="396879"/>
                  <a:pt x="275994" y="378245"/>
                </a:cubicBezTo>
                <a:cubicBezTo>
                  <a:pt x="271574" y="367611"/>
                  <a:pt x="267429" y="358473"/>
                  <a:pt x="266785" y="357937"/>
                </a:cubicBezTo>
                <a:cubicBezTo>
                  <a:pt x="266000" y="357281"/>
                  <a:pt x="262170" y="358585"/>
                  <a:pt x="255229" y="361867"/>
                </a:cubicBezTo>
                <a:cubicBezTo>
                  <a:pt x="213462" y="381610"/>
                  <a:pt x="210201" y="383466"/>
                  <a:pt x="194201" y="396605"/>
                </a:cubicBezTo>
                <a:cubicBezTo>
                  <a:pt x="182296" y="405075"/>
                  <a:pt x="153929" y="416676"/>
                  <a:pt x="153929" y="416676"/>
                </a:cubicBezTo>
                <a:cubicBezTo>
                  <a:pt x="153929" y="416676"/>
                  <a:pt x="159881" y="405229"/>
                  <a:pt x="153942" y="396107"/>
                </a:cubicBezTo>
                <a:cubicBezTo>
                  <a:pt x="150482" y="392842"/>
                  <a:pt x="137031" y="392065"/>
                  <a:pt x="119124" y="394104"/>
                </a:cubicBezTo>
                <a:cubicBezTo>
                  <a:pt x="109475" y="395201"/>
                  <a:pt x="100951" y="395795"/>
                  <a:pt x="100183" y="395430"/>
                </a:cubicBezTo>
                <a:cubicBezTo>
                  <a:pt x="99331" y="395023"/>
                  <a:pt x="100295" y="391051"/>
                  <a:pt x="102637" y="385290"/>
                </a:cubicBezTo>
                <a:cubicBezTo>
                  <a:pt x="106334" y="376206"/>
                  <a:pt x="106530" y="374187"/>
                  <a:pt x="104208" y="369161"/>
                </a:cubicBezTo>
                <a:cubicBezTo>
                  <a:pt x="102127" y="364658"/>
                  <a:pt x="94712" y="361281"/>
                  <a:pt x="77199" y="356869"/>
                </a:cubicBezTo>
                <a:cubicBezTo>
                  <a:pt x="67388" y="354398"/>
                  <a:pt x="59226" y="351976"/>
                  <a:pt x="59059" y="351494"/>
                </a:cubicBezTo>
                <a:cubicBezTo>
                  <a:pt x="58893" y="351013"/>
                  <a:pt x="61493" y="347876"/>
                  <a:pt x="64837" y="344528"/>
                </a:cubicBezTo>
                <a:cubicBezTo>
                  <a:pt x="76256" y="333097"/>
                  <a:pt x="76576" y="330036"/>
                  <a:pt x="67637" y="317906"/>
                </a:cubicBezTo>
                <a:cubicBezTo>
                  <a:pt x="50893" y="294333"/>
                  <a:pt x="36662" y="268849"/>
                  <a:pt x="19112" y="245866"/>
                </a:cubicBezTo>
                <a:cubicBezTo>
                  <a:pt x="14078" y="239336"/>
                  <a:pt x="5180" y="237197"/>
                  <a:pt x="0" y="231045"/>
                </a:cubicBezTo>
                <a:cubicBezTo>
                  <a:pt x="31358" y="212016"/>
                  <a:pt x="74973" y="209844"/>
                  <a:pt x="110858" y="216407"/>
                </a:cubicBezTo>
                <a:cubicBezTo>
                  <a:pt x="130252" y="221566"/>
                  <a:pt x="134685" y="219834"/>
                  <a:pt x="131922" y="208170"/>
                </a:cubicBezTo>
                <a:cubicBezTo>
                  <a:pt x="128238" y="191488"/>
                  <a:pt x="129766" y="174445"/>
                  <a:pt x="127619" y="157564"/>
                </a:cubicBezTo>
                <a:cubicBezTo>
                  <a:pt x="125870" y="145218"/>
                  <a:pt x="125147" y="142527"/>
                  <a:pt x="122472" y="138502"/>
                </a:cubicBezTo>
                <a:cubicBezTo>
                  <a:pt x="116287" y="129185"/>
                  <a:pt x="116798" y="128649"/>
                  <a:pt x="129421" y="131220"/>
                </a:cubicBezTo>
                <a:cubicBezTo>
                  <a:pt x="138007" y="132969"/>
                  <a:pt x="145904" y="132690"/>
                  <a:pt x="146805" y="130609"/>
                </a:cubicBezTo>
                <a:cubicBezTo>
                  <a:pt x="147042" y="130065"/>
                  <a:pt x="145862" y="127681"/>
                  <a:pt x="144188" y="125313"/>
                </a:cubicBezTo>
                <a:cubicBezTo>
                  <a:pt x="141339" y="121280"/>
                  <a:pt x="141119" y="119938"/>
                  <a:pt x="140749" y="104291"/>
                </a:cubicBezTo>
                <a:cubicBezTo>
                  <a:pt x="140143" y="82433"/>
                  <a:pt x="146170" y="61194"/>
                  <a:pt x="149614" y="39732"/>
                </a:cubicBezTo>
                <a:cubicBezTo>
                  <a:pt x="153298" y="16296"/>
                  <a:pt x="157448" y="1217"/>
                  <a:pt x="160546" y="0"/>
                </a:cubicBezTo>
                <a:cubicBezTo>
                  <a:pt x="164995" y="5051"/>
                  <a:pt x="166943" y="13359"/>
                  <a:pt x="170856" y="19486"/>
                </a:cubicBezTo>
                <a:cubicBezTo>
                  <a:pt x="177614" y="29210"/>
                  <a:pt x="195850" y="47076"/>
                  <a:pt x="209516" y="57356"/>
                </a:cubicBezTo>
                <a:cubicBezTo>
                  <a:pt x="221072" y="66054"/>
                  <a:pt x="222360" y="66694"/>
                  <a:pt x="225620" y="65415"/>
                </a:cubicBezTo>
                <a:cubicBezTo>
                  <a:pt x="229670" y="64684"/>
                  <a:pt x="231344" y="57086"/>
                  <a:pt x="235170" y="59550"/>
                </a:cubicBezTo>
                <a:cubicBezTo>
                  <a:pt x="236404" y="60422"/>
                  <a:pt x="239648" y="66777"/>
                  <a:pt x="242971" y="74832"/>
                </a:cubicBezTo>
                <a:cubicBezTo>
                  <a:pt x="247631" y="86138"/>
                  <a:pt x="249318" y="89129"/>
                  <a:pt x="252338" y="91447"/>
                </a:cubicBezTo>
                <a:cubicBezTo>
                  <a:pt x="270112" y="107356"/>
                  <a:pt x="287724" y="127428"/>
                  <a:pt x="296190" y="150066"/>
                </a:cubicBezTo>
                <a:cubicBezTo>
                  <a:pt x="304398" y="172904"/>
                  <a:pt x="305702" y="173764"/>
                  <a:pt x="314380" y="162087"/>
                </a:cubicBezTo>
                <a:cubicBezTo>
                  <a:pt x="327489" y="144633"/>
                  <a:pt x="342152" y="129023"/>
                  <a:pt x="359673" y="115909"/>
                </a:cubicBezTo>
                <a:cubicBezTo>
                  <a:pt x="396439" y="89362"/>
                  <a:pt x="404497" y="82944"/>
                  <a:pt x="412144" y="74105"/>
                </a:cubicBezTo>
                <a:cubicBezTo>
                  <a:pt x="418704" y="85445"/>
                  <a:pt x="413840" y="109155"/>
                  <a:pt x="413632" y="122713"/>
                </a:cubicBezTo>
                <a:cubicBezTo>
                  <a:pt x="414109" y="136524"/>
                  <a:pt x="414010" y="149779"/>
                  <a:pt x="413270" y="170279"/>
                </a:cubicBezTo>
                <a:cubicBezTo>
                  <a:pt x="412909" y="180306"/>
                  <a:pt x="411949" y="185839"/>
                  <a:pt x="409557" y="191717"/>
                </a:cubicBezTo>
                <a:cubicBezTo>
                  <a:pt x="407783" y="196074"/>
                  <a:pt x="406454" y="199987"/>
                  <a:pt x="406599" y="200411"/>
                </a:cubicBezTo>
                <a:cubicBezTo>
                  <a:pt x="406749" y="200834"/>
                  <a:pt x="408082" y="201698"/>
                  <a:pt x="409565" y="202334"/>
                </a:cubicBezTo>
                <a:cubicBezTo>
                  <a:pt x="415356" y="203792"/>
                  <a:pt x="420548" y="199306"/>
                  <a:pt x="426156" y="198774"/>
                </a:cubicBezTo>
                <a:cubicBezTo>
                  <a:pt x="426775" y="200556"/>
                  <a:pt x="425104" y="208735"/>
                  <a:pt x="422949" y="214496"/>
                </a:cubicBezTo>
                <a:cubicBezTo>
                  <a:pt x="418542" y="226264"/>
                  <a:pt x="412726" y="247362"/>
                  <a:pt x="412793" y="251324"/>
                </a:cubicBezTo>
                <a:cubicBezTo>
                  <a:pt x="412838" y="254041"/>
                  <a:pt x="413474" y="255806"/>
                  <a:pt x="414894" y="257144"/>
                </a:cubicBezTo>
                <a:cubicBezTo>
                  <a:pt x="421574" y="263325"/>
                  <a:pt x="439053" y="263408"/>
                  <a:pt x="439053" y="263408"/>
                </a:cubicBezTo>
                <a:cubicBezTo>
                  <a:pt x="432860" y="281635"/>
                  <a:pt x="398665" y="294803"/>
                  <a:pt x="400962" y="314658"/>
                </a:cubicBezTo>
                <a:cubicBezTo>
                  <a:pt x="403338" y="324445"/>
                  <a:pt x="422263" y="330468"/>
                  <a:pt x="422263" y="330468"/>
                </a:cubicBezTo>
                <a:cubicBezTo>
                  <a:pt x="382902" y="350776"/>
                  <a:pt x="333384" y="360159"/>
                  <a:pt x="287247" y="354992"/>
                </a:cubicBezTo>
                <a:cubicBezTo>
                  <a:pt x="283189" y="354664"/>
                  <a:pt x="278681" y="354859"/>
                  <a:pt x="277232" y="355428"/>
                </a:cubicBezTo>
                <a:cubicBezTo>
                  <a:pt x="274756" y="356400"/>
                  <a:pt x="274744" y="356878"/>
                  <a:pt x="277008" y="363399"/>
                </a:cubicBezTo>
                <a:cubicBezTo>
                  <a:pt x="279953" y="380343"/>
                  <a:pt x="310674" y="421582"/>
                  <a:pt x="308427" y="434214"/>
                </a:cubicBezTo>
                <a:cubicBezTo>
                  <a:pt x="307464" y="436781"/>
                  <a:pt x="300273" y="441325"/>
                  <a:pt x="299721" y="439726"/>
                </a:cubicBezTo>
                <a:lnTo>
                  <a:pt x="299721" y="439726"/>
                </a:lnTo>
                <a:lnTo>
                  <a:pt x="299721" y="439726"/>
                </a:lnTo>
                <a:lnTo>
                  <a:pt x="299721" y="439726"/>
                </a:lnTo>
                <a:close/>
              </a:path>
            </a:pathLst>
          </a:custGeom>
          <a:solidFill>
            <a:srgbClr val="00B050"/>
          </a:solidFill>
          <a:ln w="415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35" name="图形 3">
            <a:extLst>
              <a:ext uri="{FF2B5EF4-FFF2-40B4-BE49-F238E27FC236}">
                <a16:creationId xmlns:a16="http://schemas.microsoft.com/office/drawing/2014/main" id="{7DB7E227-DBE0-4B84-AEB9-6D08F51D4D8B}"/>
              </a:ext>
            </a:extLst>
          </p:cNvPr>
          <p:cNvGrpSpPr/>
          <p:nvPr/>
        </p:nvGrpSpPr>
        <p:grpSpPr>
          <a:xfrm>
            <a:off x="10415898" y="5122360"/>
            <a:ext cx="901039" cy="878340"/>
            <a:chOff x="1515873" y="6638281"/>
            <a:chExt cx="449700" cy="438371"/>
          </a:xfrm>
          <a:solidFill>
            <a:srgbClr val="00B050"/>
          </a:solidFill>
        </p:grpSpPr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EFE7294F-F8F1-76FB-11E2-6CA53046A1EA}"/>
                </a:ext>
              </a:extLst>
            </p:cNvPr>
            <p:cNvSpPr/>
            <p:nvPr/>
          </p:nvSpPr>
          <p:spPr>
            <a:xfrm>
              <a:off x="1515873" y="6638281"/>
              <a:ext cx="449700" cy="438371"/>
            </a:xfrm>
            <a:custGeom>
              <a:avLst/>
              <a:gdLst>
                <a:gd name="connsiteX0" fmla="*/ 308843 w 449700"/>
                <a:gd name="connsiteY0" fmla="*/ 0 h 438371"/>
                <a:gd name="connsiteX1" fmla="*/ 289245 w 449700"/>
                <a:gd name="connsiteY1" fmla="*/ 108 h 438371"/>
                <a:gd name="connsiteX2" fmla="*/ 291139 w 449700"/>
                <a:gd name="connsiteY2" fmla="*/ 60854 h 438371"/>
                <a:gd name="connsiteX3" fmla="*/ 227307 w 449700"/>
                <a:gd name="connsiteY3" fmla="*/ 18136 h 438371"/>
                <a:gd name="connsiteX4" fmla="*/ 228445 w 449700"/>
                <a:gd name="connsiteY4" fmla="*/ 51973 h 438371"/>
                <a:gd name="connsiteX5" fmla="*/ 433147 w 449700"/>
                <a:gd name="connsiteY5" fmla="*/ 187750 h 438371"/>
                <a:gd name="connsiteX6" fmla="*/ 447818 w 449700"/>
                <a:gd name="connsiteY6" fmla="*/ 165605 h 438371"/>
                <a:gd name="connsiteX7" fmla="*/ 311182 w 449700"/>
                <a:gd name="connsiteY7" fmla="*/ 74233 h 438371"/>
                <a:gd name="connsiteX8" fmla="*/ 308847 w 449700"/>
                <a:gd name="connsiteY8" fmla="*/ 4 h 438371"/>
                <a:gd name="connsiteX9" fmla="*/ 308843 w 449700"/>
                <a:gd name="connsiteY9" fmla="*/ 0 h 438371"/>
                <a:gd name="connsiteX10" fmla="*/ 308843 w 449700"/>
                <a:gd name="connsiteY10" fmla="*/ 0 h 438371"/>
                <a:gd name="connsiteX11" fmla="*/ 221301 w 449700"/>
                <a:gd name="connsiteY11" fmla="*/ 17762 h 438371"/>
                <a:gd name="connsiteX12" fmla="*/ 1658 w 449700"/>
                <a:gd name="connsiteY12" fmla="*/ 166050 h 438371"/>
                <a:gd name="connsiteX13" fmla="*/ 16329 w 449700"/>
                <a:gd name="connsiteY13" fmla="*/ 188194 h 438371"/>
                <a:gd name="connsiteX14" fmla="*/ 221845 w 449700"/>
                <a:gd name="connsiteY14" fmla="*/ 52355 h 438371"/>
                <a:gd name="connsiteX15" fmla="*/ 221305 w 449700"/>
                <a:gd name="connsiteY15" fmla="*/ 17762 h 438371"/>
                <a:gd name="connsiteX16" fmla="*/ 221301 w 449700"/>
                <a:gd name="connsiteY16" fmla="*/ 17762 h 438371"/>
                <a:gd name="connsiteX17" fmla="*/ 221301 w 449700"/>
                <a:gd name="connsiteY17" fmla="*/ 17762 h 438371"/>
                <a:gd name="connsiteX18" fmla="*/ 73985 w 449700"/>
                <a:gd name="connsiteY18" fmla="*/ 159657 h 438371"/>
                <a:gd name="connsiteX19" fmla="*/ 49294 w 449700"/>
                <a:gd name="connsiteY19" fmla="*/ 178553 h 438371"/>
                <a:gd name="connsiteX20" fmla="*/ 49294 w 449700"/>
                <a:gd name="connsiteY20" fmla="*/ 421474 h 438371"/>
                <a:gd name="connsiteX21" fmla="*/ 73170 w 449700"/>
                <a:gd name="connsiteY21" fmla="*/ 421474 h 438371"/>
                <a:gd name="connsiteX22" fmla="*/ 73985 w 449700"/>
                <a:gd name="connsiteY22" fmla="*/ 159649 h 438371"/>
                <a:gd name="connsiteX23" fmla="*/ 73985 w 449700"/>
                <a:gd name="connsiteY23" fmla="*/ 159657 h 438371"/>
                <a:gd name="connsiteX24" fmla="*/ 73985 w 449700"/>
                <a:gd name="connsiteY24" fmla="*/ 159657 h 438371"/>
                <a:gd name="connsiteX25" fmla="*/ 375433 w 449700"/>
                <a:gd name="connsiteY25" fmla="*/ 159657 h 438371"/>
                <a:gd name="connsiteX26" fmla="*/ 376248 w 449700"/>
                <a:gd name="connsiteY26" fmla="*/ 421482 h 438371"/>
                <a:gd name="connsiteX27" fmla="*/ 400124 w 449700"/>
                <a:gd name="connsiteY27" fmla="*/ 421482 h 438371"/>
                <a:gd name="connsiteX28" fmla="*/ 400124 w 449700"/>
                <a:gd name="connsiteY28" fmla="*/ 178561 h 438371"/>
                <a:gd name="connsiteX29" fmla="*/ 375438 w 449700"/>
                <a:gd name="connsiteY29" fmla="*/ 159665 h 438371"/>
                <a:gd name="connsiteX30" fmla="*/ 375433 w 449700"/>
                <a:gd name="connsiteY30" fmla="*/ 159657 h 438371"/>
                <a:gd name="connsiteX31" fmla="*/ 375433 w 449700"/>
                <a:gd name="connsiteY31" fmla="*/ 159657 h 438371"/>
                <a:gd name="connsiteX32" fmla="*/ 35711 w 449700"/>
                <a:gd name="connsiteY32" fmla="*/ 426027 h 438371"/>
                <a:gd name="connsiteX33" fmla="*/ 35711 w 449700"/>
                <a:gd name="connsiteY33" fmla="*/ 438372 h 438371"/>
                <a:gd name="connsiteX34" fmla="*/ 413715 w 449700"/>
                <a:gd name="connsiteY34" fmla="*/ 438372 h 438371"/>
                <a:gd name="connsiteX35" fmla="*/ 413715 w 449700"/>
                <a:gd name="connsiteY35" fmla="*/ 426027 h 438371"/>
                <a:gd name="connsiteX36" fmla="*/ 35711 w 449700"/>
                <a:gd name="connsiteY36" fmla="*/ 426027 h 438371"/>
                <a:gd name="connsiteX37" fmla="*/ 35711 w 449700"/>
                <a:gd name="connsiteY37" fmla="*/ 426027 h 438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449700" h="438371">
                  <a:moveTo>
                    <a:pt x="308843" y="0"/>
                  </a:moveTo>
                  <a:lnTo>
                    <a:pt x="289245" y="108"/>
                  </a:lnTo>
                  <a:lnTo>
                    <a:pt x="291139" y="60854"/>
                  </a:lnTo>
                  <a:lnTo>
                    <a:pt x="227307" y="18136"/>
                  </a:lnTo>
                  <a:lnTo>
                    <a:pt x="228445" y="51973"/>
                  </a:lnTo>
                  <a:lnTo>
                    <a:pt x="433147" y="187750"/>
                  </a:lnTo>
                  <a:cubicBezTo>
                    <a:pt x="443519" y="187899"/>
                    <a:pt x="454095" y="185623"/>
                    <a:pt x="447818" y="165605"/>
                  </a:cubicBezTo>
                  <a:lnTo>
                    <a:pt x="311182" y="74233"/>
                  </a:lnTo>
                  <a:lnTo>
                    <a:pt x="308847" y="4"/>
                  </a:lnTo>
                  <a:lnTo>
                    <a:pt x="308843" y="0"/>
                  </a:lnTo>
                  <a:lnTo>
                    <a:pt x="308843" y="0"/>
                  </a:lnTo>
                  <a:close/>
                  <a:moveTo>
                    <a:pt x="221301" y="17762"/>
                  </a:moveTo>
                  <a:lnTo>
                    <a:pt x="1658" y="166050"/>
                  </a:lnTo>
                  <a:cubicBezTo>
                    <a:pt x="-4432" y="184381"/>
                    <a:pt x="7573" y="188468"/>
                    <a:pt x="16329" y="188194"/>
                  </a:cubicBezTo>
                  <a:lnTo>
                    <a:pt x="221845" y="52355"/>
                  </a:lnTo>
                  <a:lnTo>
                    <a:pt x="221305" y="17762"/>
                  </a:lnTo>
                  <a:lnTo>
                    <a:pt x="221301" y="17762"/>
                  </a:lnTo>
                  <a:lnTo>
                    <a:pt x="221301" y="17762"/>
                  </a:lnTo>
                  <a:close/>
                  <a:moveTo>
                    <a:pt x="73985" y="159657"/>
                  </a:moveTo>
                  <a:lnTo>
                    <a:pt x="49294" y="178553"/>
                  </a:lnTo>
                  <a:lnTo>
                    <a:pt x="49294" y="421474"/>
                  </a:lnTo>
                  <a:lnTo>
                    <a:pt x="73170" y="421474"/>
                  </a:lnTo>
                  <a:lnTo>
                    <a:pt x="73985" y="159649"/>
                  </a:lnTo>
                  <a:lnTo>
                    <a:pt x="73985" y="159657"/>
                  </a:lnTo>
                  <a:lnTo>
                    <a:pt x="73985" y="159657"/>
                  </a:lnTo>
                  <a:close/>
                  <a:moveTo>
                    <a:pt x="375433" y="159657"/>
                  </a:moveTo>
                  <a:lnTo>
                    <a:pt x="376248" y="421482"/>
                  </a:lnTo>
                  <a:lnTo>
                    <a:pt x="400124" y="421482"/>
                  </a:lnTo>
                  <a:lnTo>
                    <a:pt x="400124" y="178561"/>
                  </a:lnTo>
                  <a:lnTo>
                    <a:pt x="375438" y="159665"/>
                  </a:lnTo>
                  <a:lnTo>
                    <a:pt x="375433" y="159657"/>
                  </a:lnTo>
                  <a:lnTo>
                    <a:pt x="375433" y="159657"/>
                  </a:lnTo>
                  <a:close/>
                  <a:moveTo>
                    <a:pt x="35711" y="426027"/>
                  </a:moveTo>
                  <a:cubicBezTo>
                    <a:pt x="32371" y="430143"/>
                    <a:pt x="30785" y="434255"/>
                    <a:pt x="35711" y="438372"/>
                  </a:cubicBezTo>
                  <a:lnTo>
                    <a:pt x="413715" y="438372"/>
                  </a:lnTo>
                  <a:cubicBezTo>
                    <a:pt x="416498" y="435186"/>
                    <a:pt x="419086" y="431933"/>
                    <a:pt x="413715" y="426027"/>
                  </a:cubicBezTo>
                  <a:lnTo>
                    <a:pt x="35711" y="426027"/>
                  </a:lnTo>
                  <a:lnTo>
                    <a:pt x="35711" y="426027"/>
                  </a:lnTo>
                  <a:close/>
                </a:path>
              </a:pathLst>
            </a:custGeom>
            <a:grpFill/>
            <a:ln w="4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7F1CADCB-C7EE-48A8-0D5F-2F867381150F}"/>
                </a:ext>
              </a:extLst>
            </p:cNvPr>
            <p:cNvSpPr/>
            <p:nvPr/>
          </p:nvSpPr>
          <p:spPr>
            <a:xfrm>
              <a:off x="1642303" y="6772641"/>
              <a:ext cx="182814" cy="264836"/>
            </a:xfrm>
            <a:custGeom>
              <a:avLst/>
              <a:gdLst>
                <a:gd name="connsiteX0" fmla="*/ 165445 w 182814"/>
                <a:gd name="connsiteY0" fmla="*/ 0 h 264836"/>
                <a:gd name="connsiteX1" fmla="*/ 134865 w 182814"/>
                <a:gd name="connsiteY1" fmla="*/ 77469 h 264836"/>
                <a:gd name="connsiteX2" fmla="*/ 102909 w 182814"/>
                <a:gd name="connsiteY2" fmla="*/ 208885 h 264836"/>
                <a:gd name="connsiteX3" fmla="*/ 99993 w 182814"/>
                <a:gd name="connsiteY3" fmla="*/ 248982 h 264836"/>
                <a:gd name="connsiteX4" fmla="*/ 79016 w 182814"/>
                <a:gd name="connsiteY4" fmla="*/ 222140 h 264836"/>
                <a:gd name="connsiteX5" fmla="*/ 32522 w 182814"/>
                <a:gd name="connsiteY5" fmla="*/ 143378 h 264836"/>
                <a:gd name="connsiteX6" fmla="*/ 6 w 182814"/>
                <a:gd name="connsiteY6" fmla="*/ 98425 h 264836"/>
                <a:gd name="connsiteX7" fmla="*/ 52652 w 182814"/>
                <a:gd name="connsiteY7" fmla="*/ 234838 h 264836"/>
                <a:gd name="connsiteX8" fmla="*/ 77949 w 182814"/>
                <a:gd name="connsiteY8" fmla="*/ 225550 h 264836"/>
                <a:gd name="connsiteX9" fmla="*/ 101817 w 182814"/>
                <a:gd name="connsiteY9" fmla="*/ 264837 h 264836"/>
                <a:gd name="connsiteX10" fmla="*/ 106777 w 182814"/>
                <a:gd name="connsiteY10" fmla="*/ 263582 h 264836"/>
                <a:gd name="connsiteX11" fmla="*/ 106847 w 182814"/>
                <a:gd name="connsiteY11" fmla="*/ 212814 h 264836"/>
                <a:gd name="connsiteX12" fmla="*/ 141108 w 182814"/>
                <a:gd name="connsiteY12" fmla="*/ 200274 h 264836"/>
                <a:gd name="connsiteX13" fmla="*/ 165445 w 182814"/>
                <a:gd name="connsiteY13" fmla="*/ 0 h 264836"/>
                <a:gd name="connsiteX14" fmla="*/ 165445 w 182814"/>
                <a:gd name="connsiteY14" fmla="*/ 0 h 264836"/>
                <a:gd name="connsiteX15" fmla="*/ 165445 w 182814"/>
                <a:gd name="connsiteY15" fmla="*/ 0 h 264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2814" h="264836">
                  <a:moveTo>
                    <a:pt x="165445" y="0"/>
                  </a:moveTo>
                  <a:cubicBezTo>
                    <a:pt x="166442" y="3809"/>
                    <a:pt x="173226" y="35615"/>
                    <a:pt x="134865" y="77469"/>
                  </a:cubicBezTo>
                  <a:cubicBezTo>
                    <a:pt x="117078" y="102102"/>
                    <a:pt x="60361" y="178121"/>
                    <a:pt x="102909" y="208885"/>
                  </a:cubicBezTo>
                  <a:cubicBezTo>
                    <a:pt x="100579" y="216096"/>
                    <a:pt x="97721" y="223544"/>
                    <a:pt x="99993" y="248982"/>
                  </a:cubicBezTo>
                  <a:cubicBezTo>
                    <a:pt x="91627" y="229899"/>
                    <a:pt x="82576" y="225583"/>
                    <a:pt x="79016" y="222140"/>
                  </a:cubicBezTo>
                  <a:cubicBezTo>
                    <a:pt x="90061" y="177614"/>
                    <a:pt x="60145" y="163944"/>
                    <a:pt x="32522" y="143378"/>
                  </a:cubicBezTo>
                  <a:cubicBezTo>
                    <a:pt x="401" y="126460"/>
                    <a:pt x="6" y="98425"/>
                    <a:pt x="6" y="98425"/>
                  </a:cubicBezTo>
                  <a:cubicBezTo>
                    <a:pt x="6" y="98425"/>
                    <a:pt x="-1709" y="224702"/>
                    <a:pt x="52652" y="234838"/>
                  </a:cubicBezTo>
                  <a:cubicBezTo>
                    <a:pt x="107013" y="244977"/>
                    <a:pt x="70655" y="233945"/>
                    <a:pt x="77949" y="225550"/>
                  </a:cubicBezTo>
                  <a:cubicBezTo>
                    <a:pt x="97364" y="244358"/>
                    <a:pt x="101817" y="264837"/>
                    <a:pt x="101817" y="264837"/>
                  </a:cubicBezTo>
                  <a:lnTo>
                    <a:pt x="106777" y="263582"/>
                  </a:lnTo>
                  <a:cubicBezTo>
                    <a:pt x="101293" y="250303"/>
                    <a:pt x="106847" y="212814"/>
                    <a:pt x="106847" y="212814"/>
                  </a:cubicBezTo>
                  <a:cubicBezTo>
                    <a:pt x="120970" y="217026"/>
                    <a:pt x="141108" y="200274"/>
                    <a:pt x="141108" y="200274"/>
                  </a:cubicBezTo>
                  <a:cubicBezTo>
                    <a:pt x="216579" y="147154"/>
                    <a:pt x="166854" y="4009"/>
                    <a:pt x="165445" y="0"/>
                  </a:cubicBezTo>
                  <a:lnTo>
                    <a:pt x="165445" y="0"/>
                  </a:lnTo>
                  <a:lnTo>
                    <a:pt x="165445" y="0"/>
                  </a:lnTo>
                  <a:close/>
                </a:path>
              </a:pathLst>
            </a:custGeom>
            <a:grpFill/>
            <a:ln w="4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38" name="任意多边形: 形状 237">
            <a:extLst>
              <a:ext uri="{FF2B5EF4-FFF2-40B4-BE49-F238E27FC236}">
                <a16:creationId xmlns:a16="http://schemas.microsoft.com/office/drawing/2014/main" id="{3BAA6264-6E76-15C1-2E39-5B7601D9388B}"/>
              </a:ext>
            </a:extLst>
          </p:cNvPr>
          <p:cNvSpPr/>
          <p:nvPr/>
        </p:nvSpPr>
        <p:spPr>
          <a:xfrm>
            <a:off x="6707184" y="5374186"/>
            <a:ext cx="885082" cy="527660"/>
          </a:xfrm>
          <a:custGeom>
            <a:avLst/>
            <a:gdLst>
              <a:gd name="connsiteX0" fmla="*/ 135768 w 441736"/>
              <a:gd name="connsiteY0" fmla="*/ 14 h 263350"/>
              <a:gd name="connsiteX1" fmla="*/ 128296 w 441736"/>
              <a:gd name="connsiteY1" fmla="*/ 9688 h 263350"/>
              <a:gd name="connsiteX2" fmla="*/ 135452 w 441736"/>
              <a:gd name="connsiteY2" fmla="*/ 25610 h 263350"/>
              <a:gd name="connsiteX3" fmla="*/ 140271 w 441736"/>
              <a:gd name="connsiteY3" fmla="*/ 39126 h 263350"/>
              <a:gd name="connsiteX4" fmla="*/ 138352 w 441736"/>
              <a:gd name="connsiteY4" fmla="*/ 47820 h 263350"/>
              <a:gd name="connsiteX5" fmla="*/ 116457 w 441736"/>
              <a:gd name="connsiteY5" fmla="*/ 122307 h 263350"/>
              <a:gd name="connsiteX6" fmla="*/ 76265 w 441736"/>
              <a:gd name="connsiteY6" fmla="*/ 110855 h 263350"/>
              <a:gd name="connsiteX7" fmla="*/ 0 w 441736"/>
              <a:gd name="connsiteY7" fmla="*/ 187119 h 263350"/>
              <a:gd name="connsiteX8" fmla="*/ 76265 w 441736"/>
              <a:gd name="connsiteY8" fmla="*/ 263351 h 263350"/>
              <a:gd name="connsiteX9" fmla="*/ 152496 w 441736"/>
              <a:gd name="connsiteY9" fmla="*/ 187119 h 263350"/>
              <a:gd name="connsiteX10" fmla="*/ 129936 w 441736"/>
              <a:gd name="connsiteY10" fmla="*/ 132958 h 263350"/>
              <a:gd name="connsiteX11" fmla="*/ 134161 w 441736"/>
              <a:gd name="connsiteY11" fmla="*/ 118568 h 263350"/>
              <a:gd name="connsiteX12" fmla="*/ 217969 w 441736"/>
              <a:gd name="connsiteY12" fmla="*/ 176045 h 263350"/>
              <a:gd name="connsiteX13" fmla="*/ 214895 w 441736"/>
              <a:gd name="connsiteY13" fmla="*/ 189840 h 263350"/>
              <a:gd name="connsiteX14" fmla="*/ 247232 w 441736"/>
              <a:gd name="connsiteY14" fmla="*/ 222178 h 263350"/>
              <a:gd name="connsiteX15" fmla="*/ 253762 w 441736"/>
              <a:gd name="connsiteY15" fmla="*/ 221517 h 263350"/>
              <a:gd name="connsiteX16" fmla="*/ 256732 w 441736"/>
              <a:gd name="connsiteY16" fmla="*/ 226369 h 263350"/>
              <a:gd name="connsiteX17" fmla="*/ 254809 w 441736"/>
              <a:gd name="connsiteY17" fmla="*/ 226369 h 263350"/>
              <a:gd name="connsiteX18" fmla="*/ 254809 w 441736"/>
              <a:gd name="connsiteY18" fmla="*/ 243724 h 263350"/>
              <a:gd name="connsiteX19" fmla="*/ 264446 w 441736"/>
              <a:gd name="connsiteY19" fmla="*/ 243724 h 263350"/>
              <a:gd name="connsiteX20" fmla="*/ 278623 w 441736"/>
              <a:gd name="connsiteY20" fmla="*/ 243724 h 263350"/>
              <a:gd name="connsiteX21" fmla="*/ 286652 w 441736"/>
              <a:gd name="connsiteY21" fmla="*/ 243724 h 263350"/>
              <a:gd name="connsiteX22" fmla="*/ 286652 w 441736"/>
              <a:gd name="connsiteY22" fmla="*/ 226996 h 263350"/>
              <a:gd name="connsiteX23" fmla="*/ 274116 w 441736"/>
              <a:gd name="connsiteY23" fmla="*/ 226996 h 263350"/>
              <a:gd name="connsiteX24" fmla="*/ 269019 w 441736"/>
              <a:gd name="connsiteY24" fmla="*/ 213762 h 263350"/>
              <a:gd name="connsiteX25" fmla="*/ 278972 w 441736"/>
              <a:gd name="connsiteY25" fmla="*/ 196092 h 263350"/>
              <a:gd name="connsiteX26" fmla="*/ 289764 w 441736"/>
              <a:gd name="connsiteY26" fmla="*/ 196054 h 263350"/>
              <a:gd name="connsiteX27" fmla="*/ 365505 w 441736"/>
              <a:gd name="connsiteY27" fmla="*/ 263347 h 263350"/>
              <a:gd name="connsiteX28" fmla="*/ 441737 w 441736"/>
              <a:gd name="connsiteY28" fmla="*/ 187115 h 263350"/>
              <a:gd name="connsiteX29" fmla="*/ 365505 w 441736"/>
              <a:gd name="connsiteY29" fmla="*/ 110851 h 263350"/>
              <a:gd name="connsiteX30" fmla="*/ 336731 w 441736"/>
              <a:gd name="connsiteY30" fmla="*/ 116508 h 263350"/>
              <a:gd name="connsiteX31" fmla="*/ 311763 w 441736"/>
              <a:gd name="connsiteY31" fmla="*/ 68702 h 263350"/>
              <a:gd name="connsiteX32" fmla="*/ 306595 w 441736"/>
              <a:gd name="connsiteY32" fmla="*/ 65491 h 263350"/>
              <a:gd name="connsiteX33" fmla="*/ 311414 w 441736"/>
              <a:gd name="connsiteY33" fmla="*/ 55189 h 263350"/>
              <a:gd name="connsiteX34" fmla="*/ 346825 w 441736"/>
              <a:gd name="connsiteY34" fmla="*/ 16288 h 263350"/>
              <a:gd name="connsiteX35" fmla="*/ 266718 w 441736"/>
              <a:gd name="connsiteY35" fmla="*/ 16288 h 263350"/>
              <a:gd name="connsiteX36" fmla="*/ 258024 w 441736"/>
              <a:gd name="connsiteY36" fmla="*/ 41361 h 263350"/>
              <a:gd name="connsiteX37" fmla="*/ 294374 w 441736"/>
              <a:gd name="connsiteY37" fmla="*/ 51663 h 263350"/>
              <a:gd name="connsiteX38" fmla="*/ 289556 w 441736"/>
              <a:gd name="connsiteY38" fmla="*/ 64199 h 263350"/>
              <a:gd name="connsiteX39" fmla="*/ 151515 w 441736"/>
              <a:gd name="connsiteY39" fmla="*/ 62940 h 263350"/>
              <a:gd name="connsiteX40" fmla="*/ 155391 w 441736"/>
              <a:gd name="connsiteY40" fmla="*/ 47820 h 263350"/>
              <a:gd name="connsiteX41" fmla="*/ 156990 w 441736"/>
              <a:gd name="connsiteY41" fmla="*/ 36443 h 263350"/>
              <a:gd name="connsiteX42" fmla="*/ 155636 w 441736"/>
              <a:gd name="connsiteY42" fmla="*/ 23582 h 263350"/>
              <a:gd name="connsiteX43" fmla="*/ 176626 w 441736"/>
              <a:gd name="connsiteY43" fmla="*/ 23337 h 263350"/>
              <a:gd name="connsiteX44" fmla="*/ 176310 w 441736"/>
              <a:gd name="connsiteY44" fmla="*/ 2768 h 263350"/>
              <a:gd name="connsiteX45" fmla="*/ 138979 w 441736"/>
              <a:gd name="connsiteY45" fmla="*/ 811 h 263350"/>
              <a:gd name="connsiteX46" fmla="*/ 135768 w 441736"/>
              <a:gd name="connsiteY46" fmla="*/ 14 h 263350"/>
              <a:gd name="connsiteX47" fmla="*/ 135768 w 441736"/>
              <a:gd name="connsiteY47" fmla="*/ 14 h 263350"/>
              <a:gd name="connsiteX48" fmla="*/ 135768 w 441736"/>
              <a:gd name="connsiteY48" fmla="*/ 14 h 263350"/>
              <a:gd name="connsiteX49" fmla="*/ 146386 w 441736"/>
              <a:gd name="connsiteY49" fmla="*/ 80295 h 263350"/>
              <a:gd name="connsiteX50" fmla="*/ 282154 w 441736"/>
              <a:gd name="connsiteY50" fmla="*/ 81271 h 263350"/>
              <a:gd name="connsiteX51" fmla="*/ 252159 w 441736"/>
              <a:gd name="connsiteY51" fmla="*/ 157889 h 263350"/>
              <a:gd name="connsiteX52" fmla="*/ 247236 w 441736"/>
              <a:gd name="connsiteY52" fmla="*/ 157507 h 263350"/>
              <a:gd name="connsiteX53" fmla="*/ 241683 w 441736"/>
              <a:gd name="connsiteY53" fmla="*/ 157997 h 263350"/>
              <a:gd name="connsiteX54" fmla="*/ 237878 w 441736"/>
              <a:gd name="connsiteY54" fmla="*/ 147729 h 263350"/>
              <a:gd name="connsiteX55" fmla="*/ 241928 w 441736"/>
              <a:gd name="connsiteY55" fmla="*/ 148813 h 263350"/>
              <a:gd name="connsiteX56" fmla="*/ 241928 w 441736"/>
              <a:gd name="connsiteY56" fmla="*/ 131769 h 263350"/>
              <a:gd name="connsiteX57" fmla="*/ 229076 w 441736"/>
              <a:gd name="connsiteY57" fmla="*/ 131769 h 263350"/>
              <a:gd name="connsiteX58" fmla="*/ 216540 w 441736"/>
              <a:gd name="connsiteY58" fmla="*/ 132073 h 263350"/>
              <a:gd name="connsiteX59" fmla="*/ 209449 w 441736"/>
              <a:gd name="connsiteY59" fmla="*/ 132073 h 263350"/>
              <a:gd name="connsiteX60" fmla="*/ 209449 w 441736"/>
              <a:gd name="connsiteY60" fmla="*/ 148484 h 263350"/>
              <a:gd name="connsiteX61" fmla="*/ 219402 w 441736"/>
              <a:gd name="connsiteY61" fmla="*/ 148800 h 263350"/>
              <a:gd name="connsiteX62" fmla="*/ 224253 w 441736"/>
              <a:gd name="connsiteY62" fmla="*/ 160394 h 263350"/>
              <a:gd name="connsiteX63" fmla="*/ 138979 w 441736"/>
              <a:gd name="connsiteY63" fmla="*/ 101833 h 263350"/>
              <a:gd name="connsiteX64" fmla="*/ 146386 w 441736"/>
              <a:gd name="connsiteY64" fmla="*/ 80295 h 263350"/>
              <a:gd name="connsiteX65" fmla="*/ 146386 w 441736"/>
              <a:gd name="connsiteY65" fmla="*/ 80295 h 263350"/>
              <a:gd name="connsiteX66" fmla="*/ 300800 w 441736"/>
              <a:gd name="connsiteY66" fmla="*/ 82879 h 263350"/>
              <a:gd name="connsiteX67" fmla="*/ 322276 w 441736"/>
              <a:gd name="connsiteY67" fmla="*/ 124292 h 263350"/>
              <a:gd name="connsiteX68" fmla="*/ 289589 w 441736"/>
              <a:gd name="connsiteY68" fmla="*/ 179709 h 263350"/>
              <a:gd name="connsiteX69" fmla="*/ 277925 w 441736"/>
              <a:gd name="connsiteY69" fmla="*/ 179709 h 263350"/>
              <a:gd name="connsiteX70" fmla="*/ 266681 w 441736"/>
              <a:gd name="connsiteY70" fmla="*/ 163995 h 263350"/>
              <a:gd name="connsiteX71" fmla="*/ 300800 w 441736"/>
              <a:gd name="connsiteY71" fmla="*/ 82879 h 263350"/>
              <a:gd name="connsiteX72" fmla="*/ 300800 w 441736"/>
              <a:gd name="connsiteY72" fmla="*/ 82879 h 263350"/>
              <a:gd name="connsiteX73" fmla="*/ 76256 w 441736"/>
              <a:gd name="connsiteY73" fmla="*/ 132218 h 263350"/>
              <a:gd name="connsiteX74" fmla="*/ 110023 w 441736"/>
              <a:gd name="connsiteY74" fmla="*/ 143849 h 263350"/>
              <a:gd name="connsiteX75" fmla="*/ 102932 w 441736"/>
              <a:gd name="connsiteY75" fmla="*/ 161378 h 263350"/>
              <a:gd name="connsiteX76" fmla="*/ 91364 w 441736"/>
              <a:gd name="connsiteY76" fmla="*/ 171987 h 263350"/>
              <a:gd name="connsiteX77" fmla="*/ 76576 w 441736"/>
              <a:gd name="connsiteY77" fmla="*/ 172303 h 263350"/>
              <a:gd name="connsiteX78" fmla="*/ 77859 w 441736"/>
              <a:gd name="connsiteY78" fmla="*/ 191618 h 263350"/>
              <a:gd name="connsiteX79" fmla="*/ 109337 w 441736"/>
              <a:gd name="connsiteY79" fmla="*/ 178023 h 263350"/>
              <a:gd name="connsiteX80" fmla="*/ 122555 w 441736"/>
              <a:gd name="connsiteY80" fmla="*/ 158167 h 263350"/>
              <a:gd name="connsiteX81" fmla="*/ 122659 w 441736"/>
              <a:gd name="connsiteY81" fmla="*/ 157818 h 263350"/>
              <a:gd name="connsiteX82" fmla="*/ 131145 w 441736"/>
              <a:gd name="connsiteY82" fmla="*/ 187115 h 263350"/>
              <a:gd name="connsiteX83" fmla="*/ 76252 w 441736"/>
              <a:gd name="connsiteY83" fmla="*/ 242013 h 263350"/>
              <a:gd name="connsiteX84" fmla="*/ 21321 w 441736"/>
              <a:gd name="connsiteY84" fmla="*/ 187115 h 263350"/>
              <a:gd name="connsiteX85" fmla="*/ 76256 w 441736"/>
              <a:gd name="connsiteY85" fmla="*/ 132218 h 263350"/>
              <a:gd name="connsiteX86" fmla="*/ 76256 w 441736"/>
              <a:gd name="connsiteY86" fmla="*/ 132218 h 263350"/>
              <a:gd name="connsiteX87" fmla="*/ 76256 w 441736"/>
              <a:gd name="connsiteY87" fmla="*/ 132218 h 263350"/>
              <a:gd name="connsiteX88" fmla="*/ 365505 w 441736"/>
              <a:gd name="connsiteY88" fmla="*/ 132218 h 263350"/>
              <a:gd name="connsiteX89" fmla="*/ 420398 w 441736"/>
              <a:gd name="connsiteY89" fmla="*/ 187111 h 263350"/>
              <a:gd name="connsiteX90" fmla="*/ 365505 w 441736"/>
              <a:gd name="connsiteY90" fmla="*/ 242008 h 263350"/>
              <a:gd name="connsiteX91" fmla="*/ 311272 w 441736"/>
              <a:gd name="connsiteY91" fmla="*/ 195984 h 263350"/>
              <a:gd name="connsiteX92" fmla="*/ 360965 w 441736"/>
              <a:gd name="connsiteY92" fmla="*/ 195809 h 263350"/>
              <a:gd name="connsiteX93" fmla="*/ 371931 w 441736"/>
              <a:gd name="connsiteY93" fmla="*/ 181632 h 263350"/>
              <a:gd name="connsiteX94" fmla="*/ 346962 w 441736"/>
              <a:gd name="connsiteY94" fmla="*/ 135466 h 263350"/>
              <a:gd name="connsiteX95" fmla="*/ 365505 w 441736"/>
              <a:gd name="connsiteY95" fmla="*/ 132218 h 263350"/>
              <a:gd name="connsiteX96" fmla="*/ 365505 w 441736"/>
              <a:gd name="connsiteY96" fmla="*/ 132218 h 263350"/>
              <a:gd name="connsiteX97" fmla="*/ 365505 w 441736"/>
              <a:gd name="connsiteY97" fmla="*/ 132218 h 263350"/>
              <a:gd name="connsiteX98" fmla="*/ 332229 w 441736"/>
              <a:gd name="connsiteY98" fmla="*/ 143467 h 263350"/>
              <a:gd name="connsiteX99" fmla="*/ 351016 w 441736"/>
              <a:gd name="connsiteY99" fmla="*/ 179713 h 263350"/>
              <a:gd name="connsiteX100" fmla="*/ 311102 w 441736"/>
              <a:gd name="connsiteY100" fmla="*/ 179713 h 263350"/>
              <a:gd name="connsiteX101" fmla="*/ 332229 w 441736"/>
              <a:gd name="connsiteY101" fmla="*/ 143467 h 263350"/>
              <a:gd name="connsiteX102" fmla="*/ 332229 w 441736"/>
              <a:gd name="connsiteY102" fmla="*/ 143467 h 26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441736" h="263350">
                <a:moveTo>
                  <a:pt x="135768" y="14"/>
                </a:moveTo>
                <a:cubicBezTo>
                  <a:pt x="131548" y="346"/>
                  <a:pt x="129222" y="6469"/>
                  <a:pt x="128296" y="9688"/>
                </a:cubicBezTo>
                <a:cubicBezTo>
                  <a:pt x="127157" y="13651"/>
                  <a:pt x="128137" y="23844"/>
                  <a:pt x="135452" y="25610"/>
                </a:cubicBezTo>
                <a:lnTo>
                  <a:pt x="140271" y="39126"/>
                </a:lnTo>
                <a:lnTo>
                  <a:pt x="138352" y="47820"/>
                </a:lnTo>
                <a:lnTo>
                  <a:pt x="116457" y="122307"/>
                </a:lnTo>
                <a:cubicBezTo>
                  <a:pt x="104789" y="115046"/>
                  <a:pt x="91019" y="110855"/>
                  <a:pt x="76265" y="110855"/>
                </a:cubicBezTo>
                <a:cubicBezTo>
                  <a:pt x="34153" y="110855"/>
                  <a:pt x="0" y="145008"/>
                  <a:pt x="0" y="187119"/>
                </a:cubicBezTo>
                <a:cubicBezTo>
                  <a:pt x="0" y="229231"/>
                  <a:pt x="34153" y="263351"/>
                  <a:pt x="76265" y="263351"/>
                </a:cubicBezTo>
                <a:cubicBezTo>
                  <a:pt x="118376" y="263351"/>
                  <a:pt x="152496" y="229231"/>
                  <a:pt x="152496" y="187119"/>
                </a:cubicBezTo>
                <a:cubicBezTo>
                  <a:pt x="152496" y="165939"/>
                  <a:pt x="143873" y="146781"/>
                  <a:pt x="129936" y="132958"/>
                </a:cubicBezTo>
                <a:lnTo>
                  <a:pt x="134161" y="118568"/>
                </a:lnTo>
                <a:lnTo>
                  <a:pt x="217969" y="176045"/>
                </a:lnTo>
                <a:cubicBezTo>
                  <a:pt x="215987" y="180232"/>
                  <a:pt x="214895" y="184901"/>
                  <a:pt x="214895" y="189840"/>
                </a:cubicBezTo>
                <a:cubicBezTo>
                  <a:pt x="214895" y="207698"/>
                  <a:pt x="229375" y="222178"/>
                  <a:pt x="247232" y="222178"/>
                </a:cubicBezTo>
                <a:cubicBezTo>
                  <a:pt x="249467" y="222178"/>
                  <a:pt x="251661" y="221945"/>
                  <a:pt x="253762" y="221517"/>
                </a:cubicBezTo>
                <a:lnTo>
                  <a:pt x="256732" y="226369"/>
                </a:lnTo>
                <a:lnTo>
                  <a:pt x="254809" y="226369"/>
                </a:lnTo>
                <a:lnTo>
                  <a:pt x="254809" y="243724"/>
                </a:lnTo>
                <a:lnTo>
                  <a:pt x="264446" y="243724"/>
                </a:lnTo>
                <a:cubicBezTo>
                  <a:pt x="265626" y="249319"/>
                  <a:pt x="276156" y="249302"/>
                  <a:pt x="278623" y="243724"/>
                </a:cubicBezTo>
                <a:lnTo>
                  <a:pt x="286652" y="243724"/>
                </a:lnTo>
                <a:lnTo>
                  <a:pt x="286652" y="226996"/>
                </a:lnTo>
                <a:lnTo>
                  <a:pt x="274116" y="226996"/>
                </a:lnTo>
                <a:lnTo>
                  <a:pt x="269019" y="213762"/>
                </a:lnTo>
                <a:cubicBezTo>
                  <a:pt x="274041" y="209185"/>
                  <a:pt x="277618" y="203033"/>
                  <a:pt x="278972" y="196092"/>
                </a:cubicBezTo>
                <a:lnTo>
                  <a:pt x="289764" y="196054"/>
                </a:lnTo>
                <a:cubicBezTo>
                  <a:pt x="294183" y="233958"/>
                  <a:pt x="326413" y="263347"/>
                  <a:pt x="365505" y="263347"/>
                </a:cubicBezTo>
                <a:cubicBezTo>
                  <a:pt x="407617" y="263347"/>
                  <a:pt x="441737" y="229227"/>
                  <a:pt x="441737" y="187115"/>
                </a:cubicBezTo>
                <a:cubicBezTo>
                  <a:pt x="441737" y="145004"/>
                  <a:pt x="407617" y="110851"/>
                  <a:pt x="365505" y="110851"/>
                </a:cubicBezTo>
                <a:cubicBezTo>
                  <a:pt x="355320" y="110851"/>
                  <a:pt x="345612" y="112882"/>
                  <a:pt x="336731" y="116508"/>
                </a:cubicBezTo>
                <a:lnTo>
                  <a:pt x="311763" y="68702"/>
                </a:lnTo>
                <a:lnTo>
                  <a:pt x="306595" y="65491"/>
                </a:lnTo>
                <a:lnTo>
                  <a:pt x="311414" y="55189"/>
                </a:lnTo>
                <a:cubicBezTo>
                  <a:pt x="348969" y="51372"/>
                  <a:pt x="344873" y="33751"/>
                  <a:pt x="346825" y="16288"/>
                </a:cubicBezTo>
                <a:lnTo>
                  <a:pt x="266718" y="16288"/>
                </a:lnTo>
                <a:cubicBezTo>
                  <a:pt x="247374" y="15254"/>
                  <a:pt x="247905" y="34615"/>
                  <a:pt x="258024" y="41361"/>
                </a:cubicBezTo>
                <a:lnTo>
                  <a:pt x="294374" y="51663"/>
                </a:lnTo>
                <a:lnTo>
                  <a:pt x="289556" y="64199"/>
                </a:lnTo>
                <a:lnTo>
                  <a:pt x="151515" y="62940"/>
                </a:lnTo>
                <a:lnTo>
                  <a:pt x="155391" y="47820"/>
                </a:lnTo>
                <a:cubicBezTo>
                  <a:pt x="155761" y="46371"/>
                  <a:pt x="157173" y="42134"/>
                  <a:pt x="156990" y="36443"/>
                </a:cubicBezTo>
                <a:cubicBezTo>
                  <a:pt x="156808" y="30752"/>
                  <a:pt x="154357" y="23944"/>
                  <a:pt x="155636" y="23582"/>
                </a:cubicBezTo>
                <a:cubicBezTo>
                  <a:pt x="157946" y="22935"/>
                  <a:pt x="176626" y="23337"/>
                  <a:pt x="176626" y="23337"/>
                </a:cubicBezTo>
                <a:lnTo>
                  <a:pt x="176310" y="2768"/>
                </a:lnTo>
                <a:lnTo>
                  <a:pt x="138979" y="811"/>
                </a:lnTo>
                <a:cubicBezTo>
                  <a:pt x="137795" y="167"/>
                  <a:pt x="136740" y="-61"/>
                  <a:pt x="135768" y="14"/>
                </a:cubicBezTo>
                <a:lnTo>
                  <a:pt x="135768" y="14"/>
                </a:lnTo>
                <a:lnTo>
                  <a:pt x="135768" y="14"/>
                </a:lnTo>
                <a:close/>
                <a:moveTo>
                  <a:pt x="146386" y="80295"/>
                </a:moveTo>
                <a:lnTo>
                  <a:pt x="282154" y="81271"/>
                </a:lnTo>
                <a:lnTo>
                  <a:pt x="252159" y="157889"/>
                </a:lnTo>
                <a:cubicBezTo>
                  <a:pt x="250556" y="157644"/>
                  <a:pt x="248911" y="157507"/>
                  <a:pt x="247236" y="157507"/>
                </a:cubicBezTo>
                <a:cubicBezTo>
                  <a:pt x="245347" y="157507"/>
                  <a:pt x="243490" y="157685"/>
                  <a:pt x="241683" y="157997"/>
                </a:cubicBezTo>
                <a:lnTo>
                  <a:pt x="237878" y="147729"/>
                </a:lnTo>
                <a:lnTo>
                  <a:pt x="241928" y="148813"/>
                </a:lnTo>
                <a:lnTo>
                  <a:pt x="241928" y="131769"/>
                </a:lnTo>
                <a:lnTo>
                  <a:pt x="229076" y="131769"/>
                </a:lnTo>
                <a:cubicBezTo>
                  <a:pt x="226434" y="126756"/>
                  <a:pt x="218874" y="127225"/>
                  <a:pt x="216540" y="132073"/>
                </a:cubicBezTo>
                <a:lnTo>
                  <a:pt x="209449" y="132073"/>
                </a:lnTo>
                <a:lnTo>
                  <a:pt x="209449" y="148484"/>
                </a:lnTo>
                <a:lnTo>
                  <a:pt x="219402" y="148800"/>
                </a:lnTo>
                <a:lnTo>
                  <a:pt x="224253" y="160394"/>
                </a:lnTo>
                <a:lnTo>
                  <a:pt x="138979" y="101833"/>
                </a:lnTo>
                <a:lnTo>
                  <a:pt x="146386" y="80295"/>
                </a:lnTo>
                <a:lnTo>
                  <a:pt x="146386" y="80295"/>
                </a:lnTo>
                <a:close/>
                <a:moveTo>
                  <a:pt x="300800" y="82879"/>
                </a:moveTo>
                <a:lnTo>
                  <a:pt x="322276" y="124292"/>
                </a:lnTo>
                <a:cubicBezTo>
                  <a:pt x="304240" y="136729"/>
                  <a:pt x="291808" y="156734"/>
                  <a:pt x="289589" y="179709"/>
                </a:cubicBezTo>
                <a:lnTo>
                  <a:pt x="277925" y="179709"/>
                </a:lnTo>
                <a:cubicBezTo>
                  <a:pt x="275840" y="173395"/>
                  <a:pt x="271882" y="167916"/>
                  <a:pt x="266681" y="163995"/>
                </a:cubicBezTo>
                <a:lnTo>
                  <a:pt x="300800" y="82879"/>
                </a:lnTo>
                <a:lnTo>
                  <a:pt x="300800" y="82879"/>
                </a:lnTo>
                <a:close/>
                <a:moveTo>
                  <a:pt x="76256" y="132218"/>
                </a:moveTo>
                <a:cubicBezTo>
                  <a:pt x="88992" y="132218"/>
                  <a:pt x="100710" y="136567"/>
                  <a:pt x="110023" y="143849"/>
                </a:cubicBezTo>
                <a:lnTo>
                  <a:pt x="102932" y="161378"/>
                </a:lnTo>
                <a:cubicBezTo>
                  <a:pt x="98641" y="166678"/>
                  <a:pt x="95621" y="169790"/>
                  <a:pt x="91364" y="171987"/>
                </a:cubicBezTo>
                <a:cubicBezTo>
                  <a:pt x="81403" y="177134"/>
                  <a:pt x="80817" y="171148"/>
                  <a:pt x="76576" y="172303"/>
                </a:cubicBezTo>
                <a:cubicBezTo>
                  <a:pt x="61905" y="176295"/>
                  <a:pt x="69872" y="190264"/>
                  <a:pt x="77859" y="191618"/>
                </a:cubicBezTo>
                <a:cubicBezTo>
                  <a:pt x="92730" y="193221"/>
                  <a:pt x="98787" y="187531"/>
                  <a:pt x="109337" y="178023"/>
                </a:cubicBezTo>
                <a:cubicBezTo>
                  <a:pt x="113907" y="173848"/>
                  <a:pt x="118376" y="168199"/>
                  <a:pt x="122555" y="158167"/>
                </a:cubicBezTo>
                <a:lnTo>
                  <a:pt x="122659" y="157818"/>
                </a:lnTo>
                <a:cubicBezTo>
                  <a:pt x="128021" y="166296"/>
                  <a:pt x="131145" y="176336"/>
                  <a:pt x="131145" y="187115"/>
                </a:cubicBezTo>
                <a:cubicBezTo>
                  <a:pt x="131145" y="217434"/>
                  <a:pt x="106571" y="242013"/>
                  <a:pt x="76252" y="242013"/>
                </a:cubicBezTo>
                <a:cubicBezTo>
                  <a:pt x="45933" y="242013"/>
                  <a:pt x="21321" y="217438"/>
                  <a:pt x="21321" y="187115"/>
                </a:cubicBezTo>
                <a:cubicBezTo>
                  <a:pt x="21330" y="156792"/>
                  <a:pt x="45937" y="132218"/>
                  <a:pt x="76256" y="132218"/>
                </a:cubicBezTo>
                <a:lnTo>
                  <a:pt x="76256" y="132218"/>
                </a:lnTo>
                <a:lnTo>
                  <a:pt x="76256" y="132218"/>
                </a:lnTo>
                <a:close/>
                <a:moveTo>
                  <a:pt x="365505" y="132218"/>
                </a:moveTo>
                <a:cubicBezTo>
                  <a:pt x="395824" y="132218"/>
                  <a:pt x="420398" y="156792"/>
                  <a:pt x="420398" y="187111"/>
                </a:cubicBezTo>
                <a:cubicBezTo>
                  <a:pt x="420398" y="217430"/>
                  <a:pt x="395824" y="242008"/>
                  <a:pt x="365505" y="242008"/>
                </a:cubicBezTo>
                <a:cubicBezTo>
                  <a:pt x="338198" y="242008"/>
                  <a:pt x="315509" y="222095"/>
                  <a:pt x="311272" y="195984"/>
                </a:cubicBezTo>
                <a:lnTo>
                  <a:pt x="360965" y="195809"/>
                </a:lnTo>
                <a:cubicBezTo>
                  <a:pt x="371055" y="197072"/>
                  <a:pt x="373838" y="191510"/>
                  <a:pt x="371931" y="181632"/>
                </a:cubicBezTo>
                <a:lnTo>
                  <a:pt x="346962" y="135466"/>
                </a:lnTo>
                <a:cubicBezTo>
                  <a:pt x="352757" y="133394"/>
                  <a:pt x="359000" y="132222"/>
                  <a:pt x="365505" y="132218"/>
                </a:cubicBezTo>
                <a:lnTo>
                  <a:pt x="365505" y="132218"/>
                </a:lnTo>
                <a:lnTo>
                  <a:pt x="365505" y="132218"/>
                </a:lnTo>
                <a:close/>
                <a:moveTo>
                  <a:pt x="332229" y="143467"/>
                </a:moveTo>
                <a:lnTo>
                  <a:pt x="351016" y="179713"/>
                </a:lnTo>
                <a:lnTo>
                  <a:pt x="311102" y="179713"/>
                </a:lnTo>
                <a:cubicBezTo>
                  <a:pt x="313096" y="164963"/>
                  <a:pt x="320930" y="152073"/>
                  <a:pt x="332229" y="143467"/>
                </a:cubicBezTo>
                <a:lnTo>
                  <a:pt x="332229" y="143467"/>
                </a:lnTo>
                <a:close/>
              </a:path>
            </a:pathLst>
          </a:custGeom>
          <a:solidFill>
            <a:srgbClr val="00B050"/>
          </a:solidFill>
          <a:ln w="415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39" name="图形 3">
            <a:extLst>
              <a:ext uri="{FF2B5EF4-FFF2-40B4-BE49-F238E27FC236}">
                <a16:creationId xmlns:a16="http://schemas.microsoft.com/office/drawing/2014/main" id="{00029414-9692-B7E3-75FA-60455B62CAD4}"/>
              </a:ext>
            </a:extLst>
          </p:cNvPr>
          <p:cNvGrpSpPr/>
          <p:nvPr/>
        </p:nvGrpSpPr>
        <p:grpSpPr>
          <a:xfrm>
            <a:off x="2662228" y="5222587"/>
            <a:ext cx="822412" cy="789082"/>
            <a:chOff x="3815871" y="6280450"/>
            <a:chExt cx="410458" cy="393823"/>
          </a:xfrm>
          <a:solidFill>
            <a:srgbClr val="00B050"/>
          </a:solidFill>
        </p:grpSpPr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12E1E520-F5C0-BF57-012E-1B67845ADF05}"/>
                </a:ext>
              </a:extLst>
            </p:cNvPr>
            <p:cNvSpPr/>
            <p:nvPr/>
          </p:nvSpPr>
          <p:spPr>
            <a:xfrm>
              <a:off x="3836697" y="6280450"/>
              <a:ext cx="389632" cy="244907"/>
            </a:xfrm>
            <a:custGeom>
              <a:avLst/>
              <a:gdLst>
                <a:gd name="connsiteX0" fmla="*/ 389632 w 389632"/>
                <a:gd name="connsiteY0" fmla="*/ 235612 h 244907"/>
                <a:gd name="connsiteX1" fmla="*/ 329655 w 389632"/>
                <a:gd name="connsiteY1" fmla="*/ 21033 h 244907"/>
                <a:gd name="connsiteX2" fmla="*/ 253585 w 389632"/>
                <a:gd name="connsiteY2" fmla="*/ 517 h 244907"/>
                <a:gd name="connsiteX3" fmla="*/ 134719 w 389632"/>
                <a:gd name="connsiteY3" fmla="*/ 23674 h 244907"/>
                <a:gd name="connsiteX4" fmla="*/ 1 w 389632"/>
                <a:gd name="connsiteY4" fmla="*/ 19757 h 244907"/>
                <a:gd name="connsiteX5" fmla="*/ 61005 w 389632"/>
                <a:gd name="connsiteY5" fmla="*/ 239126 h 244907"/>
                <a:gd name="connsiteX6" fmla="*/ 183211 w 389632"/>
                <a:gd name="connsiteY6" fmla="*/ 229643 h 244907"/>
                <a:gd name="connsiteX7" fmla="*/ 389620 w 389632"/>
                <a:gd name="connsiteY7" fmla="*/ 235616 h 244907"/>
                <a:gd name="connsiteX8" fmla="*/ 389632 w 389632"/>
                <a:gd name="connsiteY8" fmla="*/ 235612 h 244907"/>
                <a:gd name="connsiteX9" fmla="*/ 389632 w 389632"/>
                <a:gd name="connsiteY9" fmla="*/ 235612 h 244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9632" h="244907">
                  <a:moveTo>
                    <a:pt x="389632" y="235612"/>
                  </a:moveTo>
                  <a:lnTo>
                    <a:pt x="329655" y="21033"/>
                  </a:lnTo>
                  <a:cubicBezTo>
                    <a:pt x="329655" y="21033"/>
                    <a:pt x="282833" y="2428"/>
                    <a:pt x="253585" y="517"/>
                  </a:cubicBezTo>
                  <a:cubicBezTo>
                    <a:pt x="224338" y="-1390"/>
                    <a:pt x="224866" y="1065"/>
                    <a:pt x="134719" y="23674"/>
                  </a:cubicBezTo>
                  <a:cubicBezTo>
                    <a:pt x="44572" y="46284"/>
                    <a:pt x="7578" y="30794"/>
                    <a:pt x="1" y="19757"/>
                  </a:cubicBezTo>
                  <a:cubicBezTo>
                    <a:pt x="-327" y="20621"/>
                    <a:pt x="61005" y="239126"/>
                    <a:pt x="61005" y="239126"/>
                  </a:cubicBezTo>
                  <a:cubicBezTo>
                    <a:pt x="111042" y="249652"/>
                    <a:pt x="126689" y="245402"/>
                    <a:pt x="183211" y="229643"/>
                  </a:cubicBezTo>
                  <a:cubicBezTo>
                    <a:pt x="318344" y="191963"/>
                    <a:pt x="334145" y="232609"/>
                    <a:pt x="389620" y="235616"/>
                  </a:cubicBezTo>
                  <a:lnTo>
                    <a:pt x="389632" y="235612"/>
                  </a:lnTo>
                  <a:lnTo>
                    <a:pt x="389632" y="235612"/>
                  </a:lnTo>
                  <a:close/>
                </a:path>
              </a:pathLst>
            </a:custGeom>
            <a:grpFill/>
            <a:ln w="4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D5A83008-CFE6-BCBA-DA0C-CF1DA2D9F7E8}"/>
                </a:ext>
              </a:extLst>
            </p:cNvPr>
            <p:cNvSpPr/>
            <p:nvPr/>
          </p:nvSpPr>
          <p:spPr>
            <a:xfrm>
              <a:off x="3821497" y="6298998"/>
              <a:ext cx="106562" cy="371465"/>
            </a:xfrm>
            <a:custGeom>
              <a:avLst/>
              <a:gdLst>
                <a:gd name="connsiteX0" fmla="*/ 414 w 106562"/>
                <a:gd name="connsiteY0" fmla="*/ 2214 h 371465"/>
                <a:gd name="connsiteX1" fmla="*/ 4655 w 106562"/>
                <a:gd name="connsiteY1" fmla="*/ 1039 h 371465"/>
                <a:gd name="connsiteX2" fmla="*/ 5876 w 106562"/>
                <a:gd name="connsiteY2" fmla="*/ 2347 h 371465"/>
                <a:gd name="connsiteX3" fmla="*/ 106494 w 106562"/>
                <a:gd name="connsiteY3" fmla="*/ 366839 h 371465"/>
                <a:gd name="connsiteX4" fmla="*/ 100692 w 106562"/>
                <a:gd name="connsiteY4" fmla="*/ 368446 h 371465"/>
                <a:gd name="connsiteX5" fmla="*/ 81 w 106562"/>
                <a:gd name="connsiteY5" fmla="*/ 3954 h 371465"/>
                <a:gd name="connsiteX6" fmla="*/ 418 w 106562"/>
                <a:gd name="connsiteY6" fmla="*/ 2214 h 371465"/>
                <a:gd name="connsiteX7" fmla="*/ 414 w 106562"/>
                <a:gd name="connsiteY7" fmla="*/ 2214 h 371465"/>
                <a:gd name="connsiteX8" fmla="*/ 414 w 106562"/>
                <a:gd name="connsiteY8" fmla="*/ 2214 h 371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562" h="371465">
                  <a:moveTo>
                    <a:pt x="414" y="2214"/>
                  </a:moveTo>
                  <a:cubicBezTo>
                    <a:pt x="1469" y="29"/>
                    <a:pt x="2785" y="-860"/>
                    <a:pt x="4655" y="1039"/>
                  </a:cubicBezTo>
                  <a:cubicBezTo>
                    <a:pt x="5136" y="1529"/>
                    <a:pt x="5643" y="1500"/>
                    <a:pt x="5876" y="2347"/>
                  </a:cubicBezTo>
                  <a:lnTo>
                    <a:pt x="106494" y="366839"/>
                  </a:lnTo>
                  <a:cubicBezTo>
                    <a:pt x="107039" y="371844"/>
                    <a:pt x="104255" y="373389"/>
                    <a:pt x="100692" y="368446"/>
                  </a:cubicBezTo>
                  <a:lnTo>
                    <a:pt x="81" y="3954"/>
                  </a:lnTo>
                  <a:cubicBezTo>
                    <a:pt x="-151" y="3107"/>
                    <a:pt x="164" y="2737"/>
                    <a:pt x="418" y="2214"/>
                  </a:cubicBezTo>
                  <a:lnTo>
                    <a:pt x="414" y="2214"/>
                  </a:lnTo>
                  <a:lnTo>
                    <a:pt x="414" y="2214"/>
                  </a:lnTo>
                  <a:close/>
                </a:path>
              </a:pathLst>
            </a:custGeom>
            <a:grpFill/>
            <a:ln w="4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6FB435A1-7741-B34F-19B1-FB0D4B157256}"/>
                </a:ext>
              </a:extLst>
            </p:cNvPr>
            <p:cNvSpPr/>
            <p:nvPr/>
          </p:nvSpPr>
          <p:spPr>
            <a:xfrm>
              <a:off x="3815871" y="6295189"/>
              <a:ext cx="116000" cy="379084"/>
            </a:xfrm>
            <a:custGeom>
              <a:avLst/>
              <a:gdLst>
                <a:gd name="connsiteX0" fmla="*/ 8690 w 116000"/>
                <a:gd name="connsiteY0" fmla="*/ 8 h 379084"/>
                <a:gd name="connsiteX1" fmla="*/ 8931 w 116000"/>
                <a:gd name="connsiteY1" fmla="*/ 29 h 379084"/>
                <a:gd name="connsiteX2" fmla="*/ 9172 w 116000"/>
                <a:gd name="connsiteY2" fmla="*/ 58 h 379084"/>
                <a:gd name="connsiteX3" fmla="*/ 9413 w 116000"/>
                <a:gd name="connsiteY3" fmla="*/ 100 h 379084"/>
                <a:gd name="connsiteX4" fmla="*/ 9641 w 116000"/>
                <a:gd name="connsiteY4" fmla="*/ 150 h 379084"/>
                <a:gd name="connsiteX5" fmla="*/ 9870 w 116000"/>
                <a:gd name="connsiteY5" fmla="*/ 212 h 379084"/>
                <a:gd name="connsiteX6" fmla="*/ 10090 w 116000"/>
                <a:gd name="connsiteY6" fmla="*/ 278 h 379084"/>
                <a:gd name="connsiteX7" fmla="*/ 10306 w 116000"/>
                <a:gd name="connsiteY7" fmla="*/ 353 h 379084"/>
                <a:gd name="connsiteX8" fmla="*/ 10509 w 116000"/>
                <a:gd name="connsiteY8" fmla="*/ 432 h 379084"/>
                <a:gd name="connsiteX9" fmla="*/ 10713 w 116000"/>
                <a:gd name="connsiteY9" fmla="*/ 523 h 379084"/>
                <a:gd name="connsiteX10" fmla="*/ 10912 w 116000"/>
                <a:gd name="connsiteY10" fmla="*/ 615 h 379084"/>
                <a:gd name="connsiteX11" fmla="*/ 11099 w 116000"/>
                <a:gd name="connsiteY11" fmla="*/ 714 h 379084"/>
                <a:gd name="connsiteX12" fmla="*/ 11282 w 116000"/>
                <a:gd name="connsiteY12" fmla="*/ 818 h 379084"/>
                <a:gd name="connsiteX13" fmla="*/ 11461 w 116000"/>
                <a:gd name="connsiteY13" fmla="*/ 926 h 379084"/>
                <a:gd name="connsiteX14" fmla="*/ 11635 w 116000"/>
                <a:gd name="connsiteY14" fmla="*/ 1038 h 379084"/>
                <a:gd name="connsiteX15" fmla="*/ 11801 w 116000"/>
                <a:gd name="connsiteY15" fmla="*/ 1151 h 379084"/>
                <a:gd name="connsiteX16" fmla="*/ 11959 w 116000"/>
                <a:gd name="connsiteY16" fmla="*/ 1267 h 379084"/>
                <a:gd name="connsiteX17" fmla="*/ 12121 w 116000"/>
                <a:gd name="connsiteY17" fmla="*/ 1391 h 379084"/>
                <a:gd name="connsiteX18" fmla="*/ 12279 w 116000"/>
                <a:gd name="connsiteY18" fmla="*/ 1516 h 379084"/>
                <a:gd name="connsiteX19" fmla="*/ 12428 w 116000"/>
                <a:gd name="connsiteY19" fmla="*/ 1645 h 379084"/>
                <a:gd name="connsiteX20" fmla="*/ 12574 w 116000"/>
                <a:gd name="connsiteY20" fmla="*/ 1769 h 379084"/>
                <a:gd name="connsiteX21" fmla="*/ 12715 w 116000"/>
                <a:gd name="connsiteY21" fmla="*/ 1902 h 379084"/>
                <a:gd name="connsiteX22" fmla="*/ 12852 w 116000"/>
                <a:gd name="connsiteY22" fmla="*/ 2035 h 379084"/>
                <a:gd name="connsiteX23" fmla="*/ 12898 w 116000"/>
                <a:gd name="connsiteY23" fmla="*/ 2065 h 379084"/>
                <a:gd name="connsiteX24" fmla="*/ 13031 w 116000"/>
                <a:gd name="connsiteY24" fmla="*/ 2152 h 379084"/>
                <a:gd name="connsiteX25" fmla="*/ 13139 w 116000"/>
                <a:gd name="connsiteY25" fmla="*/ 2227 h 379084"/>
                <a:gd name="connsiteX26" fmla="*/ 13255 w 116000"/>
                <a:gd name="connsiteY26" fmla="*/ 2309 h 379084"/>
                <a:gd name="connsiteX27" fmla="*/ 13376 w 116000"/>
                <a:gd name="connsiteY27" fmla="*/ 2401 h 379084"/>
                <a:gd name="connsiteX28" fmla="*/ 13508 w 116000"/>
                <a:gd name="connsiteY28" fmla="*/ 2509 h 379084"/>
                <a:gd name="connsiteX29" fmla="*/ 13654 w 116000"/>
                <a:gd name="connsiteY29" fmla="*/ 2633 h 379084"/>
                <a:gd name="connsiteX30" fmla="*/ 13799 w 116000"/>
                <a:gd name="connsiteY30" fmla="*/ 2771 h 379084"/>
                <a:gd name="connsiteX31" fmla="*/ 13949 w 116000"/>
                <a:gd name="connsiteY31" fmla="*/ 2920 h 379084"/>
                <a:gd name="connsiteX32" fmla="*/ 14102 w 116000"/>
                <a:gd name="connsiteY32" fmla="*/ 3090 h 379084"/>
                <a:gd name="connsiteX33" fmla="*/ 14252 w 116000"/>
                <a:gd name="connsiteY33" fmla="*/ 3273 h 379084"/>
                <a:gd name="connsiteX34" fmla="*/ 14393 w 116000"/>
                <a:gd name="connsiteY34" fmla="*/ 3464 h 379084"/>
                <a:gd name="connsiteX35" fmla="*/ 14522 w 116000"/>
                <a:gd name="connsiteY35" fmla="*/ 3659 h 379084"/>
                <a:gd name="connsiteX36" fmla="*/ 14646 w 116000"/>
                <a:gd name="connsiteY36" fmla="*/ 3863 h 379084"/>
                <a:gd name="connsiteX37" fmla="*/ 14767 w 116000"/>
                <a:gd name="connsiteY37" fmla="*/ 4079 h 379084"/>
                <a:gd name="connsiteX38" fmla="*/ 14867 w 116000"/>
                <a:gd name="connsiteY38" fmla="*/ 4291 h 379084"/>
                <a:gd name="connsiteX39" fmla="*/ 14958 w 116000"/>
                <a:gd name="connsiteY39" fmla="*/ 4507 h 379084"/>
                <a:gd name="connsiteX40" fmla="*/ 15041 w 116000"/>
                <a:gd name="connsiteY40" fmla="*/ 4719 h 379084"/>
                <a:gd name="connsiteX41" fmla="*/ 15112 w 116000"/>
                <a:gd name="connsiteY41" fmla="*/ 4935 h 379084"/>
                <a:gd name="connsiteX42" fmla="*/ 15166 w 116000"/>
                <a:gd name="connsiteY42" fmla="*/ 5109 h 379084"/>
                <a:gd name="connsiteX43" fmla="*/ 115876 w 116000"/>
                <a:gd name="connsiteY43" fmla="*/ 369942 h 379084"/>
                <a:gd name="connsiteX44" fmla="*/ 115926 w 116000"/>
                <a:gd name="connsiteY44" fmla="*/ 370390 h 379084"/>
                <a:gd name="connsiteX45" fmla="*/ 115938 w 116000"/>
                <a:gd name="connsiteY45" fmla="*/ 370540 h 379084"/>
                <a:gd name="connsiteX46" fmla="*/ 115950 w 116000"/>
                <a:gd name="connsiteY46" fmla="*/ 370689 h 379084"/>
                <a:gd name="connsiteX47" fmla="*/ 115963 w 116000"/>
                <a:gd name="connsiteY47" fmla="*/ 370839 h 379084"/>
                <a:gd name="connsiteX48" fmla="*/ 115971 w 116000"/>
                <a:gd name="connsiteY48" fmla="*/ 370988 h 379084"/>
                <a:gd name="connsiteX49" fmla="*/ 115980 w 116000"/>
                <a:gd name="connsiteY49" fmla="*/ 371138 h 379084"/>
                <a:gd name="connsiteX50" fmla="*/ 115988 w 116000"/>
                <a:gd name="connsiteY50" fmla="*/ 371279 h 379084"/>
                <a:gd name="connsiteX51" fmla="*/ 115992 w 116000"/>
                <a:gd name="connsiteY51" fmla="*/ 371429 h 379084"/>
                <a:gd name="connsiteX52" fmla="*/ 115996 w 116000"/>
                <a:gd name="connsiteY52" fmla="*/ 371578 h 379084"/>
                <a:gd name="connsiteX53" fmla="*/ 116000 w 116000"/>
                <a:gd name="connsiteY53" fmla="*/ 371724 h 379084"/>
                <a:gd name="connsiteX54" fmla="*/ 116000 w 116000"/>
                <a:gd name="connsiteY54" fmla="*/ 371869 h 379084"/>
                <a:gd name="connsiteX55" fmla="*/ 115996 w 116000"/>
                <a:gd name="connsiteY55" fmla="*/ 372014 h 379084"/>
                <a:gd name="connsiteX56" fmla="*/ 115996 w 116000"/>
                <a:gd name="connsiteY56" fmla="*/ 372160 h 379084"/>
                <a:gd name="connsiteX57" fmla="*/ 115992 w 116000"/>
                <a:gd name="connsiteY57" fmla="*/ 372301 h 379084"/>
                <a:gd name="connsiteX58" fmla="*/ 115984 w 116000"/>
                <a:gd name="connsiteY58" fmla="*/ 372442 h 379084"/>
                <a:gd name="connsiteX59" fmla="*/ 115976 w 116000"/>
                <a:gd name="connsiteY59" fmla="*/ 372587 h 379084"/>
                <a:gd name="connsiteX60" fmla="*/ 115967 w 116000"/>
                <a:gd name="connsiteY60" fmla="*/ 372733 h 379084"/>
                <a:gd name="connsiteX61" fmla="*/ 115959 w 116000"/>
                <a:gd name="connsiteY61" fmla="*/ 372874 h 379084"/>
                <a:gd name="connsiteX62" fmla="*/ 115942 w 116000"/>
                <a:gd name="connsiteY62" fmla="*/ 373011 h 379084"/>
                <a:gd name="connsiteX63" fmla="*/ 115930 w 116000"/>
                <a:gd name="connsiteY63" fmla="*/ 373157 h 379084"/>
                <a:gd name="connsiteX64" fmla="*/ 115909 w 116000"/>
                <a:gd name="connsiteY64" fmla="*/ 373298 h 379084"/>
                <a:gd name="connsiteX65" fmla="*/ 115892 w 116000"/>
                <a:gd name="connsiteY65" fmla="*/ 373439 h 379084"/>
                <a:gd name="connsiteX66" fmla="*/ 115872 w 116000"/>
                <a:gd name="connsiteY66" fmla="*/ 373580 h 379084"/>
                <a:gd name="connsiteX67" fmla="*/ 115847 w 116000"/>
                <a:gd name="connsiteY67" fmla="*/ 373721 h 379084"/>
                <a:gd name="connsiteX68" fmla="*/ 115822 w 116000"/>
                <a:gd name="connsiteY68" fmla="*/ 373859 h 379084"/>
                <a:gd name="connsiteX69" fmla="*/ 115797 w 116000"/>
                <a:gd name="connsiteY69" fmla="*/ 374000 h 379084"/>
                <a:gd name="connsiteX70" fmla="*/ 115768 w 116000"/>
                <a:gd name="connsiteY70" fmla="*/ 374141 h 379084"/>
                <a:gd name="connsiteX71" fmla="*/ 115734 w 116000"/>
                <a:gd name="connsiteY71" fmla="*/ 374278 h 379084"/>
                <a:gd name="connsiteX72" fmla="*/ 115701 w 116000"/>
                <a:gd name="connsiteY72" fmla="*/ 374419 h 379084"/>
                <a:gd name="connsiteX73" fmla="*/ 115664 w 116000"/>
                <a:gd name="connsiteY73" fmla="*/ 374561 h 379084"/>
                <a:gd name="connsiteX74" fmla="*/ 115626 w 116000"/>
                <a:gd name="connsiteY74" fmla="*/ 374698 h 379084"/>
                <a:gd name="connsiteX75" fmla="*/ 115585 w 116000"/>
                <a:gd name="connsiteY75" fmla="*/ 374839 h 379084"/>
                <a:gd name="connsiteX76" fmla="*/ 115539 w 116000"/>
                <a:gd name="connsiteY76" fmla="*/ 374972 h 379084"/>
                <a:gd name="connsiteX77" fmla="*/ 115490 w 116000"/>
                <a:gd name="connsiteY77" fmla="*/ 375117 h 379084"/>
                <a:gd name="connsiteX78" fmla="*/ 115440 w 116000"/>
                <a:gd name="connsiteY78" fmla="*/ 375258 h 379084"/>
                <a:gd name="connsiteX79" fmla="*/ 115386 w 116000"/>
                <a:gd name="connsiteY79" fmla="*/ 375391 h 379084"/>
                <a:gd name="connsiteX80" fmla="*/ 115328 w 116000"/>
                <a:gd name="connsiteY80" fmla="*/ 375533 h 379084"/>
                <a:gd name="connsiteX81" fmla="*/ 115265 w 116000"/>
                <a:gd name="connsiteY81" fmla="*/ 375678 h 379084"/>
                <a:gd name="connsiteX82" fmla="*/ 115203 w 116000"/>
                <a:gd name="connsiteY82" fmla="*/ 375811 h 379084"/>
                <a:gd name="connsiteX83" fmla="*/ 115136 w 116000"/>
                <a:gd name="connsiteY83" fmla="*/ 375952 h 379084"/>
                <a:gd name="connsiteX84" fmla="*/ 115062 w 116000"/>
                <a:gd name="connsiteY84" fmla="*/ 376089 h 379084"/>
                <a:gd name="connsiteX85" fmla="*/ 114987 w 116000"/>
                <a:gd name="connsiteY85" fmla="*/ 376226 h 379084"/>
                <a:gd name="connsiteX86" fmla="*/ 114908 w 116000"/>
                <a:gd name="connsiteY86" fmla="*/ 376368 h 379084"/>
                <a:gd name="connsiteX87" fmla="*/ 114825 w 116000"/>
                <a:gd name="connsiteY87" fmla="*/ 376500 h 379084"/>
                <a:gd name="connsiteX88" fmla="*/ 114734 w 116000"/>
                <a:gd name="connsiteY88" fmla="*/ 376642 h 379084"/>
                <a:gd name="connsiteX89" fmla="*/ 114638 w 116000"/>
                <a:gd name="connsiteY89" fmla="*/ 376779 h 379084"/>
                <a:gd name="connsiteX90" fmla="*/ 114538 w 116000"/>
                <a:gd name="connsiteY90" fmla="*/ 376912 h 379084"/>
                <a:gd name="connsiteX91" fmla="*/ 114434 w 116000"/>
                <a:gd name="connsiteY91" fmla="*/ 377049 h 379084"/>
                <a:gd name="connsiteX92" fmla="*/ 114331 w 116000"/>
                <a:gd name="connsiteY92" fmla="*/ 377173 h 379084"/>
                <a:gd name="connsiteX93" fmla="*/ 114214 w 116000"/>
                <a:gd name="connsiteY93" fmla="*/ 377306 h 379084"/>
                <a:gd name="connsiteX94" fmla="*/ 114090 w 116000"/>
                <a:gd name="connsiteY94" fmla="*/ 377439 h 379084"/>
                <a:gd name="connsiteX95" fmla="*/ 113969 w 116000"/>
                <a:gd name="connsiteY95" fmla="*/ 377560 h 379084"/>
                <a:gd name="connsiteX96" fmla="*/ 113840 w 116000"/>
                <a:gd name="connsiteY96" fmla="*/ 377680 h 379084"/>
                <a:gd name="connsiteX97" fmla="*/ 113699 w 116000"/>
                <a:gd name="connsiteY97" fmla="*/ 377805 h 379084"/>
                <a:gd name="connsiteX98" fmla="*/ 113558 w 116000"/>
                <a:gd name="connsiteY98" fmla="*/ 377921 h 379084"/>
                <a:gd name="connsiteX99" fmla="*/ 113417 w 116000"/>
                <a:gd name="connsiteY99" fmla="*/ 378033 h 379084"/>
                <a:gd name="connsiteX100" fmla="*/ 113263 w 116000"/>
                <a:gd name="connsiteY100" fmla="*/ 378141 h 379084"/>
                <a:gd name="connsiteX101" fmla="*/ 113101 w 116000"/>
                <a:gd name="connsiteY101" fmla="*/ 378249 h 379084"/>
                <a:gd name="connsiteX102" fmla="*/ 112943 w 116000"/>
                <a:gd name="connsiteY102" fmla="*/ 378345 h 379084"/>
                <a:gd name="connsiteX103" fmla="*/ 112781 w 116000"/>
                <a:gd name="connsiteY103" fmla="*/ 378436 h 379084"/>
                <a:gd name="connsiteX104" fmla="*/ 112607 w 116000"/>
                <a:gd name="connsiteY104" fmla="*/ 378532 h 379084"/>
                <a:gd name="connsiteX105" fmla="*/ 112428 w 116000"/>
                <a:gd name="connsiteY105" fmla="*/ 378615 h 379084"/>
                <a:gd name="connsiteX106" fmla="*/ 112262 w 116000"/>
                <a:gd name="connsiteY106" fmla="*/ 378685 h 379084"/>
                <a:gd name="connsiteX107" fmla="*/ 112079 w 116000"/>
                <a:gd name="connsiteY107" fmla="*/ 378756 h 379084"/>
                <a:gd name="connsiteX108" fmla="*/ 111892 w 116000"/>
                <a:gd name="connsiteY108" fmla="*/ 378822 h 379084"/>
                <a:gd name="connsiteX109" fmla="*/ 111705 w 116000"/>
                <a:gd name="connsiteY109" fmla="*/ 378876 h 379084"/>
                <a:gd name="connsiteX110" fmla="*/ 111518 w 116000"/>
                <a:gd name="connsiteY110" fmla="*/ 378926 h 379084"/>
                <a:gd name="connsiteX111" fmla="*/ 111336 w 116000"/>
                <a:gd name="connsiteY111" fmla="*/ 378968 h 379084"/>
                <a:gd name="connsiteX112" fmla="*/ 111149 w 116000"/>
                <a:gd name="connsiteY112" fmla="*/ 379005 h 379084"/>
                <a:gd name="connsiteX113" fmla="*/ 110953 w 116000"/>
                <a:gd name="connsiteY113" fmla="*/ 379034 h 379084"/>
                <a:gd name="connsiteX114" fmla="*/ 110767 w 116000"/>
                <a:gd name="connsiteY114" fmla="*/ 379059 h 379084"/>
                <a:gd name="connsiteX115" fmla="*/ 110584 w 116000"/>
                <a:gd name="connsiteY115" fmla="*/ 379072 h 379084"/>
                <a:gd name="connsiteX116" fmla="*/ 110393 w 116000"/>
                <a:gd name="connsiteY116" fmla="*/ 379080 h 379084"/>
                <a:gd name="connsiteX117" fmla="*/ 110210 w 116000"/>
                <a:gd name="connsiteY117" fmla="*/ 379084 h 379084"/>
                <a:gd name="connsiteX118" fmla="*/ 110031 w 116000"/>
                <a:gd name="connsiteY118" fmla="*/ 379080 h 379084"/>
                <a:gd name="connsiteX119" fmla="*/ 109848 w 116000"/>
                <a:gd name="connsiteY119" fmla="*/ 379072 h 379084"/>
                <a:gd name="connsiteX120" fmla="*/ 109670 w 116000"/>
                <a:gd name="connsiteY120" fmla="*/ 379055 h 379084"/>
                <a:gd name="connsiteX121" fmla="*/ 109491 w 116000"/>
                <a:gd name="connsiteY121" fmla="*/ 379034 h 379084"/>
                <a:gd name="connsiteX122" fmla="*/ 109317 w 116000"/>
                <a:gd name="connsiteY122" fmla="*/ 379009 h 379084"/>
                <a:gd name="connsiteX123" fmla="*/ 109146 w 116000"/>
                <a:gd name="connsiteY123" fmla="*/ 378980 h 379084"/>
                <a:gd name="connsiteX124" fmla="*/ 108980 w 116000"/>
                <a:gd name="connsiteY124" fmla="*/ 378943 h 379084"/>
                <a:gd name="connsiteX125" fmla="*/ 108814 w 116000"/>
                <a:gd name="connsiteY125" fmla="*/ 378905 h 379084"/>
                <a:gd name="connsiteX126" fmla="*/ 108656 w 116000"/>
                <a:gd name="connsiteY126" fmla="*/ 378864 h 379084"/>
                <a:gd name="connsiteX127" fmla="*/ 108494 w 116000"/>
                <a:gd name="connsiteY127" fmla="*/ 378814 h 379084"/>
                <a:gd name="connsiteX128" fmla="*/ 108336 w 116000"/>
                <a:gd name="connsiteY128" fmla="*/ 378764 h 379084"/>
                <a:gd name="connsiteX129" fmla="*/ 108187 w 116000"/>
                <a:gd name="connsiteY129" fmla="*/ 378710 h 379084"/>
                <a:gd name="connsiteX130" fmla="*/ 108033 w 116000"/>
                <a:gd name="connsiteY130" fmla="*/ 378652 h 379084"/>
                <a:gd name="connsiteX131" fmla="*/ 107888 w 116000"/>
                <a:gd name="connsiteY131" fmla="*/ 378594 h 379084"/>
                <a:gd name="connsiteX132" fmla="*/ 107738 w 116000"/>
                <a:gd name="connsiteY132" fmla="*/ 378532 h 379084"/>
                <a:gd name="connsiteX133" fmla="*/ 107593 w 116000"/>
                <a:gd name="connsiteY133" fmla="*/ 378465 h 379084"/>
                <a:gd name="connsiteX134" fmla="*/ 107456 w 116000"/>
                <a:gd name="connsiteY134" fmla="*/ 378399 h 379084"/>
                <a:gd name="connsiteX135" fmla="*/ 107319 w 116000"/>
                <a:gd name="connsiteY135" fmla="*/ 378328 h 379084"/>
                <a:gd name="connsiteX136" fmla="*/ 107182 w 116000"/>
                <a:gd name="connsiteY136" fmla="*/ 378253 h 379084"/>
                <a:gd name="connsiteX137" fmla="*/ 107045 w 116000"/>
                <a:gd name="connsiteY137" fmla="*/ 378179 h 379084"/>
                <a:gd name="connsiteX138" fmla="*/ 106916 w 116000"/>
                <a:gd name="connsiteY138" fmla="*/ 378100 h 379084"/>
                <a:gd name="connsiteX139" fmla="*/ 106787 w 116000"/>
                <a:gd name="connsiteY139" fmla="*/ 378021 h 379084"/>
                <a:gd name="connsiteX140" fmla="*/ 106654 w 116000"/>
                <a:gd name="connsiteY140" fmla="*/ 377938 h 379084"/>
                <a:gd name="connsiteX141" fmla="*/ 106534 w 116000"/>
                <a:gd name="connsiteY141" fmla="*/ 377859 h 379084"/>
                <a:gd name="connsiteX142" fmla="*/ 106409 w 116000"/>
                <a:gd name="connsiteY142" fmla="*/ 377772 h 379084"/>
                <a:gd name="connsiteX143" fmla="*/ 106285 w 116000"/>
                <a:gd name="connsiteY143" fmla="*/ 377680 h 379084"/>
                <a:gd name="connsiteX144" fmla="*/ 106160 w 116000"/>
                <a:gd name="connsiteY144" fmla="*/ 377593 h 379084"/>
                <a:gd name="connsiteX145" fmla="*/ 106044 w 116000"/>
                <a:gd name="connsiteY145" fmla="*/ 377502 h 379084"/>
                <a:gd name="connsiteX146" fmla="*/ 105923 w 116000"/>
                <a:gd name="connsiteY146" fmla="*/ 377406 h 379084"/>
                <a:gd name="connsiteX147" fmla="*/ 105807 w 116000"/>
                <a:gd name="connsiteY147" fmla="*/ 377314 h 379084"/>
                <a:gd name="connsiteX148" fmla="*/ 105695 w 116000"/>
                <a:gd name="connsiteY148" fmla="*/ 377219 h 379084"/>
                <a:gd name="connsiteX149" fmla="*/ 105574 w 116000"/>
                <a:gd name="connsiteY149" fmla="*/ 377115 h 379084"/>
                <a:gd name="connsiteX150" fmla="*/ 105462 w 116000"/>
                <a:gd name="connsiteY150" fmla="*/ 377016 h 379084"/>
                <a:gd name="connsiteX151" fmla="*/ 105350 w 116000"/>
                <a:gd name="connsiteY151" fmla="*/ 376916 h 379084"/>
                <a:gd name="connsiteX152" fmla="*/ 105238 w 116000"/>
                <a:gd name="connsiteY152" fmla="*/ 376812 h 379084"/>
                <a:gd name="connsiteX153" fmla="*/ 105126 w 116000"/>
                <a:gd name="connsiteY153" fmla="*/ 376708 h 379084"/>
                <a:gd name="connsiteX154" fmla="*/ 105013 w 116000"/>
                <a:gd name="connsiteY154" fmla="*/ 376596 h 379084"/>
                <a:gd name="connsiteX155" fmla="*/ 104905 w 116000"/>
                <a:gd name="connsiteY155" fmla="*/ 376488 h 379084"/>
                <a:gd name="connsiteX156" fmla="*/ 104797 w 116000"/>
                <a:gd name="connsiteY156" fmla="*/ 376376 h 379084"/>
                <a:gd name="connsiteX157" fmla="*/ 104694 w 116000"/>
                <a:gd name="connsiteY157" fmla="*/ 376268 h 379084"/>
                <a:gd name="connsiteX158" fmla="*/ 104581 w 116000"/>
                <a:gd name="connsiteY158" fmla="*/ 376147 h 379084"/>
                <a:gd name="connsiteX159" fmla="*/ 104473 w 116000"/>
                <a:gd name="connsiteY159" fmla="*/ 376031 h 379084"/>
                <a:gd name="connsiteX160" fmla="*/ 104370 w 116000"/>
                <a:gd name="connsiteY160" fmla="*/ 375915 h 379084"/>
                <a:gd name="connsiteX161" fmla="*/ 104262 w 116000"/>
                <a:gd name="connsiteY161" fmla="*/ 375790 h 379084"/>
                <a:gd name="connsiteX162" fmla="*/ 104162 w 116000"/>
                <a:gd name="connsiteY162" fmla="*/ 375674 h 379084"/>
                <a:gd name="connsiteX163" fmla="*/ 104054 w 116000"/>
                <a:gd name="connsiteY163" fmla="*/ 375545 h 379084"/>
                <a:gd name="connsiteX164" fmla="*/ 103950 w 116000"/>
                <a:gd name="connsiteY164" fmla="*/ 375420 h 379084"/>
                <a:gd name="connsiteX165" fmla="*/ 103846 w 116000"/>
                <a:gd name="connsiteY165" fmla="*/ 375292 h 379084"/>
                <a:gd name="connsiteX166" fmla="*/ 103742 w 116000"/>
                <a:gd name="connsiteY166" fmla="*/ 375163 h 379084"/>
                <a:gd name="connsiteX167" fmla="*/ 103639 w 116000"/>
                <a:gd name="connsiteY167" fmla="*/ 375030 h 379084"/>
                <a:gd name="connsiteX168" fmla="*/ 103539 w 116000"/>
                <a:gd name="connsiteY168" fmla="*/ 374897 h 379084"/>
                <a:gd name="connsiteX169" fmla="*/ 103435 w 116000"/>
                <a:gd name="connsiteY169" fmla="*/ 374764 h 379084"/>
                <a:gd name="connsiteX170" fmla="*/ 103331 w 116000"/>
                <a:gd name="connsiteY170" fmla="*/ 374623 h 379084"/>
                <a:gd name="connsiteX171" fmla="*/ 102833 w 116000"/>
                <a:gd name="connsiteY171" fmla="*/ 373937 h 379084"/>
                <a:gd name="connsiteX172" fmla="*/ 2310 w 116000"/>
                <a:gd name="connsiteY172" fmla="*/ 9749 h 379084"/>
                <a:gd name="connsiteX173" fmla="*/ 0 w 116000"/>
                <a:gd name="connsiteY173" fmla="*/ 9703 h 379084"/>
                <a:gd name="connsiteX174" fmla="*/ 2339 w 116000"/>
                <a:gd name="connsiteY174" fmla="*/ 4922 h 379084"/>
                <a:gd name="connsiteX175" fmla="*/ 2380 w 116000"/>
                <a:gd name="connsiteY175" fmla="*/ 4835 h 379084"/>
                <a:gd name="connsiteX176" fmla="*/ 2459 w 116000"/>
                <a:gd name="connsiteY176" fmla="*/ 4673 h 379084"/>
                <a:gd name="connsiteX177" fmla="*/ 2476 w 116000"/>
                <a:gd name="connsiteY177" fmla="*/ 4644 h 379084"/>
                <a:gd name="connsiteX178" fmla="*/ 2679 w 116000"/>
                <a:gd name="connsiteY178" fmla="*/ 4229 h 379084"/>
                <a:gd name="connsiteX179" fmla="*/ 2746 w 116000"/>
                <a:gd name="connsiteY179" fmla="*/ 4091 h 379084"/>
                <a:gd name="connsiteX180" fmla="*/ 2816 w 116000"/>
                <a:gd name="connsiteY180" fmla="*/ 3954 h 379084"/>
                <a:gd name="connsiteX181" fmla="*/ 2891 w 116000"/>
                <a:gd name="connsiteY181" fmla="*/ 3821 h 379084"/>
                <a:gd name="connsiteX182" fmla="*/ 2962 w 116000"/>
                <a:gd name="connsiteY182" fmla="*/ 3684 h 379084"/>
                <a:gd name="connsiteX183" fmla="*/ 3041 w 116000"/>
                <a:gd name="connsiteY183" fmla="*/ 3547 h 379084"/>
                <a:gd name="connsiteX184" fmla="*/ 3120 w 116000"/>
                <a:gd name="connsiteY184" fmla="*/ 3410 h 379084"/>
                <a:gd name="connsiteX185" fmla="*/ 3203 w 116000"/>
                <a:gd name="connsiteY185" fmla="*/ 3273 h 379084"/>
                <a:gd name="connsiteX186" fmla="*/ 3286 w 116000"/>
                <a:gd name="connsiteY186" fmla="*/ 3144 h 379084"/>
                <a:gd name="connsiteX187" fmla="*/ 3369 w 116000"/>
                <a:gd name="connsiteY187" fmla="*/ 3011 h 379084"/>
                <a:gd name="connsiteX188" fmla="*/ 3460 w 116000"/>
                <a:gd name="connsiteY188" fmla="*/ 2874 h 379084"/>
                <a:gd name="connsiteX189" fmla="*/ 3552 w 116000"/>
                <a:gd name="connsiteY189" fmla="*/ 2741 h 379084"/>
                <a:gd name="connsiteX190" fmla="*/ 3651 w 116000"/>
                <a:gd name="connsiteY190" fmla="*/ 2609 h 379084"/>
                <a:gd name="connsiteX191" fmla="*/ 3747 w 116000"/>
                <a:gd name="connsiteY191" fmla="*/ 2476 h 379084"/>
                <a:gd name="connsiteX192" fmla="*/ 3851 w 116000"/>
                <a:gd name="connsiteY192" fmla="*/ 2343 h 379084"/>
                <a:gd name="connsiteX193" fmla="*/ 3959 w 116000"/>
                <a:gd name="connsiteY193" fmla="*/ 2210 h 379084"/>
                <a:gd name="connsiteX194" fmla="*/ 4071 w 116000"/>
                <a:gd name="connsiteY194" fmla="*/ 2081 h 379084"/>
                <a:gd name="connsiteX195" fmla="*/ 4191 w 116000"/>
                <a:gd name="connsiteY195" fmla="*/ 1944 h 379084"/>
                <a:gd name="connsiteX196" fmla="*/ 4312 w 116000"/>
                <a:gd name="connsiteY196" fmla="*/ 1815 h 379084"/>
                <a:gd name="connsiteX197" fmla="*/ 4441 w 116000"/>
                <a:gd name="connsiteY197" fmla="*/ 1686 h 379084"/>
                <a:gd name="connsiteX198" fmla="*/ 4573 w 116000"/>
                <a:gd name="connsiteY198" fmla="*/ 1558 h 379084"/>
                <a:gd name="connsiteX199" fmla="*/ 4715 w 116000"/>
                <a:gd name="connsiteY199" fmla="*/ 1429 h 379084"/>
                <a:gd name="connsiteX200" fmla="*/ 4864 w 116000"/>
                <a:gd name="connsiteY200" fmla="*/ 1304 h 379084"/>
                <a:gd name="connsiteX201" fmla="*/ 5022 w 116000"/>
                <a:gd name="connsiteY201" fmla="*/ 1175 h 379084"/>
                <a:gd name="connsiteX202" fmla="*/ 5180 w 116000"/>
                <a:gd name="connsiteY202" fmla="*/ 1059 h 379084"/>
                <a:gd name="connsiteX203" fmla="*/ 5346 w 116000"/>
                <a:gd name="connsiteY203" fmla="*/ 943 h 379084"/>
                <a:gd name="connsiteX204" fmla="*/ 5525 w 116000"/>
                <a:gd name="connsiteY204" fmla="*/ 827 h 379084"/>
                <a:gd name="connsiteX205" fmla="*/ 5712 w 116000"/>
                <a:gd name="connsiteY205" fmla="*/ 714 h 379084"/>
                <a:gd name="connsiteX206" fmla="*/ 5903 w 116000"/>
                <a:gd name="connsiteY206" fmla="*/ 611 h 379084"/>
                <a:gd name="connsiteX207" fmla="*/ 6102 w 116000"/>
                <a:gd name="connsiteY207" fmla="*/ 511 h 379084"/>
                <a:gd name="connsiteX208" fmla="*/ 6314 w 116000"/>
                <a:gd name="connsiteY208" fmla="*/ 415 h 379084"/>
                <a:gd name="connsiteX209" fmla="*/ 6530 w 116000"/>
                <a:gd name="connsiteY209" fmla="*/ 332 h 379084"/>
                <a:gd name="connsiteX210" fmla="*/ 6754 w 116000"/>
                <a:gd name="connsiteY210" fmla="*/ 253 h 379084"/>
                <a:gd name="connsiteX211" fmla="*/ 6987 w 116000"/>
                <a:gd name="connsiteY211" fmla="*/ 183 h 379084"/>
                <a:gd name="connsiteX212" fmla="*/ 7220 w 116000"/>
                <a:gd name="connsiteY212" fmla="*/ 129 h 379084"/>
                <a:gd name="connsiteX213" fmla="*/ 7456 w 116000"/>
                <a:gd name="connsiteY213" fmla="*/ 79 h 379084"/>
                <a:gd name="connsiteX214" fmla="*/ 7706 w 116000"/>
                <a:gd name="connsiteY214" fmla="*/ 42 h 379084"/>
                <a:gd name="connsiteX215" fmla="*/ 7946 w 116000"/>
                <a:gd name="connsiteY215" fmla="*/ 16 h 379084"/>
                <a:gd name="connsiteX216" fmla="*/ 8192 w 116000"/>
                <a:gd name="connsiteY216" fmla="*/ 4 h 379084"/>
                <a:gd name="connsiteX217" fmla="*/ 8445 w 116000"/>
                <a:gd name="connsiteY217" fmla="*/ 0 h 379084"/>
                <a:gd name="connsiteX218" fmla="*/ 8690 w 116000"/>
                <a:gd name="connsiteY218" fmla="*/ 8 h 379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</a:cxnLst>
              <a:rect l="l" t="t" r="r" b="b"/>
              <a:pathLst>
                <a:path w="116000" h="379084">
                  <a:moveTo>
                    <a:pt x="8690" y="8"/>
                  </a:moveTo>
                  <a:lnTo>
                    <a:pt x="8931" y="29"/>
                  </a:lnTo>
                  <a:lnTo>
                    <a:pt x="9172" y="58"/>
                  </a:lnTo>
                  <a:lnTo>
                    <a:pt x="9413" y="100"/>
                  </a:lnTo>
                  <a:lnTo>
                    <a:pt x="9641" y="150"/>
                  </a:lnTo>
                  <a:lnTo>
                    <a:pt x="9870" y="212"/>
                  </a:lnTo>
                  <a:lnTo>
                    <a:pt x="10090" y="278"/>
                  </a:lnTo>
                  <a:lnTo>
                    <a:pt x="10306" y="353"/>
                  </a:lnTo>
                  <a:lnTo>
                    <a:pt x="10509" y="432"/>
                  </a:lnTo>
                  <a:lnTo>
                    <a:pt x="10713" y="523"/>
                  </a:lnTo>
                  <a:lnTo>
                    <a:pt x="10912" y="615"/>
                  </a:lnTo>
                  <a:lnTo>
                    <a:pt x="11099" y="714"/>
                  </a:lnTo>
                  <a:lnTo>
                    <a:pt x="11282" y="818"/>
                  </a:lnTo>
                  <a:lnTo>
                    <a:pt x="11461" y="926"/>
                  </a:lnTo>
                  <a:lnTo>
                    <a:pt x="11635" y="1038"/>
                  </a:lnTo>
                  <a:lnTo>
                    <a:pt x="11801" y="1151"/>
                  </a:lnTo>
                  <a:lnTo>
                    <a:pt x="11959" y="1267"/>
                  </a:lnTo>
                  <a:lnTo>
                    <a:pt x="12121" y="1391"/>
                  </a:lnTo>
                  <a:lnTo>
                    <a:pt x="12279" y="1516"/>
                  </a:lnTo>
                  <a:lnTo>
                    <a:pt x="12428" y="1645"/>
                  </a:lnTo>
                  <a:lnTo>
                    <a:pt x="12574" y="1769"/>
                  </a:lnTo>
                  <a:lnTo>
                    <a:pt x="12715" y="1902"/>
                  </a:lnTo>
                  <a:lnTo>
                    <a:pt x="12852" y="2035"/>
                  </a:lnTo>
                  <a:lnTo>
                    <a:pt x="12898" y="2065"/>
                  </a:lnTo>
                  <a:lnTo>
                    <a:pt x="13031" y="2152"/>
                  </a:lnTo>
                  <a:lnTo>
                    <a:pt x="13139" y="2227"/>
                  </a:lnTo>
                  <a:lnTo>
                    <a:pt x="13255" y="2309"/>
                  </a:lnTo>
                  <a:lnTo>
                    <a:pt x="13376" y="2401"/>
                  </a:lnTo>
                  <a:lnTo>
                    <a:pt x="13508" y="2509"/>
                  </a:lnTo>
                  <a:lnTo>
                    <a:pt x="13654" y="2633"/>
                  </a:lnTo>
                  <a:lnTo>
                    <a:pt x="13799" y="2771"/>
                  </a:lnTo>
                  <a:lnTo>
                    <a:pt x="13949" y="2920"/>
                  </a:lnTo>
                  <a:lnTo>
                    <a:pt x="14102" y="3090"/>
                  </a:lnTo>
                  <a:lnTo>
                    <a:pt x="14252" y="3273"/>
                  </a:lnTo>
                  <a:lnTo>
                    <a:pt x="14393" y="3464"/>
                  </a:lnTo>
                  <a:lnTo>
                    <a:pt x="14522" y="3659"/>
                  </a:lnTo>
                  <a:lnTo>
                    <a:pt x="14646" y="3863"/>
                  </a:lnTo>
                  <a:lnTo>
                    <a:pt x="14767" y="4079"/>
                  </a:lnTo>
                  <a:lnTo>
                    <a:pt x="14867" y="4291"/>
                  </a:lnTo>
                  <a:lnTo>
                    <a:pt x="14958" y="4507"/>
                  </a:lnTo>
                  <a:lnTo>
                    <a:pt x="15041" y="4719"/>
                  </a:lnTo>
                  <a:lnTo>
                    <a:pt x="15112" y="4935"/>
                  </a:lnTo>
                  <a:lnTo>
                    <a:pt x="15166" y="5109"/>
                  </a:lnTo>
                  <a:lnTo>
                    <a:pt x="115876" y="369942"/>
                  </a:lnTo>
                  <a:lnTo>
                    <a:pt x="115926" y="370390"/>
                  </a:lnTo>
                  <a:lnTo>
                    <a:pt x="115938" y="370540"/>
                  </a:lnTo>
                  <a:lnTo>
                    <a:pt x="115950" y="370689"/>
                  </a:lnTo>
                  <a:lnTo>
                    <a:pt x="115963" y="370839"/>
                  </a:lnTo>
                  <a:lnTo>
                    <a:pt x="115971" y="370988"/>
                  </a:lnTo>
                  <a:lnTo>
                    <a:pt x="115980" y="371138"/>
                  </a:lnTo>
                  <a:lnTo>
                    <a:pt x="115988" y="371279"/>
                  </a:lnTo>
                  <a:lnTo>
                    <a:pt x="115992" y="371429"/>
                  </a:lnTo>
                  <a:lnTo>
                    <a:pt x="115996" y="371578"/>
                  </a:lnTo>
                  <a:lnTo>
                    <a:pt x="116000" y="371724"/>
                  </a:lnTo>
                  <a:lnTo>
                    <a:pt x="116000" y="371869"/>
                  </a:lnTo>
                  <a:lnTo>
                    <a:pt x="115996" y="372014"/>
                  </a:lnTo>
                  <a:lnTo>
                    <a:pt x="115996" y="372160"/>
                  </a:lnTo>
                  <a:lnTo>
                    <a:pt x="115992" y="372301"/>
                  </a:lnTo>
                  <a:lnTo>
                    <a:pt x="115984" y="372442"/>
                  </a:lnTo>
                  <a:lnTo>
                    <a:pt x="115976" y="372587"/>
                  </a:lnTo>
                  <a:lnTo>
                    <a:pt x="115967" y="372733"/>
                  </a:lnTo>
                  <a:lnTo>
                    <a:pt x="115959" y="372874"/>
                  </a:lnTo>
                  <a:lnTo>
                    <a:pt x="115942" y="373011"/>
                  </a:lnTo>
                  <a:lnTo>
                    <a:pt x="115930" y="373157"/>
                  </a:lnTo>
                  <a:lnTo>
                    <a:pt x="115909" y="373298"/>
                  </a:lnTo>
                  <a:lnTo>
                    <a:pt x="115892" y="373439"/>
                  </a:lnTo>
                  <a:lnTo>
                    <a:pt x="115872" y="373580"/>
                  </a:lnTo>
                  <a:lnTo>
                    <a:pt x="115847" y="373721"/>
                  </a:lnTo>
                  <a:lnTo>
                    <a:pt x="115822" y="373859"/>
                  </a:lnTo>
                  <a:lnTo>
                    <a:pt x="115797" y="374000"/>
                  </a:lnTo>
                  <a:lnTo>
                    <a:pt x="115768" y="374141"/>
                  </a:lnTo>
                  <a:lnTo>
                    <a:pt x="115734" y="374278"/>
                  </a:lnTo>
                  <a:lnTo>
                    <a:pt x="115701" y="374419"/>
                  </a:lnTo>
                  <a:lnTo>
                    <a:pt x="115664" y="374561"/>
                  </a:lnTo>
                  <a:lnTo>
                    <a:pt x="115626" y="374698"/>
                  </a:lnTo>
                  <a:lnTo>
                    <a:pt x="115585" y="374839"/>
                  </a:lnTo>
                  <a:lnTo>
                    <a:pt x="115539" y="374972"/>
                  </a:lnTo>
                  <a:lnTo>
                    <a:pt x="115490" y="375117"/>
                  </a:lnTo>
                  <a:lnTo>
                    <a:pt x="115440" y="375258"/>
                  </a:lnTo>
                  <a:lnTo>
                    <a:pt x="115386" y="375391"/>
                  </a:lnTo>
                  <a:lnTo>
                    <a:pt x="115328" y="375533"/>
                  </a:lnTo>
                  <a:lnTo>
                    <a:pt x="115265" y="375678"/>
                  </a:lnTo>
                  <a:lnTo>
                    <a:pt x="115203" y="375811"/>
                  </a:lnTo>
                  <a:lnTo>
                    <a:pt x="115136" y="375952"/>
                  </a:lnTo>
                  <a:lnTo>
                    <a:pt x="115062" y="376089"/>
                  </a:lnTo>
                  <a:lnTo>
                    <a:pt x="114987" y="376226"/>
                  </a:lnTo>
                  <a:lnTo>
                    <a:pt x="114908" y="376368"/>
                  </a:lnTo>
                  <a:lnTo>
                    <a:pt x="114825" y="376500"/>
                  </a:lnTo>
                  <a:lnTo>
                    <a:pt x="114734" y="376642"/>
                  </a:lnTo>
                  <a:lnTo>
                    <a:pt x="114638" y="376779"/>
                  </a:lnTo>
                  <a:lnTo>
                    <a:pt x="114538" y="376912"/>
                  </a:lnTo>
                  <a:lnTo>
                    <a:pt x="114434" y="377049"/>
                  </a:lnTo>
                  <a:lnTo>
                    <a:pt x="114331" y="377173"/>
                  </a:lnTo>
                  <a:lnTo>
                    <a:pt x="114214" y="377306"/>
                  </a:lnTo>
                  <a:lnTo>
                    <a:pt x="114090" y="377439"/>
                  </a:lnTo>
                  <a:lnTo>
                    <a:pt x="113969" y="377560"/>
                  </a:lnTo>
                  <a:lnTo>
                    <a:pt x="113840" y="377680"/>
                  </a:lnTo>
                  <a:lnTo>
                    <a:pt x="113699" y="377805"/>
                  </a:lnTo>
                  <a:lnTo>
                    <a:pt x="113558" y="377921"/>
                  </a:lnTo>
                  <a:lnTo>
                    <a:pt x="113417" y="378033"/>
                  </a:lnTo>
                  <a:lnTo>
                    <a:pt x="113263" y="378141"/>
                  </a:lnTo>
                  <a:lnTo>
                    <a:pt x="113101" y="378249"/>
                  </a:lnTo>
                  <a:lnTo>
                    <a:pt x="112943" y="378345"/>
                  </a:lnTo>
                  <a:lnTo>
                    <a:pt x="112781" y="378436"/>
                  </a:lnTo>
                  <a:lnTo>
                    <a:pt x="112607" y="378532"/>
                  </a:lnTo>
                  <a:lnTo>
                    <a:pt x="112428" y="378615"/>
                  </a:lnTo>
                  <a:lnTo>
                    <a:pt x="112262" y="378685"/>
                  </a:lnTo>
                  <a:lnTo>
                    <a:pt x="112079" y="378756"/>
                  </a:lnTo>
                  <a:lnTo>
                    <a:pt x="111892" y="378822"/>
                  </a:lnTo>
                  <a:lnTo>
                    <a:pt x="111705" y="378876"/>
                  </a:lnTo>
                  <a:lnTo>
                    <a:pt x="111518" y="378926"/>
                  </a:lnTo>
                  <a:lnTo>
                    <a:pt x="111336" y="378968"/>
                  </a:lnTo>
                  <a:lnTo>
                    <a:pt x="111149" y="379005"/>
                  </a:lnTo>
                  <a:lnTo>
                    <a:pt x="110953" y="379034"/>
                  </a:lnTo>
                  <a:lnTo>
                    <a:pt x="110767" y="379059"/>
                  </a:lnTo>
                  <a:lnTo>
                    <a:pt x="110584" y="379072"/>
                  </a:lnTo>
                  <a:lnTo>
                    <a:pt x="110393" y="379080"/>
                  </a:lnTo>
                  <a:lnTo>
                    <a:pt x="110210" y="379084"/>
                  </a:lnTo>
                  <a:lnTo>
                    <a:pt x="110031" y="379080"/>
                  </a:lnTo>
                  <a:lnTo>
                    <a:pt x="109848" y="379072"/>
                  </a:lnTo>
                  <a:lnTo>
                    <a:pt x="109670" y="379055"/>
                  </a:lnTo>
                  <a:lnTo>
                    <a:pt x="109491" y="379034"/>
                  </a:lnTo>
                  <a:lnTo>
                    <a:pt x="109317" y="379009"/>
                  </a:lnTo>
                  <a:lnTo>
                    <a:pt x="109146" y="378980"/>
                  </a:lnTo>
                  <a:lnTo>
                    <a:pt x="108980" y="378943"/>
                  </a:lnTo>
                  <a:lnTo>
                    <a:pt x="108814" y="378905"/>
                  </a:lnTo>
                  <a:lnTo>
                    <a:pt x="108656" y="378864"/>
                  </a:lnTo>
                  <a:lnTo>
                    <a:pt x="108494" y="378814"/>
                  </a:lnTo>
                  <a:lnTo>
                    <a:pt x="108336" y="378764"/>
                  </a:lnTo>
                  <a:lnTo>
                    <a:pt x="108187" y="378710"/>
                  </a:lnTo>
                  <a:lnTo>
                    <a:pt x="108033" y="378652"/>
                  </a:lnTo>
                  <a:lnTo>
                    <a:pt x="107888" y="378594"/>
                  </a:lnTo>
                  <a:lnTo>
                    <a:pt x="107738" y="378532"/>
                  </a:lnTo>
                  <a:lnTo>
                    <a:pt x="107593" y="378465"/>
                  </a:lnTo>
                  <a:lnTo>
                    <a:pt x="107456" y="378399"/>
                  </a:lnTo>
                  <a:lnTo>
                    <a:pt x="107319" y="378328"/>
                  </a:lnTo>
                  <a:lnTo>
                    <a:pt x="107182" y="378253"/>
                  </a:lnTo>
                  <a:lnTo>
                    <a:pt x="107045" y="378179"/>
                  </a:lnTo>
                  <a:lnTo>
                    <a:pt x="106916" y="378100"/>
                  </a:lnTo>
                  <a:lnTo>
                    <a:pt x="106787" y="378021"/>
                  </a:lnTo>
                  <a:lnTo>
                    <a:pt x="106654" y="377938"/>
                  </a:lnTo>
                  <a:lnTo>
                    <a:pt x="106534" y="377859"/>
                  </a:lnTo>
                  <a:lnTo>
                    <a:pt x="106409" y="377772"/>
                  </a:lnTo>
                  <a:lnTo>
                    <a:pt x="106285" y="377680"/>
                  </a:lnTo>
                  <a:lnTo>
                    <a:pt x="106160" y="377593"/>
                  </a:lnTo>
                  <a:lnTo>
                    <a:pt x="106044" y="377502"/>
                  </a:lnTo>
                  <a:lnTo>
                    <a:pt x="105923" y="377406"/>
                  </a:lnTo>
                  <a:lnTo>
                    <a:pt x="105807" y="377314"/>
                  </a:lnTo>
                  <a:lnTo>
                    <a:pt x="105695" y="377219"/>
                  </a:lnTo>
                  <a:lnTo>
                    <a:pt x="105574" y="377115"/>
                  </a:lnTo>
                  <a:lnTo>
                    <a:pt x="105462" y="377016"/>
                  </a:lnTo>
                  <a:lnTo>
                    <a:pt x="105350" y="376916"/>
                  </a:lnTo>
                  <a:lnTo>
                    <a:pt x="105238" y="376812"/>
                  </a:lnTo>
                  <a:lnTo>
                    <a:pt x="105126" y="376708"/>
                  </a:lnTo>
                  <a:lnTo>
                    <a:pt x="105013" y="376596"/>
                  </a:lnTo>
                  <a:lnTo>
                    <a:pt x="104905" y="376488"/>
                  </a:lnTo>
                  <a:lnTo>
                    <a:pt x="104797" y="376376"/>
                  </a:lnTo>
                  <a:lnTo>
                    <a:pt x="104694" y="376268"/>
                  </a:lnTo>
                  <a:lnTo>
                    <a:pt x="104581" y="376147"/>
                  </a:lnTo>
                  <a:lnTo>
                    <a:pt x="104473" y="376031"/>
                  </a:lnTo>
                  <a:lnTo>
                    <a:pt x="104370" y="375915"/>
                  </a:lnTo>
                  <a:lnTo>
                    <a:pt x="104262" y="375790"/>
                  </a:lnTo>
                  <a:lnTo>
                    <a:pt x="104162" y="375674"/>
                  </a:lnTo>
                  <a:lnTo>
                    <a:pt x="104054" y="375545"/>
                  </a:lnTo>
                  <a:lnTo>
                    <a:pt x="103950" y="375420"/>
                  </a:lnTo>
                  <a:lnTo>
                    <a:pt x="103846" y="375292"/>
                  </a:lnTo>
                  <a:lnTo>
                    <a:pt x="103742" y="375163"/>
                  </a:lnTo>
                  <a:lnTo>
                    <a:pt x="103639" y="375030"/>
                  </a:lnTo>
                  <a:lnTo>
                    <a:pt x="103539" y="374897"/>
                  </a:lnTo>
                  <a:lnTo>
                    <a:pt x="103435" y="374764"/>
                  </a:lnTo>
                  <a:lnTo>
                    <a:pt x="103331" y="374623"/>
                  </a:lnTo>
                  <a:lnTo>
                    <a:pt x="102833" y="373937"/>
                  </a:lnTo>
                  <a:lnTo>
                    <a:pt x="2310" y="9749"/>
                  </a:lnTo>
                  <a:lnTo>
                    <a:pt x="0" y="9703"/>
                  </a:lnTo>
                  <a:lnTo>
                    <a:pt x="2339" y="4922"/>
                  </a:lnTo>
                  <a:lnTo>
                    <a:pt x="2380" y="4835"/>
                  </a:lnTo>
                  <a:lnTo>
                    <a:pt x="2459" y="4673"/>
                  </a:lnTo>
                  <a:lnTo>
                    <a:pt x="2476" y="4644"/>
                  </a:lnTo>
                  <a:lnTo>
                    <a:pt x="2679" y="4229"/>
                  </a:lnTo>
                  <a:lnTo>
                    <a:pt x="2746" y="4091"/>
                  </a:lnTo>
                  <a:lnTo>
                    <a:pt x="2816" y="3954"/>
                  </a:lnTo>
                  <a:lnTo>
                    <a:pt x="2891" y="3821"/>
                  </a:lnTo>
                  <a:lnTo>
                    <a:pt x="2962" y="3684"/>
                  </a:lnTo>
                  <a:lnTo>
                    <a:pt x="3041" y="3547"/>
                  </a:lnTo>
                  <a:lnTo>
                    <a:pt x="3120" y="3410"/>
                  </a:lnTo>
                  <a:lnTo>
                    <a:pt x="3203" y="3273"/>
                  </a:lnTo>
                  <a:lnTo>
                    <a:pt x="3286" y="3144"/>
                  </a:lnTo>
                  <a:lnTo>
                    <a:pt x="3369" y="3011"/>
                  </a:lnTo>
                  <a:lnTo>
                    <a:pt x="3460" y="2874"/>
                  </a:lnTo>
                  <a:lnTo>
                    <a:pt x="3552" y="2741"/>
                  </a:lnTo>
                  <a:lnTo>
                    <a:pt x="3651" y="2609"/>
                  </a:lnTo>
                  <a:lnTo>
                    <a:pt x="3747" y="2476"/>
                  </a:lnTo>
                  <a:lnTo>
                    <a:pt x="3851" y="2343"/>
                  </a:lnTo>
                  <a:lnTo>
                    <a:pt x="3959" y="2210"/>
                  </a:lnTo>
                  <a:lnTo>
                    <a:pt x="4071" y="2081"/>
                  </a:lnTo>
                  <a:lnTo>
                    <a:pt x="4191" y="1944"/>
                  </a:lnTo>
                  <a:lnTo>
                    <a:pt x="4312" y="1815"/>
                  </a:lnTo>
                  <a:lnTo>
                    <a:pt x="4441" y="1686"/>
                  </a:lnTo>
                  <a:lnTo>
                    <a:pt x="4573" y="1558"/>
                  </a:lnTo>
                  <a:lnTo>
                    <a:pt x="4715" y="1429"/>
                  </a:lnTo>
                  <a:lnTo>
                    <a:pt x="4864" y="1304"/>
                  </a:lnTo>
                  <a:lnTo>
                    <a:pt x="5022" y="1175"/>
                  </a:lnTo>
                  <a:lnTo>
                    <a:pt x="5180" y="1059"/>
                  </a:lnTo>
                  <a:lnTo>
                    <a:pt x="5346" y="943"/>
                  </a:lnTo>
                  <a:lnTo>
                    <a:pt x="5525" y="827"/>
                  </a:lnTo>
                  <a:lnTo>
                    <a:pt x="5712" y="714"/>
                  </a:lnTo>
                  <a:lnTo>
                    <a:pt x="5903" y="611"/>
                  </a:lnTo>
                  <a:lnTo>
                    <a:pt x="6102" y="511"/>
                  </a:lnTo>
                  <a:lnTo>
                    <a:pt x="6314" y="415"/>
                  </a:lnTo>
                  <a:lnTo>
                    <a:pt x="6530" y="332"/>
                  </a:lnTo>
                  <a:lnTo>
                    <a:pt x="6754" y="253"/>
                  </a:lnTo>
                  <a:lnTo>
                    <a:pt x="6987" y="183"/>
                  </a:lnTo>
                  <a:lnTo>
                    <a:pt x="7220" y="129"/>
                  </a:lnTo>
                  <a:lnTo>
                    <a:pt x="7456" y="79"/>
                  </a:lnTo>
                  <a:lnTo>
                    <a:pt x="7706" y="42"/>
                  </a:lnTo>
                  <a:lnTo>
                    <a:pt x="7946" y="16"/>
                  </a:lnTo>
                  <a:lnTo>
                    <a:pt x="8192" y="4"/>
                  </a:lnTo>
                  <a:lnTo>
                    <a:pt x="8445" y="0"/>
                  </a:lnTo>
                  <a:lnTo>
                    <a:pt x="8690" y="8"/>
                  </a:lnTo>
                  <a:close/>
                </a:path>
              </a:pathLst>
            </a:custGeom>
            <a:grpFill/>
            <a:ln w="4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43" name="图形 3">
            <a:extLst>
              <a:ext uri="{FF2B5EF4-FFF2-40B4-BE49-F238E27FC236}">
                <a16:creationId xmlns:a16="http://schemas.microsoft.com/office/drawing/2014/main" id="{56C6EB39-D372-12A0-6452-874279496DC6}"/>
              </a:ext>
            </a:extLst>
          </p:cNvPr>
          <p:cNvGrpSpPr/>
          <p:nvPr/>
        </p:nvGrpSpPr>
        <p:grpSpPr>
          <a:xfrm>
            <a:off x="8683865" y="5160840"/>
            <a:ext cx="711503" cy="885950"/>
            <a:chOff x="1947457" y="4945440"/>
            <a:chExt cx="355104" cy="442169"/>
          </a:xfrm>
          <a:solidFill>
            <a:srgbClr val="00B050"/>
          </a:solidFill>
        </p:grpSpPr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FF6904D5-8AE0-0A49-E943-E12C4EE6D7FB}"/>
                </a:ext>
              </a:extLst>
            </p:cNvPr>
            <p:cNvSpPr/>
            <p:nvPr/>
          </p:nvSpPr>
          <p:spPr>
            <a:xfrm>
              <a:off x="1998799" y="5049150"/>
              <a:ext cx="303762" cy="338459"/>
            </a:xfrm>
            <a:custGeom>
              <a:avLst/>
              <a:gdLst>
                <a:gd name="connsiteX0" fmla="*/ 10668 w 303762"/>
                <a:gd name="connsiteY0" fmla="*/ 141208 h 338459"/>
                <a:gd name="connsiteX1" fmla="*/ 45137 w 303762"/>
                <a:gd name="connsiteY1" fmla="*/ 20127 h 338459"/>
                <a:gd name="connsiteX2" fmla="*/ 159355 w 303762"/>
                <a:gd name="connsiteY2" fmla="*/ 28963 h 338459"/>
                <a:gd name="connsiteX3" fmla="*/ 187003 w 303762"/>
                <a:gd name="connsiteY3" fmla="*/ 176806 h 338459"/>
                <a:gd name="connsiteX4" fmla="*/ 302655 w 303762"/>
                <a:gd name="connsiteY4" fmla="*/ 281608 h 338459"/>
                <a:gd name="connsiteX5" fmla="*/ 281266 w 303762"/>
                <a:gd name="connsiteY5" fmla="*/ 331267 h 338459"/>
                <a:gd name="connsiteX6" fmla="*/ 236924 w 303762"/>
                <a:gd name="connsiteY6" fmla="*/ 334524 h 338459"/>
                <a:gd name="connsiteX7" fmla="*/ 150416 w 303762"/>
                <a:gd name="connsiteY7" fmla="*/ 254404 h 338459"/>
                <a:gd name="connsiteX8" fmla="*/ 10668 w 303762"/>
                <a:gd name="connsiteY8" fmla="*/ 141208 h 338459"/>
                <a:gd name="connsiteX9" fmla="*/ 10668 w 303762"/>
                <a:gd name="connsiteY9" fmla="*/ 141208 h 338459"/>
                <a:gd name="connsiteX10" fmla="*/ 10668 w 303762"/>
                <a:gd name="connsiteY10" fmla="*/ 141208 h 338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3762" h="338459">
                  <a:moveTo>
                    <a:pt x="10668" y="141208"/>
                  </a:moveTo>
                  <a:cubicBezTo>
                    <a:pt x="-16319" y="95553"/>
                    <a:pt x="12604" y="47871"/>
                    <a:pt x="45137" y="20127"/>
                  </a:cubicBezTo>
                  <a:cubicBezTo>
                    <a:pt x="78355" y="-8198"/>
                    <a:pt x="123287" y="-7840"/>
                    <a:pt x="159355" y="28963"/>
                  </a:cubicBezTo>
                  <a:cubicBezTo>
                    <a:pt x="199261" y="69687"/>
                    <a:pt x="158383" y="125182"/>
                    <a:pt x="187003" y="176806"/>
                  </a:cubicBezTo>
                  <a:cubicBezTo>
                    <a:pt x="208416" y="215437"/>
                    <a:pt x="291651" y="238877"/>
                    <a:pt x="302655" y="281608"/>
                  </a:cubicBezTo>
                  <a:cubicBezTo>
                    <a:pt x="307722" y="301289"/>
                    <a:pt x="294513" y="321348"/>
                    <a:pt x="281266" y="331267"/>
                  </a:cubicBezTo>
                  <a:cubicBezTo>
                    <a:pt x="269474" y="340102"/>
                    <a:pt x="251820" y="340318"/>
                    <a:pt x="236924" y="334524"/>
                  </a:cubicBezTo>
                  <a:cubicBezTo>
                    <a:pt x="203166" y="321393"/>
                    <a:pt x="180664" y="278588"/>
                    <a:pt x="150416" y="254404"/>
                  </a:cubicBezTo>
                  <a:cubicBezTo>
                    <a:pt x="107220" y="219865"/>
                    <a:pt x="38050" y="187536"/>
                    <a:pt x="10668" y="141208"/>
                  </a:cubicBezTo>
                  <a:lnTo>
                    <a:pt x="10668" y="141208"/>
                  </a:lnTo>
                  <a:lnTo>
                    <a:pt x="10668" y="141208"/>
                  </a:lnTo>
                  <a:close/>
                </a:path>
              </a:pathLst>
            </a:custGeom>
            <a:grpFill/>
            <a:ln w="4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CC668422-1BEA-E3BB-4F7A-16535CF79C60}"/>
                </a:ext>
              </a:extLst>
            </p:cNvPr>
            <p:cNvSpPr/>
            <p:nvPr/>
          </p:nvSpPr>
          <p:spPr>
            <a:xfrm>
              <a:off x="2056506" y="4945440"/>
              <a:ext cx="65636" cy="87987"/>
            </a:xfrm>
            <a:custGeom>
              <a:avLst/>
              <a:gdLst>
                <a:gd name="connsiteX0" fmla="*/ 56907 w 65636"/>
                <a:gd name="connsiteY0" fmla="*/ 31132 h 87987"/>
                <a:gd name="connsiteX1" fmla="*/ 55108 w 65636"/>
                <a:gd name="connsiteY1" fmla="*/ 86054 h 87987"/>
                <a:gd name="connsiteX2" fmla="*/ 8730 w 65636"/>
                <a:gd name="connsiteY2" fmla="*/ 56856 h 87987"/>
                <a:gd name="connsiteX3" fmla="*/ 10529 w 65636"/>
                <a:gd name="connsiteY3" fmla="*/ 1934 h 87987"/>
                <a:gd name="connsiteX4" fmla="*/ 56907 w 65636"/>
                <a:gd name="connsiteY4" fmla="*/ 31132 h 87987"/>
                <a:gd name="connsiteX5" fmla="*/ 56907 w 65636"/>
                <a:gd name="connsiteY5" fmla="*/ 31132 h 87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636" h="87987">
                  <a:moveTo>
                    <a:pt x="56907" y="31132"/>
                  </a:moveTo>
                  <a:cubicBezTo>
                    <a:pt x="69215" y="54360"/>
                    <a:pt x="68413" y="78946"/>
                    <a:pt x="55108" y="86054"/>
                  </a:cubicBezTo>
                  <a:cubicBezTo>
                    <a:pt x="41803" y="93157"/>
                    <a:pt x="21042" y="80085"/>
                    <a:pt x="8730" y="56856"/>
                  </a:cubicBezTo>
                  <a:cubicBezTo>
                    <a:pt x="-3582" y="33628"/>
                    <a:pt x="-2772" y="9042"/>
                    <a:pt x="10529" y="1934"/>
                  </a:cubicBezTo>
                  <a:cubicBezTo>
                    <a:pt x="23834" y="-5169"/>
                    <a:pt x="44599" y="7903"/>
                    <a:pt x="56907" y="31132"/>
                  </a:cubicBezTo>
                  <a:lnTo>
                    <a:pt x="56907" y="31132"/>
                  </a:lnTo>
                  <a:close/>
                </a:path>
              </a:pathLst>
            </a:custGeom>
            <a:grpFill/>
            <a:ln w="4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30F4F173-8F3F-E3A0-515A-302CAB9223B0}"/>
                </a:ext>
              </a:extLst>
            </p:cNvPr>
            <p:cNvSpPr/>
            <p:nvPr/>
          </p:nvSpPr>
          <p:spPr>
            <a:xfrm>
              <a:off x="2014339" y="4990457"/>
              <a:ext cx="40825" cy="57406"/>
            </a:xfrm>
            <a:custGeom>
              <a:avLst/>
              <a:gdLst>
                <a:gd name="connsiteX0" fmla="*/ 35716 w 40825"/>
                <a:gd name="connsiteY0" fmla="*/ 19549 h 57406"/>
                <a:gd name="connsiteX1" fmla="*/ 33921 w 40825"/>
                <a:gd name="connsiteY1" fmla="*/ 55899 h 57406"/>
                <a:gd name="connsiteX2" fmla="*/ 5110 w 40825"/>
                <a:gd name="connsiteY2" fmla="*/ 37855 h 57406"/>
                <a:gd name="connsiteX3" fmla="*/ 6904 w 40825"/>
                <a:gd name="connsiteY3" fmla="*/ 1505 h 57406"/>
                <a:gd name="connsiteX4" fmla="*/ 35716 w 40825"/>
                <a:gd name="connsiteY4" fmla="*/ 19549 h 57406"/>
                <a:gd name="connsiteX5" fmla="*/ 35716 w 40825"/>
                <a:gd name="connsiteY5" fmla="*/ 19549 h 57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825" h="57406">
                  <a:moveTo>
                    <a:pt x="35716" y="19549"/>
                  </a:moveTo>
                  <a:cubicBezTo>
                    <a:pt x="43176" y="34569"/>
                    <a:pt x="42374" y="50844"/>
                    <a:pt x="33921" y="55899"/>
                  </a:cubicBezTo>
                  <a:cubicBezTo>
                    <a:pt x="25468" y="60955"/>
                    <a:pt x="12570" y="52875"/>
                    <a:pt x="5110" y="37855"/>
                  </a:cubicBezTo>
                  <a:cubicBezTo>
                    <a:pt x="-2350" y="22835"/>
                    <a:pt x="-1549" y="6560"/>
                    <a:pt x="6904" y="1505"/>
                  </a:cubicBezTo>
                  <a:cubicBezTo>
                    <a:pt x="15358" y="-3546"/>
                    <a:pt x="28255" y="4533"/>
                    <a:pt x="35716" y="19549"/>
                  </a:cubicBezTo>
                  <a:lnTo>
                    <a:pt x="35716" y="19549"/>
                  </a:lnTo>
                  <a:close/>
                </a:path>
              </a:pathLst>
            </a:custGeom>
            <a:grpFill/>
            <a:ln w="4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7E1B7DB4-7B33-FCF8-F361-D3FC1AC91400}"/>
                </a:ext>
              </a:extLst>
            </p:cNvPr>
            <p:cNvSpPr/>
            <p:nvPr/>
          </p:nvSpPr>
          <p:spPr>
            <a:xfrm>
              <a:off x="1976471" y="5028434"/>
              <a:ext cx="42278" cy="51971"/>
            </a:xfrm>
            <a:custGeom>
              <a:avLst/>
              <a:gdLst>
                <a:gd name="connsiteX0" fmla="*/ 38670 w 42278"/>
                <a:gd name="connsiteY0" fmla="*/ 15501 h 51971"/>
                <a:gd name="connsiteX1" fmla="*/ 32946 w 42278"/>
                <a:gd name="connsiteY1" fmla="*/ 49753 h 51971"/>
                <a:gd name="connsiteX2" fmla="*/ 3608 w 42278"/>
                <a:gd name="connsiteY2" fmla="*/ 36473 h 51971"/>
                <a:gd name="connsiteX3" fmla="*/ 9336 w 42278"/>
                <a:gd name="connsiteY3" fmla="*/ 2217 h 51971"/>
                <a:gd name="connsiteX4" fmla="*/ 38670 w 42278"/>
                <a:gd name="connsiteY4" fmla="*/ 15501 h 51971"/>
                <a:gd name="connsiteX5" fmla="*/ 38670 w 42278"/>
                <a:gd name="connsiteY5" fmla="*/ 15501 h 51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278" h="51971">
                  <a:moveTo>
                    <a:pt x="38670" y="15501"/>
                  </a:moveTo>
                  <a:cubicBezTo>
                    <a:pt x="45192" y="28627"/>
                    <a:pt x="42629" y="43963"/>
                    <a:pt x="32946" y="49753"/>
                  </a:cubicBezTo>
                  <a:cubicBezTo>
                    <a:pt x="23264" y="55548"/>
                    <a:pt x="10129" y="49600"/>
                    <a:pt x="3608" y="36473"/>
                  </a:cubicBezTo>
                  <a:cubicBezTo>
                    <a:pt x="-2914" y="23347"/>
                    <a:pt x="-351" y="8011"/>
                    <a:pt x="9336" y="2217"/>
                  </a:cubicBezTo>
                  <a:cubicBezTo>
                    <a:pt x="19014" y="-3574"/>
                    <a:pt x="32153" y="2370"/>
                    <a:pt x="38670" y="15501"/>
                  </a:cubicBezTo>
                  <a:lnTo>
                    <a:pt x="38670" y="15501"/>
                  </a:lnTo>
                  <a:close/>
                </a:path>
              </a:pathLst>
            </a:custGeom>
            <a:grpFill/>
            <a:ln w="4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683415B5-E390-193C-D6EB-BE39C4FC5D9C}"/>
                </a:ext>
              </a:extLst>
            </p:cNvPr>
            <p:cNvSpPr/>
            <p:nvPr/>
          </p:nvSpPr>
          <p:spPr>
            <a:xfrm>
              <a:off x="1954038" y="5077584"/>
              <a:ext cx="36819" cy="47542"/>
            </a:xfrm>
            <a:custGeom>
              <a:avLst/>
              <a:gdLst>
                <a:gd name="connsiteX0" fmla="*/ 33206 w 36819"/>
                <a:gd name="connsiteY0" fmla="*/ 14921 h 47542"/>
                <a:gd name="connsiteX1" fmla="*/ 29363 w 36819"/>
                <a:gd name="connsiteY1" fmla="*/ 45826 h 47542"/>
                <a:gd name="connsiteX2" fmla="*/ 3614 w 36819"/>
                <a:gd name="connsiteY2" fmla="*/ 32621 h 47542"/>
                <a:gd name="connsiteX3" fmla="*/ 7456 w 36819"/>
                <a:gd name="connsiteY3" fmla="*/ 1716 h 47542"/>
                <a:gd name="connsiteX4" fmla="*/ 33206 w 36819"/>
                <a:gd name="connsiteY4" fmla="*/ 14921 h 47542"/>
                <a:gd name="connsiteX5" fmla="*/ 33206 w 36819"/>
                <a:gd name="connsiteY5" fmla="*/ 14921 h 47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819" h="47542">
                  <a:moveTo>
                    <a:pt x="33206" y="14921"/>
                  </a:moveTo>
                  <a:cubicBezTo>
                    <a:pt x="39254" y="27100"/>
                    <a:pt x="37534" y="40937"/>
                    <a:pt x="29363" y="45826"/>
                  </a:cubicBezTo>
                  <a:cubicBezTo>
                    <a:pt x="21193" y="50715"/>
                    <a:pt x="9662" y="44804"/>
                    <a:pt x="3614" y="32621"/>
                  </a:cubicBezTo>
                  <a:cubicBezTo>
                    <a:pt x="-2434" y="20442"/>
                    <a:pt x="-715" y="6605"/>
                    <a:pt x="7456" y="1716"/>
                  </a:cubicBezTo>
                  <a:cubicBezTo>
                    <a:pt x="15622" y="-3173"/>
                    <a:pt x="27153" y="2742"/>
                    <a:pt x="33206" y="14921"/>
                  </a:cubicBezTo>
                  <a:lnTo>
                    <a:pt x="33206" y="14921"/>
                  </a:lnTo>
                  <a:close/>
                </a:path>
              </a:pathLst>
            </a:custGeom>
            <a:grpFill/>
            <a:ln w="4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6F803AD9-3A58-477D-5165-F362D27C7E3D}"/>
                </a:ext>
              </a:extLst>
            </p:cNvPr>
            <p:cNvSpPr/>
            <p:nvPr/>
          </p:nvSpPr>
          <p:spPr>
            <a:xfrm>
              <a:off x="1947457" y="5129028"/>
              <a:ext cx="28325" cy="35901"/>
            </a:xfrm>
            <a:custGeom>
              <a:avLst/>
              <a:gdLst>
                <a:gd name="connsiteX0" fmla="*/ 25684 w 28325"/>
                <a:gd name="connsiteY0" fmla="*/ 11060 h 35901"/>
                <a:gd name="connsiteX1" fmla="*/ 22395 w 28325"/>
                <a:gd name="connsiteY1" fmla="*/ 34521 h 35901"/>
                <a:gd name="connsiteX2" fmla="*/ 2639 w 28325"/>
                <a:gd name="connsiteY2" fmla="*/ 24843 h 35901"/>
                <a:gd name="connsiteX3" fmla="*/ 5929 w 28325"/>
                <a:gd name="connsiteY3" fmla="*/ 1378 h 35901"/>
                <a:gd name="connsiteX4" fmla="*/ 25684 w 28325"/>
                <a:gd name="connsiteY4" fmla="*/ 11060 h 35901"/>
                <a:gd name="connsiteX5" fmla="*/ 25684 w 28325"/>
                <a:gd name="connsiteY5" fmla="*/ 11060 h 35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325" h="35901">
                  <a:moveTo>
                    <a:pt x="25684" y="11060"/>
                  </a:moveTo>
                  <a:cubicBezTo>
                    <a:pt x="30233" y="20211"/>
                    <a:pt x="28758" y="30716"/>
                    <a:pt x="22395" y="34521"/>
                  </a:cubicBezTo>
                  <a:cubicBezTo>
                    <a:pt x="16031" y="38326"/>
                    <a:pt x="7187" y="33994"/>
                    <a:pt x="2639" y="24843"/>
                  </a:cubicBezTo>
                  <a:cubicBezTo>
                    <a:pt x="-1905" y="15692"/>
                    <a:pt x="-435" y="5187"/>
                    <a:pt x="5929" y="1378"/>
                  </a:cubicBezTo>
                  <a:cubicBezTo>
                    <a:pt x="12297" y="-2423"/>
                    <a:pt x="21140" y="1909"/>
                    <a:pt x="25684" y="11060"/>
                  </a:cubicBezTo>
                  <a:lnTo>
                    <a:pt x="25684" y="11060"/>
                  </a:lnTo>
                  <a:close/>
                </a:path>
              </a:pathLst>
            </a:custGeom>
            <a:grpFill/>
            <a:ln w="4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50" name="图形 3">
            <a:extLst>
              <a:ext uri="{FF2B5EF4-FFF2-40B4-BE49-F238E27FC236}">
                <a16:creationId xmlns:a16="http://schemas.microsoft.com/office/drawing/2014/main" id="{F30D393E-E123-7EAD-D547-42C1FF8AF048}"/>
              </a:ext>
            </a:extLst>
          </p:cNvPr>
          <p:cNvGrpSpPr/>
          <p:nvPr/>
        </p:nvGrpSpPr>
        <p:grpSpPr>
          <a:xfrm>
            <a:off x="4640068" y="5176788"/>
            <a:ext cx="784784" cy="834881"/>
            <a:chOff x="5275146" y="6263265"/>
            <a:chExt cx="391678" cy="416681"/>
          </a:xfrm>
          <a:solidFill>
            <a:srgbClr val="00B050"/>
          </a:solidFill>
        </p:grpSpPr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7EE9F7B5-5C55-0497-6BCC-9D94F7535D2E}"/>
                </a:ext>
              </a:extLst>
            </p:cNvPr>
            <p:cNvSpPr/>
            <p:nvPr/>
          </p:nvSpPr>
          <p:spPr>
            <a:xfrm>
              <a:off x="5595252" y="6521599"/>
              <a:ext cx="71572" cy="58019"/>
            </a:xfrm>
            <a:custGeom>
              <a:avLst/>
              <a:gdLst>
                <a:gd name="connsiteX0" fmla="*/ 62197 w 71572"/>
                <a:gd name="connsiteY0" fmla="*/ 142 h 58019"/>
                <a:gd name="connsiteX1" fmla="*/ 64831 w 71572"/>
                <a:gd name="connsiteY1" fmla="*/ 2426 h 58019"/>
                <a:gd name="connsiteX2" fmla="*/ 68777 w 71572"/>
                <a:gd name="connsiteY2" fmla="*/ 5891 h 58019"/>
                <a:gd name="connsiteX3" fmla="*/ 70613 w 71572"/>
                <a:gd name="connsiteY3" fmla="*/ 15935 h 58019"/>
                <a:gd name="connsiteX4" fmla="*/ 45191 w 71572"/>
                <a:gd name="connsiteY4" fmla="*/ 41427 h 58019"/>
                <a:gd name="connsiteX5" fmla="*/ 40136 w 71572"/>
                <a:gd name="connsiteY5" fmla="*/ 45410 h 58019"/>
                <a:gd name="connsiteX6" fmla="*/ 24622 w 71572"/>
                <a:gd name="connsiteY6" fmla="*/ 57602 h 58019"/>
                <a:gd name="connsiteX7" fmla="*/ 8691 w 71572"/>
                <a:gd name="connsiteY7" fmla="*/ 56908 h 58019"/>
                <a:gd name="connsiteX8" fmla="*/ 3532 w 71572"/>
                <a:gd name="connsiteY8" fmla="*/ 54312 h 58019"/>
                <a:gd name="connsiteX9" fmla="*/ 1455 w 71572"/>
                <a:gd name="connsiteY9" fmla="*/ 49842 h 58019"/>
                <a:gd name="connsiteX10" fmla="*/ 899 w 71572"/>
                <a:gd name="connsiteY10" fmla="*/ 44301 h 58019"/>
                <a:gd name="connsiteX11" fmla="*/ 6856 w 71572"/>
                <a:gd name="connsiteY11" fmla="*/ 31765 h 58019"/>
                <a:gd name="connsiteX12" fmla="*/ 19911 w 71572"/>
                <a:gd name="connsiteY12" fmla="*/ 15627 h 58019"/>
                <a:gd name="connsiteX13" fmla="*/ 55480 w 71572"/>
                <a:gd name="connsiteY13" fmla="*/ 354 h 58019"/>
                <a:gd name="connsiteX14" fmla="*/ 62197 w 71572"/>
                <a:gd name="connsiteY14" fmla="*/ 142 h 58019"/>
                <a:gd name="connsiteX15" fmla="*/ 62197 w 71572"/>
                <a:gd name="connsiteY15" fmla="*/ 142 h 58019"/>
                <a:gd name="connsiteX16" fmla="*/ 62197 w 71572"/>
                <a:gd name="connsiteY16" fmla="*/ 142 h 58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1572" h="58019">
                  <a:moveTo>
                    <a:pt x="62197" y="142"/>
                  </a:moveTo>
                  <a:cubicBezTo>
                    <a:pt x="63418" y="412"/>
                    <a:pt x="63954" y="1093"/>
                    <a:pt x="64831" y="2426"/>
                  </a:cubicBezTo>
                  <a:cubicBezTo>
                    <a:pt x="65836" y="3963"/>
                    <a:pt x="67610" y="5521"/>
                    <a:pt x="68777" y="5891"/>
                  </a:cubicBezTo>
                  <a:cubicBezTo>
                    <a:pt x="71539" y="6767"/>
                    <a:pt x="72453" y="11731"/>
                    <a:pt x="70613" y="15935"/>
                  </a:cubicBezTo>
                  <a:cubicBezTo>
                    <a:pt x="68598" y="20537"/>
                    <a:pt x="51368" y="37809"/>
                    <a:pt x="45191" y="41427"/>
                  </a:cubicBezTo>
                  <a:cubicBezTo>
                    <a:pt x="42396" y="43063"/>
                    <a:pt x="40136" y="44854"/>
                    <a:pt x="40136" y="45410"/>
                  </a:cubicBezTo>
                  <a:cubicBezTo>
                    <a:pt x="40136" y="48650"/>
                    <a:pt x="30565" y="56173"/>
                    <a:pt x="24622" y="57602"/>
                  </a:cubicBezTo>
                  <a:cubicBezTo>
                    <a:pt x="21622" y="58325"/>
                    <a:pt x="16754" y="58121"/>
                    <a:pt x="8691" y="56908"/>
                  </a:cubicBezTo>
                  <a:cubicBezTo>
                    <a:pt x="5015" y="56356"/>
                    <a:pt x="3549" y="55612"/>
                    <a:pt x="3532" y="54312"/>
                  </a:cubicBezTo>
                  <a:cubicBezTo>
                    <a:pt x="3520" y="53315"/>
                    <a:pt x="2577" y="51305"/>
                    <a:pt x="1455" y="49842"/>
                  </a:cubicBezTo>
                  <a:cubicBezTo>
                    <a:pt x="-339" y="47508"/>
                    <a:pt x="-414" y="46831"/>
                    <a:pt x="899" y="44301"/>
                  </a:cubicBezTo>
                  <a:cubicBezTo>
                    <a:pt x="1721" y="42714"/>
                    <a:pt x="4400" y="37073"/>
                    <a:pt x="6856" y="31765"/>
                  </a:cubicBezTo>
                  <a:cubicBezTo>
                    <a:pt x="11022" y="22751"/>
                    <a:pt x="11907" y="21671"/>
                    <a:pt x="19911" y="15627"/>
                  </a:cubicBezTo>
                  <a:cubicBezTo>
                    <a:pt x="34910" y="4304"/>
                    <a:pt x="40909" y="1728"/>
                    <a:pt x="55480" y="354"/>
                  </a:cubicBezTo>
                  <a:cubicBezTo>
                    <a:pt x="59061" y="13"/>
                    <a:pt x="60976" y="-128"/>
                    <a:pt x="62197" y="142"/>
                  </a:cubicBezTo>
                  <a:lnTo>
                    <a:pt x="62197" y="142"/>
                  </a:lnTo>
                  <a:lnTo>
                    <a:pt x="62197" y="142"/>
                  </a:lnTo>
                  <a:close/>
                </a:path>
              </a:pathLst>
            </a:custGeom>
            <a:grpFill/>
            <a:ln w="4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F1CD9CE1-2466-7537-BE56-B648CAA4AA9C}"/>
                </a:ext>
              </a:extLst>
            </p:cNvPr>
            <p:cNvSpPr/>
            <p:nvPr/>
          </p:nvSpPr>
          <p:spPr>
            <a:xfrm>
              <a:off x="5275146" y="6263265"/>
              <a:ext cx="318802" cy="416681"/>
            </a:xfrm>
            <a:custGeom>
              <a:avLst/>
              <a:gdLst>
                <a:gd name="connsiteX0" fmla="*/ 225159 w 318802"/>
                <a:gd name="connsiteY0" fmla="*/ 196645 h 416681"/>
                <a:gd name="connsiteX1" fmla="*/ 237874 w 318802"/>
                <a:gd name="connsiteY1" fmla="*/ 202448 h 416681"/>
                <a:gd name="connsiteX2" fmla="*/ 239436 w 318802"/>
                <a:gd name="connsiteY2" fmla="*/ 205169 h 416681"/>
                <a:gd name="connsiteX3" fmla="*/ 233629 w 318802"/>
                <a:gd name="connsiteY3" fmla="*/ 231139 h 416681"/>
                <a:gd name="connsiteX4" fmla="*/ 236109 w 318802"/>
                <a:gd name="connsiteY4" fmla="*/ 240286 h 416681"/>
                <a:gd name="connsiteX5" fmla="*/ 233164 w 318802"/>
                <a:gd name="connsiteY5" fmla="*/ 244373 h 416681"/>
                <a:gd name="connsiteX6" fmla="*/ 230842 w 318802"/>
                <a:gd name="connsiteY6" fmla="*/ 253586 h 416681"/>
                <a:gd name="connsiteX7" fmla="*/ 234132 w 318802"/>
                <a:gd name="connsiteY7" fmla="*/ 265396 h 416681"/>
                <a:gd name="connsiteX8" fmla="*/ 249160 w 318802"/>
                <a:gd name="connsiteY8" fmla="*/ 291960 h 416681"/>
                <a:gd name="connsiteX9" fmla="*/ 252554 w 318802"/>
                <a:gd name="connsiteY9" fmla="*/ 301031 h 416681"/>
                <a:gd name="connsiteX10" fmla="*/ 253214 w 318802"/>
                <a:gd name="connsiteY10" fmla="*/ 309343 h 416681"/>
                <a:gd name="connsiteX11" fmla="*/ 254323 w 318802"/>
                <a:gd name="connsiteY11" fmla="*/ 319387 h 416681"/>
                <a:gd name="connsiteX12" fmla="*/ 254706 w 318802"/>
                <a:gd name="connsiteY12" fmla="*/ 322469 h 416681"/>
                <a:gd name="connsiteX13" fmla="*/ 260039 w 318802"/>
                <a:gd name="connsiteY13" fmla="*/ 326349 h 416681"/>
                <a:gd name="connsiteX14" fmla="*/ 281270 w 318802"/>
                <a:gd name="connsiteY14" fmla="*/ 332551 h 416681"/>
                <a:gd name="connsiteX15" fmla="*/ 283521 w 318802"/>
                <a:gd name="connsiteY15" fmla="*/ 328845 h 416681"/>
                <a:gd name="connsiteX16" fmla="*/ 302604 w 318802"/>
                <a:gd name="connsiteY16" fmla="*/ 312359 h 416681"/>
                <a:gd name="connsiteX17" fmla="*/ 318330 w 318802"/>
                <a:gd name="connsiteY17" fmla="*/ 311179 h 416681"/>
                <a:gd name="connsiteX18" fmla="*/ 310537 w 318802"/>
                <a:gd name="connsiteY18" fmla="*/ 325518 h 416681"/>
                <a:gd name="connsiteX19" fmla="*/ 301532 w 318802"/>
                <a:gd name="connsiteY19" fmla="*/ 336601 h 416681"/>
                <a:gd name="connsiteX20" fmla="*/ 294707 w 318802"/>
                <a:gd name="connsiteY20" fmla="*/ 342420 h 416681"/>
                <a:gd name="connsiteX21" fmla="*/ 290620 w 318802"/>
                <a:gd name="connsiteY21" fmla="*/ 340618 h 416681"/>
                <a:gd name="connsiteX22" fmla="*/ 288888 w 318802"/>
                <a:gd name="connsiteY22" fmla="*/ 344323 h 416681"/>
                <a:gd name="connsiteX23" fmla="*/ 278877 w 318802"/>
                <a:gd name="connsiteY23" fmla="*/ 365590 h 416681"/>
                <a:gd name="connsiteX24" fmla="*/ 276002 w 318802"/>
                <a:gd name="connsiteY24" fmla="*/ 369503 h 416681"/>
                <a:gd name="connsiteX25" fmla="*/ 252762 w 318802"/>
                <a:gd name="connsiteY25" fmla="*/ 393853 h 416681"/>
                <a:gd name="connsiteX26" fmla="*/ 245521 w 318802"/>
                <a:gd name="connsiteY26" fmla="*/ 397870 h 416681"/>
                <a:gd name="connsiteX27" fmla="*/ 238871 w 318802"/>
                <a:gd name="connsiteY27" fmla="*/ 400711 h 416681"/>
                <a:gd name="connsiteX28" fmla="*/ 233608 w 318802"/>
                <a:gd name="connsiteY28" fmla="*/ 402061 h 416681"/>
                <a:gd name="connsiteX29" fmla="*/ 227514 w 318802"/>
                <a:gd name="connsiteY29" fmla="*/ 402132 h 416681"/>
                <a:gd name="connsiteX30" fmla="*/ 203410 w 318802"/>
                <a:gd name="connsiteY30" fmla="*/ 404279 h 416681"/>
                <a:gd name="connsiteX31" fmla="*/ 175147 w 318802"/>
                <a:gd name="connsiteY31" fmla="*/ 410755 h 416681"/>
                <a:gd name="connsiteX32" fmla="*/ 154299 w 318802"/>
                <a:gd name="connsiteY32" fmla="*/ 407777 h 416681"/>
                <a:gd name="connsiteX33" fmla="*/ 152463 w 318802"/>
                <a:gd name="connsiteY33" fmla="*/ 403241 h 416681"/>
                <a:gd name="connsiteX34" fmla="*/ 148271 w 318802"/>
                <a:gd name="connsiteY34" fmla="*/ 397837 h 416681"/>
                <a:gd name="connsiteX35" fmla="*/ 142037 w 318802"/>
                <a:gd name="connsiteY35" fmla="*/ 401023 h 416681"/>
                <a:gd name="connsiteX36" fmla="*/ 115855 w 318802"/>
                <a:gd name="connsiteY36" fmla="*/ 415117 h 416681"/>
                <a:gd name="connsiteX37" fmla="*/ 80597 w 318802"/>
                <a:gd name="connsiteY37" fmla="*/ 401471 h 416681"/>
                <a:gd name="connsiteX38" fmla="*/ 57738 w 318802"/>
                <a:gd name="connsiteY38" fmla="*/ 363476 h 416681"/>
                <a:gd name="connsiteX39" fmla="*/ 49809 w 318802"/>
                <a:gd name="connsiteY39" fmla="*/ 338748 h 416681"/>
                <a:gd name="connsiteX40" fmla="*/ 45443 w 318802"/>
                <a:gd name="connsiteY40" fmla="*/ 321398 h 416681"/>
                <a:gd name="connsiteX41" fmla="*/ 45476 w 318802"/>
                <a:gd name="connsiteY41" fmla="*/ 297430 h 416681"/>
                <a:gd name="connsiteX42" fmla="*/ 47175 w 318802"/>
                <a:gd name="connsiteY42" fmla="*/ 257428 h 416681"/>
                <a:gd name="connsiteX43" fmla="*/ 51852 w 318802"/>
                <a:gd name="connsiteY43" fmla="*/ 253549 h 416681"/>
                <a:gd name="connsiteX44" fmla="*/ 57705 w 318802"/>
                <a:gd name="connsiteY44" fmla="*/ 242811 h 416681"/>
                <a:gd name="connsiteX45" fmla="*/ 53759 w 318802"/>
                <a:gd name="connsiteY45" fmla="*/ 235538 h 416681"/>
                <a:gd name="connsiteX46" fmla="*/ 51474 w 318802"/>
                <a:gd name="connsiteY46" fmla="*/ 230964 h 416681"/>
                <a:gd name="connsiteX47" fmla="*/ 47354 w 318802"/>
                <a:gd name="connsiteY47" fmla="*/ 222723 h 416681"/>
                <a:gd name="connsiteX48" fmla="*/ 47146 w 318802"/>
                <a:gd name="connsiteY48" fmla="*/ 217115 h 416681"/>
                <a:gd name="connsiteX49" fmla="*/ 41431 w 318802"/>
                <a:gd name="connsiteY49" fmla="*/ 204990 h 416681"/>
                <a:gd name="connsiteX50" fmla="*/ 32599 w 318802"/>
                <a:gd name="connsiteY50" fmla="*/ 200313 h 416681"/>
                <a:gd name="connsiteX51" fmla="*/ 12790 w 318802"/>
                <a:gd name="connsiteY51" fmla="*/ 174094 h 416681"/>
                <a:gd name="connsiteX52" fmla="*/ 8216 w 318802"/>
                <a:gd name="connsiteY52" fmla="*/ 164744 h 416681"/>
                <a:gd name="connsiteX53" fmla="*/ 5030 w 318802"/>
                <a:gd name="connsiteY53" fmla="*/ 156120 h 416681"/>
                <a:gd name="connsiteX54" fmla="*/ 3368 w 318802"/>
                <a:gd name="connsiteY54" fmla="*/ 148780 h 416681"/>
                <a:gd name="connsiteX55" fmla="*/ 423 w 318802"/>
                <a:gd name="connsiteY55" fmla="*/ 122703 h 416681"/>
                <a:gd name="connsiteX56" fmla="*/ 4960 w 318802"/>
                <a:gd name="connsiteY56" fmla="*/ 116987 h 416681"/>
                <a:gd name="connsiteX57" fmla="*/ 14031 w 318802"/>
                <a:gd name="connsiteY57" fmla="*/ 115255 h 416681"/>
                <a:gd name="connsiteX58" fmla="*/ 35125 w 318802"/>
                <a:gd name="connsiteY58" fmla="*/ 132223 h 416681"/>
                <a:gd name="connsiteX59" fmla="*/ 40633 w 318802"/>
                <a:gd name="connsiteY59" fmla="*/ 139879 h 416681"/>
                <a:gd name="connsiteX60" fmla="*/ 44376 w 318802"/>
                <a:gd name="connsiteY60" fmla="*/ 152278 h 416681"/>
                <a:gd name="connsiteX61" fmla="*/ 47595 w 318802"/>
                <a:gd name="connsiteY61" fmla="*/ 167519 h 416681"/>
                <a:gd name="connsiteX62" fmla="*/ 55267 w 318802"/>
                <a:gd name="connsiteY62" fmla="*/ 189251 h 416681"/>
                <a:gd name="connsiteX63" fmla="*/ 53759 w 318802"/>
                <a:gd name="connsiteY63" fmla="*/ 194639 h 416681"/>
                <a:gd name="connsiteX64" fmla="*/ 54207 w 318802"/>
                <a:gd name="connsiteY64" fmla="*/ 197929 h 416681"/>
                <a:gd name="connsiteX65" fmla="*/ 53377 w 318802"/>
                <a:gd name="connsiteY65" fmla="*/ 200147 h 416681"/>
                <a:gd name="connsiteX66" fmla="*/ 49983 w 318802"/>
                <a:gd name="connsiteY66" fmla="*/ 206972 h 416681"/>
                <a:gd name="connsiteX67" fmla="*/ 55732 w 318802"/>
                <a:gd name="connsiteY67" fmla="*/ 206486 h 416681"/>
                <a:gd name="connsiteX68" fmla="*/ 56355 w 318802"/>
                <a:gd name="connsiteY68" fmla="*/ 208978 h 416681"/>
                <a:gd name="connsiteX69" fmla="*/ 57464 w 318802"/>
                <a:gd name="connsiteY69" fmla="*/ 210677 h 416681"/>
                <a:gd name="connsiteX70" fmla="*/ 59890 w 318802"/>
                <a:gd name="connsiteY70" fmla="*/ 214311 h 416681"/>
                <a:gd name="connsiteX71" fmla="*/ 61863 w 318802"/>
                <a:gd name="connsiteY71" fmla="*/ 217672 h 416681"/>
                <a:gd name="connsiteX72" fmla="*/ 69103 w 318802"/>
                <a:gd name="connsiteY72" fmla="*/ 223284 h 416681"/>
                <a:gd name="connsiteX73" fmla="*/ 76655 w 318802"/>
                <a:gd name="connsiteY73" fmla="*/ 228273 h 416681"/>
                <a:gd name="connsiteX74" fmla="*/ 81851 w 318802"/>
                <a:gd name="connsiteY74" fmla="*/ 224808 h 416681"/>
                <a:gd name="connsiteX75" fmla="*/ 85939 w 318802"/>
                <a:gd name="connsiteY75" fmla="*/ 220409 h 416681"/>
                <a:gd name="connsiteX76" fmla="*/ 91098 w 318802"/>
                <a:gd name="connsiteY76" fmla="*/ 216081 h 416681"/>
                <a:gd name="connsiteX77" fmla="*/ 96535 w 318802"/>
                <a:gd name="connsiteY77" fmla="*/ 198141 h 416681"/>
                <a:gd name="connsiteX78" fmla="*/ 94666 w 318802"/>
                <a:gd name="connsiteY78" fmla="*/ 187332 h 416681"/>
                <a:gd name="connsiteX79" fmla="*/ 97021 w 318802"/>
                <a:gd name="connsiteY79" fmla="*/ 177010 h 416681"/>
                <a:gd name="connsiteX80" fmla="*/ 102010 w 318802"/>
                <a:gd name="connsiteY80" fmla="*/ 173961 h 416681"/>
                <a:gd name="connsiteX81" fmla="*/ 103294 w 318802"/>
                <a:gd name="connsiteY81" fmla="*/ 166655 h 416681"/>
                <a:gd name="connsiteX82" fmla="*/ 101009 w 318802"/>
                <a:gd name="connsiteY82" fmla="*/ 157130 h 416681"/>
                <a:gd name="connsiteX83" fmla="*/ 96818 w 318802"/>
                <a:gd name="connsiteY83" fmla="*/ 146463 h 416681"/>
                <a:gd name="connsiteX84" fmla="*/ 87987 w 318802"/>
                <a:gd name="connsiteY84" fmla="*/ 134304 h 416681"/>
                <a:gd name="connsiteX85" fmla="*/ 81095 w 318802"/>
                <a:gd name="connsiteY85" fmla="*/ 122358 h 416681"/>
                <a:gd name="connsiteX86" fmla="*/ 68767 w 318802"/>
                <a:gd name="connsiteY86" fmla="*/ 88313 h 416681"/>
                <a:gd name="connsiteX87" fmla="*/ 66619 w 318802"/>
                <a:gd name="connsiteY87" fmla="*/ 78028 h 416681"/>
                <a:gd name="connsiteX88" fmla="*/ 65340 w 318802"/>
                <a:gd name="connsiteY88" fmla="*/ 60848 h 416681"/>
                <a:gd name="connsiteX89" fmla="*/ 69460 w 318802"/>
                <a:gd name="connsiteY89" fmla="*/ 45055 h 416681"/>
                <a:gd name="connsiteX90" fmla="*/ 77116 w 318802"/>
                <a:gd name="connsiteY90" fmla="*/ 38924 h 416681"/>
                <a:gd name="connsiteX91" fmla="*/ 95924 w 318802"/>
                <a:gd name="connsiteY91" fmla="*/ 48939 h 416681"/>
                <a:gd name="connsiteX92" fmla="*/ 101624 w 318802"/>
                <a:gd name="connsiteY92" fmla="*/ 74053 h 416681"/>
                <a:gd name="connsiteX93" fmla="*/ 108885 w 318802"/>
                <a:gd name="connsiteY93" fmla="*/ 113813 h 416681"/>
                <a:gd name="connsiteX94" fmla="*/ 110712 w 318802"/>
                <a:gd name="connsiteY94" fmla="*/ 134063 h 416681"/>
                <a:gd name="connsiteX95" fmla="*/ 108947 w 318802"/>
                <a:gd name="connsiteY95" fmla="*/ 145146 h 416681"/>
                <a:gd name="connsiteX96" fmla="*/ 108083 w 318802"/>
                <a:gd name="connsiteY96" fmla="*/ 147917 h 416681"/>
                <a:gd name="connsiteX97" fmla="*/ 107111 w 318802"/>
                <a:gd name="connsiteY97" fmla="*/ 152905 h 416681"/>
                <a:gd name="connsiteX98" fmla="*/ 107942 w 318802"/>
                <a:gd name="connsiteY98" fmla="*/ 161321 h 416681"/>
                <a:gd name="connsiteX99" fmla="*/ 108565 w 318802"/>
                <a:gd name="connsiteY99" fmla="*/ 167415 h 416681"/>
                <a:gd name="connsiteX100" fmla="*/ 109396 w 318802"/>
                <a:gd name="connsiteY100" fmla="*/ 172054 h 416681"/>
                <a:gd name="connsiteX101" fmla="*/ 110571 w 318802"/>
                <a:gd name="connsiteY101" fmla="*/ 174617 h 416681"/>
                <a:gd name="connsiteX102" fmla="*/ 114380 w 318802"/>
                <a:gd name="connsiteY102" fmla="*/ 184902 h 416681"/>
                <a:gd name="connsiteX103" fmla="*/ 129168 w 318802"/>
                <a:gd name="connsiteY103" fmla="*/ 189613 h 416681"/>
                <a:gd name="connsiteX104" fmla="*/ 137828 w 318802"/>
                <a:gd name="connsiteY104" fmla="*/ 187810 h 416681"/>
                <a:gd name="connsiteX105" fmla="*/ 143752 w 318802"/>
                <a:gd name="connsiteY105" fmla="*/ 183100 h 416681"/>
                <a:gd name="connsiteX106" fmla="*/ 144616 w 318802"/>
                <a:gd name="connsiteY106" fmla="*/ 174023 h 416681"/>
                <a:gd name="connsiteX107" fmla="*/ 143540 w 318802"/>
                <a:gd name="connsiteY107" fmla="*/ 164536 h 416681"/>
                <a:gd name="connsiteX108" fmla="*/ 142398 w 318802"/>
                <a:gd name="connsiteY108" fmla="*/ 157956 h 416681"/>
                <a:gd name="connsiteX109" fmla="*/ 143370 w 318802"/>
                <a:gd name="connsiteY109" fmla="*/ 156536 h 416681"/>
                <a:gd name="connsiteX110" fmla="*/ 145343 w 318802"/>
                <a:gd name="connsiteY110" fmla="*/ 155356 h 416681"/>
                <a:gd name="connsiteX111" fmla="*/ 144167 w 318802"/>
                <a:gd name="connsiteY111" fmla="*/ 148465 h 416681"/>
                <a:gd name="connsiteX112" fmla="*/ 141779 w 318802"/>
                <a:gd name="connsiteY112" fmla="*/ 139601 h 416681"/>
                <a:gd name="connsiteX113" fmla="*/ 139598 w 318802"/>
                <a:gd name="connsiteY113" fmla="*/ 132709 h 416681"/>
                <a:gd name="connsiteX114" fmla="*/ 137899 w 318802"/>
                <a:gd name="connsiteY114" fmla="*/ 115529 h 416681"/>
                <a:gd name="connsiteX115" fmla="*/ 134643 w 318802"/>
                <a:gd name="connsiteY115" fmla="*/ 85222 h 416681"/>
                <a:gd name="connsiteX116" fmla="*/ 133638 w 318802"/>
                <a:gd name="connsiteY116" fmla="*/ 67560 h 416681"/>
                <a:gd name="connsiteX117" fmla="*/ 130763 w 318802"/>
                <a:gd name="connsiteY117" fmla="*/ 46259 h 416681"/>
                <a:gd name="connsiteX118" fmla="*/ 128129 w 318802"/>
                <a:gd name="connsiteY118" fmla="*/ 30433 h 416681"/>
                <a:gd name="connsiteX119" fmla="*/ 131731 w 318802"/>
                <a:gd name="connsiteY119" fmla="*/ 10902 h 416681"/>
                <a:gd name="connsiteX120" fmla="*/ 138173 w 318802"/>
                <a:gd name="connsiteY120" fmla="*/ 1203 h 416681"/>
                <a:gd name="connsiteX121" fmla="*/ 152234 w 318802"/>
                <a:gd name="connsiteY121" fmla="*/ 1203 h 416681"/>
                <a:gd name="connsiteX122" fmla="*/ 168962 w 318802"/>
                <a:gd name="connsiteY122" fmla="*/ 18794 h 416681"/>
                <a:gd name="connsiteX123" fmla="*/ 173502 w 318802"/>
                <a:gd name="connsiteY123" fmla="*/ 44008 h 416681"/>
                <a:gd name="connsiteX124" fmla="*/ 174956 w 318802"/>
                <a:gd name="connsiteY124" fmla="*/ 58899 h 416681"/>
                <a:gd name="connsiteX125" fmla="*/ 173606 w 318802"/>
                <a:gd name="connsiteY125" fmla="*/ 103960 h 416681"/>
                <a:gd name="connsiteX126" fmla="*/ 171874 w 318802"/>
                <a:gd name="connsiteY126" fmla="*/ 117606 h 416681"/>
                <a:gd name="connsiteX127" fmla="*/ 168098 w 318802"/>
                <a:gd name="connsiteY127" fmla="*/ 137935 h 416681"/>
                <a:gd name="connsiteX128" fmla="*/ 164081 w 318802"/>
                <a:gd name="connsiteY128" fmla="*/ 162870 h 416681"/>
                <a:gd name="connsiteX129" fmla="*/ 164463 w 318802"/>
                <a:gd name="connsiteY129" fmla="*/ 174854 h 416681"/>
                <a:gd name="connsiteX130" fmla="*/ 162141 w 318802"/>
                <a:gd name="connsiteY130" fmla="*/ 184828 h 416681"/>
                <a:gd name="connsiteX131" fmla="*/ 163840 w 318802"/>
                <a:gd name="connsiteY131" fmla="*/ 188462 h 416681"/>
                <a:gd name="connsiteX132" fmla="*/ 167857 w 318802"/>
                <a:gd name="connsiteY132" fmla="*/ 188981 h 416681"/>
                <a:gd name="connsiteX133" fmla="*/ 170038 w 318802"/>
                <a:gd name="connsiteY133" fmla="*/ 196118 h 416681"/>
                <a:gd name="connsiteX134" fmla="*/ 172983 w 318802"/>
                <a:gd name="connsiteY134" fmla="*/ 199200 h 416681"/>
                <a:gd name="connsiteX135" fmla="*/ 190001 w 318802"/>
                <a:gd name="connsiteY135" fmla="*/ 199312 h 416681"/>
                <a:gd name="connsiteX136" fmla="*/ 204207 w 318802"/>
                <a:gd name="connsiteY136" fmla="*/ 192986 h 416681"/>
                <a:gd name="connsiteX137" fmla="*/ 225159 w 318802"/>
                <a:gd name="connsiteY137" fmla="*/ 196645 h 416681"/>
                <a:gd name="connsiteX138" fmla="*/ 225159 w 318802"/>
                <a:gd name="connsiteY138" fmla="*/ 196645 h 416681"/>
                <a:gd name="connsiteX139" fmla="*/ 164696 w 318802"/>
                <a:gd name="connsiteY139" fmla="*/ 262384 h 416681"/>
                <a:gd name="connsiteX140" fmla="*/ 156313 w 318802"/>
                <a:gd name="connsiteY140" fmla="*/ 265362 h 416681"/>
                <a:gd name="connsiteX141" fmla="*/ 144678 w 318802"/>
                <a:gd name="connsiteY141" fmla="*/ 268199 h 416681"/>
                <a:gd name="connsiteX142" fmla="*/ 140661 w 318802"/>
                <a:gd name="connsiteY142" fmla="*/ 267057 h 416681"/>
                <a:gd name="connsiteX143" fmla="*/ 137962 w 318802"/>
                <a:gd name="connsiteY143" fmla="*/ 268062 h 416681"/>
                <a:gd name="connsiteX144" fmla="*/ 135120 w 318802"/>
                <a:gd name="connsiteY144" fmla="*/ 272740 h 416681"/>
                <a:gd name="connsiteX145" fmla="*/ 132317 w 318802"/>
                <a:gd name="connsiteY145" fmla="*/ 281122 h 416681"/>
                <a:gd name="connsiteX146" fmla="*/ 130273 w 318802"/>
                <a:gd name="connsiteY146" fmla="*/ 288777 h 416681"/>
                <a:gd name="connsiteX147" fmla="*/ 126912 w 318802"/>
                <a:gd name="connsiteY147" fmla="*/ 293696 h 416681"/>
                <a:gd name="connsiteX148" fmla="*/ 122617 w 318802"/>
                <a:gd name="connsiteY148" fmla="*/ 296952 h 416681"/>
                <a:gd name="connsiteX149" fmla="*/ 119120 w 318802"/>
                <a:gd name="connsiteY149" fmla="*/ 306199 h 416681"/>
                <a:gd name="connsiteX150" fmla="*/ 120470 w 318802"/>
                <a:gd name="connsiteY150" fmla="*/ 315275 h 416681"/>
                <a:gd name="connsiteX151" fmla="*/ 121300 w 318802"/>
                <a:gd name="connsiteY151" fmla="*/ 328783 h 416681"/>
                <a:gd name="connsiteX152" fmla="*/ 135777 w 318802"/>
                <a:gd name="connsiteY152" fmla="*/ 359052 h 416681"/>
                <a:gd name="connsiteX153" fmla="*/ 138788 w 318802"/>
                <a:gd name="connsiteY153" fmla="*/ 361063 h 416681"/>
                <a:gd name="connsiteX154" fmla="*/ 145335 w 318802"/>
                <a:gd name="connsiteY154" fmla="*/ 364386 h 416681"/>
                <a:gd name="connsiteX155" fmla="*/ 152122 w 318802"/>
                <a:gd name="connsiteY155" fmla="*/ 366292 h 416681"/>
                <a:gd name="connsiteX156" fmla="*/ 154444 w 318802"/>
                <a:gd name="connsiteY156" fmla="*/ 365254 h 416681"/>
                <a:gd name="connsiteX157" fmla="*/ 159051 w 318802"/>
                <a:gd name="connsiteY157" fmla="*/ 361894 h 416681"/>
                <a:gd name="connsiteX158" fmla="*/ 164904 w 318802"/>
                <a:gd name="connsiteY158" fmla="*/ 356871 h 416681"/>
                <a:gd name="connsiteX159" fmla="*/ 168505 w 318802"/>
                <a:gd name="connsiteY159" fmla="*/ 352959 h 416681"/>
                <a:gd name="connsiteX160" fmla="*/ 170478 w 318802"/>
                <a:gd name="connsiteY160" fmla="*/ 344992 h 416681"/>
                <a:gd name="connsiteX161" fmla="*/ 173801 w 318802"/>
                <a:gd name="connsiteY161" fmla="*/ 333772 h 416681"/>
                <a:gd name="connsiteX162" fmla="*/ 179272 w 318802"/>
                <a:gd name="connsiteY162" fmla="*/ 324696 h 416681"/>
                <a:gd name="connsiteX163" fmla="*/ 186649 w 318802"/>
                <a:gd name="connsiteY163" fmla="*/ 295328 h 416681"/>
                <a:gd name="connsiteX164" fmla="*/ 189556 w 318802"/>
                <a:gd name="connsiteY164" fmla="*/ 279257 h 416681"/>
                <a:gd name="connsiteX165" fmla="*/ 190666 w 318802"/>
                <a:gd name="connsiteY165" fmla="*/ 267896 h 416681"/>
                <a:gd name="connsiteX166" fmla="*/ 187446 w 318802"/>
                <a:gd name="connsiteY166" fmla="*/ 263742 h 416681"/>
                <a:gd name="connsiteX167" fmla="*/ 176260 w 318802"/>
                <a:gd name="connsiteY167" fmla="*/ 267655 h 416681"/>
                <a:gd name="connsiteX168" fmla="*/ 168260 w 318802"/>
                <a:gd name="connsiteY168" fmla="*/ 267344 h 416681"/>
                <a:gd name="connsiteX169" fmla="*/ 166112 w 318802"/>
                <a:gd name="connsiteY169" fmla="*/ 263223 h 416681"/>
                <a:gd name="connsiteX170" fmla="*/ 164696 w 318802"/>
                <a:gd name="connsiteY170" fmla="*/ 262384 h 416681"/>
                <a:gd name="connsiteX171" fmla="*/ 164696 w 318802"/>
                <a:gd name="connsiteY171" fmla="*/ 262384 h 416681"/>
                <a:gd name="connsiteX172" fmla="*/ 164696 w 318802"/>
                <a:gd name="connsiteY172" fmla="*/ 262384 h 416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</a:cxnLst>
              <a:rect l="l" t="t" r="r" b="b"/>
              <a:pathLst>
                <a:path w="318802" h="416681">
                  <a:moveTo>
                    <a:pt x="225159" y="196645"/>
                  </a:moveTo>
                  <a:cubicBezTo>
                    <a:pt x="223950" y="202220"/>
                    <a:pt x="239170" y="199383"/>
                    <a:pt x="237874" y="202448"/>
                  </a:cubicBezTo>
                  <a:cubicBezTo>
                    <a:pt x="236109" y="206627"/>
                    <a:pt x="239436" y="204579"/>
                    <a:pt x="239436" y="205169"/>
                  </a:cubicBezTo>
                  <a:cubicBezTo>
                    <a:pt x="238717" y="217651"/>
                    <a:pt x="234784" y="226466"/>
                    <a:pt x="233629" y="231139"/>
                  </a:cubicBezTo>
                  <a:cubicBezTo>
                    <a:pt x="230792" y="237278"/>
                    <a:pt x="236109" y="239642"/>
                    <a:pt x="236109" y="240286"/>
                  </a:cubicBezTo>
                  <a:cubicBezTo>
                    <a:pt x="236109" y="240933"/>
                    <a:pt x="234767" y="242769"/>
                    <a:pt x="233164" y="244373"/>
                  </a:cubicBezTo>
                  <a:cubicBezTo>
                    <a:pt x="230518" y="247019"/>
                    <a:pt x="230327" y="247879"/>
                    <a:pt x="230842" y="253586"/>
                  </a:cubicBezTo>
                  <a:cubicBezTo>
                    <a:pt x="231157" y="257046"/>
                    <a:pt x="232628" y="262359"/>
                    <a:pt x="234132" y="265396"/>
                  </a:cubicBezTo>
                  <a:cubicBezTo>
                    <a:pt x="236728" y="270646"/>
                    <a:pt x="238593" y="273948"/>
                    <a:pt x="249160" y="291960"/>
                  </a:cubicBezTo>
                  <a:cubicBezTo>
                    <a:pt x="252379" y="297447"/>
                    <a:pt x="253351" y="300072"/>
                    <a:pt x="252554" y="301031"/>
                  </a:cubicBezTo>
                  <a:cubicBezTo>
                    <a:pt x="251785" y="301958"/>
                    <a:pt x="251993" y="304583"/>
                    <a:pt x="253214" y="309343"/>
                  </a:cubicBezTo>
                  <a:cubicBezTo>
                    <a:pt x="254194" y="313165"/>
                    <a:pt x="254697" y="317688"/>
                    <a:pt x="254323" y="319387"/>
                  </a:cubicBezTo>
                  <a:cubicBezTo>
                    <a:pt x="253950" y="321086"/>
                    <a:pt x="254124" y="322469"/>
                    <a:pt x="254706" y="322469"/>
                  </a:cubicBezTo>
                  <a:cubicBezTo>
                    <a:pt x="255287" y="322469"/>
                    <a:pt x="257696" y="324202"/>
                    <a:pt x="260039" y="326349"/>
                  </a:cubicBezTo>
                  <a:cubicBezTo>
                    <a:pt x="265331" y="331197"/>
                    <a:pt x="271138" y="332896"/>
                    <a:pt x="281270" y="332551"/>
                  </a:cubicBezTo>
                  <a:cubicBezTo>
                    <a:pt x="284837" y="332430"/>
                    <a:pt x="286424" y="329813"/>
                    <a:pt x="283521" y="328845"/>
                  </a:cubicBezTo>
                  <a:cubicBezTo>
                    <a:pt x="281003" y="328006"/>
                    <a:pt x="296161" y="314918"/>
                    <a:pt x="302604" y="312359"/>
                  </a:cubicBezTo>
                  <a:cubicBezTo>
                    <a:pt x="309092" y="309783"/>
                    <a:pt x="316377" y="309231"/>
                    <a:pt x="318330" y="311179"/>
                  </a:cubicBezTo>
                  <a:cubicBezTo>
                    <a:pt x="320124" y="312978"/>
                    <a:pt x="316660" y="319375"/>
                    <a:pt x="310537" y="325518"/>
                  </a:cubicBezTo>
                  <a:cubicBezTo>
                    <a:pt x="307650" y="328414"/>
                    <a:pt x="303601" y="333402"/>
                    <a:pt x="301532" y="336601"/>
                  </a:cubicBezTo>
                  <a:cubicBezTo>
                    <a:pt x="298483" y="341324"/>
                    <a:pt x="297212" y="342420"/>
                    <a:pt x="294707" y="342420"/>
                  </a:cubicBezTo>
                  <a:cubicBezTo>
                    <a:pt x="293012" y="342420"/>
                    <a:pt x="291172" y="341606"/>
                    <a:pt x="290620" y="340618"/>
                  </a:cubicBezTo>
                  <a:cubicBezTo>
                    <a:pt x="289872" y="339284"/>
                    <a:pt x="289432" y="340223"/>
                    <a:pt x="288888" y="344323"/>
                  </a:cubicBezTo>
                  <a:cubicBezTo>
                    <a:pt x="288003" y="350969"/>
                    <a:pt x="282856" y="361894"/>
                    <a:pt x="278877" y="365590"/>
                  </a:cubicBezTo>
                  <a:cubicBezTo>
                    <a:pt x="277286" y="367069"/>
                    <a:pt x="276002" y="368843"/>
                    <a:pt x="276002" y="369503"/>
                  </a:cubicBezTo>
                  <a:cubicBezTo>
                    <a:pt x="276002" y="371381"/>
                    <a:pt x="255918" y="392420"/>
                    <a:pt x="252762" y="393853"/>
                  </a:cubicBezTo>
                  <a:cubicBezTo>
                    <a:pt x="251212" y="394555"/>
                    <a:pt x="247960" y="396371"/>
                    <a:pt x="245521" y="397870"/>
                  </a:cubicBezTo>
                  <a:cubicBezTo>
                    <a:pt x="243083" y="399370"/>
                    <a:pt x="240092" y="400649"/>
                    <a:pt x="238871" y="400711"/>
                  </a:cubicBezTo>
                  <a:cubicBezTo>
                    <a:pt x="237650" y="400774"/>
                    <a:pt x="235282" y="401376"/>
                    <a:pt x="233608" y="402061"/>
                  </a:cubicBezTo>
                  <a:cubicBezTo>
                    <a:pt x="231419" y="402954"/>
                    <a:pt x="229699" y="402979"/>
                    <a:pt x="227514" y="402132"/>
                  </a:cubicBezTo>
                  <a:cubicBezTo>
                    <a:pt x="221645" y="399860"/>
                    <a:pt x="212806" y="400645"/>
                    <a:pt x="203410" y="404279"/>
                  </a:cubicBezTo>
                  <a:cubicBezTo>
                    <a:pt x="192796" y="408383"/>
                    <a:pt x="187608" y="409576"/>
                    <a:pt x="175147" y="410755"/>
                  </a:cubicBezTo>
                  <a:cubicBezTo>
                    <a:pt x="162004" y="412001"/>
                    <a:pt x="158278" y="411486"/>
                    <a:pt x="154299" y="407777"/>
                  </a:cubicBezTo>
                  <a:cubicBezTo>
                    <a:pt x="152600" y="406194"/>
                    <a:pt x="151997" y="404711"/>
                    <a:pt x="152463" y="403241"/>
                  </a:cubicBezTo>
                  <a:cubicBezTo>
                    <a:pt x="153318" y="400545"/>
                    <a:pt x="151212" y="397837"/>
                    <a:pt x="148271" y="397837"/>
                  </a:cubicBezTo>
                  <a:cubicBezTo>
                    <a:pt x="147063" y="397837"/>
                    <a:pt x="144263" y="399262"/>
                    <a:pt x="142037" y="401023"/>
                  </a:cubicBezTo>
                  <a:cubicBezTo>
                    <a:pt x="136907" y="405085"/>
                    <a:pt x="121658" y="413298"/>
                    <a:pt x="115855" y="415117"/>
                  </a:cubicBezTo>
                  <a:cubicBezTo>
                    <a:pt x="104311" y="418739"/>
                    <a:pt x="99252" y="416807"/>
                    <a:pt x="80597" y="401471"/>
                  </a:cubicBezTo>
                  <a:cubicBezTo>
                    <a:pt x="70620" y="393272"/>
                    <a:pt x="61207" y="377620"/>
                    <a:pt x="57738" y="363476"/>
                  </a:cubicBezTo>
                  <a:cubicBezTo>
                    <a:pt x="54519" y="350350"/>
                    <a:pt x="52629" y="344460"/>
                    <a:pt x="49809" y="338748"/>
                  </a:cubicBezTo>
                  <a:cubicBezTo>
                    <a:pt x="45414" y="329851"/>
                    <a:pt x="43972" y="324143"/>
                    <a:pt x="45443" y="321398"/>
                  </a:cubicBezTo>
                  <a:cubicBezTo>
                    <a:pt x="46265" y="319865"/>
                    <a:pt x="46269" y="312675"/>
                    <a:pt x="45476" y="297430"/>
                  </a:cubicBezTo>
                  <a:cubicBezTo>
                    <a:pt x="44409" y="276939"/>
                    <a:pt x="44612" y="272661"/>
                    <a:pt x="47175" y="257428"/>
                  </a:cubicBezTo>
                  <a:cubicBezTo>
                    <a:pt x="47703" y="254284"/>
                    <a:pt x="48218" y="253852"/>
                    <a:pt x="51852" y="253549"/>
                  </a:cubicBezTo>
                  <a:cubicBezTo>
                    <a:pt x="57564" y="253071"/>
                    <a:pt x="59508" y="249482"/>
                    <a:pt x="57705" y="242811"/>
                  </a:cubicBezTo>
                  <a:cubicBezTo>
                    <a:pt x="56987" y="240153"/>
                    <a:pt x="55200" y="236875"/>
                    <a:pt x="53759" y="235538"/>
                  </a:cubicBezTo>
                  <a:cubicBezTo>
                    <a:pt x="52305" y="234192"/>
                    <a:pt x="51279" y="232152"/>
                    <a:pt x="51474" y="230964"/>
                  </a:cubicBezTo>
                  <a:cubicBezTo>
                    <a:pt x="51852" y="228613"/>
                    <a:pt x="48916" y="222723"/>
                    <a:pt x="47354" y="222723"/>
                  </a:cubicBezTo>
                  <a:cubicBezTo>
                    <a:pt x="46818" y="222723"/>
                    <a:pt x="46722" y="220193"/>
                    <a:pt x="47146" y="217115"/>
                  </a:cubicBezTo>
                  <a:cubicBezTo>
                    <a:pt x="48259" y="209011"/>
                    <a:pt x="46357" y="204990"/>
                    <a:pt x="41431" y="204990"/>
                  </a:cubicBezTo>
                  <a:cubicBezTo>
                    <a:pt x="38543" y="204990"/>
                    <a:pt x="36483" y="203894"/>
                    <a:pt x="32599" y="200313"/>
                  </a:cubicBezTo>
                  <a:cubicBezTo>
                    <a:pt x="26290" y="194498"/>
                    <a:pt x="13737" y="177874"/>
                    <a:pt x="12790" y="174094"/>
                  </a:cubicBezTo>
                  <a:cubicBezTo>
                    <a:pt x="12399" y="172545"/>
                    <a:pt x="10326" y="168345"/>
                    <a:pt x="8216" y="164744"/>
                  </a:cubicBezTo>
                  <a:cubicBezTo>
                    <a:pt x="5836" y="160681"/>
                    <a:pt x="4623" y="157400"/>
                    <a:pt x="5030" y="156120"/>
                  </a:cubicBezTo>
                  <a:cubicBezTo>
                    <a:pt x="5392" y="154986"/>
                    <a:pt x="4660" y="151692"/>
                    <a:pt x="3368" y="148780"/>
                  </a:cubicBezTo>
                  <a:cubicBezTo>
                    <a:pt x="905" y="143235"/>
                    <a:pt x="-843" y="127749"/>
                    <a:pt x="423" y="122703"/>
                  </a:cubicBezTo>
                  <a:cubicBezTo>
                    <a:pt x="806" y="121182"/>
                    <a:pt x="2849" y="118599"/>
                    <a:pt x="4960" y="116987"/>
                  </a:cubicBezTo>
                  <a:cubicBezTo>
                    <a:pt x="8536" y="114258"/>
                    <a:pt x="9142" y="114158"/>
                    <a:pt x="14031" y="115255"/>
                  </a:cubicBezTo>
                  <a:cubicBezTo>
                    <a:pt x="20025" y="116596"/>
                    <a:pt x="32097" y="126296"/>
                    <a:pt x="35125" y="132223"/>
                  </a:cubicBezTo>
                  <a:cubicBezTo>
                    <a:pt x="36101" y="134134"/>
                    <a:pt x="38581" y="137590"/>
                    <a:pt x="40633" y="139879"/>
                  </a:cubicBezTo>
                  <a:cubicBezTo>
                    <a:pt x="44155" y="143808"/>
                    <a:pt x="44376" y="144498"/>
                    <a:pt x="44376" y="152278"/>
                  </a:cubicBezTo>
                  <a:cubicBezTo>
                    <a:pt x="44376" y="159040"/>
                    <a:pt x="44932" y="161761"/>
                    <a:pt x="47595" y="167519"/>
                  </a:cubicBezTo>
                  <a:cubicBezTo>
                    <a:pt x="51770" y="176541"/>
                    <a:pt x="56035" y="184533"/>
                    <a:pt x="55267" y="189251"/>
                  </a:cubicBezTo>
                  <a:cubicBezTo>
                    <a:pt x="54897" y="191540"/>
                    <a:pt x="52849" y="193397"/>
                    <a:pt x="53759" y="194639"/>
                  </a:cubicBezTo>
                  <a:cubicBezTo>
                    <a:pt x="54723" y="195960"/>
                    <a:pt x="54897" y="197102"/>
                    <a:pt x="54207" y="197929"/>
                  </a:cubicBezTo>
                  <a:cubicBezTo>
                    <a:pt x="53626" y="198627"/>
                    <a:pt x="53260" y="199624"/>
                    <a:pt x="53377" y="200147"/>
                  </a:cubicBezTo>
                  <a:cubicBezTo>
                    <a:pt x="53722" y="201667"/>
                    <a:pt x="51861" y="205406"/>
                    <a:pt x="49983" y="206972"/>
                  </a:cubicBezTo>
                  <a:cubicBezTo>
                    <a:pt x="48201" y="208459"/>
                    <a:pt x="48820" y="208413"/>
                    <a:pt x="55732" y="206486"/>
                  </a:cubicBezTo>
                  <a:cubicBezTo>
                    <a:pt x="57904" y="205879"/>
                    <a:pt x="58365" y="207740"/>
                    <a:pt x="56355" y="208978"/>
                  </a:cubicBezTo>
                  <a:cubicBezTo>
                    <a:pt x="55495" y="209510"/>
                    <a:pt x="55869" y="210087"/>
                    <a:pt x="57464" y="210677"/>
                  </a:cubicBezTo>
                  <a:cubicBezTo>
                    <a:pt x="59043" y="211263"/>
                    <a:pt x="59890" y="212521"/>
                    <a:pt x="59890" y="214311"/>
                  </a:cubicBezTo>
                  <a:cubicBezTo>
                    <a:pt x="59890" y="215961"/>
                    <a:pt x="60667" y="217294"/>
                    <a:pt x="61863" y="217672"/>
                  </a:cubicBezTo>
                  <a:cubicBezTo>
                    <a:pt x="62951" y="218017"/>
                    <a:pt x="66195" y="220538"/>
                    <a:pt x="69103" y="223284"/>
                  </a:cubicBezTo>
                  <a:cubicBezTo>
                    <a:pt x="72007" y="226025"/>
                    <a:pt x="75409" y="228273"/>
                    <a:pt x="76655" y="228273"/>
                  </a:cubicBezTo>
                  <a:cubicBezTo>
                    <a:pt x="77897" y="228273"/>
                    <a:pt x="80227" y="226711"/>
                    <a:pt x="81851" y="224808"/>
                  </a:cubicBezTo>
                  <a:cubicBezTo>
                    <a:pt x="83472" y="222906"/>
                    <a:pt x="85328" y="220925"/>
                    <a:pt x="85939" y="220409"/>
                  </a:cubicBezTo>
                  <a:cubicBezTo>
                    <a:pt x="86549" y="219894"/>
                    <a:pt x="88871" y="217942"/>
                    <a:pt x="91098" y="216081"/>
                  </a:cubicBezTo>
                  <a:cubicBezTo>
                    <a:pt x="96083" y="211915"/>
                    <a:pt x="98517" y="203827"/>
                    <a:pt x="96535" y="198141"/>
                  </a:cubicBezTo>
                  <a:cubicBezTo>
                    <a:pt x="95863" y="196205"/>
                    <a:pt x="95036" y="191341"/>
                    <a:pt x="94666" y="187332"/>
                  </a:cubicBezTo>
                  <a:cubicBezTo>
                    <a:pt x="94026" y="180433"/>
                    <a:pt x="94130" y="179897"/>
                    <a:pt x="97021" y="177010"/>
                  </a:cubicBezTo>
                  <a:cubicBezTo>
                    <a:pt x="98700" y="175336"/>
                    <a:pt x="100938" y="173961"/>
                    <a:pt x="102010" y="173961"/>
                  </a:cubicBezTo>
                  <a:cubicBezTo>
                    <a:pt x="105013" y="173961"/>
                    <a:pt x="105969" y="168528"/>
                    <a:pt x="103294" y="166655"/>
                  </a:cubicBezTo>
                  <a:cubicBezTo>
                    <a:pt x="100785" y="164897"/>
                    <a:pt x="99576" y="159809"/>
                    <a:pt x="101009" y="157130"/>
                  </a:cubicBezTo>
                  <a:cubicBezTo>
                    <a:pt x="102330" y="154662"/>
                    <a:pt x="100760" y="150683"/>
                    <a:pt x="96818" y="146463"/>
                  </a:cubicBezTo>
                  <a:cubicBezTo>
                    <a:pt x="90716" y="139933"/>
                    <a:pt x="88701" y="137146"/>
                    <a:pt x="87987" y="134304"/>
                  </a:cubicBezTo>
                  <a:cubicBezTo>
                    <a:pt x="87347" y="131750"/>
                    <a:pt x="83791" y="125619"/>
                    <a:pt x="81095" y="122358"/>
                  </a:cubicBezTo>
                  <a:cubicBezTo>
                    <a:pt x="78636" y="119384"/>
                    <a:pt x="68767" y="92105"/>
                    <a:pt x="68767" y="88313"/>
                  </a:cubicBezTo>
                  <a:cubicBezTo>
                    <a:pt x="68767" y="86012"/>
                    <a:pt x="67795" y="81376"/>
                    <a:pt x="66619" y="78028"/>
                  </a:cubicBezTo>
                  <a:cubicBezTo>
                    <a:pt x="64771" y="72769"/>
                    <a:pt x="64596" y="70439"/>
                    <a:pt x="65340" y="60848"/>
                  </a:cubicBezTo>
                  <a:cubicBezTo>
                    <a:pt x="66096" y="51090"/>
                    <a:pt x="66590" y="49146"/>
                    <a:pt x="69460" y="45055"/>
                  </a:cubicBezTo>
                  <a:cubicBezTo>
                    <a:pt x="71687" y="41885"/>
                    <a:pt x="74129" y="39929"/>
                    <a:pt x="77116" y="38924"/>
                  </a:cubicBezTo>
                  <a:cubicBezTo>
                    <a:pt x="89943" y="35804"/>
                    <a:pt x="96282" y="33677"/>
                    <a:pt x="95924" y="48939"/>
                  </a:cubicBezTo>
                  <a:cubicBezTo>
                    <a:pt x="101848" y="51560"/>
                    <a:pt x="103464" y="57782"/>
                    <a:pt x="101624" y="74053"/>
                  </a:cubicBezTo>
                  <a:cubicBezTo>
                    <a:pt x="108432" y="88479"/>
                    <a:pt x="113354" y="101780"/>
                    <a:pt x="108885" y="113813"/>
                  </a:cubicBezTo>
                  <a:cubicBezTo>
                    <a:pt x="106911" y="119122"/>
                    <a:pt x="111323" y="128643"/>
                    <a:pt x="110712" y="134063"/>
                  </a:cubicBezTo>
                  <a:cubicBezTo>
                    <a:pt x="110131" y="139243"/>
                    <a:pt x="109342" y="144232"/>
                    <a:pt x="108947" y="145146"/>
                  </a:cubicBezTo>
                  <a:cubicBezTo>
                    <a:pt x="108552" y="146060"/>
                    <a:pt x="108170" y="147306"/>
                    <a:pt x="108083" y="147917"/>
                  </a:cubicBezTo>
                  <a:cubicBezTo>
                    <a:pt x="107996" y="148527"/>
                    <a:pt x="107551" y="150770"/>
                    <a:pt x="107111" y="152905"/>
                  </a:cubicBezTo>
                  <a:cubicBezTo>
                    <a:pt x="106600" y="155393"/>
                    <a:pt x="106907" y="158405"/>
                    <a:pt x="107942" y="161321"/>
                  </a:cubicBezTo>
                  <a:cubicBezTo>
                    <a:pt x="108943" y="164141"/>
                    <a:pt x="109175" y="166451"/>
                    <a:pt x="108565" y="167415"/>
                  </a:cubicBezTo>
                  <a:cubicBezTo>
                    <a:pt x="106858" y="170110"/>
                    <a:pt x="107352" y="172840"/>
                    <a:pt x="109396" y="172054"/>
                  </a:cubicBezTo>
                  <a:cubicBezTo>
                    <a:pt x="110928" y="171464"/>
                    <a:pt x="111120" y="171892"/>
                    <a:pt x="110571" y="174617"/>
                  </a:cubicBezTo>
                  <a:cubicBezTo>
                    <a:pt x="110056" y="177197"/>
                    <a:pt x="110862" y="179374"/>
                    <a:pt x="114380" y="184902"/>
                  </a:cubicBezTo>
                  <a:cubicBezTo>
                    <a:pt x="119244" y="192558"/>
                    <a:pt x="118609" y="192346"/>
                    <a:pt x="129168" y="189613"/>
                  </a:cubicBezTo>
                  <a:cubicBezTo>
                    <a:pt x="131606" y="188981"/>
                    <a:pt x="135494" y="188184"/>
                    <a:pt x="137828" y="187810"/>
                  </a:cubicBezTo>
                  <a:cubicBezTo>
                    <a:pt x="141389" y="187241"/>
                    <a:pt x="142344" y="186464"/>
                    <a:pt x="143752" y="183100"/>
                  </a:cubicBezTo>
                  <a:cubicBezTo>
                    <a:pt x="144936" y="180267"/>
                    <a:pt x="145189" y="177608"/>
                    <a:pt x="144616" y="174023"/>
                  </a:cubicBezTo>
                  <a:cubicBezTo>
                    <a:pt x="144172" y="171236"/>
                    <a:pt x="143694" y="166970"/>
                    <a:pt x="143540" y="164536"/>
                  </a:cubicBezTo>
                  <a:cubicBezTo>
                    <a:pt x="143390" y="162098"/>
                    <a:pt x="142876" y="159128"/>
                    <a:pt x="142398" y="157956"/>
                  </a:cubicBezTo>
                  <a:cubicBezTo>
                    <a:pt x="141704" y="156249"/>
                    <a:pt x="141883" y="155967"/>
                    <a:pt x="143370" y="156536"/>
                  </a:cubicBezTo>
                  <a:cubicBezTo>
                    <a:pt x="144641" y="157022"/>
                    <a:pt x="145256" y="156664"/>
                    <a:pt x="145343" y="155356"/>
                  </a:cubicBezTo>
                  <a:cubicBezTo>
                    <a:pt x="145559" y="152133"/>
                    <a:pt x="145036" y="149046"/>
                    <a:pt x="144167" y="148465"/>
                  </a:cubicBezTo>
                  <a:cubicBezTo>
                    <a:pt x="143308" y="147891"/>
                    <a:pt x="141862" y="142500"/>
                    <a:pt x="141779" y="139601"/>
                  </a:cubicBezTo>
                  <a:cubicBezTo>
                    <a:pt x="141754" y="138687"/>
                    <a:pt x="140774" y="135580"/>
                    <a:pt x="139598" y="132709"/>
                  </a:cubicBezTo>
                  <a:cubicBezTo>
                    <a:pt x="137816" y="128356"/>
                    <a:pt x="137530" y="125494"/>
                    <a:pt x="137899" y="115529"/>
                  </a:cubicBezTo>
                  <a:cubicBezTo>
                    <a:pt x="138306" y="104646"/>
                    <a:pt x="136541" y="88292"/>
                    <a:pt x="134643" y="85222"/>
                  </a:cubicBezTo>
                  <a:cubicBezTo>
                    <a:pt x="134260" y="84608"/>
                    <a:pt x="133820" y="76661"/>
                    <a:pt x="133638" y="67560"/>
                  </a:cubicBezTo>
                  <a:cubicBezTo>
                    <a:pt x="133338" y="52827"/>
                    <a:pt x="133018" y="50488"/>
                    <a:pt x="130763" y="46259"/>
                  </a:cubicBezTo>
                  <a:cubicBezTo>
                    <a:pt x="128641" y="42276"/>
                    <a:pt x="128209" y="39734"/>
                    <a:pt x="128129" y="30433"/>
                  </a:cubicBezTo>
                  <a:cubicBezTo>
                    <a:pt x="128042" y="20198"/>
                    <a:pt x="128321" y="18707"/>
                    <a:pt x="131731" y="10902"/>
                  </a:cubicBezTo>
                  <a:cubicBezTo>
                    <a:pt x="134277" y="5074"/>
                    <a:pt x="136288" y="2062"/>
                    <a:pt x="138173" y="1203"/>
                  </a:cubicBezTo>
                  <a:cubicBezTo>
                    <a:pt x="141688" y="-401"/>
                    <a:pt x="149127" y="-401"/>
                    <a:pt x="152234" y="1203"/>
                  </a:cubicBezTo>
                  <a:cubicBezTo>
                    <a:pt x="155283" y="2773"/>
                    <a:pt x="167005" y="15101"/>
                    <a:pt x="168962" y="18794"/>
                  </a:cubicBezTo>
                  <a:cubicBezTo>
                    <a:pt x="171479" y="23546"/>
                    <a:pt x="173124" y="32772"/>
                    <a:pt x="173502" y="44008"/>
                  </a:cubicBezTo>
                  <a:cubicBezTo>
                    <a:pt x="173701" y="49952"/>
                    <a:pt x="174374" y="56648"/>
                    <a:pt x="174956" y="58899"/>
                  </a:cubicBezTo>
                  <a:cubicBezTo>
                    <a:pt x="176040" y="63095"/>
                    <a:pt x="174877" y="101900"/>
                    <a:pt x="173606" y="103960"/>
                  </a:cubicBezTo>
                  <a:cubicBezTo>
                    <a:pt x="173240" y="104550"/>
                    <a:pt x="172451" y="110694"/>
                    <a:pt x="171874" y="117606"/>
                  </a:cubicBezTo>
                  <a:cubicBezTo>
                    <a:pt x="171193" y="125789"/>
                    <a:pt x="169871" y="132884"/>
                    <a:pt x="168098" y="137935"/>
                  </a:cubicBezTo>
                  <a:cubicBezTo>
                    <a:pt x="165248" y="146060"/>
                    <a:pt x="163612" y="156299"/>
                    <a:pt x="164081" y="162870"/>
                  </a:cubicBezTo>
                  <a:cubicBezTo>
                    <a:pt x="164231" y="165001"/>
                    <a:pt x="164384" y="170397"/>
                    <a:pt x="164463" y="174854"/>
                  </a:cubicBezTo>
                  <a:cubicBezTo>
                    <a:pt x="164588" y="182011"/>
                    <a:pt x="164318" y="183174"/>
                    <a:pt x="162141" y="184828"/>
                  </a:cubicBezTo>
                  <a:cubicBezTo>
                    <a:pt x="158922" y="187278"/>
                    <a:pt x="160351" y="190331"/>
                    <a:pt x="163840" y="188462"/>
                  </a:cubicBezTo>
                  <a:cubicBezTo>
                    <a:pt x="165626" y="187507"/>
                    <a:pt x="166494" y="187619"/>
                    <a:pt x="167857" y="188981"/>
                  </a:cubicBezTo>
                  <a:cubicBezTo>
                    <a:pt x="169643" y="190772"/>
                    <a:pt x="169834" y="191370"/>
                    <a:pt x="170038" y="196118"/>
                  </a:cubicBezTo>
                  <a:cubicBezTo>
                    <a:pt x="170129" y="198224"/>
                    <a:pt x="170831" y="198951"/>
                    <a:pt x="172983" y="199200"/>
                  </a:cubicBezTo>
                  <a:cubicBezTo>
                    <a:pt x="175209" y="199457"/>
                    <a:pt x="187866" y="202606"/>
                    <a:pt x="190001" y="199312"/>
                  </a:cubicBezTo>
                  <a:cubicBezTo>
                    <a:pt x="198109" y="198838"/>
                    <a:pt x="189993" y="198801"/>
                    <a:pt x="204207" y="192986"/>
                  </a:cubicBezTo>
                  <a:lnTo>
                    <a:pt x="225159" y="196645"/>
                  </a:lnTo>
                  <a:lnTo>
                    <a:pt x="225159" y="196645"/>
                  </a:lnTo>
                  <a:close/>
                  <a:moveTo>
                    <a:pt x="164696" y="262384"/>
                  </a:moveTo>
                  <a:cubicBezTo>
                    <a:pt x="162519" y="262106"/>
                    <a:pt x="158469" y="263385"/>
                    <a:pt x="156313" y="265362"/>
                  </a:cubicBezTo>
                  <a:cubicBezTo>
                    <a:pt x="153227" y="268195"/>
                    <a:pt x="145791" y="270006"/>
                    <a:pt x="144678" y="268199"/>
                  </a:cubicBezTo>
                  <a:cubicBezTo>
                    <a:pt x="144292" y="267572"/>
                    <a:pt x="142489" y="267057"/>
                    <a:pt x="140661" y="267057"/>
                  </a:cubicBezTo>
                  <a:cubicBezTo>
                    <a:pt x="138834" y="267057"/>
                    <a:pt x="137621" y="267514"/>
                    <a:pt x="137962" y="268062"/>
                  </a:cubicBezTo>
                  <a:cubicBezTo>
                    <a:pt x="138298" y="268611"/>
                    <a:pt x="137011" y="270712"/>
                    <a:pt x="135120" y="272740"/>
                  </a:cubicBezTo>
                  <a:cubicBezTo>
                    <a:pt x="132063" y="276009"/>
                    <a:pt x="131739" y="276931"/>
                    <a:pt x="132317" y="281122"/>
                  </a:cubicBezTo>
                  <a:cubicBezTo>
                    <a:pt x="132861" y="285106"/>
                    <a:pt x="132562" y="286306"/>
                    <a:pt x="130273" y="288777"/>
                  </a:cubicBezTo>
                  <a:cubicBezTo>
                    <a:pt x="128781" y="290385"/>
                    <a:pt x="127265" y="292582"/>
                    <a:pt x="126912" y="293696"/>
                  </a:cubicBezTo>
                  <a:cubicBezTo>
                    <a:pt x="126559" y="294809"/>
                    <a:pt x="124632" y="296288"/>
                    <a:pt x="122617" y="296952"/>
                  </a:cubicBezTo>
                  <a:cubicBezTo>
                    <a:pt x="117367" y="298684"/>
                    <a:pt x="116000" y="302286"/>
                    <a:pt x="119120" y="306199"/>
                  </a:cubicBezTo>
                  <a:cubicBezTo>
                    <a:pt x="121326" y="308969"/>
                    <a:pt x="121454" y="309842"/>
                    <a:pt x="120470" y="315275"/>
                  </a:cubicBezTo>
                  <a:cubicBezTo>
                    <a:pt x="119606" y="320039"/>
                    <a:pt x="119784" y="322806"/>
                    <a:pt x="121300" y="328783"/>
                  </a:cubicBezTo>
                  <a:cubicBezTo>
                    <a:pt x="125480" y="345249"/>
                    <a:pt x="132059" y="359052"/>
                    <a:pt x="135777" y="359052"/>
                  </a:cubicBezTo>
                  <a:cubicBezTo>
                    <a:pt x="136624" y="359052"/>
                    <a:pt x="137995" y="359945"/>
                    <a:pt x="138788" y="361063"/>
                  </a:cubicBezTo>
                  <a:cubicBezTo>
                    <a:pt x="139586" y="362180"/>
                    <a:pt x="142518" y="363684"/>
                    <a:pt x="145335" y="364386"/>
                  </a:cubicBezTo>
                  <a:cubicBezTo>
                    <a:pt x="148151" y="365088"/>
                    <a:pt x="151208" y="365939"/>
                    <a:pt x="152122" y="366292"/>
                  </a:cubicBezTo>
                  <a:cubicBezTo>
                    <a:pt x="153057" y="366650"/>
                    <a:pt x="154078" y="366205"/>
                    <a:pt x="154444" y="365254"/>
                  </a:cubicBezTo>
                  <a:cubicBezTo>
                    <a:pt x="154801" y="364323"/>
                    <a:pt x="156878" y="362803"/>
                    <a:pt x="159051" y="361894"/>
                  </a:cubicBezTo>
                  <a:cubicBezTo>
                    <a:pt x="161223" y="360984"/>
                    <a:pt x="163852" y="358728"/>
                    <a:pt x="164904" y="356871"/>
                  </a:cubicBezTo>
                  <a:cubicBezTo>
                    <a:pt x="165954" y="355015"/>
                    <a:pt x="167591" y="353254"/>
                    <a:pt x="168505" y="352959"/>
                  </a:cubicBezTo>
                  <a:cubicBezTo>
                    <a:pt x="169718" y="352564"/>
                    <a:pt x="170254" y="350425"/>
                    <a:pt x="170478" y="344992"/>
                  </a:cubicBezTo>
                  <a:cubicBezTo>
                    <a:pt x="170735" y="338844"/>
                    <a:pt x="171309" y="336904"/>
                    <a:pt x="173801" y="333772"/>
                  </a:cubicBezTo>
                  <a:cubicBezTo>
                    <a:pt x="177265" y="329415"/>
                    <a:pt x="177814" y="328493"/>
                    <a:pt x="179272" y="324696"/>
                  </a:cubicBezTo>
                  <a:cubicBezTo>
                    <a:pt x="183509" y="313672"/>
                    <a:pt x="186179" y="303029"/>
                    <a:pt x="186649" y="295328"/>
                  </a:cubicBezTo>
                  <a:cubicBezTo>
                    <a:pt x="186948" y="290452"/>
                    <a:pt x="188265" y="283220"/>
                    <a:pt x="189556" y="279257"/>
                  </a:cubicBezTo>
                  <a:cubicBezTo>
                    <a:pt x="191525" y="273234"/>
                    <a:pt x="191688" y="271373"/>
                    <a:pt x="190666" y="267896"/>
                  </a:cubicBezTo>
                  <a:cubicBezTo>
                    <a:pt x="189835" y="265072"/>
                    <a:pt x="188809" y="263742"/>
                    <a:pt x="187446" y="263742"/>
                  </a:cubicBezTo>
                  <a:cubicBezTo>
                    <a:pt x="184684" y="263742"/>
                    <a:pt x="178275" y="265990"/>
                    <a:pt x="176260" y="267655"/>
                  </a:cubicBezTo>
                  <a:cubicBezTo>
                    <a:pt x="172667" y="270625"/>
                    <a:pt x="170137" y="270521"/>
                    <a:pt x="168260" y="267344"/>
                  </a:cubicBezTo>
                  <a:cubicBezTo>
                    <a:pt x="167271" y="265670"/>
                    <a:pt x="166320" y="263809"/>
                    <a:pt x="166112" y="263223"/>
                  </a:cubicBezTo>
                  <a:cubicBezTo>
                    <a:pt x="165950" y="262749"/>
                    <a:pt x="165423" y="262479"/>
                    <a:pt x="164696" y="262384"/>
                  </a:cubicBezTo>
                  <a:lnTo>
                    <a:pt x="164696" y="262384"/>
                  </a:lnTo>
                  <a:lnTo>
                    <a:pt x="164696" y="262384"/>
                  </a:lnTo>
                  <a:close/>
                </a:path>
              </a:pathLst>
            </a:custGeom>
            <a:grpFill/>
            <a:ln w="4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CCD54A87-1FCE-5798-7EBC-DDC2C7F044A7}"/>
                </a:ext>
              </a:extLst>
            </p:cNvPr>
            <p:cNvSpPr/>
            <p:nvPr/>
          </p:nvSpPr>
          <p:spPr>
            <a:xfrm>
              <a:off x="5493124" y="6313118"/>
              <a:ext cx="72061" cy="157529"/>
            </a:xfrm>
            <a:custGeom>
              <a:avLst/>
              <a:gdLst>
                <a:gd name="connsiteX0" fmla="*/ 21487 w 72061"/>
                <a:gd name="connsiteY0" fmla="*/ 157530 h 157529"/>
                <a:gd name="connsiteX1" fmla="*/ 7 w 72061"/>
                <a:gd name="connsiteY1" fmla="*/ 100767 h 157529"/>
                <a:gd name="connsiteX2" fmla="*/ 14799 w 72061"/>
                <a:gd name="connsiteY2" fmla="*/ 90428 h 157529"/>
                <a:gd name="connsiteX3" fmla="*/ 9466 w 72061"/>
                <a:gd name="connsiteY3" fmla="*/ 78058 h 157529"/>
                <a:gd name="connsiteX4" fmla="*/ 9661 w 72061"/>
                <a:gd name="connsiteY4" fmla="*/ 74939 h 157529"/>
                <a:gd name="connsiteX5" fmla="*/ 11426 w 72061"/>
                <a:gd name="connsiteY5" fmla="*/ 68641 h 157529"/>
                <a:gd name="connsiteX6" fmla="*/ 19883 w 72061"/>
                <a:gd name="connsiteY6" fmla="*/ 52412 h 157529"/>
                <a:gd name="connsiteX7" fmla="*/ 31261 w 72061"/>
                <a:gd name="connsiteY7" fmla="*/ 44994 h 157529"/>
                <a:gd name="connsiteX8" fmla="*/ 37080 w 72061"/>
                <a:gd name="connsiteY8" fmla="*/ 23618 h 157529"/>
                <a:gd name="connsiteX9" fmla="*/ 72043 w 72061"/>
                <a:gd name="connsiteY9" fmla="*/ 18849 h 157529"/>
                <a:gd name="connsiteX10" fmla="*/ 55232 w 72061"/>
                <a:gd name="connsiteY10" fmla="*/ 58394 h 157529"/>
                <a:gd name="connsiteX11" fmla="*/ 42547 w 72061"/>
                <a:gd name="connsiteY11" fmla="*/ 100265 h 157529"/>
                <a:gd name="connsiteX12" fmla="*/ 36233 w 72061"/>
                <a:gd name="connsiteY12" fmla="*/ 112855 h 157529"/>
                <a:gd name="connsiteX13" fmla="*/ 34891 w 72061"/>
                <a:gd name="connsiteY13" fmla="*/ 127477 h 157529"/>
                <a:gd name="connsiteX14" fmla="*/ 29998 w 72061"/>
                <a:gd name="connsiteY14" fmla="*/ 141828 h 157529"/>
                <a:gd name="connsiteX15" fmla="*/ 21487 w 72061"/>
                <a:gd name="connsiteY15" fmla="*/ 157530 h 157529"/>
                <a:gd name="connsiteX16" fmla="*/ 21487 w 72061"/>
                <a:gd name="connsiteY16" fmla="*/ 157530 h 157529"/>
                <a:gd name="connsiteX17" fmla="*/ 21487 w 72061"/>
                <a:gd name="connsiteY17" fmla="*/ 157530 h 157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2061" h="157529">
                  <a:moveTo>
                    <a:pt x="21487" y="157530"/>
                  </a:moveTo>
                  <a:cubicBezTo>
                    <a:pt x="-1891" y="115746"/>
                    <a:pt x="240" y="146592"/>
                    <a:pt x="7" y="100767"/>
                  </a:cubicBezTo>
                  <a:cubicBezTo>
                    <a:pt x="-304" y="96194"/>
                    <a:pt x="10006" y="97780"/>
                    <a:pt x="14799" y="90428"/>
                  </a:cubicBezTo>
                  <a:cubicBezTo>
                    <a:pt x="18354" y="84970"/>
                    <a:pt x="9698" y="79720"/>
                    <a:pt x="9466" y="78058"/>
                  </a:cubicBezTo>
                  <a:cubicBezTo>
                    <a:pt x="9287" y="76758"/>
                    <a:pt x="9362" y="75354"/>
                    <a:pt x="9661" y="74939"/>
                  </a:cubicBezTo>
                  <a:cubicBezTo>
                    <a:pt x="9955" y="74523"/>
                    <a:pt x="10741" y="71694"/>
                    <a:pt x="11426" y="68641"/>
                  </a:cubicBezTo>
                  <a:cubicBezTo>
                    <a:pt x="12107" y="65588"/>
                    <a:pt x="17765" y="58581"/>
                    <a:pt x="19883" y="52412"/>
                  </a:cubicBezTo>
                  <a:cubicBezTo>
                    <a:pt x="22521" y="44715"/>
                    <a:pt x="31090" y="50090"/>
                    <a:pt x="31261" y="44994"/>
                  </a:cubicBezTo>
                  <a:cubicBezTo>
                    <a:pt x="31481" y="38389"/>
                    <a:pt x="25196" y="48047"/>
                    <a:pt x="37080" y="23618"/>
                  </a:cubicBezTo>
                  <a:cubicBezTo>
                    <a:pt x="42090" y="-6730"/>
                    <a:pt x="68483" y="-7299"/>
                    <a:pt x="72043" y="18849"/>
                  </a:cubicBezTo>
                  <a:cubicBezTo>
                    <a:pt x="72558" y="23622"/>
                    <a:pt x="61870" y="40067"/>
                    <a:pt x="55232" y="58394"/>
                  </a:cubicBezTo>
                  <a:cubicBezTo>
                    <a:pt x="48595" y="76716"/>
                    <a:pt x="45998" y="96925"/>
                    <a:pt x="42547" y="100265"/>
                  </a:cubicBezTo>
                  <a:cubicBezTo>
                    <a:pt x="39456" y="103251"/>
                    <a:pt x="35813" y="109474"/>
                    <a:pt x="36233" y="112855"/>
                  </a:cubicBezTo>
                  <a:cubicBezTo>
                    <a:pt x="36582" y="115655"/>
                    <a:pt x="38771" y="117599"/>
                    <a:pt x="34891" y="127477"/>
                  </a:cubicBezTo>
                  <a:cubicBezTo>
                    <a:pt x="32054" y="134696"/>
                    <a:pt x="29857" y="141151"/>
                    <a:pt x="29998" y="141828"/>
                  </a:cubicBezTo>
                  <a:cubicBezTo>
                    <a:pt x="30289" y="143265"/>
                    <a:pt x="26118" y="150522"/>
                    <a:pt x="21487" y="157530"/>
                  </a:cubicBezTo>
                  <a:lnTo>
                    <a:pt x="21487" y="157530"/>
                  </a:lnTo>
                  <a:lnTo>
                    <a:pt x="21487" y="157530"/>
                  </a:lnTo>
                  <a:close/>
                </a:path>
              </a:pathLst>
            </a:custGeom>
            <a:grpFill/>
            <a:ln w="4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799242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74EEEB35-42EA-BF79-EEB0-BA98F8E7C039}"/>
              </a:ext>
            </a:extLst>
          </p:cNvPr>
          <p:cNvSpPr/>
          <p:nvPr/>
        </p:nvSpPr>
        <p:spPr>
          <a:xfrm>
            <a:off x="8507480" y="4708565"/>
            <a:ext cx="673137" cy="884924"/>
          </a:xfrm>
          <a:custGeom>
            <a:avLst/>
            <a:gdLst>
              <a:gd name="connsiteX0" fmla="*/ 158485 w 335956"/>
              <a:gd name="connsiteY0" fmla="*/ 0 h 441657"/>
              <a:gd name="connsiteX1" fmla="*/ 84169 w 335956"/>
              <a:gd name="connsiteY1" fmla="*/ 56031 h 441657"/>
              <a:gd name="connsiteX2" fmla="*/ 43860 w 335956"/>
              <a:gd name="connsiteY2" fmla="*/ 67359 h 441657"/>
              <a:gd name="connsiteX3" fmla="*/ 20237 w 335956"/>
              <a:gd name="connsiteY3" fmla="*/ 186711 h 441657"/>
              <a:gd name="connsiteX4" fmla="*/ 98674 w 335956"/>
              <a:gd name="connsiteY4" fmla="*/ 275039 h 441657"/>
              <a:gd name="connsiteX5" fmla="*/ 131274 w 335956"/>
              <a:gd name="connsiteY5" fmla="*/ 355158 h 441657"/>
              <a:gd name="connsiteX6" fmla="*/ 130426 w 335956"/>
              <a:gd name="connsiteY6" fmla="*/ 441658 h 441657"/>
              <a:gd name="connsiteX7" fmla="*/ 191126 w 335956"/>
              <a:gd name="connsiteY7" fmla="*/ 441658 h 441657"/>
              <a:gd name="connsiteX8" fmla="*/ 195492 w 335956"/>
              <a:gd name="connsiteY8" fmla="*/ 277219 h 441657"/>
              <a:gd name="connsiteX9" fmla="*/ 224503 w 335956"/>
              <a:gd name="connsiteY9" fmla="*/ 260837 h 441657"/>
              <a:gd name="connsiteX10" fmla="*/ 294428 w 335956"/>
              <a:gd name="connsiteY10" fmla="*/ 220636 h 441657"/>
              <a:gd name="connsiteX11" fmla="*/ 330098 w 335956"/>
              <a:gd name="connsiteY11" fmla="*/ 132699 h 441657"/>
              <a:gd name="connsiteX12" fmla="*/ 290258 w 335956"/>
              <a:gd name="connsiteY12" fmla="*/ 82969 h 441657"/>
              <a:gd name="connsiteX13" fmla="*/ 232848 w 335956"/>
              <a:gd name="connsiteY13" fmla="*/ 35947 h 441657"/>
              <a:gd name="connsiteX14" fmla="*/ 158502 w 335956"/>
              <a:gd name="connsiteY14" fmla="*/ 8 h 441657"/>
              <a:gd name="connsiteX15" fmla="*/ 158485 w 335956"/>
              <a:gd name="connsiteY15" fmla="*/ 0 h 441657"/>
              <a:gd name="connsiteX16" fmla="*/ 158485 w 335956"/>
              <a:gd name="connsiteY16" fmla="*/ 0 h 441657"/>
              <a:gd name="connsiteX17" fmla="*/ 131523 w 335956"/>
              <a:gd name="connsiteY17" fmla="*/ 288991 h 441657"/>
              <a:gd name="connsiteX18" fmla="*/ 165286 w 335956"/>
              <a:gd name="connsiteY18" fmla="*/ 292223 h 441657"/>
              <a:gd name="connsiteX19" fmla="*/ 131523 w 335956"/>
              <a:gd name="connsiteY19" fmla="*/ 288991 h 441657"/>
              <a:gd name="connsiteX20" fmla="*/ 131523 w 335956"/>
              <a:gd name="connsiteY20" fmla="*/ 288991 h 441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35956" h="441657">
                <a:moveTo>
                  <a:pt x="158485" y="0"/>
                </a:moveTo>
                <a:cubicBezTo>
                  <a:pt x="131182" y="370"/>
                  <a:pt x="103879" y="16055"/>
                  <a:pt x="84169" y="56031"/>
                </a:cubicBezTo>
                <a:cubicBezTo>
                  <a:pt x="84497" y="48425"/>
                  <a:pt x="53605" y="29110"/>
                  <a:pt x="43860" y="67359"/>
                </a:cubicBezTo>
                <a:cubicBezTo>
                  <a:pt x="-20865" y="89977"/>
                  <a:pt x="-470" y="159587"/>
                  <a:pt x="20237" y="186711"/>
                </a:cubicBezTo>
                <a:cubicBezTo>
                  <a:pt x="4079" y="271574"/>
                  <a:pt x="61260" y="294570"/>
                  <a:pt x="98674" y="275039"/>
                </a:cubicBezTo>
                <a:cubicBezTo>
                  <a:pt x="113661" y="296780"/>
                  <a:pt x="129944" y="326953"/>
                  <a:pt x="131274" y="355158"/>
                </a:cubicBezTo>
                <a:cubicBezTo>
                  <a:pt x="133537" y="403060"/>
                  <a:pt x="120789" y="441658"/>
                  <a:pt x="130426" y="441658"/>
                </a:cubicBezTo>
                <a:lnTo>
                  <a:pt x="191126" y="441658"/>
                </a:lnTo>
                <a:cubicBezTo>
                  <a:pt x="186869" y="369186"/>
                  <a:pt x="192730" y="308232"/>
                  <a:pt x="195492" y="277219"/>
                </a:cubicBezTo>
                <a:cubicBezTo>
                  <a:pt x="204186" y="271769"/>
                  <a:pt x="213508" y="265821"/>
                  <a:pt x="224503" y="260837"/>
                </a:cubicBezTo>
                <a:cubicBezTo>
                  <a:pt x="284351" y="270357"/>
                  <a:pt x="302404" y="253306"/>
                  <a:pt x="294428" y="220636"/>
                </a:cubicBezTo>
                <a:cubicBezTo>
                  <a:pt x="322060" y="226198"/>
                  <a:pt x="347880" y="188007"/>
                  <a:pt x="330098" y="132699"/>
                </a:cubicBezTo>
                <a:cubicBezTo>
                  <a:pt x="324610" y="115643"/>
                  <a:pt x="310666" y="92182"/>
                  <a:pt x="290258" y="82969"/>
                </a:cubicBezTo>
                <a:cubicBezTo>
                  <a:pt x="296189" y="63820"/>
                  <a:pt x="279433" y="10468"/>
                  <a:pt x="232848" y="35947"/>
                </a:cubicBezTo>
                <a:cubicBezTo>
                  <a:pt x="213113" y="14592"/>
                  <a:pt x="185814" y="-366"/>
                  <a:pt x="158502" y="8"/>
                </a:cubicBezTo>
                <a:lnTo>
                  <a:pt x="158485" y="0"/>
                </a:lnTo>
                <a:lnTo>
                  <a:pt x="158485" y="0"/>
                </a:lnTo>
                <a:close/>
                <a:moveTo>
                  <a:pt x="131523" y="288991"/>
                </a:moveTo>
                <a:cubicBezTo>
                  <a:pt x="144612" y="294425"/>
                  <a:pt x="155349" y="294790"/>
                  <a:pt x="165286" y="292223"/>
                </a:cubicBezTo>
                <a:cubicBezTo>
                  <a:pt x="159445" y="301158"/>
                  <a:pt x="147503" y="309104"/>
                  <a:pt x="131523" y="288991"/>
                </a:cubicBezTo>
                <a:lnTo>
                  <a:pt x="131523" y="288991"/>
                </a:lnTo>
                <a:close/>
              </a:path>
            </a:pathLst>
          </a:custGeom>
          <a:solidFill>
            <a:srgbClr val="00B050"/>
          </a:solidFill>
          <a:ln w="415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4DDE4EE6-BF58-1C38-9253-5A6634D4D93A}"/>
              </a:ext>
            </a:extLst>
          </p:cNvPr>
          <p:cNvSpPr/>
          <p:nvPr/>
        </p:nvSpPr>
        <p:spPr>
          <a:xfrm>
            <a:off x="6695493" y="4708591"/>
            <a:ext cx="913572" cy="885681"/>
          </a:xfrm>
          <a:custGeom>
            <a:avLst/>
            <a:gdLst>
              <a:gd name="connsiteX0" fmla="*/ 297657 w 455955"/>
              <a:gd name="connsiteY0" fmla="*/ 0 h 442035"/>
              <a:gd name="connsiteX1" fmla="*/ 286229 w 455955"/>
              <a:gd name="connsiteY1" fmla="*/ 30639 h 442035"/>
              <a:gd name="connsiteX2" fmla="*/ 273718 w 455955"/>
              <a:gd name="connsiteY2" fmla="*/ 13097 h 442035"/>
              <a:gd name="connsiteX3" fmla="*/ 262224 w 455955"/>
              <a:gd name="connsiteY3" fmla="*/ 21912 h 442035"/>
              <a:gd name="connsiteX4" fmla="*/ 277556 w 455955"/>
              <a:gd name="connsiteY4" fmla="*/ 44114 h 442035"/>
              <a:gd name="connsiteX5" fmla="*/ 263528 w 455955"/>
              <a:gd name="connsiteY5" fmla="*/ 80007 h 442035"/>
              <a:gd name="connsiteX6" fmla="*/ 249160 w 455955"/>
              <a:gd name="connsiteY6" fmla="*/ 58415 h 442035"/>
              <a:gd name="connsiteX7" fmla="*/ 258083 w 455955"/>
              <a:gd name="connsiteY7" fmla="*/ 44429 h 442035"/>
              <a:gd name="connsiteX8" fmla="*/ 240201 w 455955"/>
              <a:gd name="connsiteY8" fmla="*/ 33347 h 442035"/>
              <a:gd name="connsiteX9" fmla="*/ 236350 w 455955"/>
              <a:gd name="connsiteY9" fmla="*/ 39345 h 442035"/>
              <a:gd name="connsiteX10" fmla="*/ 231560 w 455955"/>
              <a:gd name="connsiteY10" fmla="*/ 32147 h 442035"/>
              <a:gd name="connsiteX11" fmla="*/ 213873 w 455955"/>
              <a:gd name="connsiteY11" fmla="*/ 43370 h 442035"/>
              <a:gd name="connsiteX12" fmla="*/ 217678 w 455955"/>
              <a:gd name="connsiteY12" fmla="*/ 49169 h 442035"/>
              <a:gd name="connsiteX13" fmla="*/ 213059 w 455955"/>
              <a:gd name="connsiteY13" fmla="*/ 49331 h 442035"/>
              <a:gd name="connsiteX14" fmla="*/ 213512 w 455955"/>
              <a:gd name="connsiteY14" fmla="*/ 70183 h 442035"/>
              <a:gd name="connsiteX15" fmla="*/ 231473 w 455955"/>
              <a:gd name="connsiteY15" fmla="*/ 69639 h 442035"/>
              <a:gd name="connsiteX16" fmla="*/ 254469 w 455955"/>
              <a:gd name="connsiteY16" fmla="*/ 104398 h 442035"/>
              <a:gd name="connsiteX17" fmla="*/ 242826 w 455955"/>
              <a:gd name="connsiteY17" fmla="*/ 135781 h 442035"/>
              <a:gd name="connsiteX18" fmla="*/ 239261 w 455955"/>
              <a:gd name="connsiteY18" fmla="*/ 130289 h 442035"/>
              <a:gd name="connsiteX19" fmla="*/ 221338 w 455955"/>
              <a:gd name="connsiteY19" fmla="*/ 141206 h 442035"/>
              <a:gd name="connsiteX20" fmla="*/ 233658 w 455955"/>
              <a:gd name="connsiteY20" fmla="*/ 160542 h 442035"/>
              <a:gd name="connsiteX21" fmla="*/ 221167 w 455955"/>
              <a:gd name="connsiteY21" fmla="*/ 194022 h 442035"/>
              <a:gd name="connsiteX22" fmla="*/ 203002 w 455955"/>
              <a:gd name="connsiteY22" fmla="*/ 173141 h 442035"/>
              <a:gd name="connsiteX23" fmla="*/ 212241 w 455955"/>
              <a:gd name="connsiteY23" fmla="*/ 147835 h 442035"/>
              <a:gd name="connsiteX24" fmla="*/ 192456 w 455955"/>
              <a:gd name="connsiteY24" fmla="*/ 140803 h 442035"/>
              <a:gd name="connsiteX25" fmla="*/ 187181 w 455955"/>
              <a:gd name="connsiteY25" fmla="*/ 155163 h 442035"/>
              <a:gd name="connsiteX26" fmla="*/ 165809 w 455955"/>
              <a:gd name="connsiteY26" fmla="*/ 130655 h 442035"/>
              <a:gd name="connsiteX27" fmla="*/ 184302 w 455955"/>
              <a:gd name="connsiteY27" fmla="*/ 81980 h 442035"/>
              <a:gd name="connsiteX28" fmla="*/ 205823 w 455955"/>
              <a:gd name="connsiteY28" fmla="*/ 76725 h 442035"/>
              <a:gd name="connsiteX29" fmla="*/ 200677 w 455955"/>
              <a:gd name="connsiteY29" fmla="*/ 56575 h 442035"/>
              <a:gd name="connsiteX30" fmla="*/ 193146 w 455955"/>
              <a:gd name="connsiteY30" fmla="*/ 58336 h 442035"/>
              <a:gd name="connsiteX31" fmla="*/ 198380 w 455955"/>
              <a:gd name="connsiteY31" fmla="*/ 44691 h 442035"/>
              <a:gd name="connsiteX32" fmla="*/ 178566 w 455955"/>
              <a:gd name="connsiteY32" fmla="*/ 37489 h 442035"/>
              <a:gd name="connsiteX33" fmla="*/ 172871 w 455955"/>
              <a:gd name="connsiteY33" fmla="*/ 52450 h 442035"/>
              <a:gd name="connsiteX34" fmla="*/ 167828 w 455955"/>
              <a:gd name="connsiteY34" fmla="*/ 46706 h 442035"/>
              <a:gd name="connsiteX35" fmla="*/ 151844 w 455955"/>
              <a:gd name="connsiteY35" fmla="*/ 60252 h 442035"/>
              <a:gd name="connsiteX36" fmla="*/ 164314 w 455955"/>
              <a:gd name="connsiteY36" fmla="*/ 74811 h 442035"/>
              <a:gd name="connsiteX37" fmla="*/ 149991 w 455955"/>
              <a:gd name="connsiteY37" fmla="*/ 112677 h 442035"/>
              <a:gd name="connsiteX38" fmla="*/ 109089 w 455955"/>
              <a:gd name="connsiteY38" fmla="*/ 65785 h 442035"/>
              <a:gd name="connsiteX39" fmla="*/ 117255 w 455955"/>
              <a:gd name="connsiteY39" fmla="*/ 30298 h 442035"/>
              <a:gd name="connsiteX40" fmla="*/ 96863 w 455955"/>
              <a:gd name="connsiteY40" fmla="*/ 25666 h 442035"/>
              <a:gd name="connsiteX41" fmla="*/ 92112 w 455955"/>
              <a:gd name="connsiteY41" fmla="*/ 46436 h 442035"/>
              <a:gd name="connsiteX42" fmla="*/ 72614 w 455955"/>
              <a:gd name="connsiteY42" fmla="*/ 24217 h 442035"/>
              <a:gd name="connsiteX43" fmla="*/ 56630 w 455955"/>
              <a:gd name="connsiteY43" fmla="*/ 37762 h 442035"/>
              <a:gd name="connsiteX44" fmla="*/ 78205 w 455955"/>
              <a:gd name="connsiteY44" fmla="*/ 62407 h 442035"/>
              <a:gd name="connsiteX45" fmla="*/ 56471 w 455955"/>
              <a:gd name="connsiteY45" fmla="*/ 64713 h 442035"/>
              <a:gd name="connsiteX46" fmla="*/ 58823 w 455955"/>
              <a:gd name="connsiteY46" fmla="*/ 85212 h 442035"/>
              <a:gd name="connsiteX47" fmla="*/ 94941 w 455955"/>
              <a:gd name="connsiteY47" fmla="*/ 81449 h 442035"/>
              <a:gd name="connsiteX48" fmla="*/ 129604 w 455955"/>
              <a:gd name="connsiteY48" fmla="*/ 121064 h 442035"/>
              <a:gd name="connsiteX49" fmla="*/ 103497 w 455955"/>
              <a:gd name="connsiteY49" fmla="*/ 122958 h 442035"/>
              <a:gd name="connsiteX50" fmla="*/ 95298 w 455955"/>
              <a:gd name="connsiteY50" fmla="*/ 108303 h 442035"/>
              <a:gd name="connsiteX51" fmla="*/ 76829 w 455955"/>
              <a:gd name="connsiteY51" fmla="*/ 118264 h 442035"/>
              <a:gd name="connsiteX52" fmla="*/ 80385 w 455955"/>
              <a:gd name="connsiteY52" fmla="*/ 124636 h 442035"/>
              <a:gd name="connsiteX53" fmla="*/ 71559 w 455955"/>
              <a:gd name="connsiteY53" fmla="*/ 125230 h 442035"/>
              <a:gd name="connsiteX54" fmla="*/ 73046 w 455955"/>
              <a:gd name="connsiteY54" fmla="*/ 145891 h 442035"/>
              <a:gd name="connsiteX55" fmla="*/ 80115 w 455955"/>
              <a:gd name="connsiteY55" fmla="*/ 145451 h 442035"/>
              <a:gd name="connsiteX56" fmla="*/ 77868 w 455955"/>
              <a:gd name="connsiteY56" fmla="*/ 149567 h 442035"/>
              <a:gd name="connsiteX57" fmla="*/ 96382 w 455955"/>
              <a:gd name="connsiteY57" fmla="*/ 159300 h 442035"/>
              <a:gd name="connsiteX58" fmla="*/ 104806 w 455955"/>
              <a:gd name="connsiteY58" fmla="*/ 143648 h 442035"/>
              <a:gd name="connsiteX59" fmla="*/ 146809 w 455955"/>
              <a:gd name="connsiteY59" fmla="*/ 140720 h 442035"/>
              <a:gd name="connsiteX60" fmla="*/ 168862 w 455955"/>
              <a:gd name="connsiteY60" fmla="*/ 165979 h 442035"/>
              <a:gd name="connsiteX61" fmla="*/ 162312 w 455955"/>
              <a:gd name="connsiteY61" fmla="*/ 166324 h 442035"/>
              <a:gd name="connsiteX62" fmla="*/ 163454 w 455955"/>
              <a:gd name="connsiteY62" fmla="*/ 187048 h 442035"/>
              <a:gd name="connsiteX63" fmla="*/ 186313 w 455955"/>
              <a:gd name="connsiteY63" fmla="*/ 185938 h 442035"/>
              <a:gd name="connsiteX64" fmla="*/ 211364 w 455955"/>
              <a:gd name="connsiteY64" fmla="*/ 214683 h 442035"/>
              <a:gd name="connsiteX65" fmla="*/ 181951 w 455955"/>
              <a:gd name="connsiteY65" fmla="*/ 219830 h 442035"/>
              <a:gd name="connsiteX66" fmla="*/ 164368 w 455955"/>
              <a:gd name="connsiteY66" fmla="*/ 199189 h 442035"/>
              <a:gd name="connsiteX67" fmla="*/ 148143 w 455955"/>
              <a:gd name="connsiteY67" fmla="*/ 212428 h 442035"/>
              <a:gd name="connsiteX68" fmla="*/ 157888 w 455955"/>
              <a:gd name="connsiteY68" fmla="*/ 223975 h 442035"/>
              <a:gd name="connsiteX69" fmla="*/ 125745 w 455955"/>
              <a:gd name="connsiteY69" fmla="*/ 229811 h 442035"/>
              <a:gd name="connsiteX70" fmla="*/ 92394 w 455955"/>
              <a:gd name="connsiteY70" fmla="*/ 189598 h 442035"/>
              <a:gd name="connsiteX71" fmla="*/ 98699 w 455955"/>
              <a:gd name="connsiteY71" fmla="*/ 168538 h 442035"/>
              <a:gd name="connsiteX72" fmla="*/ 78425 w 455955"/>
              <a:gd name="connsiteY72" fmla="*/ 162652 h 442035"/>
              <a:gd name="connsiteX73" fmla="*/ 76252 w 455955"/>
              <a:gd name="connsiteY73" fmla="*/ 169921 h 442035"/>
              <a:gd name="connsiteX74" fmla="*/ 66918 w 455955"/>
              <a:gd name="connsiteY74" fmla="*/ 158648 h 442035"/>
              <a:gd name="connsiteX75" fmla="*/ 50490 w 455955"/>
              <a:gd name="connsiteY75" fmla="*/ 171749 h 442035"/>
              <a:gd name="connsiteX76" fmla="*/ 60949 w 455955"/>
              <a:gd name="connsiteY76" fmla="*/ 184223 h 442035"/>
              <a:gd name="connsiteX77" fmla="*/ 53182 w 455955"/>
              <a:gd name="connsiteY77" fmla="*/ 185677 h 442035"/>
              <a:gd name="connsiteX78" fmla="*/ 56945 w 455955"/>
              <a:gd name="connsiteY78" fmla="*/ 206085 h 442035"/>
              <a:gd name="connsiteX79" fmla="*/ 76140 w 455955"/>
              <a:gd name="connsiteY79" fmla="*/ 202670 h 442035"/>
              <a:gd name="connsiteX80" fmla="*/ 102060 w 455955"/>
              <a:gd name="connsiteY80" fmla="*/ 234065 h 442035"/>
              <a:gd name="connsiteX81" fmla="*/ 54955 w 455955"/>
              <a:gd name="connsiteY81" fmla="*/ 241762 h 442035"/>
              <a:gd name="connsiteX82" fmla="*/ 27972 w 455955"/>
              <a:gd name="connsiteY82" fmla="*/ 216897 h 442035"/>
              <a:gd name="connsiteX83" fmla="*/ 13525 w 455955"/>
              <a:gd name="connsiteY83" fmla="*/ 231913 h 442035"/>
              <a:gd name="connsiteX84" fmla="*/ 29206 w 455955"/>
              <a:gd name="connsiteY84" fmla="*/ 246398 h 442035"/>
              <a:gd name="connsiteX85" fmla="*/ 0 w 455955"/>
              <a:gd name="connsiteY85" fmla="*/ 251681 h 442035"/>
              <a:gd name="connsiteX86" fmla="*/ 3767 w 455955"/>
              <a:gd name="connsiteY86" fmla="*/ 272089 h 442035"/>
              <a:gd name="connsiteX87" fmla="*/ 36429 w 455955"/>
              <a:gd name="connsiteY87" fmla="*/ 266158 h 442035"/>
              <a:gd name="connsiteX88" fmla="*/ 27345 w 455955"/>
              <a:gd name="connsiteY88" fmla="*/ 285801 h 442035"/>
              <a:gd name="connsiteX89" fmla="*/ 46527 w 455955"/>
              <a:gd name="connsiteY89" fmla="*/ 294354 h 442035"/>
              <a:gd name="connsiteX90" fmla="*/ 61523 w 455955"/>
              <a:gd name="connsiteY90" fmla="*/ 261812 h 442035"/>
              <a:gd name="connsiteX91" fmla="*/ 99103 w 455955"/>
              <a:gd name="connsiteY91" fmla="*/ 255723 h 442035"/>
              <a:gd name="connsiteX92" fmla="*/ 87472 w 455955"/>
              <a:gd name="connsiteY92" fmla="*/ 278835 h 442035"/>
              <a:gd name="connsiteX93" fmla="*/ 70558 w 455955"/>
              <a:gd name="connsiteY93" fmla="*/ 278304 h 442035"/>
              <a:gd name="connsiteX94" fmla="*/ 69910 w 455955"/>
              <a:gd name="connsiteY94" fmla="*/ 299011 h 442035"/>
              <a:gd name="connsiteX95" fmla="*/ 77112 w 455955"/>
              <a:gd name="connsiteY95" fmla="*/ 299247 h 442035"/>
              <a:gd name="connsiteX96" fmla="*/ 73245 w 455955"/>
              <a:gd name="connsiteY96" fmla="*/ 307006 h 442035"/>
              <a:gd name="connsiteX97" fmla="*/ 92041 w 455955"/>
              <a:gd name="connsiteY97" fmla="*/ 316336 h 442035"/>
              <a:gd name="connsiteX98" fmla="*/ 95136 w 455955"/>
              <a:gd name="connsiteY98" fmla="*/ 310130 h 442035"/>
              <a:gd name="connsiteX99" fmla="*/ 97682 w 455955"/>
              <a:gd name="connsiteY99" fmla="*/ 314051 h 442035"/>
              <a:gd name="connsiteX100" fmla="*/ 115776 w 455955"/>
              <a:gd name="connsiteY100" fmla="*/ 303102 h 442035"/>
              <a:gd name="connsiteX101" fmla="*/ 106272 w 455955"/>
              <a:gd name="connsiteY101" fmla="*/ 288164 h 442035"/>
              <a:gd name="connsiteX102" fmla="*/ 125035 w 455955"/>
              <a:gd name="connsiteY102" fmla="*/ 251050 h 442035"/>
              <a:gd name="connsiteX103" fmla="*/ 158420 w 455955"/>
              <a:gd name="connsiteY103" fmla="*/ 245160 h 442035"/>
              <a:gd name="connsiteX104" fmla="*/ 155400 w 455955"/>
              <a:gd name="connsiteY104" fmla="*/ 250826 h 442035"/>
              <a:gd name="connsiteX105" fmla="*/ 174088 w 455955"/>
              <a:gd name="connsiteY105" fmla="*/ 260525 h 442035"/>
              <a:gd name="connsiteX106" fmla="*/ 184688 w 455955"/>
              <a:gd name="connsiteY106" fmla="*/ 240421 h 442035"/>
              <a:gd name="connsiteX107" fmla="*/ 211651 w 455955"/>
              <a:gd name="connsiteY107" fmla="*/ 235556 h 442035"/>
              <a:gd name="connsiteX108" fmla="*/ 201154 w 455955"/>
              <a:gd name="connsiteY108" fmla="*/ 266374 h 442035"/>
              <a:gd name="connsiteX109" fmla="*/ 174225 w 455955"/>
              <a:gd name="connsiteY109" fmla="*/ 271408 h 442035"/>
              <a:gd name="connsiteX110" fmla="*/ 178163 w 455955"/>
              <a:gd name="connsiteY110" fmla="*/ 291787 h 442035"/>
              <a:gd name="connsiteX111" fmla="*/ 193353 w 455955"/>
              <a:gd name="connsiteY111" fmla="*/ 288946 h 442035"/>
              <a:gd name="connsiteX112" fmla="*/ 182819 w 455955"/>
              <a:gd name="connsiteY112" fmla="*/ 319593 h 442035"/>
              <a:gd name="connsiteX113" fmla="*/ 130759 w 455955"/>
              <a:gd name="connsiteY113" fmla="*/ 328798 h 442035"/>
              <a:gd name="connsiteX114" fmla="*/ 115228 w 455955"/>
              <a:gd name="connsiteY114" fmla="*/ 313225 h 442035"/>
              <a:gd name="connsiteX115" fmla="*/ 100133 w 455955"/>
              <a:gd name="connsiteY115" fmla="*/ 327659 h 442035"/>
              <a:gd name="connsiteX116" fmla="*/ 105491 w 455955"/>
              <a:gd name="connsiteY116" fmla="*/ 333168 h 442035"/>
              <a:gd name="connsiteX117" fmla="*/ 90957 w 455955"/>
              <a:gd name="connsiteY117" fmla="*/ 335710 h 442035"/>
              <a:gd name="connsiteX118" fmla="*/ 94725 w 455955"/>
              <a:gd name="connsiteY118" fmla="*/ 356117 h 442035"/>
              <a:gd name="connsiteX119" fmla="*/ 110812 w 455955"/>
              <a:gd name="connsiteY119" fmla="*/ 353284 h 442035"/>
              <a:gd name="connsiteX120" fmla="*/ 108295 w 455955"/>
              <a:gd name="connsiteY120" fmla="*/ 360616 h 442035"/>
              <a:gd name="connsiteX121" fmla="*/ 128184 w 455955"/>
              <a:gd name="connsiteY121" fmla="*/ 367279 h 442035"/>
              <a:gd name="connsiteX122" fmla="*/ 134493 w 455955"/>
              <a:gd name="connsiteY122" fmla="*/ 349031 h 442035"/>
              <a:gd name="connsiteX123" fmla="*/ 175159 w 455955"/>
              <a:gd name="connsiteY123" fmla="*/ 341957 h 442035"/>
              <a:gd name="connsiteX124" fmla="*/ 157950 w 455955"/>
              <a:gd name="connsiteY124" fmla="*/ 383300 h 442035"/>
              <a:gd name="connsiteX125" fmla="*/ 122518 w 455955"/>
              <a:gd name="connsiteY125" fmla="*/ 394324 h 442035"/>
              <a:gd name="connsiteX126" fmla="*/ 129015 w 455955"/>
              <a:gd name="connsiteY126" fmla="*/ 414047 h 442035"/>
              <a:gd name="connsiteX127" fmla="*/ 149584 w 455955"/>
              <a:gd name="connsiteY127" fmla="*/ 407563 h 442035"/>
              <a:gd name="connsiteX128" fmla="*/ 140114 w 455955"/>
              <a:gd name="connsiteY128" fmla="*/ 435373 h 442035"/>
              <a:gd name="connsiteX129" fmla="*/ 160002 w 455955"/>
              <a:gd name="connsiteY129" fmla="*/ 442036 h 442035"/>
              <a:gd name="connsiteX130" fmla="*/ 170673 w 455955"/>
              <a:gd name="connsiteY130" fmla="*/ 411185 h 442035"/>
              <a:gd name="connsiteX131" fmla="*/ 183467 w 455955"/>
              <a:gd name="connsiteY131" fmla="*/ 428324 h 442035"/>
              <a:gd name="connsiteX132" fmla="*/ 200406 w 455955"/>
              <a:gd name="connsiteY132" fmla="*/ 416008 h 442035"/>
              <a:gd name="connsiteX133" fmla="*/ 178765 w 455955"/>
              <a:gd name="connsiteY133" fmla="*/ 387329 h 442035"/>
              <a:gd name="connsiteX134" fmla="*/ 192747 w 455955"/>
              <a:gd name="connsiteY134" fmla="*/ 355212 h 442035"/>
              <a:gd name="connsiteX135" fmla="*/ 207738 w 455955"/>
              <a:gd name="connsiteY135" fmla="*/ 376338 h 442035"/>
              <a:gd name="connsiteX136" fmla="*/ 199052 w 455955"/>
              <a:gd name="connsiteY136" fmla="*/ 390632 h 442035"/>
              <a:gd name="connsiteX137" fmla="*/ 217180 w 455955"/>
              <a:gd name="connsiteY137" fmla="*/ 401141 h 442035"/>
              <a:gd name="connsiteX138" fmla="*/ 220823 w 455955"/>
              <a:gd name="connsiteY138" fmla="*/ 395006 h 442035"/>
              <a:gd name="connsiteX139" fmla="*/ 225990 w 455955"/>
              <a:gd name="connsiteY139" fmla="*/ 402308 h 442035"/>
              <a:gd name="connsiteX140" fmla="*/ 243370 w 455955"/>
              <a:gd name="connsiteY140" fmla="*/ 390437 h 442035"/>
              <a:gd name="connsiteX141" fmla="*/ 239395 w 455955"/>
              <a:gd name="connsiteY141" fmla="*/ 384671 h 442035"/>
              <a:gd name="connsiteX142" fmla="*/ 244014 w 455955"/>
              <a:gd name="connsiteY142" fmla="*/ 384509 h 442035"/>
              <a:gd name="connsiteX143" fmla="*/ 243042 w 455955"/>
              <a:gd name="connsiteY143" fmla="*/ 363752 h 442035"/>
              <a:gd name="connsiteX144" fmla="*/ 225113 w 455955"/>
              <a:gd name="connsiteY144" fmla="*/ 364467 h 442035"/>
              <a:gd name="connsiteX145" fmla="*/ 201217 w 455955"/>
              <a:gd name="connsiteY145" fmla="*/ 330580 h 442035"/>
              <a:gd name="connsiteX146" fmla="*/ 212071 w 455955"/>
              <a:gd name="connsiteY146" fmla="*/ 298815 h 442035"/>
              <a:gd name="connsiteX147" fmla="*/ 215809 w 455955"/>
              <a:gd name="connsiteY147" fmla="*/ 304273 h 442035"/>
              <a:gd name="connsiteX148" fmla="*/ 233463 w 455955"/>
              <a:gd name="connsiteY148" fmla="*/ 292879 h 442035"/>
              <a:gd name="connsiteX149" fmla="*/ 220690 w 455955"/>
              <a:gd name="connsiteY149" fmla="*/ 273979 h 442035"/>
              <a:gd name="connsiteX150" fmla="*/ 231822 w 455955"/>
              <a:gd name="connsiteY150" fmla="*/ 241812 h 442035"/>
              <a:gd name="connsiteX151" fmla="*/ 253160 w 455955"/>
              <a:gd name="connsiteY151" fmla="*/ 266149 h 442035"/>
              <a:gd name="connsiteX152" fmla="*/ 245114 w 455955"/>
              <a:gd name="connsiteY152" fmla="*/ 289295 h 442035"/>
              <a:gd name="connsiteX153" fmla="*/ 265003 w 455955"/>
              <a:gd name="connsiteY153" fmla="*/ 295957 h 442035"/>
              <a:gd name="connsiteX154" fmla="*/ 269182 w 455955"/>
              <a:gd name="connsiteY154" fmla="*/ 284268 h 442035"/>
              <a:gd name="connsiteX155" fmla="*/ 290757 w 455955"/>
              <a:gd name="connsiteY155" fmla="*/ 308913 h 442035"/>
              <a:gd name="connsiteX156" fmla="*/ 274046 w 455955"/>
              <a:gd name="connsiteY156" fmla="*/ 354792 h 442035"/>
              <a:gd name="connsiteX157" fmla="*/ 252592 w 455955"/>
              <a:gd name="connsiteY157" fmla="*/ 360388 h 442035"/>
              <a:gd name="connsiteX158" fmla="*/ 257879 w 455955"/>
              <a:gd name="connsiteY158" fmla="*/ 380339 h 442035"/>
              <a:gd name="connsiteX159" fmla="*/ 265547 w 455955"/>
              <a:gd name="connsiteY159" fmla="*/ 378374 h 442035"/>
              <a:gd name="connsiteX160" fmla="*/ 260380 w 455955"/>
              <a:gd name="connsiteY160" fmla="*/ 392360 h 442035"/>
              <a:gd name="connsiteX161" fmla="*/ 280301 w 455955"/>
              <a:gd name="connsiteY161" fmla="*/ 399193 h 442035"/>
              <a:gd name="connsiteX162" fmla="*/ 285789 w 455955"/>
              <a:gd name="connsiteY162" fmla="*/ 384094 h 442035"/>
              <a:gd name="connsiteX163" fmla="*/ 291006 w 455955"/>
              <a:gd name="connsiteY163" fmla="*/ 389805 h 442035"/>
              <a:gd name="connsiteX164" fmla="*/ 306787 w 455955"/>
              <a:gd name="connsiteY164" fmla="*/ 376122 h 442035"/>
              <a:gd name="connsiteX165" fmla="*/ 293968 w 455955"/>
              <a:gd name="connsiteY165" fmla="*/ 361630 h 442035"/>
              <a:gd name="connsiteX166" fmla="*/ 306608 w 455955"/>
              <a:gd name="connsiteY166" fmla="*/ 327070 h 442035"/>
              <a:gd name="connsiteX167" fmla="*/ 348362 w 455955"/>
              <a:gd name="connsiteY167" fmla="*/ 374685 h 442035"/>
              <a:gd name="connsiteX168" fmla="*/ 341621 w 455955"/>
              <a:gd name="connsiteY168" fmla="*/ 405507 h 442035"/>
              <a:gd name="connsiteX169" fmla="*/ 362324 w 455955"/>
              <a:gd name="connsiteY169" fmla="*/ 409901 h 442035"/>
              <a:gd name="connsiteX170" fmla="*/ 365746 w 455955"/>
              <a:gd name="connsiteY170" fmla="*/ 394304 h 442035"/>
              <a:gd name="connsiteX171" fmla="*/ 379757 w 455955"/>
              <a:gd name="connsiteY171" fmla="*/ 410333 h 442035"/>
              <a:gd name="connsiteX172" fmla="*/ 395708 w 455955"/>
              <a:gd name="connsiteY172" fmla="*/ 396617 h 442035"/>
              <a:gd name="connsiteX173" fmla="*/ 375495 w 455955"/>
              <a:gd name="connsiteY173" fmla="*/ 373477 h 442035"/>
              <a:gd name="connsiteX174" fmla="*/ 401922 w 455955"/>
              <a:gd name="connsiteY174" fmla="*/ 370469 h 442035"/>
              <a:gd name="connsiteX175" fmla="*/ 399538 w 455955"/>
              <a:gd name="connsiteY175" fmla="*/ 349799 h 442035"/>
              <a:gd name="connsiteX176" fmla="*/ 360031 w 455955"/>
              <a:gd name="connsiteY176" fmla="*/ 354547 h 442035"/>
              <a:gd name="connsiteX177" fmla="*/ 358996 w 455955"/>
              <a:gd name="connsiteY177" fmla="*/ 354743 h 442035"/>
              <a:gd name="connsiteX178" fmla="*/ 324158 w 455955"/>
              <a:gd name="connsiteY178" fmla="*/ 315160 h 442035"/>
              <a:gd name="connsiteX179" fmla="*/ 354269 w 455955"/>
              <a:gd name="connsiteY179" fmla="*/ 312697 h 442035"/>
              <a:gd name="connsiteX180" fmla="*/ 362469 w 455955"/>
              <a:gd name="connsiteY180" fmla="*/ 327352 h 442035"/>
              <a:gd name="connsiteX181" fmla="*/ 380866 w 455955"/>
              <a:gd name="connsiteY181" fmla="*/ 317051 h 442035"/>
              <a:gd name="connsiteX182" fmla="*/ 377340 w 455955"/>
              <a:gd name="connsiteY182" fmla="*/ 310849 h 442035"/>
              <a:gd name="connsiteX183" fmla="*/ 386137 w 455955"/>
              <a:gd name="connsiteY183" fmla="*/ 310085 h 442035"/>
              <a:gd name="connsiteX184" fmla="*/ 384476 w 455955"/>
              <a:gd name="connsiteY184" fmla="*/ 289456 h 442035"/>
              <a:gd name="connsiteX185" fmla="*/ 377269 w 455955"/>
              <a:gd name="connsiteY185" fmla="*/ 290100 h 442035"/>
              <a:gd name="connsiteX186" fmla="*/ 379483 w 455955"/>
              <a:gd name="connsiteY186" fmla="*/ 285818 h 442035"/>
              <a:gd name="connsiteX187" fmla="*/ 360653 w 455955"/>
              <a:gd name="connsiteY187" fmla="*/ 276318 h 442035"/>
              <a:gd name="connsiteX188" fmla="*/ 352438 w 455955"/>
              <a:gd name="connsiteY188" fmla="*/ 292107 h 442035"/>
              <a:gd name="connsiteX189" fmla="*/ 307185 w 455955"/>
              <a:gd name="connsiteY189" fmla="*/ 295820 h 442035"/>
              <a:gd name="connsiteX190" fmla="*/ 285166 w 455955"/>
              <a:gd name="connsiteY190" fmla="*/ 270731 h 442035"/>
              <a:gd name="connsiteX191" fmla="*/ 294716 w 455955"/>
              <a:gd name="connsiteY191" fmla="*/ 270174 h 442035"/>
              <a:gd name="connsiteX192" fmla="*/ 293399 w 455955"/>
              <a:gd name="connsiteY192" fmla="*/ 249484 h 442035"/>
              <a:gd name="connsiteX193" fmla="*/ 267745 w 455955"/>
              <a:gd name="connsiteY193" fmla="*/ 250938 h 442035"/>
              <a:gd name="connsiteX194" fmla="*/ 247087 w 455955"/>
              <a:gd name="connsiteY194" fmla="*/ 227353 h 442035"/>
              <a:gd name="connsiteX195" fmla="*/ 277685 w 455955"/>
              <a:gd name="connsiteY195" fmla="*/ 220927 h 442035"/>
              <a:gd name="connsiteX196" fmla="*/ 295858 w 455955"/>
              <a:gd name="connsiteY196" fmla="*/ 240927 h 442035"/>
              <a:gd name="connsiteX197" fmla="*/ 311638 w 455955"/>
              <a:gd name="connsiteY197" fmla="*/ 227245 h 442035"/>
              <a:gd name="connsiteX198" fmla="*/ 301374 w 455955"/>
              <a:gd name="connsiteY198" fmla="*/ 215792 h 442035"/>
              <a:gd name="connsiteX199" fmla="*/ 333525 w 455955"/>
              <a:gd name="connsiteY199" fmla="*/ 209076 h 442035"/>
              <a:gd name="connsiteX200" fmla="*/ 368126 w 455955"/>
              <a:gd name="connsiteY200" fmla="*/ 248350 h 442035"/>
              <a:gd name="connsiteX201" fmla="*/ 362373 w 455955"/>
              <a:gd name="connsiteY201" fmla="*/ 269485 h 442035"/>
              <a:gd name="connsiteX202" fmla="*/ 382723 w 455955"/>
              <a:gd name="connsiteY202" fmla="*/ 274827 h 442035"/>
              <a:gd name="connsiteX203" fmla="*/ 384659 w 455955"/>
              <a:gd name="connsiteY203" fmla="*/ 267250 h 442035"/>
              <a:gd name="connsiteX204" fmla="*/ 394511 w 455955"/>
              <a:gd name="connsiteY204" fmla="*/ 278428 h 442035"/>
              <a:gd name="connsiteX205" fmla="*/ 410496 w 455955"/>
              <a:gd name="connsiteY205" fmla="*/ 264882 h 442035"/>
              <a:gd name="connsiteX206" fmla="*/ 399725 w 455955"/>
              <a:gd name="connsiteY206" fmla="*/ 252645 h 442035"/>
              <a:gd name="connsiteX207" fmla="*/ 407289 w 455955"/>
              <a:gd name="connsiteY207" fmla="*/ 251058 h 442035"/>
              <a:gd name="connsiteX208" fmla="*/ 403006 w 455955"/>
              <a:gd name="connsiteY208" fmla="*/ 230746 h 442035"/>
              <a:gd name="connsiteX209" fmla="*/ 383911 w 455955"/>
              <a:gd name="connsiteY209" fmla="*/ 234667 h 442035"/>
              <a:gd name="connsiteX210" fmla="*/ 357086 w 455955"/>
              <a:gd name="connsiteY210" fmla="*/ 204141 h 442035"/>
              <a:gd name="connsiteX211" fmla="*/ 401320 w 455955"/>
              <a:gd name="connsiteY211" fmla="*/ 191928 h 442035"/>
              <a:gd name="connsiteX212" fmla="*/ 429072 w 455955"/>
              <a:gd name="connsiteY212" fmla="*/ 216120 h 442035"/>
              <a:gd name="connsiteX213" fmla="*/ 443074 w 455955"/>
              <a:gd name="connsiteY213" fmla="*/ 200660 h 442035"/>
              <a:gd name="connsiteX214" fmla="*/ 426912 w 455955"/>
              <a:gd name="connsiteY214" fmla="*/ 186441 h 442035"/>
              <a:gd name="connsiteX215" fmla="*/ 455955 w 455955"/>
              <a:gd name="connsiteY215" fmla="*/ 180306 h 442035"/>
              <a:gd name="connsiteX216" fmla="*/ 451498 w 455955"/>
              <a:gd name="connsiteY216" fmla="*/ 160027 h 442035"/>
              <a:gd name="connsiteX217" fmla="*/ 419347 w 455955"/>
              <a:gd name="connsiteY217" fmla="*/ 166744 h 442035"/>
              <a:gd name="connsiteX218" fmla="*/ 427738 w 455955"/>
              <a:gd name="connsiteY218" fmla="*/ 147229 h 442035"/>
              <a:gd name="connsiteX219" fmla="*/ 408136 w 455955"/>
              <a:gd name="connsiteY219" fmla="*/ 139283 h 442035"/>
              <a:gd name="connsiteX220" fmla="*/ 394275 w 455955"/>
              <a:gd name="connsiteY220" fmla="*/ 172140 h 442035"/>
              <a:gd name="connsiteX221" fmla="*/ 359154 w 455955"/>
              <a:gd name="connsiteY221" fmla="*/ 182470 h 442035"/>
              <a:gd name="connsiteX222" fmla="*/ 370203 w 455955"/>
              <a:gd name="connsiteY222" fmla="*/ 159117 h 442035"/>
              <a:gd name="connsiteX223" fmla="*/ 387193 w 455955"/>
              <a:gd name="connsiteY223" fmla="*/ 159109 h 442035"/>
              <a:gd name="connsiteX224" fmla="*/ 387118 w 455955"/>
              <a:gd name="connsiteY224" fmla="*/ 138360 h 442035"/>
              <a:gd name="connsiteX225" fmla="*/ 379778 w 455955"/>
              <a:gd name="connsiteY225" fmla="*/ 138323 h 442035"/>
              <a:gd name="connsiteX226" fmla="*/ 383612 w 455955"/>
              <a:gd name="connsiteY226" fmla="*/ 130393 h 442035"/>
              <a:gd name="connsiteX227" fmla="*/ 364396 w 455955"/>
              <a:gd name="connsiteY227" fmla="*/ 121670 h 442035"/>
              <a:gd name="connsiteX228" fmla="*/ 361335 w 455955"/>
              <a:gd name="connsiteY228" fmla="*/ 128046 h 442035"/>
              <a:gd name="connsiteX229" fmla="*/ 358788 w 455955"/>
              <a:gd name="connsiteY229" fmla="*/ 124125 h 442035"/>
              <a:gd name="connsiteX230" fmla="*/ 341135 w 455955"/>
              <a:gd name="connsiteY230" fmla="*/ 135519 h 442035"/>
              <a:gd name="connsiteX231" fmla="*/ 351125 w 455955"/>
              <a:gd name="connsiteY231" fmla="*/ 150191 h 442035"/>
              <a:gd name="connsiteX232" fmla="*/ 333562 w 455955"/>
              <a:gd name="connsiteY232" fmla="*/ 187962 h 442035"/>
              <a:gd name="connsiteX233" fmla="*/ 300236 w 455955"/>
              <a:gd name="connsiteY233" fmla="*/ 195073 h 442035"/>
              <a:gd name="connsiteX234" fmla="*/ 303189 w 455955"/>
              <a:gd name="connsiteY234" fmla="*/ 189066 h 442035"/>
              <a:gd name="connsiteX235" fmla="*/ 284256 w 455955"/>
              <a:gd name="connsiteY235" fmla="*/ 179940 h 442035"/>
              <a:gd name="connsiteX236" fmla="*/ 274096 w 455955"/>
              <a:gd name="connsiteY236" fmla="*/ 200490 h 442035"/>
              <a:gd name="connsiteX237" fmla="*/ 238352 w 455955"/>
              <a:gd name="connsiteY237" fmla="*/ 208054 h 442035"/>
              <a:gd name="connsiteX238" fmla="*/ 253069 w 455955"/>
              <a:gd name="connsiteY238" fmla="*/ 168530 h 442035"/>
              <a:gd name="connsiteX239" fmla="*/ 279924 w 455955"/>
              <a:gd name="connsiteY239" fmla="*/ 164035 h 442035"/>
              <a:gd name="connsiteX240" fmla="*/ 276505 w 455955"/>
              <a:gd name="connsiteY240" fmla="*/ 143561 h 442035"/>
              <a:gd name="connsiteX241" fmla="*/ 261423 w 455955"/>
              <a:gd name="connsiteY241" fmla="*/ 146029 h 442035"/>
              <a:gd name="connsiteX242" fmla="*/ 272746 w 455955"/>
              <a:gd name="connsiteY242" fmla="*/ 115760 h 442035"/>
              <a:gd name="connsiteX243" fmla="*/ 324893 w 455955"/>
              <a:gd name="connsiteY243" fmla="*/ 107942 h 442035"/>
              <a:gd name="connsiteX244" fmla="*/ 339938 w 455955"/>
              <a:gd name="connsiteY244" fmla="*/ 123780 h 442035"/>
              <a:gd name="connsiteX245" fmla="*/ 355445 w 455955"/>
              <a:gd name="connsiteY245" fmla="*/ 109620 h 442035"/>
              <a:gd name="connsiteX246" fmla="*/ 350261 w 455955"/>
              <a:gd name="connsiteY246" fmla="*/ 104079 h 442035"/>
              <a:gd name="connsiteX247" fmla="*/ 364862 w 455955"/>
              <a:gd name="connsiteY247" fmla="*/ 101873 h 442035"/>
              <a:gd name="connsiteX248" fmla="*/ 361613 w 455955"/>
              <a:gd name="connsiteY248" fmla="*/ 81366 h 442035"/>
              <a:gd name="connsiteX249" fmla="*/ 345288 w 455955"/>
              <a:gd name="connsiteY249" fmla="*/ 83891 h 442035"/>
              <a:gd name="connsiteX250" fmla="*/ 348009 w 455955"/>
              <a:gd name="connsiteY250" fmla="*/ 76697 h 442035"/>
              <a:gd name="connsiteX251" fmla="*/ 328332 w 455955"/>
              <a:gd name="connsiteY251" fmla="*/ 69294 h 442035"/>
              <a:gd name="connsiteX252" fmla="*/ 321645 w 455955"/>
              <a:gd name="connsiteY252" fmla="*/ 87434 h 442035"/>
              <a:gd name="connsiteX253" fmla="*/ 280954 w 455955"/>
              <a:gd name="connsiteY253" fmla="*/ 93462 h 442035"/>
              <a:gd name="connsiteX254" fmla="*/ 296377 w 455955"/>
              <a:gd name="connsiteY254" fmla="*/ 53738 h 442035"/>
              <a:gd name="connsiteX255" fmla="*/ 331340 w 455955"/>
              <a:gd name="connsiteY255" fmla="*/ 44861 h 442035"/>
              <a:gd name="connsiteX256" fmla="*/ 328029 w 455955"/>
              <a:gd name="connsiteY256" fmla="*/ 28628 h 442035"/>
              <a:gd name="connsiteX257" fmla="*/ 302139 w 455955"/>
              <a:gd name="connsiteY257" fmla="*/ 36533 h 442035"/>
              <a:gd name="connsiteX258" fmla="*/ 313661 w 455955"/>
              <a:gd name="connsiteY258" fmla="*/ 6576 h 442035"/>
              <a:gd name="connsiteX259" fmla="*/ 297657 w 455955"/>
              <a:gd name="connsiteY259" fmla="*/ 0 h 442035"/>
              <a:gd name="connsiteX260" fmla="*/ 297657 w 455955"/>
              <a:gd name="connsiteY260" fmla="*/ 0 h 442035"/>
              <a:gd name="connsiteX261" fmla="*/ 297657 w 455955"/>
              <a:gd name="connsiteY261" fmla="*/ 0 h 442035"/>
              <a:gd name="connsiteX262" fmla="*/ 297657 w 455955"/>
              <a:gd name="connsiteY262" fmla="*/ 0 h 442035"/>
              <a:gd name="connsiteX263" fmla="*/ 297657 w 455955"/>
              <a:gd name="connsiteY263" fmla="*/ 0 h 442035"/>
              <a:gd name="connsiteX264" fmla="*/ 297657 w 455955"/>
              <a:gd name="connsiteY264" fmla="*/ 0 h 442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</a:cxnLst>
            <a:rect l="l" t="t" r="r" b="b"/>
            <a:pathLst>
              <a:path w="455955" h="442035">
                <a:moveTo>
                  <a:pt x="297657" y="0"/>
                </a:moveTo>
                <a:lnTo>
                  <a:pt x="286229" y="30639"/>
                </a:lnTo>
                <a:lnTo>
                  <a:pt x="273718" y="13097"/>
                </a:lnTo>
                <a:lnTo>
                  <a:pt x="262224" y="21912"/>
                </a:lnTo>
                <a:cubicBezTo>
                  <a:pt x="269834" y="32533"/>
                  <a:pt x="275952" y="42498"/>
                  <a:pt x="277556" y="44114"/>
                </a:cubicBezTo>
                <a:lnTo>
                  <a:pt x="263528" y="80007"/>
                </a:lnTo>
                <a:lnTo>
                  <a:pt x="249160" y="58415"/>
                </a:lnTo>
                <a:lnTo>
                  <a:pt x="258083" y="44429"/>
                </a:lnTo>
                <a:lnTo>
                  <a:pt x="240201" y="33347"/>
                </a:lnTo>
                <a:lnTo>
                  <a:pt x="236350" y="39345"/>
                </a:lnTo>
                <a:lnTo>
                  <a:pt x="231560" y="32147"/>
                </a:lnTo>
                <a:lnTo>
                  <a:pt x="213873" y="43370"/>
                </a:lnTo>
                <a:lnTo>
                  <a:pt x="217678" y="49169"/>
                </a:lnTo>
                <a:lnTo>
                  <a:pt x="213059" y="49331"/>
                </a:lnTo>
                <a:lnTo>
                  <a:pt x="213512" y="70183"/>
                </a:lnTo>
                <a:lnTo>
                  <a:pt x="231473" y="69639"/>
                </a:lnTo>
                <a:lnTo>
                  <a:pt x="254469" y="104398"/>
                </a:lnTo>
                <a:lnTo>
                  <a:pt x="242826" y="135781"/>
                </a:lnTo>
                <a:lnTo>
                  <a:pt x="239261" y="130289"/>
                </a:lnTo>
                <a:lnTo>
                  <a:pt x="221338" y="141206"/>
                </a:lnTo>
                <a:lnTo>
                  <a:pt x="233658" y="160542"/>
                </a:lnTo>
                <a:lnTo>
                  <a:pt x="221167" y="194022"/>
                </a:lnTo>
                <a:lnTo>
                  <a:pt x="203002" y="173141"/>
                </a:lnTo>
                <a:lnTo>
                  <a:pt x="212241" y="147835"/>
                </a:lnTo>
                <a:lnTo>
                  <a:pt x="192456" y="140803"/>
                </a:lnTo>
                <a:lnTo>
                  <a:pt x="187181" y="155163"/>
                </a:lnTo>
                <a:lnTo>
                  <a:pt x="165809" y="130655"/>
                </a:lnTo>
                <a:lnTo>
                  <a:pt x="184302" y="81980"/>
                </a:lnTo>
                <a:lnTo>
                  <a:pt x="205823" y="76725"/>
                </a:lnTo>
                <a:lnTo>
                  <a:pt x="200677" y="56575"/>
                </a:lnTo>
                <a:lnTo>
                  <a:pt x="193146" y="58336"/>
                </a:lnTo>
                <a:lnTo>
                  <a:pt x="198380" y="44691"/>
                </a:lnTo>
                <a:lnTo>
                  <a:pt x="178566" y="37489"/>
                </a:lnTo>
                <a:lnTo>
                  <a:pt x="172871" y="52450"/>
                </a:lnTo>
                <a:lnTo>
                  <a:pt x="167828" y="46706"/>
                </a:lnTo>
                <a:lnTo>
                  <a:pt x="151844" y="60252"/>
                </a:lnTo>
                <a:lnTo>
                  <a:pt x="164314" y="74811"/>
                </a:lnTo>
                <a:lnTo>
                  <a:pt x="149991" y="112677"/>
                </a:lnTo>
                <a:lnTo>
                  <a:pt x="109089" y="65785"/>
                </a:lnTo>
                <a:lnTo>
                  <a:pt x="117255" y="30298"/>
                </a:lnTo>
                <a:lnTo>
                  <a:pt x="96863" y="25666"/>
                </a:lnTo>
                <a:lnTo>
                  <a:pt x="92112" y="46436"/>
                </a:lnTo>
                <a:lnTo>
                  <a:pt x="72614" y="24217"/>
                </a:lnTo>
                <a:cubicBezTo>
                  <a:pt x="67288" y="28732"/>
                  <a:pt x="61959" y="33248"/>
                  <a:pt x="56630" y="37762"/>
                </a:cubicBezTo>
                <a:lnTo>
                  <a:pt x="78205" y="62407"/>
                </a:lnTo>
                <a:lnTo>
                  <a:pt x="56471" y="64713"/>
                </a:lnTo>
                <a:lnTo>
                  <a:pt x="58823" y="85212"/>
                </a:lnTo>
                <a:lnTo>
                  <a:pt x="94941" y="81449"/>
                </a:lnTo>
                <a:lnTo>
                  <a:pt x="129604" y="121064"/>
                </a:lnTo>
                <a:lnTo>
                  <a:pt x="103497" y="122958"/>
                </a:lnTo>
                <a:lnTo>
                  <a:pt x="95298" y="108303"/>
                </a:lnTo>
                <a:lnTo>
                  <a:pt x="76829" y="118264"/>
                </a:lnTo>
                <a:lnTo>
                  <a:pt x="80385" y="124636"/>
                </a:lnTo>
                <a:lnTo>
                  <a:pt x="71559" y="125230"/>
                </a:lnTo>
                <a:lnTo>
                  <a:pt x="73046" y="145891"/>
                </a:lnTo>
                <a:lnTo>
                  <a:pt x="80115" y="145451"/>
                </a:lnTo>
                <a:lnTo>
                  <a:pt x="77868" y="149567"/>
                </a:lnTo>
                <a:lnTo>
                  <a:pt x="96382" y="159300"/>
                </a:lnTo>
                <a:lnTo>
                  <a:pt x="104806" y="143648"/>
                </a:lnTo>
                <a:lnTo>
                  <a:pt x="146809" y="140720"/>
                </a:lnTo>
                <a:lnTo>
                  <a:pt x="168862" y="165979"/>
                </a:lnTo>
                <a:lnTo>
                  <a:pt x="162312" y="166324"/>
                </a:lnTo>
                <a:lnTo>
                  <a:pt x="163454" y="187048"/>
                </a:lnTo>
                <a:lnTo>
                  <a:pt x="186313" y="185938"/>
                </a:lnTo>
                <a:lnTo>
                  <a:pt x="211364" y="214683"/>
                </a:lnTo>
                <a:lnTo>
                  <a:pt x="181951" y="219830"/>
                </a:lnTo>
                <a:lnTo>
                  <a:pt x="164368" y="199189"/>
                </a:lnTo>
                <a:lnTo>
                  <a:pt x="148143" y="212428"/>
                </a:lnTo>
                <a:lnTo>
                  <a:pt x="157888" y="223975"/>
                </a:lnTo>
                <a:lnTo>
                  <a:pt x="125745" y="229811"/>
                </a:lnTo>
                <a:lnTo>
                  <a:pt x="92394" y="189598"/>
                </a:lnTo>
                <a:lnTo>
                  <a:pt x="98699" y="168538"/>
                </a:lnTo>
                <a:lnTo>
                  <a:pt x="78425" y="162652"/>
                </a:lnTo>
                <a:lnTo>
                  <a:pt x="76252" y="169921"/>
                </a:lnTo>
                <a:lnTo>
                  <a:pt x="66918" y="158648"/>
                </a:lnTo>
                <a:lnTo>
                  <a:pt x="50490" y="171749"/>
                </a:lnTo>
                <a:lnTo>
                  <a:pt x="60949" y="184223"/>
                </a:lnTo>
                <a:lnTo>
                  <a:pt x="53182" y="185677"/>
                </a:lnTo>
                <a:lnTo>
                  <a:pt x="56945" y="206085"/>
                </a:lnTo>
                <a:lnTo>
                  <a:pt x="76140" y="202670"/>
                </a:lnTo>
                <a:lnTo>
                  <a:pt x="102060" y="234065"/>
                </a:lnTo>
                <a:lnTo>
                  <a:pt x="54955" y="241762"/>
                </a:lnTo>
                <a:lnTo>
                  <a:pt x="27972" y="216897"/>
                </a:lnTo>
                <a:lnTo>
                  <a:pt x="13525" y="231913"/>
                </a:lnTo>
                <a:lnTo>
                  <a:pt x="29206" y="246398"/>
                </a:lnTo>
                <a:lnTo>
                  <a:pt x="0" y="251681"/>
                </a:lnTo>
                <a:lnTo>
                  <a:pt x="3767" y="272089"/>
                </a:lnTo>
                <a:lnTo>
                  <a:pt x="36429" y="266158"/>
                </a:lnTo>
                <a:lnTo>
                  <a:pt x="27345" y="285801"/>
                </a:lnTo>
                <a:lnTo>
                  <a:pt x="46527" y="294354"/>
                </a:lnTo>
                <a:lnTo>
                  <a:pt x="61523" y="261812"/>
                </a:lnTo>
                <a:lnTo>
                  <a:pt x="99103" y="255723"/>
                </a:lnTo>
                <a:lnTo>
                  <a:pt x="87472" y="278835"/>
                </a:lnTo>
                <a:lnTo>
                  <a:pt x="70558" y="278304"/>
                </a:lnTo>
                <a:lnTo>
                  <a:pt x="69910" y="299011"/>
                </a:lnTo>
                <a:lnTo>
                  <a:pt x="77112" y="299247"/>
                </a:lnTo>
                <a:lnTo>
                  <a:pt x="73245" y="307006"/>
                </a:lnTo>
                <a:lnTo>
                  <a:pt x="92041" y="316336"/>
                </a:lnTo>
                <a:lnTo>
                  <a:pt x="95136" y="310130"/>
                </a:lnTo>
                <a:lnTo>
                  <a:pt x="97682" y="314051"/>
                </a:lnTo>
                <a:lnTo>
                  <a:pt x="115776" y="303102"/>
                </a:lnTo>
                <a:lnTo>
                  <a:pt x="106272" y="288164"/>
                </a:lnTo>
                <a:lnTo>
                  <a:pt x="125035" y="251050"/>
                </a:lnTo>
                <a:lnTo>
                  <a:pt x="158420" y="245160"/>
                </a:lnTo>
                <a:lnTo>
                  <a:pt x="155400" y="250826"/>
                </a:lnTo>
                <a:lnTo>
                  <a:pt x="174088" y="260525"/>
                </a:lnTo>
                <a:lnTo>
                  <a:pt x="184688" y="240421"/>
                </a:lnTo>
                <a:lnTo>
                  <a:pt x="211651" y="235556"/>
                </a:lnTo>
                <a:lnTo>
                  <a:pt x="201154" y="266374"/>
                </a:lnTo>
                <a:lnTo>
                  <a:pt x="174225" y="271408"/>
                </a:lnTo>
                <a:lnTo>
                  <a:pt x="178163" y="291787"/>
                </a:lnTo>
                <a:lnTo>
                  <a:pt x="193353" y="288946"/>
                </a:lnTo>
                <a:lnTo>
                  <a:pt x="182819" y="319593"/>
                </a:lnTo>
                <a:lnTo>
                  <a:pt x="130759" y="328798"/>
                </a:lnTo>
                <a:lnTo>
                  <a:pt x="115228" y="313225"/>
                </a:lnTo>
                <a:lnTo>
                  <a:pt x="100133" y="327659"/>
                </a:lnTo>
                <a:lnTo>
                  <a:pt x="105491" y="333168"/>
                </a:lnTo>
                <a:lnTo>
                  <a:pt x="90957" y="335710"/>
                </a:lnTo>
                <a:lnTo>
                  <a:pt x="94725" y="356117"/>
                </a:lnTo>
                <a:lnTo>
                  <a:pt x="110812" y="353284"/>
                </a:lnTo>
                <a:lnTo>
                  <a:pt x="108295" y="360616"/>
                </a:lnTo>
                <a:lnTo>
                  <a:pt x="128184" y="367279"/>
                </a:lnTo>
                <a:lnTo>
                  <a:pt x="134493" y="349031"/>
                </a:lnTo>
                <a:lnTo>
                  <a:pt x="175159" y="341957"/>
                </a:lnTo>
                <a:lnTo>
                  <a:pt x="157950" y="383300"/>
                </a:lnTo>
                <a:lnTo>
                  <a:pt x="122518" y="394324"/>
                </a:lnTo>
                <a:lnTo>
                  <a:pt x="129015" y="414047"/>
                </a:lnTo>
                <a:lnTo>
                  <a:pt x="149584" y="407563"/>
                </a:lnTo>
                <a:lnTo>
                  <a:pt x="140114" y="435373"/>
                </a:lnTo>
                <a:lnTo>
                  <a:pt x="160002" y="442036"/>
                </a:lnTo>
                <a:lnTo>
                  <a:pt x="170673" y="411185"/>
                </a:lnTo>
                <a:lnTo>
                  <a:pt x="183467" y="428324"/>
                </a:lnTo>
                <a:lnTo>
                  <a:pt x="200406" y="416008"/>
                </a:lnTo>
                <a:lnTo>
                  <a:pt x="178765" y="387329"/>
                </a:lnTo>
                <a:lnTo>
                  <a:pt x="192747" y="355212"/>
                </a:lnTo>
                <a:lnTo>
                  <a:pt x="207738" y="376338"/>
                </a:lnTo>
                <a:lnTo>
                  <a:pt x="199052" y="390632"/>
                </a:lnTo>
                <a:lnTo>
                  <a:pt x="217180" y="401141"/>
                </a:lnTo>
                <a:lnTo>
                  <a:pt x="220823" y="395006"/>
                </a:lnTo>
                <a:lnTo>
                  <a:pt x="225990" y="402308"/>
                </a:lnTo>
                <a:lnTo>
                  <a:pt x="243370" y="390437"/>
                </a:lnTo>
                <a:lnTo>
                  <a:pt x="239395" y="384671"/>
                </a:lnTo>
                <a:lnTo>
                  <a:pt x="244014" y="384509"/>
                </a:lnTo>
                <a:lnTo>
                  <a:pt x="243042" y="363752"/>
                </a:lnTo>
                <a:lnTo>
                  <a:pt x="225113" y="364467"/>
                </a:lnTo>
                <a:lnTo>
                  <a:pt x="201217" y="330580"/>
                </a:lnTo>
                <a:lnTo>
                  <a:pt x="212071" y="298815"/>
                </a:lnTo>
                <a:lnTo>
                  <a:pt x="215809" y="304273"/>
                </a:lnTo>
                <a:lnTo>
                  <a:pt x="233463" y="292879"/>
                </a:lnTo>
                <a:lnTo>
                  <a:pt x="220690" y="273979"/>
                </a:lnTo>
                <a:lnTo>
                  <a:pt x="231822" y="241812"/>
                </a:lnTo>
                <a:lnTo>
                  <a:pt x="253160" y="266149"/>
                </a:lnTo>
                <a:lnTo>
                  <a:pt x="245114" y="289295"/>
                </a:lnTo>
                <a:lnTo>
                  <a:pt x="265003" y="295957"/>
                </a:lnTo>
                <a:lnTo>
                  <a:pt x="269182" y="284268"/>
                </a:lnTo>
                <a:lnTo>
                  <a:pt x="290757" y="308913"/>
                </a:lnTo>
                <a:lnTo>
                  <a:pt x="274046" y="354792"/>
                </a:lnTo>
                <a:lnTo>
                  <a:pt x="252592" y="360388"/>
                </a:lnTo>
                <a:lnTo>
                  <a:pt x="257879" y="380339"/>
                </a:lnTo>
                <a:lnTo>
                  <a:pt x="265547" y="378374"/>
                </a:lnTo>
                <a:lnTo>
                  <a:pt x="260380" y="392360"/>
                </a:lnTo>
                <a:lnTo>
                  <a:pt x="280301" y="399193"/>
                </a:lnTo>
                <a:lnTo>
                  <a:pt x="285789" y="384094"/>
                </a:lnTo>
                <a:lnTo>
                  <a:pt x="291006" y="389805"/>
                </a:lnTo>
                <a:lnTo>
                  <a:pt x="306787" y="376122"/>
                </a:lnTo>
                <a:lnTo>
                  <a:pt x="293968" y="361630"/>
                </a:lnTo>
                <a:lnTo>
                  <a:pt x="306608" y="327070"/>
                </a:lnTo>
                <a:lnTo>
                  <a:pt x="348362" y="374685"/>
                </a:lnTo>
                <a:lnTo>
                  <a:pt x="341621" y="405507"/>
                </a:lnTo>
                <a:lnTo>
                  <a:pt x="362324" y="409901"/>
                </a:lnTo>
                <a:lnTo>
                  <a:pt x="365746" y="394304"/>
                </a:lnTo>
                <a:lnTo>
                  <a:pt x="379757" y="410333"/>
                </a:lnTo>
                <a:lnTo>
                  <a:pt x="395708" y="396617"/>
                </a:lnTo>
                <a:lnTo>
                  <a:pt x="375495" y="373477"/>
                </a:lnTo>
                <a:lnTo>
                  <a:pt x="401922" y="370469"/>
                </a:lnTo>
                <a:lnTo>
                  <a:pt x="399538" y="349799"/>
                </a:lnTo>
                <a:lnTo>
                  <a:pt x="360031" y="354547"/>
                </a:lnTo>
                <a:cubicBezTo>
                  <a:pt x="359677" y="354556"/>
                  <a:pt x="359341" y="354676"/>
                  <a:pt x="358996" y="354743"/>
                </a:cubicBezTo>
                <a:lnTo>
                  <a:pt x="324158" y="315160"/>
                </a:lnTo>
                <a:lnTo>
                  <a:pt x="354269" y="312697"/>
                </a:lnTo>
                <a:lnTo>
                  <a:pt x="362469" y="327352"/>
                </a:lnTo>
                <a:lnTo>
                  <a:pt x="380866" y="317051"/>
                </a:lnTo>
                <a:lnTo>
                  <a:pt x="377340" y="310849"/>
                </a:lnTo>
                <a:lnTo>
                  <a:pt x="386137" y="310085"/>
                </a:lnTo>
                <a:lnTo>
                  <a:pt x="384476" y="289456"/>
                </a:lnTo>
                <a:lnTo>
                  <a:pt x="377269" y="290100"/>
                </a:lnTo>
                <a:lnTo>
                  <a:pt x="379483" y="285818"/>
                </a:lnTo>
                <a:lnTo>
                  <a:pt x="360653" y="276318"/>
                </a:lnTo>
                <a:lnTo>
                  <a:pt x="352438" y="292107"/>
                </a:lnTo>
                <a:lnTo>
                  <a:pt x="307185" y="295820"/>
                </a:lnTo>
                <a:lnTo>
                  <a:pt x="285166" y="270731"/>
                </a:lnTo>
                <a:lnTo>
                  <a:pt x="294716" y="270174"/>
                </a:lnTo>
                <a:lnTo>
                  <a:pt x="293399" y="249484"/>
                </a:lnTo>
                <a:lnTo>
                  <a:pt x="267745" y="250938"/>
                </a:lnTo>
                <a:lnTo>
                  <a:pt x="247087" y="227353"/>
                </a:lnTo>
                <a:lnTo>
                  <a:pt x="277685" y="220927"/>
                </a:lnTo>
                <a:lnTo>
                  <a:pt x="295858" y="240927"/>
                </a:lnTo>
                <a:lnTo>
                  <a:pt x="311638" y="227245"/>
                </a:lnTo>
                <a:lnTo>
                  <a:pt x="301374" y="215792"/>
                </a:lnTo>
                <a:lnTo>
                  <a:pt x="333525" y="209076"/>
                </a:lnTo>
                <a:lnTo>
                  <a:pt x="368126" y="248350"/>
                </a:lnTo>
                <a:lnTo>
                  <a:pt x="362373" y="269485"/>
                </a:lnTo>
                <a:lnTo>
                  <a:pt x="382723" y="274827"/>
                </a:lnTo>
                <a:lnTo>
                  <a:pt x="384659" y="267250"/>
                </a:lnTo>
                <a:lnTo>
                  <a:pt x="394511" y="278428"/>
                </a:lnTo>
                <a:lnTo>
                  <a:pt x="410496" y="264882"/>
                </a:lnTo>
                <a:lnTo>
                  <a:pt x="399725" y="252645"/>
                </a:lnTo>
                <a:lnTo>
                  <a:pt x="407289" y="251058"/>
                </a:lnTo>
                <a:lnTo>
                  <a:pt x="403006" y="230746"/>
                </a:lnTo>
                <a:lnTo>
                  <a:pt x="383911" y="234667"/>
                </a:lnTo>
                <a:lnTo>
                  <a:pt x="357086" y="204141"/>
                </a:lnTo>
                <a:lnTo>
                  <a:pt x="401320" y="191928"/>
                </a:lnTo>
                <a:lnTo>
                  <a:pt x="429072" y="216120"/>
                </a:lnTo>
                <a:lnTo>
                  <a:pt x="443074" y="200660"/>
                </a:lnTo>
                <a:lnTo>
                  <a:pt x="426912" y="186441"/>
                </a:lnTo>
                <a:lnTo>
                  <a:pt x="455955" y="180306"/>
                </a:lnTo>
                <a:lnTo>
                  <a:pt x="451498" y="160027"/>
                </a:lnTo>
                <a:lnTo>
                  <a:pt x="419347" y="166744"/>
                </a:lnTo>
                <a:lnTo>
                  <a:pt x="427738" y="147229"/>
                </a:lnTo>
                <a:lnTo>
                  <a:pt x="408136" y="139283"/>
                </a:lnTo>
                <a:lnTo>
                  <a:pt x="394275" y="172140"/>
                </a:lnTo>
                <a:lnTo>
                  <a:pt x="359154" y="182470"/>
                </a:lnTo>
                <a:lnTo>
                  <a:pt x="370203" y="159117"/>
                </a:lnTo>
                <a:lnTo>
                  <a:pt x="387193" y="159109"/>
                </a:lnTo>
                <a:lnTo>
                  <a:pt x="387118" y="138360"/>
                </a:lnTo>
                <a:lnTo>
                  <a:pt x="379778" y="138323"/>
                </a:lnTo>
                <a:lnTo>
                  <a:pt x="383612" y="130393"/>
                </a:lnTo>
                <a:lnTo>
                  <a:pt x="364396" y="121670"/>
                </a:lnTo>
                <a:lnTo>
                  <a:pt x="361335" y="128046"/>
                </a:lnTo>
                <a:lnTo>
                  <a:pt x="358788" y="124125"/>
                </a:lnTo>
                <a:lnTo>
                  <a:pt x="341135" y="135519"/>
                </a:lnTo>
                <a:lnTo>
                  <a:pt x="351125" y="150191"/>
                </a:lnTo>
                <a:lnTo>
                  <a:pt x="333562" y="187962"/>
                </a:lnTo>
                <a:lnTo>
                  <a:pt x="300236" y="195073"/>
                </a:lnTo>
                <a:lnTo>
                  <a:pt x="303189" y="189066"/>
                </a:lnTo>
                <a:lnTo>
                  <a:pt x="284256" y="179940"/>
                </a:lnTo>
                <a:lnTo>
                  <a:pt x="274096" y="200490"/>
                </a:lnTo>
                <a:lnTo>
                  <a:pt x="238352" y="208054"/>
                </a:lnTo>
                <a:lnTo>
                  <a:pt x="253069" y="168530"/>
                </a:lnTo>
                <a:lnTo>
                  <a:pt x="279924" y="164035"/>
                </a:lnTo>
                <a:lnTo>
                  <a:pt x="276505" y="143561"/>
                </a:lnTo>
                <a:lnTo>
                  <a:pt x="261423" y="146029"/>
                </a:lnTo>
                <a:lnTo>
                  <a:pt x="272746" y="115760"/>
                </a:lnTo>
                <a:lnTo>
                  <a:pt x="324893" y="107942"/>
                </a:lnTo>
                <a:lnTo>
                  <a:pt x="339938" y="123780"/>
                </a:lnTo>
                <a:lnTo>
                  <a:pt x="355445" y="109620"/>
                </a:lnTo>
                <a:lnTo>
                  <a:pt x="350261" y="104079"/>
                </a:lnTo>
                <a:lnTo>
                  <a:pt x="364862" y="101873"/>
                </a:lnTo>
                <a:lnTo>
                  <a:pt x="361613" y="81366"/>
                </a:lnTo>
                <a:lnTo>
                  <a:pt x="345288" y="83891"/>
                </a:lnTo>
                <a:lnTo>
                  <a:pt x="348009" y="76697"/>
                </a:lnTo>
                <a:lnTo>
                  <a:pt x="328332" y="69294"/>
                </a:lnTo>
                <a:lnTo>
                  <a:pt x="321645" y="87434"/>
                </a:lnTo>
                <a:lnTo>
                  <a:pt x="280954" y="93462"/>
                </a:lnTo>
                <a:lnTo>
                  <a:pt x="296377" y="53738"/>
                </a:lnTo>
                <a:lnTo>
                  <a:pt x="331340" y="44861"/>
                </a:lnTo>
                <a:lnTo>
                  <a:pt x="328029" y="28628"/>
                </a:lnTo>
                <a:lnTo>
                  <a:pt x="302139" y="36533"/>
                </a:lnTo>
                <a:lnTo>
                  <a:pt x="313661" y="6576"/>
                </a:lnTo>
                <a:lnTo>
                  <a:pt x="297657" y="0"/>
                </a:lnTo>
                <a:lnTo>
                  <a:pt x="297657" y="0"/>
                </a:lnTo>
                <a:lnTo>
                  <a:pt x="297657" y="0"/>
                </a:lnTo>
                <a:lnTo>
                  <a:pt x="297657" y="0"/>
                </a:lnTo>
                <a:lnTo>
                  <a:pt x="297657" y="0"/>
                </a:lnTo>
                <a:lnTo>
                  <a:pt x="297657" y="0"/>
                </a:lnTo>
                <a:close/>
              </a:path>
            </a:pathLst>
          </a:custGeom>
          <a:solidFill>
            <a:srgbClr val="00B050"/>
          </a:solidFill>
          <a:ln w="415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0" name="图形 3">
            <a:extLst>
              <a:ext uri="{FF2B5EF4-FFF2-40B4-BE49-F238E27FC236}">
                <a16:creationId xmlns:a16="http://schemas.microsoft.com/office/drawing/2014/main" id="{A9E7661C-E26C-2C85-0D06-2D22518B5319}"/>
              </a:ext>
            </a:extLst>
          </p:cNvPr>
          <p:cNvGrpSpPr/>
          <p:nvPr/>
        </p:nvGrpSpPr>
        <p:grpSpPr>
          <a:xfrm>
            <a:off x="912666" y="1234781"/>
            <a:ext cx="885002" cy="764399"/>
            <a:chOff x="1643417" y="3427350"/>
            <a:chExt cx="441696" cy="381504"/>
          </a:xfrm>
          <a:solidFill>
            <a:srgbClr val="00B050"/>
          </a:solidFill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DF883C8B-75F0-B7EC-8BB1-B330EE5A7345}"/>
                </a:ext>
              </a:extLst>
            </p:cNvPr>
            <p:cNvSpPr/>
            <p:nvPr/>
          </p:nvSpPr>
          <p:spPr>
            <a:xfrm>
              <a:off x="1724207" y="3427350"/>
              <a:ext cx="360905" cy="310704"/>
            </a:xfrm>
            <a:custGeom>
              <a:avLst/>
              <a:gdLst>
                <a:gd name="connsiteX0" fmla="*/ 192820 w 360905"/>
                <a:gd name="connsiteY0" fmla="*/ 10458 h 310704"/>
                <a:gd name="connsiteX1" fmla="*/ 342197 w 360905"/>
                <a:gd name="connsiteY1" fmla="*/ 88845 h 310704"/>
                <a:gd name="connsiteX2" fmla="*/ 342167 w 360905"/>
                <a:gd name="connsiteY2" fmla="*/ 150916 h 310704"/>
                <a:gd name="connsiteX3" fmla="*/ 335098 w 360905"/>
                <a:gd name="connsiteY3" fmla="*/ 170439 h 310704"/>
                <a:gd name="connsiteX4" fmla="*/ 358492 w 360905"/>
                <a:gd name="connsiteY4" fmla="*/ 225224 h 310704"/>
                <a:gd name="connsiteX5" fmla="*/ 355996 w 360905"/>
                <a:gd name="connsiteY5" fmla="*/ 241973 h 310704"/>
                <a:gd name="connsiteX6" fmla="*/ 226475 w 360905"/>
                <a:gd name="connsiteY6" fmla="*/ 309722 h 310704"/>
                <a:gd name="connsiteX7" fmla="*/ 214279 w 360905"/>
                <a:gd name="connsiteY7" fmla="*/ 301668 h 310704"/>
                <a:gd name="connsiteX8" fmla="*/ 189580 w 360905"/>
                <a:gd name="connsiteY8" fmla="*/ 242587 h 310704"/>
                <a:gd name="connsiteX9" fmla="*/ 178169 w 360905"/>
                <a:gd name="connsiteY9" fmla="*/ 233756 h 310704"/>
                <a:gd name="connsiteX10" fmla="*/ 49762 w 360905"/>
                <a:gd name="connsiteY10" fmla="*/ 171673 h 310704"/>
                <a:gd name="connsiteX11" fmla="*/ 13187 w 360905"/>
                <a:gd name="connsiteY11" fmla="*/ 198669 h 310704"/>
                <a:gd name="connsiteX12" fmla="*/ 9465 w 360905"/>
                <a:gd name="connsiteY12" fmla="*/ 127223 h 310704"/>
                <a:gd name="connsiteX13" fmla="*/ 51938 w 360905"/>
                <a:gd name="connsiteY13" fmla="*/ 150866 h 310704"/>
                <a:gd name="connsiteX14" fmla="*/ 115521 w 360905"/>
                <a:gd name="connsiteY14" fmla="*/ 174236 h 310704"/>
                <a:gd name="connsiteX15" fmla="*/ 150438 w 360905"/>
                <a:gd name="connsiteY15" fmla="*/ 155768 h 310704"/>
                <a:gd name="connsiteX16" fmla="*/ 135618 w 360905"/>
                <a:gd name="connsiteY16" fmla="*/ 121062 h 310704"/>
                <a:gd name="connsiteX17" fmla="*/ 192828 w 360905"/>
                <a:gd name="connsiteY17" fmla="*/ 10462 h 310704"/>
                <a:gd name="connsiteX18" fmla="*/ 192820 w 360905"/>
                <a:gd name="connsiteY18" fmla="*/ 10458 h 310704"/>
                <a:gd name="connsiteX19" fmla="*/ 192820 w 360905"/>
                <a:gd name="connsiteY19" fmla="*/ 10458 h 310704"/>
                <a:gd name="connsiteX20" fmla="*/ 199894 w 360905"/>
                <a:gd name="connsiteY20" fmla="*/ 22396 h 310704"/>
                <a:gd name="connsiteX21" fmla="*/ 152374 w 360905"/>
                <a:gd name="connsiteY21" fmla="*/ 97057 h 310704"/>
                <a:gd name="connsiteX22" fmla="*/ 164960 w 360905"/>
                <a:gd name="connsiteY22" fmla="*/ 100974 h 310704"/>
                <a:gd name="connsiteX23" fmla="*/ 267868 w 360905"/>
                <a:gd name="connsiteY23" fmla="*/ 45807 h 310704"/>
                <a:gd name="connsiteX24" fmla="*/ 285156 w 360905"/>
                <a:gd name="connsiteY24" fmla="*/ 57766 h 310704"/>
                <a:gd name="connsiteX25" fmla="*/ 317265 w 360905"/>
                <a:gd name="connsiteY25" fmla="*/ 130085 h 310704"/>
                <a:gd name="connsiteX26" fmla="*/ 328186 w 360905"/>
                <a:gd name="connsiteY26" fmla="*/ 91761 h 310704"/>
                <a:gd name="connsiteX27" fmla="*/ 199894 w 360905"/>
                <a:gd name="connsiteY27" fmla="*/ 22396 h 310704"/>
                <a:gd name="connsiteX28" fmla="*/ 199894 w 360905"/>
                <a:gd name="connsiteY28" fmla="*/ 22396 h 310704"/>
                <a:gd name="connsiteX29" fmla="*/ 199894 w 360905"/>
                <a:gd name="connsiteY29" fmla="*/ 22396 h 310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60905" h="310704">
                  <a:moveTo>
                    <a:pt x="192820" y="10458"/>
                  </a:moveTo>
                  <a:cubicBezTo>
                    <a:pt x="236249" y="-9971"/>
                    <a:pt x="310918" y="-8376"/>
                    <a:pt x="342197" y="88845"/>
                  </a:cubicBezTo>
                  <a:cubicBezTo>
                    <a:pt x="351248" y="116971"/>
                    <a:pt x="345204" y="137441"/>
                    <a:pt x="342167" y="150916"/>
                  </a:cubicBezTo>
                  <a:cubicBezTo>
                    <a:pt x="341715" y="152785"/>
                    <a:pt x="335496" y="167552"/>
                    <a:pt x="335098" y="170439"/>
                  </a:cubicBezTo>
                  <a:cubicBezTo>
                    <a:pt x="334682" y="173438"/>
                    <a:pt x="355896" y="219384"/>
                    <a:pt x="358492" y="225224"/>
                  </a:cubicBezTo>
                  <a:cubicBezTo>
                    <a:pt x="363510" y="237229"/>
                    <a:pt x="359722" y="239372"/>
                    <a:pt x="355996" y="241973"/>
                  </a:cubicBezTo>
                  <a:lnTo>
                    <a:pt x="226475" y="309722"/>
                  </a:lnTo>
                  <a:cubicBezTo>
                    <a:pt x="219953" y="313136"/>
                    <a:pt x="216638" y="306976"/>
                    <a:pt x="214279" y="301668"/>
                  </a:cubicBezTo>
                  <a:lnTo>
                    <a:pt x="189580" y="242587"/>
                  </a:lnTo>
                  <a:cubicBezTo>
                    <a:pt x="187657" y="239468"/>
                    <a:pt x="181198" y="236294"/>
                    <a:pt x="178169" y="233756"/>
                  </a:cubicBezTo>
                  <a:cubicBezTo>
                    <a:pt x="140623" y="214482"/>
                    <a:pt x="117502" y="204667"/>
                    <a:pt x="49762" y="171673"/>
                  </a:cubicBezTo>
                  <a:lnTo>
                    <a:pt x="13187" y="198669"/>
                  </a:lnTo>
                  <a:cubicBezTo>
                    <a:pt x="8447" y="202270"/>
                    <a:pt x="-11632" y="144897"/>
                    <a:pt x="9465" y="127223"/>
                  </a:cubicBezTo>
                  <a:lnTo>
                    <a:pt x="51938" y="150866"/>
                  </a:lnTo>
                  <a:lnTo>
                    <a:pt x="115521" y="174236"/>
                  </a:lnTo>
                  <a:lnTo>
                    <a:pt x="150438" y="155768"/>
                  </a:lnTo>
                  <a:lnTo>
                    <a:pt x="135618" y="121062"/>
                  </a:lnTo>
                  <a:cubicBezTo>
                    <a:pt x="134716" y="62880"/>
                    <a:pt x="159602" y="27148"/>
                    <a:pt x="192828" y="10462"/>
                  </a:cubicBezTo>
                  <a:lnTo>
                    <a:pt x="192820" y="10458"/>
                  </a:lnTo>
                  <a:lnTo>
                    <a:pt x="192820" y="10458"/>
                  </a:lnTo>
                  <a:close/>
                  <a:moveTo>
                    <a:pt x="199894" y="22396"/>
                  </a:moveTo>
                  <a:cubicBezTo>
                    <a:pt x="162696" y="44358"/>
                    <a:pt x="159980" y="63498"/>
                    <a:pt x="152374" y="97057"/>
                  </a:cubicBezTo>
                  <a:cubicBezTo>
                    <a:pt x="152964" y="102354"/>
                    <a:pt x="151439" y="108867"/>
                    <a:pt x="164960" y="100974"/>
                  </a:cubicBezTo>
                  <a:lnTo>
                    <a:pt x="267868" y="45807"/>
                  </a:lnTo>
                  <a:cubicBezTo>
                    <a:pt x="273425" y="42829"/>
                    <a:pt x="279415" y="44831"/>
                    <a:pt x="285156" y="57766"/>
                  </a:cubicBezTo>
                  <a:lnTo>
                    <a:pt x="317265" y="130085"/>
                  </a:lnTo>
                  <a:cubicBezTo>
                    <a:pt x="323870" y="126433"/>
                    <a:pt x="336830" y="130184"/>
                    <a:pt x="328186" y="91761"/>
                  </a:cubicBezTo>
                  <a:cubicBezTo>
                    <a:pt x="307217" y="11181"/>
                    <a:pt x="237100" y="431"/>
                    <a:pt x="199894" y="22396"/>
                  </a:cubicBezTo>
                  <a:lnTo>
                    <a:pt x="199894" y="22396"/>
                  </a:lnTo>
                  <a:lnTo>
                    <a:pt x="199894" y="22396"/>
                  </a:lnTo>
                  <a:close/>
                </a:path>
              </a:pathLst>
            </a:custGeom>
            <a:grpFill/>
            <a:ln w="4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06028970-55BC-D061-41C3-C7D1CDEE2C0F}"/>
                </a:ext>
              </a:extLst>
            </p:cNvPr>
            <p:cNvSpPr/>
            <p:nvPr/>
          </p:nvSpPr>
          <p:spPr>
            <a:xfrm>
              <a:off x="1668261" y="3734227"/>
              <a:ext cx="26768" cy="74628"/>
            </a:xfrm>
            <a:custGeom>
              <a:avLst/>
              <a:gdLst>
                <a:gd name="connsiteX0" fmla="*/ 26768 w 26768"/>
                <a:gd name="connsiteY0" fmla="*/ 0 h 74628"/>
                <a:gd name="connsiteX1" fmla="*/ 4612 w 26768"/>
                <a:gd name="connsiteY1" fmla="*/ 74001 h 74628"/>
                <a:gd name="connsiteX2" fmla="*/ 26768 w 26768"/>
                <a:gd name="connsiteY2" fmla="*/ 0 h 74628"/>
                <a:gd name="connsiteX3" fmla="*/ 26768 w 26768"/>
                <a:gd name="connsiteY3" fmla="*/ 0 h 74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768" h="74628">
                  <a:moveTo>
                    <a:pt x="26768" y="0"/>
                  </a:moveTo>
                  <a:cubicBezTo>
                    <a:pt x="17065" y="15490"/>
                    <a:pt x="18386" y="81748"/>
                    <a:pt x="4612" y="74001"/>
                  </a:cubicBezTo>
                  <a:cubicBezTo>
                    <a:pt x="-9167" y="66254"/>
                    <a:pt x="10809" y="19224"/>
                    <a:pt x="26768" y="0"/>
                  </a:cubicBezTo>
                  <a:lnTo>
                    <a:pt x="26768" y="0"/>
                  </a:lnTo>
                  <a:close/>
                </a:path>
              </a:pathLst>
            </a:custGeom>
            <a:grpFill/>
            <a:ln w="593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C9B150A5-78CC-6598-693C-0241236F64EF}"/>
                </a:ext>
              </a:extLst>
            </p:cNvPr>
            <p:cNvSpPr/>
            <p:nvPr/>
          </p:nvSpPr>
          <p:spPr>
            <a:xfrm>
              <a:off x="1643417" y="3663736"/>
              <a:ext cx="51633" cy="52908"/>
            </a:xfrm>
            <a:custGeom>
              <a:avLst/>
              <a:gdLst>
                <a:gd name="connsiteX0" fmla="*/ 51633 w 51633"/>
                <a:gd name="connsiteY0" fmla="*/ 0 h 52908"/>
                <a:gd name="connsiteX1" fmla="*/ 695 w 51633"/>
                <a:gd name="connsiteY1" fmla="*/ 50926 h 52908"/>
                <a:gd name="connsiteX2" fmla="*/ 51633 w 51633"/>
                <a:gd name="connsiteY2" fmla="*/ 0 h 52908"/>
                <a:gd name="connsiteX3" fmla="*/ 51633 w 51633"/>
                <a:gd name="connsiteY3" fmla="*/ 0 h 52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633" h="52908">
                  <a:moveTo>
                    <a:pt x="51633" y="0"/>
                  </a:moveTo>
                  <a:cubicBezTo>
                    <a:pt x="37348" y="8220"/>
                    <a:pt x="6880" y="64027"/>
                    <a:pt x="695" y="50926"/>
                  </a:cubicBezTo>
                  <a:cubicBezTo>
                    <a:pt x="-5490" y="37829"/>
                    <a:pt x="31097" y="8308"/>
                    <a:pt x="51633" y="0"/>
                  </a:cubicBezTo>
                  <a:lnTo>
                    <a:pt x="51633" y="0"/>
                  </a:lnTo>
                  <a:close/>
                </a:path>
              </a:pathLst>
            </a:custGeom>
            <a:grpFill/>
            <a:ln w="539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3E4F1764-28CE-D59F-D5BB-1358E6E091AC}"/>
                </a:ext>
              </a:extLst>
            </p:cNvPr>
            <p:cNvSpPr/>
            <p:nvPr/>
          </p:nvSpPr>
          <p:spPr>
            <a:xfrm>
              <a:off x="1658111" y="3591576"/>
              <a:ext cx="46970" cy="33282"/>
            </a:xfrm>
            <a:custGeom>
              <a:avLst/>
              <a:gdLst>
                <a:gd name="connsiteX0" fmla="*/ 46971 w 46970"/>
                <a:gd name="connsiteY0" fmla="*/ 0 h 33282"/>
                <a:gd name="connsiteX1" fmla="*/ 1486 w 46970"/>
                <a:gd name="connsiteY1" fmla="*/ 31935 h 33282"/>
                <a:gd name="connsiteX2" fmla="*/ 46971 w 46970"/>
                <a:gd name="connsiteY2" fmla="*/ 0 h 33282"/>
                <a:gd name="connsiteX3" fmla="*/ 46971 w 46970"/>
                <a:gd name="connsiteY3" fmla="*/ 0 h 33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970" h="33282">
                  <a:moveTo>
                    <a:pt x="46971" y="0"/>
                  </a:moveTo>
                  <a:cubicBezTo>
                    <a:pt x="33122" y="5014"/>
                    <a:pt x="10484" y="40579"/>
                    <a:pt x="1486" y="31935"/>
                  </a:cubicBezTo>
                  <a:cubicBezTo>
                    <a:pt x="-7511" y="23278"/>
                    <a:pt x="26434" y="4935"/>
                    <a:pt x="46971" y="0"/>
                  </a:cubicBezTo>
                  <a:lnTo>
                    <a:pt x="46971" y="0"/>
                  </a:lnTo>
                  <a:close/>
                </a:path>
              </a:pathLst>
            </a:custGeom>
            <a:grpFill/>
            <a:ln w="449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6" name="图形 3">
            <a:extLst>
              <a:ext uri="{FF2B5EF4-FFF2-40B4-BE49-F238E27FC236}">
                <a16:creationId xmlns:a16="http://schemas.microsoft.com/office/drawing/2014/main" id="{CE426C5B-48FE-4500-433A-56817852AFCC}"/>
              </a:ext>
            </a:extLst>
          </p:cNvPr>
          <p:cNvGrpSpPr/>
          <p:nvPr/>
        </p:nvGrpSpPr>
        <p:grpSpPr>
          <a:xfrm>
            <a:off x="6759620" y="3030262"/>
            <a:ext cx="849466" cy="886655"/>
            <a:chOff x="3892516" y="3914089"/>
            <a:chExt cx="423960" cy="442521"/>
          </a:xfrm>
          <a:solidFill>
            <a:srgbClr val="00B050"/>
          </a:solidFill>
        </p:grpSpPr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675C8DE1-49D1-A861-A535-D3AC29C25EA2}"/>
                </a:ext>
              </a:extLst>
            </p:cNvPr>
            <p:cNvSpPr/>
            <p:nvPr/>
          </p:nvSpPr>
          <p:spPr>
            <a:xfrm>
              <a:off x="3892516" y="3914089"/>
              <a:ext cx="202456" cy="297922"/>
            </a:xfrm>
            <a:custGeom>
              <a:avLst/>
              <a:gdLst>
                <a:gd name="connsiteX0" fmla="*/ 125918 w 202456"/>
                <a:gd name="connsiteY0" fmla="*/ 31046 h 297922"/>
                <a:gd name="connsiteX1" fmla="*/ 132045 w 202456"/>
                <a:gd name="connsiteY1" fmla="*/ 0 h 297922"/>
                <a:gd name="connsiteX2" fmla="*/ 202456 w 202456"/>
                <a:gd name="connsiteY2" fmla="*/ 84095 h 297922"/>
                <a:gd name="connsiteX3" fmla="*/ 99109 w 202456"/>
                <a:gd name="connsiteY3" fmla="*/ 109001 h 297922"/>
                <a:gd name="connsiteX4" fmla="*/ 142109 w 202456"/>
                <a:gd name="connsiteY4" fmla="*/ 62565 h 297922"/>
                <a:gd name="connsiteX5" fmla="*/ 113664 w 202456"/>
                <a:gd name="connsiteY5" fmla="*/ 270025 h 297922"/>
                <a:gd name="connsiteX6" fmla="*/ 77247 w 202456"/>
                <a:gd name="connsiteY6" fmla="*/ 261323 h 297922"/>
                <a:gd name="connsiteX7" fmla="*/ 82867 w 202456"/>
                <a:gd name="connsiteY7" fmla="*/ 297922 h 297922"/>
                <a:gd name="connsiteX8" fmla="*/ 125918 w 202456"/>
                <a:gd name="connsiteY8" fmla="*/ 31046 h 297922"/>
                <a:gd name="connsiteX9" fmla="*/ 125918 w 202456"/>
                <a:gd name="connsiteY9" fmla="*/ 31046 h 297922"/>
                <a:gd name="connsiteX10" fmla="*/ 125918 w 202456"/>
                <a:gd name="connsiteY10" fmla="*/ 31046 h 297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2456" h="297922">
                  <a:moveTo>
                    <a:pt x="125918" y="31046"/>
                  </a:moveTo>
                  <a:lnTo>
                    <a:pt x="132045" y="0"/>
                  </a:lnTo>
                  <a:cubicBezTo>
                    <a:pt x="171095" y="39370"/>
                    <a:pt x="180931" y="52912"/>
                    <a:pt x="202456" y="84095"/>
                  </a:cubicBezTo>
                  <a:lnTo>
                    <a:pt x="99109" y="109001"/>
                  </a:lnTo>
                  <a:cubicBezTo>
                    <a:pt x="121053" y="76605"/>
                    <a:pt x="142109" y="62565"/>
                    <a:pt x="142109" y="62565"/>
                  </a:cubicBezTo>
                  <a:cubicBezTo>
                    <a:pt x="104139" y="32986"/>
                    <a:pt x="-48482" y="109998"/>
                    <a:pt x="113664" y="270025"/>
                  </a:cubicBezTo>
                  <a:cubicBezTo>
                    <a:pt x="98515" y="266797"/>
                    <a:pt x="84645" y="263790"/>
                    <a:pt x="77247" y="261323"/>
                  </a:cubicBezTo>
                  <a:cubicBezTo>
                    <a:pt x="77841" y="273655"/>
                    <a:pt x="81069" y="280061"/>
                    <a:pt x="82867" y="297922"/>
                  </a:cubicBezTo>
                  <a:cubicBezTo>
                    <a:pt x="-114711" y="84996"/>
                    <a:pt x="99620" y="15116"/>
                    <a:pt x="125918" y="31046"/>
                  </a:cubicBezTo>
                  <a:lnTo>
                    <a:pt x="125918" y="31046"/>
                  </a:lnTo>
                  <a:lnTo>
                    <a:pt x="125918" y="31046"/>
                  </a:lnTo>
                  <a:close/>
                </a:path>
              </a:pathLst>
            </a:custGeom>
            <a:grpFill/>
            <a:ln w="4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6AAF99FC-E787-DA58-533B-33262DFAF18E}"/>
                </a:ext>
              </a:extLst>
            </p:cNvPr>
            <p:cNvSpPr/>
            <p:nvPr/>
          </p:nvSpPr>
          <p:spPr>
            <a:xfrm>
              <a:off x="3985979" y="4185675"/>
              <a:ext cx="228419" cy="170934"/>
            </a:xfrm>
            <a:custGeom>
              <a:avLst/>
              <a:gdLst>
                <a:gd name="connsiteX0" fmla="*/ 44168 w 228419"/>
                <a:gd name="connsiteY0" fmla="*/ 116557 h 170934"/>
                <a:gd name="connsiteX1" fmla="*/ 0 w 228419"/>
                <a:gd name="connsiteY1" fmla="*/ 33725 h 170934"/>
                <a:gd name="connsiteX2" fmla="*/ 103859 w 228419"/>
                <a:gd name="connsiteY2" fmla="*/ 56538 h 170934"/>
                <a:gd name="connsiteX3" fmla="*/ 64027 w 228419"/>
                <a:gd name="connsiteY3" fmla="*/ 68908 h 170934"/>
                <a:gd name="connsiteX4" fmla="*/ 117184 w 228419"/>
                <a:gd name="connsiteY4" fmla="*/ 128703 h 170934"/>
                <a:gd name="connsiteX5" fmla="*/ 181457 w 228419"/>
                <a:gd name="connsiteY5" fmla="*/ 0 h 170934"/>
                <a:gd name="connsiteX6" fmla="*/ 181623 w 228419"/>
                <a:gd name="connsiteY6" fmla="*/ 56550 h 170934"/>
                <a:gd name="connsiteX7" fmla="*/ 228420 w 228419"/>
                <a:gd name="connsiteY7" fmla="*/ 40620 h 170934"/>
                <a:gd name="connsiteX8" fmla="*/ 115440 w 228419"/>
                <a:gd name="connsiteY8" fmla="*/ 170935 h 170934"/>
                <a:gd name="connsiteX9" fmla="*/ 51221 w 228419"/>
                <a:gd name="connsiteY9" fmla="*/ 86076 h 170934"/>
                <a:gd name="connsiteX10" fmla="*/ 44168 w 228419"/>
                <a:gd name="connsiteY10" fmla="*/ 116557 h 170934"/>
                <a:gd name="connsiteX11" fmla="*/ 44168 w 228419"/>
                <a:gd name="connsiteY11" fmla="*/ 116557 h 170934"/>
                <a:gd name="connsiteX12" fmla="*/ 44168 w 228419"/>
                <a:gd name="connsiteY12" fmla="*/ 116557 h 170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8419" h="170934">
                  <a:moveTo>
                    <a:pt x="44168" y="116557"/>
                  </a:moveTo>
                  <a:lnTo>
                    <a:pt x="0" y="33725"/>
                  </a:lnTo>
                  <a:lnTo>
                    <a:pt x="103859" y="56538"/>
                  </a:lnTo>
                  <a:cubicBezTo>
                    <a:pt x="103859" y="56538"/>
                    <a:pt x="72738" y="61261"/>
                    <a:pt x="64027" y="68908"/>
                  </a:cubicBezTo>
                  <a:cubicBezTo>
                    <a:pt x="79359" y="94114"/>
                    <a:pt x="98575" y="106671"/>
                    <a:pt x="117184" y="128703"/>
                  </a:cubicBezTo>
                  <a:cubicBezTo>
                    <a:pt x="137746" y="91169"/>
                    <a:pt x="162860" y="64534"/>
                    <a:pt x="181457" y="0"/>
                  </a:cubicBezTo>
                  <a:cubicBezTo>
                    <a:pt x="183218" y="37937"/>
                    <a:pt x="181623" y="56550"/>
                    <a:pt x="181623" y="56550"/>
                  </a:cubicBezTo>
                  <a:cubicBezTo>
                    <a:pt x="181623" y="56550"/>
                    <a:pt x="214210" y="46914"/>
                    <a:pt x="228420" y="40620"/>
                  </a:cubicBezTo>
                  <a:cubicBezTo>
                    <a:pt x="190304" y="73490"/>
                    <a:pt x="150693" y="124333"/>
                    <a:pt x="115440" y="170935"/>
                  </a:cubicBezTo>
                  <a:cubicBezTo>
                    <a:pt x="93117" y="136450"/>
                    <a:pt x="78649" y="124773"/>
                    <a:pt x="51221" y="86076"/>
                  </a:cubicBezTo>
                  <a:lnTo>
                    <a:pt x="44168" y="116557"/>
                  </a:lnTo>
                  <a:lnTo>
                    <a:pt x="44168" y="116557"/>
                  </a:lnTo>
                  <a:lnTo>
                    <a:pt x="44168" y="116557"/>
                  </a:lnTo>
                  <a:close/>
                </a:path>
              </a:pathLst>
            </a:custGeom>
            <a:grpFill/>
            <a:ln w="4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7A2A2DCE-11BC-E486-F667-FFA4CA829E9E}"/>
                </a:ext>
              </a:extLst>
            </p:cNvPr>
            <p:cNvSpPr/>
            <p:nvPr/>
          </p:nvSpPr>
          <p:spPr>
            <a:xfrm>
              <a:off x="4096970" y="3937075"/>
              <a:ext cx="219506" cy="278046"/>
            </a:xfrm>
            <a:custGeom>
              <a:avLst/>
              <a:gdLst>
                <a:gd name="connsiteX0" fmla="*/ 219506 w 219506"/>
                <a:gd name="connsiteY0" fmla="*/ 183771 h 278046"/>
                <a:gd name="connsiteX1" fmla="*/ 130850 w 219506"/>
                <a:gd name="connsiteY1" fmla="*/ 278047 h 278046"/>
                <a:gd name="connsiteX2" fmla="*/ 106754 w 219506"/>
                <a:gd name="connsiteY2" fmla="*/ 145244 h 278046"/>
                <a:gd name="connsiteX3" fmla="*/ 147856 w 219506"/>
                <a:gd name="connsiteY3" fmla="*/ 177308 h 278046"/>
                <a:gd name="connsiteX4" fmla="*/ 29459 w 219506"/>
                <a:gd name="connsiteY4" fmla="*/ 108711 h 278046"/>
                <a:gd name="connsiteX5" fmla="*/ 31669 w 219506"/>
                <a:gd name="connsiteY5" fmla="*/ 64128 h 278046"/>
                <a:gd name="connsiteX6" fmla="*/ 0 w 219506"/>
                <a:gd name="connsiteY6" fmla="*/ 75489 h 278046"/>
                <a:gd name="connsiteX7" fmla="*/ 183459 w 219506"/>
                <a:gd name="connsiteY7" fmla="*/ 190156 h 278046"/>
                <a:gd name="connsiteX8" fmla="*/ 219506 w 219506"/>
                <a:gd name="connsiteY8" fmla="*/ 183771 h 278046"/>
                <a:gd name="connsiteX9" fmla="*/ 219506 w 219506"/>
                <a:gd name="connsiteY9" fmla="*/ 183771 h 278046"/>
                <a:gd name="connsiteX10" fmla="*/ 219506 w 219506"/>
                <a:gd name="connsiteY10" fmla="*/ 183771 h 278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9506" h="278046">
                  <a:moveTo>
                    <a:pt x="219506" y="183771"/>
                  </a:moveTo>
                  <a:lnTo>
                    <a:pt x="130850" y="278047"/>
                  </a:lnTo>
                  <a:cubicBezTo>
                    <a:pt x="130850" y="278047"/>
                    <a:pt x="126082" y="228466"/>
                    <a:pt x="106754" y="145244"/>
                  </a:cubicBezTo>
                  <a:cubicBezTo>
                    <a:pt x="124757" y="174383"/>
                    <a:pt x="147856" y="177308"/>
                    <a:pt x="147856" y="177308"/>
                  </a:cubicBezTo>
                  <a:cubicBezTo>
                    <a:pt x="232030" y="63102"/>
                    <a:pt x="82392" y="-51125"/>
                    <a:pt x="29459" y="108711"/>
                  </a:cubicBezTo>
                  <a:cubicBezTo>
                    <a:pt x="31017" y="80083"/>
                    <a:pt x="31669" y="64128"/>
                    <a:pt x="31669" y="64128"/>
                  </a:cubicBezTo>
                  <a:cubicBezTo>
                    <a:pt x="31669" y="64128"/>
                    <a:pt x="40110" y="60867"/>
                    <a:pt x="0" y="75489"/>
                  </a:cubicBezTo>
                  <a:cubicBezTo>
                    <a:pt x="116582" y="-100668"/>
                    <a:pt x="273996" y="70944"/>
                    <a:pt x="183459" y="190156"/>
                  </a:cubicBezTo>
                  <a:lnTo>
                    <a:pt x="219506" y="183771"/>
                  </a:lnTo>
                  <a:lnTo>
                    <a:pt x="219506" y="183771"/>
                  </a:lnTo>
                  <a:lnTo>
                    <a:pt x="219506" y="183771"/>
                  </a:lnTo>
                  <a:close/>
                </a:path>
              </a:pathLst>
            </a:custGeom>
            <a:grpFill/>
            <a:ln w="4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2" name="任意多边形: 形状 101">
            <a:extLst>
              <a:ext uri="{FF2B5EF4-FFF2-40B4-BE49-F238E27FC236}">
                <a16:creationId xmlns:a16="http://schemas.microsoft.com/office/drawing/2014/main" id="{13BBFA1D-E874-4D7E-29A4-F947ED907715}"/>
              </a:ext>
            </a:extLst>
          </p:cNvPr>
          <p:cNvSpPr/>
          <p:nvPr/>
        </p:nvSpPr>
        <p:spPr>
          <a:xfrm>
            <a:off x="2808855" y="4578647"/>
            <a:ext cx="901041" cy="878400"/>
          </a:xfrm>
          <a:custGeom>
            <a:avLst/>
            <a:gdLst>
              <a:gd name="connsiteX0" fmla="*/ 308843 w 449701"/>
              <a:gd name="connsiteY0" fmla="*/ 0 h 438401"/>
              <a:gd name="connsiteX1" fmla="*/ 289245 w 449701"/>
              <a:gd name="connsiteY1" fmla="*/ 108 h 438401"/>
              <a:gd name="connsiteX2" fmla="*/ 291139 w 449701"/>
              <a:gd name="connsiteY2" fmla="*/ 60854 h 438401"/>
              <a:gd name="connsiteX3" fmla="*/ 227307 w 449701"/>
              <a:gd name="connsiteY3" fmla="*/ 18136 h 438401"/>
              <a:gd name="connsiteX4" fmla="*/ 228446 w 449701"/>
              <a:gd name="connsiteY4" fmla="*/ 51973 h 438401"/>
              <a:gd name="connsiteX5" fmla="*/ 433147 w 449701"/>
              <a:gd name="connsiteY5" fmla="*/ 187750 h 438401"/>
              <a:gd name="connsiteX6" fmla="*/ 447818 w 449701"/>
              <a:gd name="connsiteY6" fmla="*/ 165606 h 438401"/>
              <a:gd name="connsiteX7" fmla="*/ 311173 w 449701"/>
              <a:gd name="connsiteY7" fmla="*/ 74233 h 438401"/>
              <a:gd name="connsiteX8" fmla="*/ 308847 w 449701"/>
              <a:gd name="connsiteY8" fmla="*/ 4 h 438401"/>
              <a:gd name="connsiteX9" fmla="*/ 308843 w 449701"/>
              <a:gd name="connsiteY9" fmla="*/ 0 h 438401"/>
              <a:gd name="connsiteX10" fmla="*/ 308843 w 449701"/>
              <a:gd name="connsiteY10" fmla="*/ 0 h 438401"/>
              <a:gd name="connsiteX11" fmla="*/ 221301 w 449701"/>
              <a:gd name="connsiteY11" fmla="*/ 17758 h 438401"/>
              <a:gd name="connsiteX12" fmla="*/ 1658 w 449701"/>
              <a:gd name="connsiteY12" fmla="*/ 166046 h 438401"/>
              <a:gd name="connsiteX13" fmla="*/ 16329 w 449701"/>
              <a:gd name="connsiteY13" fmla="*/ 188190 h 438401"/>
              <a:gd name="connsiteX14" fmla="*/ 221845 w 449701"/>
              <a:gd name="connsiteY14" fmla="*/ 52351 h 438401"/>
              <a:gd name="connsiteX15" fmla="*/ 221301 w 449701"/>
              <a:gd name="connsiteY15" fmla="*/ 17758 h 438401"/>
              <a:gd name="connsiteX16" fmla="*/ 221301 w 449701"/>
              <a:gd name="connsiteY16" fmla="*/ 17758 h 438401"/>
              <a:gd name="connsiteX17" fmla="*/ 221301 w 449701"/>
              <a:gd name="connsiteY17" fmla="*/ 17758 h 438401"/>
              <a:gd name="connsiteX18" fmla="*/ 73985 w 449701"/>
              <a:gd name="connsiteY18" fmla="*/ 159653 h 438401"/>
              <a:gd name="connsiteX19" fmla="*/ 49294 w 449701"/>
              <a:gd name="connsiteY19" fmla="*/ 178549 h 438401"/>
              <a:gd name="connsiteX20" fmla="*/ 49294 w 449701"/>
              <a:gd name="connsiteY20" fmla="*/ 421470 h 438401"/>
              <a:gd name="connsiteX21" fmla="*/ 73170 w 449701"/>
              <a:gd name="connsiteY21" fmla="*/ 421470 h 438401"/>
              <a:gd name="connsiteX22" fmla="*/ 73981 w 449701"/>
              <a:gd name="connsiteY22" fmla="*/ 159649 h 438401"/>
              <a:gd name="connsiteX23" fmla="*/ 73985 w 449701"/>
              <a:gd name="connsiteY23" fmla="*/ 159653 h 438401"/>
              <a:gd name="connsiteX24" fmla="*/ 73985 w 449701"/>
              <a:gd name="connsiteY24" fmla="*/ 159653 h 438401"/>
              <a:gd name="connsiteX25" fmla="*/ 375429 w 449701"/>
              <a:gd name="connsiteY25" fmla="*/ 159653 h 438401"/>
              <a:gd name="connsiteX26" fmla="*/ 376244 w 449701"/>
              <a:gd name="connsiteY26" fmla="*/ 421474 h 438401"/>
              <a:gd name="connsiteX27" fmla="*/ 400120 w 449701"/>
              <a:gd name="connsiteY27" fmla="*/ 421474 h 438401"/>
              <a:gd name="connsiteX28" fmla="*/ 400120 w 449701"/>
              <a:gd name="connsiteY28" fmla="*/ 178553 h 438401"/>
              <a:gd name="connsiteX29" fmla="*/ 375434 w 449701"/>
              <a:gd name="connsiteY29" fmla="*/ 159657 h 438401"/>
              <a:gd name="connsiteX30" fmla="*/ 375434 w 449701"/>
              <a:gd name="connsiteY30" fmla="*/ 159653 h 438401"/>
              <a:gd name="connsiteX31" fmla="*/ 375429 w 449701"/>
              <a:gd name="connsiteY31" fmla="*/ 159653 h 438401"/>
              <a:gd name="connsiteX32" fmla="*/ 35703 w 449701"/>
              <a:gd name="connsiteY32" fmla="*/ 426056 h 438401"/>
              <a:gd name="connsiteX33" fmla="*/ 35703 w 449701"/>
              <a:gd name="connsiteY33" fmla="*/ 438401 h 438401"/>
              <a:gd name="connsiteX34" fmla="*/ 413703 w 449701"/>
              <a:gd name="connsiteY34" fmla="*/ 438401 h 438401"/>
              <a:gd name="connsiteX35" fmla="*/ 413703 w 449701"/>
              <a:gd name="connsiteY35" fmla="*/ 426056 h 438401"/>
              <a:gd name="connsiteX36" fmla="*/ 35703 w 449701"/>
              <a:gd name="connsiteY36" fmla="*/ 426056 h 438401"/>
              <a:gd name="connsiteX37" fmla="*/ 35703 w 449701"/>
              <a:gd name="connsiteY37" fmla="*/ 426056 h 438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449701" h="438401">
                <a:moveTo>
                  <a:pt x="308843" y="0"/>
                </a:moveTo>
                <a:lnTo>
                  <a:pt x="289245" y="108"/>
                </a:lnTo>
                <a:lnTo>
                  <a:pt x="291139" y="60854"/>
                </a:lnTo>
                <a:lnTo>
                  <a:pt x="227307" y="18136"/>
                </a:lnTo>
                <a:lnTo>
                  <a:pt x="228446" y="51973"/>
                </a:lnTo>
                <a:lnTo>
                  <a:pt x="433147" y="187750"/>
                </a:lnTo>
                <a:cubicBezTo>
                  <a:pt x="443519" y="187899"/>
                  <a:pt x="454095" y="185623"/>
                  <a:pt x="447818" y="165606"/>
                </a:cubicBezTo>
                <a:lnTo>
                  <a:pt x="311173" y="74233"/>
                </a:lnTo>
                <a:lnTo>
                  <a:pt x="308847" y="4"/>
                </a:lnTo>
                <a:lnTo>
                  <a:pt x="308843" y="0"/>
                </a:lnTo>
                <a:lnTo>
                  <a:pt x="308843" y="0"/>
                </a:lnTo>
                <a:close/>
                <a:moveTo>
                  <a:pt x="221301" y="17758"/>
                </a:moveTo>
                <a:lnTo>
                  <a:pt x="1658" y="166046"/>
                </a:lnTo>
                <a:cubicBezTo>
                  <a:pt x="-4432" y="184377"/>
                  <a:pt x="7573" y="188464"/>
                  <a:pt x="16329" y="188190"/>
                </a:cubicBezTo>
                <a:lnTo>
                  <a:pt x="221845" y="52351"/>
                </a:lnTo>
                <a:lnTo>
                  <a:pt x="221301" y="17758"/>
                </a:lnTo>
                <a:lnTo>
                  <a:pt x="221301" y="17758"/>
                </a:lnTo>
                <a:lnTo>
                  <a:pt x="221301" y="17758"/>
                </a:lnTo>
                <a:close/>
                <a:moveTo>
                  <a:pt x="73985" y="159653"/>
                </a:moveTo>
                <a:lnTo>
                  <a:pt x="49294" y="178549"/>
                </a:lnTo>
                <a:lnTo>
                  <a:pt x="49294" y="421470"/>
                </a:lnTo>
                <a:lnTo>
                  <a:pt x="73170" y="421470"/>
                </a:lnTo>
                <a:lnTo>
                  <a:pt x="73981" y="159649"/>
                </a:lnTo>
                <a:lnTo>
                  <a:pt x="73985" y="159653"/>
                </a:lnTo>
                <a:lnTo>
                  <a:pt x="73985" y="159653"/>
                </a:lnTo>
                <a:close/>
                <a:moveTo>
                  <a:pt x="375429" y="159653"/>
                </a:moveTo>
                <a:lnTo>
                  <a:pt x="376244" y="421474"/>
                </a:lnTo>
                <a:lnTo>
                  <a:pt x="400120" y="421474"/>
                </a:lnTo>
                <a:lnTo>
                  <a:pt x="400120" y="178553"/>
                </a:lnTo>
                <a:lnTo>
                  <a:pt x="375434" y="159657"/>
                </a:lnTo>
                <a:lnTo>
                  <a:pt x="375434" y="159653"/>
                </a:lnTo>
                <a:lnTo>
                  <a:pt x="375429" y="159653"/>
                </a:lnTo>
                <a:close/>
                <a:moveTo>
                  <a:pt x="35703" y="426056"/>
                </a:moveTo>
                <a:cubicBezTo>
                  <a:pt x="32363" y="430173"/>
                  <a:pt x="30772" y="434285"/>
                  <a:pt x="35703" y="438401"/>
                </a:cubicBezTo>
                <a:lnTo>
                  <a:pt x="413703" y="438401"/>
                </a:lnTo>
                <a:cubicBezTo>
                  <a:pt x="416486" y="435215"/>
                  <a:pt x="419074" y="431962"/>
                  <a:pt x="413703" y="426056"/>
                </a:cubicBezTo>
                <a:lnTo>
                  <a:pt x="35703" y="426056"/>
                </a:lnTo>
                <a:lnTo>
                  <a:pt x="35703" y="426056"/>
                </a:lnTo>
                <a:close/>
              </a:path>
            </a:pathLst>
          </a:custGeom>
          <a:solidFill>
            <a:srgbClr val="00B050"/>
          </a:solidFill>
          <a:ln w="415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20" name="图形 3">
            <a:extLst>
              <a:ext uri="{FF2B5EF4-FFF2-40B4-BE49-F238E27FC236}">
                <a16:creationId xmlns:a16="http://schemas.microsoft.com/office/drawing/2014/main" id="{4746D962-E95E-E190-A1A4-D1243E6F48B1}"/>
              </a:ext>
            </a:extLst>
          </p:cNvPr>
          <p:cNvGrpSpPr/>
          <p:nvPr/>
        </p:nvGrpSpPr>
        <p:grpSpPr>
          <a:xfrm>
            <a:off x="4810719" y="4992440"/>
            <a:ext cx="886074" cy="464607"/>
            <a:chOff x="6704995" y="5397571"/>
            <a:chExt cx="442231" cy="231881"/>
          </a:xfrm>
          <a:solidFill>
            <a:srgbClr val="00B050"/>
          </a:solidFill>
        </p:grpSpPr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DDBD6A4F-D23F-1FB5-B1D2-C7E67709369C}"/>
                </a:ext>
              </a:extLst>
            </p:cNvPr>
            <p:cNvSpPr/>
            <p:nvPr/>
          </p:nvSpPr>
          <p:spPr>
            <a:xfrm>
              <a:off x="6704995" y="5397571"/>
              <a:ext cx="442231" cy="194895"/>
            </a:xfrm>
            <a:custGeom>
              <a:avLst/>
              <a:gdLst>
                <a:gd name="connsiteX0" fmla="*/ 194163 w 442231"/>
                <a:gd name="connsiteY0" fmla="*/ 13 h 194895"/>
                <a:gd name="connsiteX1" fmla="*/ 42930 w 442231"/>
                <a:gd name="connsiteY1" fmla="*/ 100516 h 194895"/>
                <a:gd name="connsiteX2" fmla="*/ 0 w 442231"/>
                <a:gd name="connsiteY2" fmla="*/ 168016 h 194895"/>
                <a:gd name="connsiteX3" fmla="*/ 21575 w 442231"/>
                <a:gd name="connsiteY3" fmla="*/ 179925 h 194895"/>
                <a:gd name="connsiteX4" fmla="*/ 67745 w 442231"/>
                <a:gd name="connsiteY4" fmla="*/ 131022 h 194895"/>
                <a:gd name="connsiteX5" fmla="*/ 113882 w 442231"/>
                <a:gd name="connsiteY5" fmla="*/ 180033 h 194895"/>
                <a:gd name="connsiteX6" fmla="*/ 111702 w 442231"/>
                <a:gd name="connsiteY6" fmla="*/ 194895 h 194895"/>
                <a:gd name="connsiteX7" fmla="*/ 112860 w 442231"/>
                <a:gd name="connsiteY7" fmla="*/ 192050 h 194895"/>
                <a:gd name="connsiteX8" fmla="*/ 335510 w 442231"/>
                <a:gd name="connsiteY8" fmla="*/ 192656 h 194895"/>
                <a:gd name="connsiteX9" fmla="*/ 334102 w 442231"/>
                <a:gd name="connsiteY9" fmla="*/ 180693 h 194895"/>
                <a:gd name="connsiteX10" fmla="*/ 380268 w 442231"/>
                <a:gd name="connsiteY10" fmla="*/ 131682 h 194895"/>
                <a:gd name="connsiteX11" fmla="*/ 426409 w 442231"/>
                <a:gd name="connsiteY11" fmla="*/ 180693 h 194895"/>
                <a:gd name="connsiteX12" fmla="*/ 425774 w 442231"/>
                <a:gd name="connsiteY12" fmla="*/ 188897 h 194895"/>
                <a:gd name="connsiteX13" fmla="*/ 427568 w 442231"/>
                <a:gd name="connsiteY13" fmla="*/ 177819 h 194895"/>
                <a:gd name="connsiteX14" fmla="*/ 427514 w 442231"/>
                <a:gd name="connsiteY14" fmla="*/ 185333 h 194895"/>
                <a:gd name="connsiteX15" fmla="*/ 430775 w 442231"/>
                <a:gd name="connsiteY15" fmla="*/ 185940 h 194895"/>
                <a:gd name="connsiteX16" fmla="*/ 442156 w 442231"/>
                <a:gd name="connsiteY16" fmla="*/ 141016 h 194895"/>
                <a:gd name="connsiteX17" fmla="*/ 417154 w 442231"/>
                <a:gd name="connsiteY17" fmla="*/ 102555 h 194895"/>
                <a:gd name="connsiteX18" fmla="*/ 348441 w 442231"/>
                <a:gd name="connsiteY18" fmla="*/ 83655 h 194895"/>
                <a:gd name="connsiteX19" fmla="*/ 336761 w 442231"/>
                <a:gd name="connsiteY19" fmla="*/ 79535 h 194895"/>
                <a:gd name="connsiteX20" fmla="*/ 194163 w 442231"/>
                <a:gd name="connsiteY20" fmla="*/ 13 h 194895"/>
                <a:gd name="connsiteX21" fmla="*/ 194163 w 442231"/>
                <a:gd name="connsiteY21" fmla="*/ 13 h 194895"/>
                <a:gd name="connsiteX22" fmla="*/ 194163 w 442231"/>
                <a:gd name="connsiteY22" fmla="*/ 13 h 194895"/>
                <a:gd name="connsiteX23" fmla="*/ 169037 w 442231"/>
                <a:gd name="connsiteY23" fmla="*/ 46425 h 194895"/>
                <a:gd name="connsiteX24" fmla="*/ 215672 w 442231"/>
                <a:gd name="connsiteY24" fmla="*/ 46425 h 194895"/>
                <a:gd name="connsiteX25" fmla="*/ 245015 w 442231"/>
                <a:gd name="connsiteY25" fmla="*/ 67975 h 194895"/>
                <a:gd name="connsiteX26" fmla="*/ 283309 w 442231"/>
                <a:gd name="connsiteY26" fmla="*/ 68884 h 194895"/>
                <a:gd name="connsiteX27" fmla="*/ 290603 w 442231"/>
                <a:gd name="connsiteY27" fmla="*/ 73221 h 194895"/>
                <a:gd name="connsiteX28" fmla="*/ 290603 w 442231"/>
                <a:gd name="connsiteY28" fmla="*/ 114111 h 194895"/>
                <a:gd name="connsiteX29" fmla="*/ 283309 w 442231"/>
                <a:gd name="connsiteY29" fmla="*/ 118448 h 194895"/>
                <a:gd name="connsiteX30" fmla="*/ 245015 w 442231"/>
                <a:gd name="connsiteY30" fmla="*/ 119333 h 194895"/>
                <a:gd name="connsiteX31" fmla="*/ 215672 w 442231"/>
                <a:gd name="connsiteY31" fmla="*/ 140912 h 194895"/>
                <a:gd name="connsiteX32" fmla="*/ 169037 w 442231"/>
                <a:gd name="connsiteY32" fmla="*/ 140912 h 194895"/>
                <a:gd name="connsiteX33" fmla="*/ 169037 w 442231"/>
                <a:gd name="connsiteY33" fmla="*/ 127981 h 194895"/>
                <a:gd name="connsiteX34" fmla="*/ 129667 w 442231"/>
                <a:gd name="connsiteY34" fmla="*/ 127981 h 194895"/>
                <a:gd name="connsiteX35" fmla="*/ 122373 w 442231"/>
                <a:gd name="connsiteY35" fmla="*/ 123644 h 194895"/>
                <a:gd name="connsiteX36" fmla="*/ 129667 w 442231"/>
                <a:gd name="connsiteY36" fmla="*/ 119337 h 194895"/>
                <a:gd name="connsiteX37" fmla="*/ 169037 w 442231"/>
                <a:gd name="connsiteY37" fmla="*/ 119337 h 194895"/>
                <a:gd name="connsiteX38" fmla="*/ 169037 w 442231"/>
                <a:gd name="connsiteY38" fmla="*/ 68004 h 194895"/>
                <a:gd name="connsiteX39" fmla="*/ 129667 w 442231"/>
                <a:gd name="connsiteY39" fmla="*/ 68004 h 194895"/>
                <a:gd name="connsiteX40" fmla="*/ 122373 w 442231"/>
                <a:gd name="connsiteY40" fmla="*/ 63692 h 194895"/>
                <a:gd name="connsiteX41" fmla="*/ 129667 w 442231"/>
                <a:gd name="connsiteY41" fmla="*/ 59355 h 194895"/>
                <a:gd name="connsiteX42" fmla="*/ 169037 w 442231"/>
                <a:gd name="connsiteY42" fmla="*/ 59355 h 194895"/>
                <a:gd name="connsiteX43" fmla="*/ 169037 w 442231"/>
                <a:gd name="connsiteY43" fmla="*/ 46425 h 194895"/>
                <a:gd name="connsiteX44" fmla="*/ 169037 w 442231"/>
                <a:gd name="connsiteY44" fmla="*/ 46425 h 194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2231" h="194895">
                  <a:moveTo>
                    <a:pt x="194163" y="13"/>
                  </a:moveTo>
                  <a:cubicBezTo>
                    <a:pt x="124499" y="782"/>
                    <a:pt x="54362" y="35458"/>
                    <a:pt x="42930" y="100516"/>
                  </a:cubicBezTo>
                  <a:cubicBezTo>
                    <a:pt x="17563" y="111116"/>
                    <a:pt x="0" y="137348"/>
                    <a:pt x="0" y="168016"/>
                  </a:cubicBezTo>
                  <a:cubicBezTo>
                    <a:pt x="1923" y="185994"/>
                    <a:pt x="13675" y="177836"/>
                    <a:pt x="21575" y="179925"/>
                  </a:cubicBezTo>
                  <a:cubicBezTo>
                    <a:pt x="21633" y="152904"/>
                    <a:pt x="42294" y="131022"/>
                    <a:pt x="67745" y="131022"/>
                  </a:cubicBezTo>
                  <a:cubicBezTo>
                    <a:pt x="93229" y="131022"/>
                    <a:pt x="113882" y="152962"/>
                    <a:pt x="113882" y="180033"/>
                  </a:cubicBezTo>
                  <a:cubicBezTo>
                    <a:pt x="113882" y="185213"/>
                    <a:pt x="113101" y="190210"/>
                    <a:pt x="111702" y="194895"/>
                  </a:cubicBezTo>
                  <a:cubicBezTo>
                    <a:pt x="112104" y="193961"/>
                    <a:pt x="112511" y="193018"/>
                    <a:pt x="112860" y="192050"/>
                  </a:cubicBezTo>
                  <a:cubicBezTo>
                    <a:pt x="177095" y="192445"/>
                    <a:pt x="222277" y="192457"/>
                    <a:pt x="335510" y="192656"/>
                  </a:cubicBezTo>
                  <a:cubicBezTo>
                    <a:pt x="334605" y="188823"/>
                    <a:pt x="334102" y="184826"/>
                    <a:pt x="334102" y="180693"/>
                  </a:cubicBezTo>
                  <a:cubicBezTo>
                    <a:pt x="334102" y="153623"/>
                    <a:pt x="354784" y="131682"/>
                    <a:pt x="380268" y="131682"/>
                  </a:cubicBezTo>
                  <a:cubicBezTo>
                    <a:pt x="405752" y="131682"/>
                    <a:pt x="426409" y="153623"/>
                    <a:pt x="426409" y="180693"/>
                  </a:cubicBezTo>
                  <a:cubicBezTo>
                    <a:pt x="426409" y="183493"/>
                    <a:pt x="426197" y="186226"/>
                    <a:pt x="425774" y="188897"/>
                  </a:cubicBezTo>
                  <a:cubicBezTo>
                    <a:pt x="426754" y="185350"/>
                    <a:pt x="427360" y="181645"/>
                    <a:pt x="427568" y="177819"/>
                  </a:cubicBezTo>
                  <a:cubicBezTo>
                    <a:pt x="427635" y="180245"/>
                    <a:pt x="427639" y="182750"/>
                    <a:pt x="427514" y="185333"/>
                  </a:cubicBezTo>
                  <a:lnTo>
                    <a:pt x="430775" y="185940"/>
                  </a:lnTo>
                  <a:cubicBezTo>
                    <a:pt x="433766" y="177665"/>
                    <a:pt x="443161" y="157262"/>
                    <a:pt x="442156" y="141016"/>
                  </a:cubicBezTo>
                  <a:cubicBezTo>
                    <a:pt x="441155" y="124770"/>
                    <a:pt x="430758" y="110996"/>
                    <a:pt x="417154" y="102555"/>
                  </a:cubicBezTo>
                  <a:cubicBezTo>
                    <a:pt x="395629" y="90950"/>
                    <a:pt x="372102" y="87253"/>
                    <a:pt x="348441" y="83655"/>
                  </a:cubicBezTo>
                  <a:cubicBezTo>
                    <a:pt x="341060" y="82031"/>
                    <a:pt x="338834" y="81624"/>
                    <a:pt x="336761" y="79535"/>
                  </a:cubicBezTo>
                  <a:cubicBezTo>
                    <a:pt x="316764" y="25045"/>
                    <a:pt x="255636" y="-676"/>
                    <a:pt x="194163" y="13"/>
                  </a:cubicBezTo>
                  <a:lnTo>
                    <a:pt x="194163" y="13"/>
                  </a:lnTo>
                  <a:lnTo>
                    <a:pt x="194163" y="13"/>
                  </a:lnTo>
                  <a:close/>
                  <a:moveTo>
                    <a:pt x="169037" y="46425"/>
                  </a:moveTo>
                  <a:cubicBezTo>
                    <a:pt x="189926" y="46416"/>
                    <a:pt x="202264" y="46425"/>
                    <a:pt x="215672" y="46425"/>
                  </a:cubicBezTo>
                  <a:cubicBezTo>
                    <a:pt x="232441" y="50371"/>
                    <a:pt x="241322" y="59501"/>
                    <a:pt x="245015" y="67975"/>
                  </a:cubicBezTo>
                  <a:lnTo>
                    <a:pt x="283309" y="68884"/>
                  </a:lnTo>
                  <a:cubicBezTo>
                    <a:pt x="287347" y="68884"/>
                    <a:pt x="290603" y="70824"/>
                    <a:pt x="290603" y="73221"/>
                  </a:cubicBezTo>
                  <a:lnTo>
                    <a:pt x="290603" y="114111"/>
                  </a:lnTo>
                  <a:cubicBezTo>
                    <a:pt x="290603" y="116508"/>
                    <a:pt x="287351" y="118448"/>
                    <a:pt x="283309" y="118448"/>
                  </a:cubicBezTo>
                  <a:lnTo>
                    <a:pt x="245015" y="119333"/>
                  </a:lnTo>
                  <a:cubicBezTo>
                    <a:pt x="241322" y="127807"/>
                    <a:pt x="232446" y="136966"/>
                    <a:pt x="215672" y="140912"/>
                  </a:cubicBezTo>
                  <a:cubicBezTo>
                    <a:pt x="202259" y="140912"/>
                    <a:pt x="189926" y="140916"/>
                    <a:pt x="169037" y="140912"/>
                  </a:cubicBezTo>
                  <a:lnTo>
                    <a:pt x="169037" y="127981"/>
                  </a:lnTo>
                  <a:lnTo>
                    <a:pt x="129667" y="127981"/>
                  </a:lnTo>
                  <a:cubicBezTo>
                    <a:pt x="125625" y="127981"/>
                    <a:pt x="122373" y="126041"/>
                    <a:pt x="122373" y="123644"/>
                  </a:cubicBezTo>
                  <a:cubicBezTo>
                    <a:pt x="122373" y="121248"/>
                    <a:pt x="125629" y="119337"/>
                    <a:pt x="129667" y="119337"/>
                  </a:cubicBezTo>
                  <a:lnTo>
                    <a:pt x="169037" y="119337"/>
                  </a:lnTo>
                  <a:lnTo>
                    <a:pt x="169037" y="68004"/>
                  </a:lnTo>
                  <a:lnTo>
                    <a:pt x="129667" y="68004"/>
                  </a:lnTo>
                  <a:cubicBezTo>
                    <a:pt x="125625" y="68004"/>
                    <a:pt x="122373" y="66089"/>
                    <a:pt x="122373" y="63692"/>
                  </a:cubicBezTo>
                  <a:cubicBezTo>
                    <a:pt x="122373" y="61295"/>
                    <a:pt x="125629" y="59355"/>
                    <a:pt x="129667" y="59355"/>
                  </a:cubicBezTo>
                  <a:lnTo>
                    <a:pt x="169037" y="59355"/>
                  </a:lnTo>
                  <a:lnTo>
                    <a:pt x="169037" y="46425"/>
                  </a:lnTo>
                  <a:lnTo>
                    <a:pt x="169037" y="46425"/>
                  </a:lnTo>
                  <a:close/>
                </a:path>
              </a:pathLst>
            </a:custGeom>
            <a:grpFill/>
            <a:ln w="4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ACD0626E-393E-910B-7229-EA701AD3B189}"/>
                </a:ext>
              </a:extLst>
            </p:cNvPr>
            <p:cNvSpPr/>
            <p:nvPr/>
          </p:nvSpPr>
          <p:spPr>
            <a:xfrm>
              <a:off x="6726583" y="5528601"/>
              <a:ext cx="92286" cy="98043"/>
            </a:xfrm>
            <a:custGeom>
              <a:avLst/>
              <a:gdLst>
                <a:gd name="connsiteX0" fmla="*/ 92286 w 92286"/>
                <a:gd name="connsiteY0" fmla="*/ 49020 h 98043"/>
                <a:gd name="connsiteX1" fmla="*/ 46141 w 92286"/>
                <a:gd name="connsiteY1" fmla="*/ 98043 h 98043"/>
                <a:gd name="connsiteX2" fmla="*/ 0 w 92286"/>
                <a:gd name="connsiteY2" fmla="*/ 49020 h 98043"/>
                <a:gd name="connsiteX3" fmla="*/ 46141 w 92286"/>
                <a:gd name="connsiteY3" fmla="*/ 0 h 98043"/>
                <a:gd name="connsiteX4" fmla="*/ 92286 w 92286"/>
                <a:gd name="connsiteY4" fmla="*/ 49020 h 98043"/>
                <a:gd name="connsiteX5" fmla="*/ 92286 w 92286"/>
                <a:gd name="connsiteY5" fmla="*/ 49020 h 98043"/>
                <a:gd name="connsiteX6" fmla="*/ 92286 w 92286"/>
                <a:gd name="connsiteY6" fmla="*/ 49020 h 98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286" h="98043">
                  <a:moveTo>
                    <a:pt x="92286" y="49020"/>
                  </a:moveTo>
                  <a:cubicBezTo>
                    <a:pt x="92286" y="76090"/>
                    <a:pt x="71629" y="98043"/>
                    <a:pt x="46141" y="98043"/>
                  </a:cubicBezTo>
                  <a:cubicBezTo>
                    <a:pt x="20657" y="98043"/>
                    <a:pt x="0" y="76094"/>
                    <a:pt x="0" y="49020"/>
                  </a:cubicBezTo>
                  <a:cubicBezTo>
                    <a:pt x="0" y="21949"/>
                    <a:pt x="20657" y="0"/>
                    <a:pt x="46141" y="0"/>
                  </a:cubicBezTo>
                  <a:cubicBezTo>
                    <a:pt x="71625" y="-4"/>
                    <a:pt x="92286" y="21945"/>
                    <a:pt x="92286" y="49020"/>
                  </a:cubicBezTo>
                  <a:lnTo>
                    <a:pt x="92286" y="49020"/>
                  </a:lnTo>
                  <a:lnTo>
                    <a:pt x="92286" y="49020"/>
                  </a:lnTo>
                  <a:close/>
                </a:path>
              </a:pathLst>
            </a:custGeom>
            <a:grpFill/>
            <a:ln w="4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C26C7DA8-8E8A-746B-04B6-6E44B769C1BA}"/>
                </a:ext>
              </a:extLst>
            </p:cNvPr>
            <p:cNvSpPr/>
            <p:nvPr/>
          </p:nvSpPr>
          <p:spPr>
            <a:xfrm>
              <a:off x="6724477" y="5526441"/>
              <a:ext cx="96548" cy="102354"/>
            </a:xfrm>
            <a:custGeom>
              <a:avLst/>
              <a:gdLst>
                <a:gd name="connsiteX0" fmla="*/ 48563 w 96548"/>
                <a:gd name="connsiteY0" fmla="*/ 12 h 102354"/>
                <a:gd name="connsiteX1" fmla="*/ 48878 w 96548"/>
                <a:gd name="connsiteY1" fmla="*/ 17 h 102354"/>
                <a:gd name="connsiteX2" fmla="*/ 49190 w 96548"/>
                <a:gd name="connsiteY2" fmla="*/ 21 h 102354"/>
                <a:gd name="connsiteX3" fmla="*/ 49501 w 96548"/>
                <a:gd name="connsiteY3" fmla="*/ 29 h 102354"/>
                <a:gd name="connsiteX4" fmla="*/ 49813 w 96548"/>
                <a:gd name="connsiteY4" fmla="*/ 38 h 102354"/>
                <a:gd name="connsiteX5" fmla="*/ 50125 w 96548"/>
                <a:gd name="connsiteY5" fmla="*/ 50 h 102354"/>
                <a:gd name="connsiteX6" fmla="*/ 50436 w 96548"/>
                <a:gd name="connsiteY6" fmla="*/ 62 h 102354"/>
                <a:gd name="connsiteX7" fmla="*/ 50743 w 96548"/>
                <a:gd name="connsiteY7" fmla="*/ 79 h 102354"/>
                <a:gd name="connsiteX8" fmla="*/ 51055 w 96548"/>
                <a:gd name="connsiteY8" fmla="*/ 96 h 102354"/>
                <a:gd name="connsiteX9" fmla="*/ 51362 w 96548"/>
                <a:gd name="connsiteY9" fmla="*/ 116 h 102354"/>
                <a:gd name="connsiteX10" fmla="*/ 51670 w 96548"/>
                <a:gd name="connsiteY10" fmla="*/ 137 h 102354"/>
                <a:gd name="connsiteX11" fmla="*/ 51977 w 96548"/>
                <a:gd name="connsiteY11" fmla="*/ 162 h 102354"/>
                <a:gd name="connsiteX12" fmla="*/ 52285 w 96548"/>
                <a:gd name="connsiteY12" fmla="*/ 187 h 102354"/>
                <a:gd name="connsiteX13" fmla="*/ 52592 w 96548"/>
                <a:gd name="connsiteY13" fmla="*/ 216 h 102354"/>
                <a:gd name="connsiteX14" fmla="*/ 52895 w 96548"/>
                <a:gd name="connsiteY14" fmla="*/ 245 h 102354"/>
                <a:gd name="connsiteX15" fmla="*/ 53202 w 96548"/>
                <a:gd name="connsiteY15" fmla="*/ 278 h 102354"/>
                <a:gd name="connsiteX16" fmla="*/ 53506 w 96548"/>
                <a:gd name="connsiteY16" fmla="*/ 312 h 102354"/>
                <a:gd name="connsiteX17" fmla="*/ 53809 w 96548"/>
                <a:gd name="connsiteY17" fmla="*/ 349 h 102354"/>
                <a:gd name="connsiteX18" fmla="*/ 54116 w 96548"/>
                <a:gd name="connsiteY18" fmla="*/ 386 h 102354"/>
                <a:gd name="connsiteX19" fmla="*/ 54419 w 96548"/>
                <a:gd name="connsiteY19" fmla="*/ 428 h 102354"/>
                <a:gd name="connsiteX20" fmla="*/ 54723 w 96548"/>
                <a:gd name="connsiteY20" fmla="*/ 470 h 102354"/>
                <a:gd name="connsiteX21" fmla="*/ 55026 w 96548"/>
                <a:gd name="connsiteY21" fmla="*/ 515 h 102354"/>
                <a:gd name="connsiteX22" fmla="*/ 55329 w 96548"/>
                <a:gd name="connsiteY22" fmla="*/ 561 h 102354"/>
                <a:gd name="connsiteX23" fmla="*/ 55628 w 96548"/>
                <a:gd name="connsiteY23" fmla="*/ 611 h 102354"/>
                <a:gd name="connsiteX24" fmla="*/ 55927 w 96548"/>
                <a:gd name="connsiteY24" fmla="*/ 660 h 102354"/>
                <a:gd name="connsiteX25" fmla="*/ 56227 w 96548"/>
                <a:gd name="connsiteY25" fmla="*/ 714 h 102354"/>
                <a:gd name="connsiteX26" fmla="*/ 56526 w 96548"/>
                <a:gd name="connsiteY26" fmla="*/ 768 h 102354"/>
                <a:gd name="connsiteX27" fmla="*/ 56824 w 96548"/>
                <a:gd name="connsiteY27" fmla="*/ 822 h 102354"/>
                <a:gd name="connsiteX28" fmla="*/ 57123 w 96548"/>
                <a:gd name="connsiteY28" fmla="*/ 881 h 102354"/>
                <a:gd name="connsiteX29" fmla="*/ 57423 w 96548"/>
                <a:gd name="connsiteY29" fmla="*/ 939 h 102354"/>
                <a:gd name="connsiteX30" fmla="*/ 57718 w 96548"/>
                <a:gd name="connsiteY30" fmla="*/ 1001 h 102354"/>
                <a:gd name="connsiteX31" fmla="*/ 58012 w 96548"/>
                <a:gd name="connsiteY31" fmla="*/ 1064 h 102354"/>
                <a:gd name="connsiteX32" fmla="*/ 58307 w 96548"/>
                <a:gd name="connsiteY32" fmla="*/ 1130 h 102354"/>
                <a:gd name="connsiteX33" fmla="*/ 58603 w 96548"/>
                <a:gd name="connsiteY33" fmla="*/ 1196 h 102354"/>
                <a:gd name="connsiteX34" fmla="*/ 58893 w 96548"/>
                <a:gd name="connsiteY34" fmla="*/ 1267 h 102354"/>
                <a:gd name="connsiteX35" fmla="*/ 59184 w 96548"/>
                <a:gd name="connsiteY35" fmla="*/ 1338 h 102354"/>
                <a:gd name="connsiteX36" fmla="*/ 59479 w 96548"/>
                <a:gd name="connsiteY36" fmla="*/ 1412 h 102354"/>
                <a:gd name="connsiteX37" fmla="*/ 59770 w 96548"/>
                <a:gd name="connsiteY37" fmla="*/ 1487 h 102354"/>
                <a:gd name="connsiteX38" fmla="*/ 60060 w 96548"/>
                <a:gd name="connsiteY38" fmla="*/ 1562 h 102354"/>
                <a:gd name="connsiteX39" fmla="*/ 60351 w 96548"/>
                <a:gd name="connsiteY39" fmla="*/ 1641 h 102354"/>
                <a:gd name="connsiteX40" fmla="*/ 60642 w 96548"/>
                <a:gd name="connsiteY40" fmla="*/ 1720 h 102354"/>
                <a:gd name="connsiteX41" fmla="*/ 60933 w 96548"/>
                <a:gd name="connsiteY41" fmla="*/ 1803 h 102354"/>
                <a:gd name="connsiteX42" fmla="*/ 61220 w 96548"/>
                <a:gd name="connsiteY42" fmla="*/ 1886 h 102354"/>
                <a:gd name="connsiteX43" fmla="*/ 61506 w 96548"/>
                <a:gd name="connsiteY43" fmla="*/ 1973 h 102354"/>
                <a:gd name="connsiteX44" fmla="*/ 61793 w 96548"/>
                <a:gd name="connsiteY44" fmla="*/ 2060 h 102354"/>
                <a:gd name="connsiteX45" fmla="*/ 62079 w 96548"/>
                <a:gd name="connsiteY45" fmla="*/ 2148 h 102354"/>
                <a:gd name="connsiteX46" fmla="*/ 62366 w 96548"/>
                <a:gd name="connsiteY46" fmla="*/ 2239 h 102354"/>
                <a:gd name="connsiteX47" fmla="*/ 62648 w 96548"/>
                <a:gd name="connsiteY47" fmla="*/ 2330 h 102354"/>
                <a:gd name="connsiteX48" fmla="*/ 62935 w 96548"/>
                <a:gd name="connsiteY48" fmla="*/ 2426 h 102354"/>
                <a:gd name="connsiteX49" fmla="*/ 63217 w 96548"/>
                <a:gd name="connsiteY49" fmla="*/ 2521 h 102354"/>
                <a:gd name="connsiteX50" fmla="*/ 63500 w 96548"/>
                <a:gd name="connsiteY50" fmla="*/ 2621 h 102354"/>
                <a:gd name="connsiteX51" fmla="*/ 63782 w 96548"/>
                <a:gd name="connsiteY51" fmla="*/ 2721 h 102354"/>
                <a:gd name="connsiteX52" fmla="*/ 64061 w 96548"/>
                <a:gd name="connsiteY52" fmla="*/ 2821 h 102354"/>
                <a:gd name="connsiteX53" fmla="*/ 64339 w 96548"/>
                <a:gd name="connsiteY53" fmla="*/ 2924 h 102354"/>
                <a:gd name="connsiteX54" fmla="*/ 64617 w 96548"/>
                <a:gd name="connsiteY54" fmla="*/ 3028 h 102354"/>
                <a:gd name="connsiteX55" fmla="*/ 64896 w 96548"/>
                <a:gd name="connsiteY55" fmla="*/ 3136 h 102354"/>
                <a:gd name="connsiteX56" fmla="*/ 65174 w 96548"/>
                <a:gd name="connsiteY56" fmla="*/ 3244 h 102354"/>
                <a:gd name="connsiteX57" fmla="*/ 65448 w 96548"/>
                <a:gd name="connsiteY57" fmla="*/ 3356 h 102354"/>
                <a:gd name="connsiteX58" fmla="*/ 65726 w 96548"/>
                <a:gd name="connsiteY58" fmla="*/ 3469 h 102354"/>
                <a:gd name="connsiteX59" fmla="*/ 66001 w 96548"/>
                <a:gd name="connsiteY59" fmla="*/ 3585 h 102354"/>
                <a:gd name="connsiteX60" fmla="*/ 66274 w 96548"/>
                <a:gd name="connsiteY60" fmla="*/ 3701 h 102354"/>
                <a:gd name="connsiteX61" fmla="*/ 66549 w 96548"/>
                <a:gd name="connsiteY61" fmla="*/ 3817 h 102354"/>
                <a:gd name="connsiteX62" fmla="*/ 66823 w 96548"/>
                <a:gd name="connsiteY62" fmla="*/ 3938 h 102354"/>
                <a:gd name="connsiteX63" fmla="*/ 67093 w 96548"/>
                <a:gd name="connsiteY63" fmla="*/ 4058 h 102354"/>
                <a:gd name="connsiteX64" fmla="*/ 67363 w 96548"/>
                <a:gd name="connsiteY64" fmla="*/ 4183 h 102354"/>
                <a:gd name="connsiteX65" fmla="*/ 67633 w 96548"/>
                <a:gd name="connsiteY65" fmla="*/ 4307 h 102354"/>
                <a:gd name="connsiteX66" fmla="*/ 67903 w 96548"/>
                <a:gd name="connsiteY66" fmla="*/ 4432 h 102354"/>
                <a:gd name="connsiteX67" fmla="*/ 68173 w 96548"/>
                <a:gd name="connsiteY67" fmla="*/ 4561 h 102354"/>
                <a:gd name="connsiteX68" fmla="*/ 68439 w 96548"/>
                <a:gd name="connsiteY68" fmla="*/ 4690 h 102354"/>
                <a:gd name="connsiteX69" fmla="*/ 68705 w 96548"/>
                <a:gd name="connsiteY69" fmla="*/ 4823 h 102354"/>
                <a:gd name="connsiteX70" fmla="*/ 68970 w 96548"/>
                <a:gd name="connsiteY70" fmla="*/ 4956 h 102354"/>
                <a:gd name="connsiteX71" fmla="*/ 69236 w 96548"/>
                <a:gd name="connsiteY71" fmla="*/ 5089 h 102354"/>
                <a:gd name="connsiteX72" fmla="*/ 69502 w 96548"/>
                <a:gd name="connsiteY72" fmla="*/ 5226 h 102354"/>
                <a:gd name="connsiteX73" fmla="*/ 69764 w 96548"/>
                <a:gd name="connsiteY73" fmla="*/ 5363 h 102354"/>
                <a:gd name="connsiteX74" fmla="*/ 70026 w 96548"/>
                <a:gd name="connsiteY74" fmla="*/ 5504 h 102354"/>
                <a:gd name="connsiteX75" fmla="*/ 70287 w 96548"/>
                <a:gd name="connsiteY75" fmla="*/ 5645 h 102354"/>
                <a:gd name="connsiteX76" fmla="*/ 70549 w 96548"/>
                <a:gd name="connsiteY76" fmla="*/ 5786 h 102354"/>
                <a:gd name="connsiteX77" fmla="*/ 70811 w 96548"/>
                <a:gd name="connsiteY77" fmla="*/ 5932 h 102354"/>
                <a:gd name="connsiteX78" fmla="*/ 71068 w 96548"/>
                <a:gd name="connsiteY78" fmla="*/ 6077 h 102354"/>
                <a:gd name="connsiteX79" fmla="*/ 71326 w 96548"/>
                <a:gd name="connsiteY79" fmla="*/ 6227 h 102354"/>
                <a:gd name="connsiteX80" fmla="*/ 71579 w 96548"/>
                <a:gd name="connsiteY80" fmla="*/ 6376 h 102354"/>
                <a:gd name="connsiteX81" fmla="*/ 71836 w 96548"/>
                <a:gd name="connsiteY81" fmla="*/ 6526 h 102354"/>
                <a:gd name="connsiteX82" fmla="*/ 72090 w 96548"/>
                <a:gd name="connsiteY82" fmla="*/ 6680 h 102354"/>
                <a:gd name="connsiteX83" fmla="*/ 72343 w 96548"/>
                <a:gd name="connsiteY83" fmla="*/ 6833 h 102354"/>
                <a:gd name="connsiteX84" fmla="*/ 72597 w 96548"/>
                <a:gd name="connsiteY84" fmla="*/ 6987 h 102354"/>
                <a:gd name="connsiteX85" fmla="*/ 72846 w 96548"/>
                <a:gd name="connsiteY85" fmla="*/ 7145 h 102354"/>
                <a:gd name="connsiteX86" fmla="*/ 73095 w 96548"/>
                <a:gd name="connsiteY86" fmla="*/ 7302 h 102354"/>
                <a:gd name="connsiteX87" fmla="*/ 73344 w 96548"/>
                <a:gd name="connsiteY87" fmla="*/ 7464 h 102354"/>
                <a:gd name="connsiteX88" fmla="*/ 73594 w 96548"/>
                <a:gd name="connsiteY88" fmla="*/ 7626 h 102354"/>
                <a:gd name="connsiteX89" fmla="*/ 73839 w 96548"/>
                <a:gd name="connsiteY89" fmla="*/ 7788 h 102354"/>
                <a:gd name="connsiteX90" fmla="*/ 74084 w 96548"/>
                <a:gd name="connsiteY90" fmla="*/ 7955 h 102354"/>
                <a:gd name="connsiteX91" fmla="*/ 74329 w 96548"/>
                <a:gd name="connsiteY91" fmla="*/ 8121 h 102354"/>
                <a:gd name="connsiteX92" fmla="*/ 74574 w 96548"/>
                <a:gd name="connsiteY92" fmla="*/ 8287 h 102354"/>
                <a:gd name="connsiteX93" fmla="*/ 74815 w 96548"/>
                <a:gd name="connsiteY93" fmla="*/ 8457 h 102354"/>
                <a:gd name="connsiteX94" fmla="*/ 75056 w 96548"/>
                <a:gd name="connsiteY94" fmla="*/ 8628 h 102354"/>
                <a:gd name="connsiteX95" fmla="*/ 75297 w 96548"/>
                <a:gd name="connsiteY95" fmla="*/ 8798 h 102354"/>
                <a:gd name="connsiteX96" fmla="*/ 75537 w 96548"/>
                <a:gd name="connsiteY96" fmla="*/ 8972 h 102354"/>
                <a:gd name="connsiteX97" fmla="*/ 75779 w 96548"/>
                <a:gd name="connsiteY97" fmla="*/ 9147 h 102354"/>
                <a:gd name="connsiteX98" fmla="*/ 76020 w 96548"/>
                <a:gd name="connsiteY98" fmla="*/ 9325 h 102354"/>
                <a:gd name="connsiteX99" fmla="*/ 76256 w 96548"/>
                <a:gd name="connsiteY99" fmla="*/ 9504 h 102354"/>
                <a:gd name="connsiteX100" fmla="*/ 76493 w 96548"/>
                <a:gd name="connsiteY100" fmla="*/ 9683 h 102354"/>
                <a:gd name="connsiteX101" fmla="*/ 76730 w 96548"/>
                <a:gd name="connsiteY101" fmla="*/ 9865 h 102354"/>
                <a:gd name="connsiteX102" fmla="*/ 76962 w 96548"/>
                <a:gd name="connsiteY102" fmla="*/ 10048 h 102354"/>
                <a:gd name="connsiteX103" fmla="*/ 77195 w 96548"/>
                <a:gd name="connsiteY103" fmla="*/ 10231 h 102354"/>
                <a:gd name="connsiteX104" fmla="*/ 77428 w 96548"/>
                <a:gd name="connsiteY104" fmla="*/ 10414 h 102354"/>
                <a:gd name="connsiteX105" fmla="*/ 77660 w 96548"/>
                <a:gd name="connsiteY105" fmla="*/ 10601 h 102354"/>
                <a:gd name="connsiteX106" fmla="*/ 77889 w 96548"/>
                <a:gd name="connsiteY106" fmla="*/ 10792 h 102354"/>
                <a:gd name="connsiteX107" fmla="*/ 78117 w 96548"/>
                <a:gd name="connsiteY107" fmla="*/ 10983 h 102354"/>
                <a:gd name="connsiteX108" fmla="*/ 78346 w 96548"/>
                <a:gd name="connsiteY108" fmla="*/ 11174 h 102354"/>
                <a:gd name="connsiteX109" fmla="*/ 78570 w 96548"/>
                <a:gd name="connsiteY109" fmla="*/ 11365 h 102354"/>
                <a:gd name="connsiteX110" fmla="*/ 78794 w 96548"/>
                <a:gd name="connsiteY110" fmla="*/ 11560 h 102354"/>
                <a:gd name="connsiteX111" fmla="*/ 79018 w 96548"/>
                <a:gd name="connsiteY111" fmla="*/ 11755 h 102354"/>
                <a:gd name="connsiteX112" fmla="*/ 79243 w 96548"/>
                <a:gd name="connsiteY112" fmla="*/ 11951 h 102354"/>
                <a:gd name="connsiteX113" fmla="*/ 79463 w 96548"/>
                <a:gd name="connsiteY113" fmla="*/ 12146 h 102354"/>
                <a:gd name="connsiteX114" fmla="*/ 79683 w 96548"/>
                <a:gd name="connsiteY114" fmla="*/ 12345 h 102354"/>
                <a:gd name="connsiteX115" fmla="*/ 79903 w 96548"/>
                <a:gd name="connsiteY115" fmla="*/ 12545 h 102354"/>
                <a:gd name="connsiteX116" fmla="*/ 80123 w 96548"/>
                <a:gd name="connsiteY116" fmla="*/ 12744 h 102354"/>
                <a:gd name="connsiteX117" fmla="*/ 80339 w 96548"/>
                <a:gd name="connsiteY117" fmla="*/ 12948 h 102354"/>
                <a:gd name="connsiteX118" fmla="*/ 80555 w 96548"/>
                <a:gd name="connsiteY118" fmla="*/ 13151 h 102354"/>
                <a:gd name="connsiteX119" fmla="*/ 80767 w 96548"/>
                <a:gd name="connsiteY119" fmla="*/ 13355 h 102354"/>
                <a:gd name="connsiteX120" fmla="*/ 80983 w 96548"/>
                <a:gd name="connsiteY120" fmla="*/ 13562 h 102354"/>
                <a:gd name="connsiteX121" fmla="*/ 81195 w 96548"/>
                <a:gd name="connsiteY121" fmla="*/ 13770 h 102354"/>
                <a:gd name="connsiteX122" fmla="*/ 81407 w 96548"/>
                <a:gd name="connsiteY122" fmla="*/ 13978 h 102354"/>
                <a:gd name="connsiteX123" fmla="*/ 81615 w 96548"/>
                <a:gd name="connsiteY123" fmla="*/ 14190 h 102354"/>
                <a:gd name="connsiteX124" fmla="*/ 81827 w 96548"/>
                <a:gd name="connsiteY124" fmla="*/ 14402 h 102354"/>
                <a:gd name="connsiteX125" fmla="*/ 82034 w 96548"/>
                <a:gd name="connsiteY125" fmla="*/ 14613 h 102354"/>
                <a:gd name="connsiteX126" fmla="*/ 82242 w 96548"/>
                <a:gd name="connsiteY126" fmla="*/ 14829 h 102354"/>
                <a:gd name="connsiteX127" fmla="*/ 82450 w 96548"/>
                <a:gd name="connsiteY127" fmla="*/ 15045 h 102354"/>
                <a:gd name="connsiteX128" fmla="*/ 82653 w 96548"/>
                <a:gd name="connsiteY128" fmla="*/ 15261 h 102354"/>
                <a:gd name="connsiteX129" fmla="*/ 82857 w 96548"/>
                <a:gd name="connsiteY129" fmla="*/ 15481 h 102354"/>
                <a:gd name="connsiteX130" fmla="*/ 83060 w 96548"/>
                <a:gd name="connsiteY130" fmla="*/ 15702 h 102354"/>
                <a:gd name="connsiteX131" fmla="*/ 83259 w 96548"/>
                <a:gd name="connsiteY131" fmla="*/ 15922 h 102354"/>
                <a:gd name="connsiteX132" fmla="*/ 83459 w 96548"/>
                <a:gd name="connsiteY132" fmla="*/ 16146 h 102354"/>
                <a:gd name="connsiteX133" fmla="*/ 83659 w 96548"/>
                <a:gd name="connsiteY133" fmla="*/ 16370 h 102354"/>
                <a:gd name="connsiteX134" fmla="*/ 83854 w 96548"/>
                <a:gd name="connsiteY134" fmla="*/ 16595 h 102354"/>
                <a:gd name="connsiteX135" fmla="*/ 84049 w 96548"/>
                <a:gd name="connsiteY135" fmla="*/ 16823 h 102354"/>
                <a:gd name="connsiteX136" fmla="*/ 84244 w 96548"/>
                <a:gd name="connsiteY136" fmla="*/ 17052 h 102354"/>
                <a:gd name="connsiteX137" fmla="*/ 84435 w 96548"/>
                <a:gd name="connsiteY137" fmla="*/ 17280 h 102354"/>
                <a:gd name="connsiteX138" fmla="*/ 84627 w 96548"/>
                <a:gd name="connsiteY138" fmla="*/ 17509 h 102354"/>
                <a:gd name="connsiteX139" fmla="*/ 84817 w 96548"/>
                <a:gd name="connsiteY139" fmla="*/ 17741 h 102354"/>
                <a:gd name="connsiteX140" fmla="*/ 85008 w 96548"/>
                <a:gd name="connsiteY140" fmla="*/ 17974 h 102354"/>
                <a:gd name="connsiteX141" fmla="*/ 85195 w 96548"/>
                <a:gd name="connsiteY141" fmla="*/ 18206 h 102354"/>
                <a:gd name="connsiteX142" fmla="*/ 85382 w 96548"/>
                <a:gd name="connsiteY142" fmla="*/ 18443 h 102354"/>
                <a:gd name="connsiteX143" fmla="*/ 85569 w 96548"/>
                <a:gd name="connsiteY143" fmla="*/ 18680 h 102354"/>
                <a:gd name="connsiteX144" fmla="*/ 85752 w 96548"/>
                <a:gd name="connsiteY144" fmla="*/ 18917 h 102354"/>
                <a:gd name="connsiteX145" fmla="*/ 85935 w 96548"/>
                <a:gd name="connsiteY145" fmla="*/ 19153 h 102354"/>
                <a:gd name="connsiteX146" fmla="*/ 86113 w 96548"/>
                <a:gd name="connsiteY146" fmla="*/ 19394 h 102354"/>
                <a:gd name="connsiteX147" fmla="*/ 86292 w 96548"/>
                <a:gd name="connsiteY147" fmla="*/ 19635 h 102354"/>
                <a:gd name="connsiteX148" fmla="*/ 86471 w 96548"/>
                <a:gd name="connsiteY148" fmla="*/ 19876 h 102354"/>
                <a:gd name="connsiteX149" fmla="*/ 86649 w 96548"/>
                <a:gd name="connsiteY149" fmla="*/ 20121 h 102354"/>
                <a:gd name="connsiteX150" fmla="*/ 86824 w 96548"/>
                <a:gd name="connsiteY150" fmla="*/ 20366 h 102354"/>
                <a:gd name="connsiteX151" fmla="*/ 86998 w 96548"/>
                <a:gd name="connsiteY151" fmla="*/ 20612 h 102354"/>
                <a:gd name="connsiteX152" fmla="*/ 87172 w 96548"/>
                <a:gd name="connsiteY152" fmla="*/ 20861 h 102354"/>
                <a:gd name="connsiteX153" fmla="*/ 87343 w 96548"/>
                <a:gd name="connsiteY153" fmla="*/ 21110 h 102354"/>
                <a:gd name="connsiteX154" fmla="*/ 87513 w 96548"/>
                <a:gd name="connsiteY154" fmla="*/ 21359 h 102354"/>
                <a:gd name="connsiteX155" fmla="*/ 87684 w 96548"/>
                <a:gd name="connsiteY155" fmla="*/ 21608 h 102354"/>
                <a:gd name="connsiteX156" fmla="*/ 87850 w 96548"/>
                <a:gd name="connsiteY156" fmla="*/ 21862 h 102354"/>
                <a:gd name="connsiteX157" fmla="*/ 88016 w 96548"/>
                <a:gd name="connsiteY157" fmla="*/ 22115 h 102354"/>
                <a:gd name="connsiteX158" fmla="*/ 88178 w 96548"/>
                <a:gd name="connsiteY158" fmla="*/ 22369 h 102354"/>
                <a:gd name="connsiteX159" fmla="*/ 88340 w 96548"/>
                <a:gd name="connsiteY159" fmla="*/ 22626 h 102354"/>
                <a:gd name="connsiteX160" fmla="*/ 88502 w 96548"/>
                <a:gd name="connsiteY160" fmla="*/ 22884 h 102354"/>
                <a:gd name="connsiteX161" fmla="*/ 88660 w 96548"/>
                <a:gd name="connsiteY161" fmla="*/ 23141 h 102354"/>
                <a:gd name="connsiteX162" fmla="*/ 88817 w 96548"/>
                <a:gd name="connsiteY162" fmla="*/ 23399 h 102354"/>
                <a:gd name="connsiteX163" fmla="*/ 88976 w 96548"/>
                <a:gd name="connsiteY163" fmla="*/ 23656 h 102354"/>
                <a:gd name="connsiteX164" fmla="*/ 89129 w 96548"/>
                <a:gd name="connsiteY164" fmla="*/ 23914 h 102354"/>
                <a:gd name="connsiteX165" fmla="*/ 89283 w 96548"/>
                <a:gd name="connsiteY165" fmla="*/ 24175 h 102354"/>
                <a:gd name="connsiteX166" fmla="*/ 89436 w 96548"/>
                <a:gd name="connsiteY166" fmla="*/ 24437 h 102354"/>
                <a:gd name="connsiteX167" fmla="*/ 89586 w 96548"/>
                <a:gd name="connsiteY167" fmla="*/ 24699 h 102354"/>
                <a:gd name="connsiteX168" fmla="*/ 89736 w 96548"/>
                <a:gd name="connsiteY168" fmla="*/ 24965 h 102354"/>
                <a:gd name="connsiteX169" fmla="*/ 89885 w 96548"/>
                <a:gd name="connsiteY169" fmla="*/ 25231 h 102354"/>
                <a:gd name="connsiteX170" fmla="*/ 90035 w 96548"/>
                <a:gd name="connsiteY170" fmla="*/ 25496 h 102354"/>
                <a:gd name="connsiteX171" fmla="*/ 90180 w 96548"/>
                <a:gd name="connsiteY171" fmla="*/ 25766 h 102354"/>
                <a:gd name="connsiteX172" fmla="*/ 90325 w 96548"/>
                <a:gd name="connsiteY172" fmla="*/ 26032 h 102354"/>
                <a:gd name="connsiteX173" fmla="*/ 90471 w 96548"/>
                <a:gd name="connsiteY173" fmla="*/ 26302 h 102354"/>
                <a:gd name="connsiteX174" fmla="*/ 90612 w 96548"/>
                <a:gd name="connsiteY174" fmla="*/ 26572 h 102354"/>
                <a:gd name="connsiteX175" fmla="*/ 90749 w 96548"/>
                <a:gd name="connsiteY175" fmla="*/ 26842 h 102354"/>
                <a:gd name="connsiteX176" fmla="*/ 90886 w 96548"/>
                <a:gd name="connsiteY176" fmla="*/ 27116 h 102354"/>
                <a:gd name="connsiteX177" fmla="*/ 91023 w 96548"/>
                <a:gd name="connsiteY177" fmla="*/ 27390 h 102354"/>
                <a:gd name="connsiteX178" fmla="*/ 91156 w 96548"/>
                <a:gd name="connsiteY178" fmla="*/ 27665 h 102354"/>
                <a:gd name="connsiteX179" fmla="*/ 91289 w 96548"/>
                <a:gd name="connsiteY179" fmla="*/ 27939 h 102354"/>
                <a:gd name="connsiteX180" fmla="*/ 91422 w 96548"/>
                <a:gd name="connsiteY180" fmla="*/ 28213 h 102354"/>
                <a:gd name="connsiteX181" fmla="*/ 91551 w 96548"/>
                <a:gd name="connsiteY181" fmla="*/ 28491 h 102354"/>
                <a:gd name="connsiteX182" fmla="*/ 91680 w 96548"/>
                <a:gd name="connsiteY182" fmla="*/ 28770 h 102354"/>
                <a:gd name="connsiteX183" fmla="*/ 91809 w 96548"/>
                <a:gd name="connsiteY183" fmla="*/ 29048 h 102354"/>
                <a:gd name="connsiteX184" fmla="*/ 91933 w 96548"/>
                <a:gd name="connsiteY184" fmla="*/ 29330 h 102354"/>
                <a:gd name="connsiteX185" fmla="*/ 92057 w 96548"/>
                <a:gd name="connsiteY185" fmla="*/ 29613 h 102354"/>
                <a:gd name="connsiteX186" fmla="*/ 92182 w 96548"/>
                <a:gd name="connsiteY186" fmla="*/ 29895 h 102354"/>
                <a:gd name="connsiteX187" fmla="*/ 92302 w 96548"/>
                <a:gd name="connsiteY187" fmla="*/ 30178 h 102354"/>
                <a:gd name="connsiteX188" fmla="*/ 92423 w 96548"/>
                <a:gd name="connsiteY188" fmla="*/ 30460 h 102354"/>
                <a:gd name="connsiteX189" fmla="*/ 92539 w 96548"/>
                <a:gd name="connsiteY189" fmla="*/ 30747 h 102354"/>
                <a:gd name="connsiteX190" fmla="*/ 92656 w 96548"/>
                <a:gd name="connsiteY190" fmla="*/ 31033 h 102354"/>
                <a:gd name="connsiteX191" fmla="*/ 92772 w 96548"/>
                <a:gd name="connsiteY191" fmla="*/ 31320 h 102354"/>
                <a:gd name="connsiteX192" fmla="*/ 92884 w 96548"/>
                <a:gd name="connsiteY192" fmla="*/ 31607 h 102354"/>
                <a:gd name="connsiteX193" fmla="*/ 92996 w 96548"/>
                <a:gd name="connsiteY193" fmla="*/ 31893 h 102354"/>
                <a:gd name="connsiteX194" fmla="*/ 93109 w 96548"/>
                <a:gd name="connsiteY194" fmla="*/ 32184 h 102354"/>
                <a:gd name="connsiteX195" fmla="*/ 93217 w 96548"/>
                <a:gd name="connsiteY195" fmla="*/ 32471 h 102354"/>
                <a:gd name="connsiteX196" fmla="*/ 93325 w 96548"/>
                <a:gd name="connsiteY196" fmla="*/ 32761 h 102354"/>
                <a:gd name="connsiteX197" fmla="*/ 93428 w 96548"/>
                <a:gd name="connsiteY197" fmla="*/ 33052 h 102354"/>
                <a:gd name="connsiteX198" fmla="*/ 93532 w 96548"/>
                <a:gd name="connsiteY198" fmla="*/ 33343 h 102354"/>
                <a:gd name="connsiteX199" fmla="*/ 93636 w 96548"/>
                <a:gd name="connsiteY199" fmla="*/ 33638 h 102354"/>
                <a:gd name="connsiteX200" fmla="*/ 93736 w 96548"/>
                <a:gd name="connsiteY200" fmla="*/ 33933 h 102354"/>
                <a:gd name="connsiteX201" fmla="*/ 93835 w 96548"/>
                <a:gd name="connsiteY201" fmla="*/ 34228 h 102354"/>
                <a:gd name="connsiteX202" fmla="*/ 93931 w 96548"/>
                <a:gd name="connsiteY202" fmla="*/ 34523 h 102354"/>
                <a:gd name="connsiteX203" fmla="*/ 94026 w 96548"/>
                <a:gd name="connsiteY203" fmla="*/ 34818 h 102354"/>
                <a:gd name="connsiteX204" fmla="*/ 94122 w 96548"/>
                <a:gd name="connsiteY204" fmla="*/ 35117 h 102354"/>
                <a:gd name="connsiteX205" fmla="*/ 94214 w 96548"/>
                <a:gd name="connsiteY205" fmla="*/ 35416 h 102354"/>
                <a:gd name="connsiteX206" fmla="*/ 94305 w 96548"/>
                <a:gd name="connsiteY206" fmla="*/ 35715 h 102354"/>
                <a:gd name="connsiteX207" fmla="*/ 94392 w 96548"/>
                <a:gd name="connsiteY207" fmla="*/ 36014 h 102354"/>
                <a:gd name="connsiteX208" fmla="*/ 94479 w 96548"/>
                <a:gd name="connsiteY208" fmla="*/ 36313 h 102354"/>
                <a:gd name="connsiteX209" fmla="*/ 94566 w 96548"/>
                <a:gd name="connsiteY209" fmla="*/ 36612 h 102354"/>
                <a:gd name="connsiteX210" fmla="*/ 94650 w 96548"/>
                <a:gd name="connsiteY210" fmla="*/ 36915 h 102354"/>
                <a:gd name="connsiteX211" fmla="*/ 94733 w 96548"/>
                <a:gd name="connsiteY211" fmla="*/ 37219 h 102354"/>
                <a:gd name="connsiteX212" fmla="*/ 94811 w 96548"/>
                <a:gd name="connsiteY212" fmla="*/ 37522 h 102354"/>
                <a:gd name="connsiteX213" fmla="*/ 94890 w 96548"/>
                <a:gd name="connsiteY213" fmla="*/ 37825 h 102354"/>
                <a:gd name="connsiteX214" fmla="*/ 94970 w 96548"/>
                <a:gd name="connsiteY214" fmla="*/ 38128 h 102354"/>
                <a:gd name="connsiteX215" fmla="*/ 95044 w 96548"/>
                <a:gd name="connsiteY215" fmla="*/ 38431 h 102354"/>
                <a:gd name="connsiteX216" fmla="*/ 95115 w 96548"/>
                <a:gd name="connsiteY216" fmla="*/ 38739 h 102354"/>
                <a:gd name="connsiteX217" fmla="*/ 95186 w 96548"/>
                <a:gd name="connsiteY217" fmla="*/ 39046 h 102354"/>
                <a:gd name="connsiteX218" fmla="*/ 95256 w 96548"/>
                <a:gd name="connsiteY218" fmla="*/ 39354 h 102354"/>
                <a:gd name="connsiteX219" fmla="*/ 95322 w 96548"/>
                <a:gd name="connsiteY219" fmla="*/ 39661 h 102354"/>
                <a:gd name="connsiteX220" fmla="*/ 95389 w 96548"/>
                <a:gd name="connsiteY220" fmla="*/ 39972 h 102354"/>
                <a:gd name="connsiteX221" fmla="*/ 95455 w 96548"/>
                <a:gd name="connsiteY221" fmla="*/ 40280 h 102354"/>
                <a:gd name="connsiteX222" fmla="*/ 95518 w 96548"/>
                <a:gd name="connsiteY222" fmla="*/ 40592 h 102354"/>
                <a:gd name="connsiteX223" fmla="*/ 95580 w 96548"/>
                <a:gd name="connsiteY223" fmla="*/ 40903 h 102354"/>
                <a:gd name="connsiteX224" fmla="*/ 95638 w 96548"/>
                <a:gd name="connsiteY224" fmla="*/ 41214 h 102354"/>
                <a:gd name="connsiteX225" fmla="*/ 95696 w 96548"/>
                <a:gd name="connsiteY225" fmla="*/ 41526 h 102354"/>
                <a:gd name="connsiteX226" fmla="*/ 95750 w 96548"/>
                <a:gd name="connsiteY226" fmla="*/ 41838 h 102354"/>
                <a:gd name="connsiteX227" fmla="*/ 95804 w 96548"/>
                <a:gd name="connsiteY227" fmla="*/ 42153 h 102354"/>
                <a:gd name="connsiteX228" fmla="*/ 95854 w 96548"/>
                <a:gd name="connsiteY228" fmla="*/ 42469 h 102354"/>
                <a:gd name="connsiteX229" fmla="*/ 95904 w 96548"/>
                <a:gd name="connsiteY229" fmla="*/ 42785 h 102354"/>
                <a:gd name="connsiteX230" fmla="*/ 95954 w 96548"/>
                <a:gd name="connsiteY230" fmla="*/ 43100 h 102354"/>
                <a:gd name="connsiteX231" fmla="*/ 95999 w 96548"/>
                <a:gd name="connsiteY231" fmla="*/ 43416 h 102354"/>
                <a:gd name="connsiteX232" fmla="*/ 96045 w 96548"/>
                <a:gd name="connsiteY232" fmla="*/ 43732 h 102354"/>
                <a:gd name="connsiteX233" fmla="*/ 96087 w 96548"/>
                <a:gd name="connsiteY233" fmla="*/ 44052 h 102354"/>
                <a:gd name="connsiteX234" fmla="*/ 96128 w 96548"/>
                <a:gd name="connsiteY234" fmla="*/ 44371 h 102354"/>
                <a:gd name="connsiteX235" fmla="*/ 96166 w 96548"/>
                <a:gd name="connsiteY235" fmla="*/ 44691 h 102354"/>
                <a:gd name="connsiteX236" fmla="*/ 96203 w 96548"/>
                <a:gd name="connsiteY236" fmla="*/ 45011 h 102354"/>
                <a:gd name="connsiteX237" fmla="*/ 96240 w 96548"/>
                <a:gd name="connsiteY237" fmla="*/ 45331 h 102354"/>
                <a:gd name="connsiteX238" fmla="*/ 96274 w 96548"/>
                <a:gd name="connsiteY238" fmla="*/ 45651 h 102354"/>
                <a:gd name="connsiteX239" fmla="*/ 96307 w 96548"/>
                <a:gd name="connsiteY239" fmla="*/ 45971 h 102354"/>
                <a:gd name="connsiteX240" fmla="*/ 96336 w 96548"/>
                <a:gd name="connsiteY240" fmla="*/ 46295 h 102354"/>
                <a:gd name="connsiteX241" fmla="*/ 96365 w 96548"/>
                <a:gd name="connsiteY241" fmla="*/ 46615 h 102354"/>
                <a:gd name="connsiteX242" fmla="*/ 96390 w 96548"/>
                <a:gd name="connsiteY242" fmla="*/ 46938 h 102354"/>
                <a:gd name="connsiteX243" fmla="*/ 96415 w 96548"/>
                <a:gd name="connsiteY243" fmla="*/ 47262 h 102354"/>
                <a:gd name="connsiteX244" fmla="*/ 96435 w 96548"/>
                <a:gd name="connsiteY244" fmla="*/ 47586 h 102354"/>
                <a:gd name="connsiteX245" fmla="*/ 96456 w 96548"/>
                <a:gd name="connsiteY245" fmla="*/ 47910 h 102354"/>
                <a:gd name="connsiteX246" fmla="*/ 96477 w 96548"/>
                <a:gd name="connsiteY246" fmla="*/ 48234 h 102354"/>
                <a:gd name="connsiteX247" fmla="*/ 96494 w 96548"/>
                <a:gd name="connsiteY247" fmla="*/ 48558 h 102354"/>
                <a:gd name="connsiteX248" fmla="*/ 96506 w 96548"/>
                <a:gd name="connsiteY248" fmla="*/ 48887 h 102354"/>
                <a:gd name="connsiteX249" fmla="*/ 96519 w 96548"/>
                <a:gd name="connsiteY249" fmla="*/ 49215 h 102354"/>
                <a:gd name="connsiteX250" fmla="*/ 96531 w 96548"/>
                <a:gd name="connsiteY250" fmla="*/ 49543 h 102354"/>
                <a:gd name="connsiteX251" fmla="*/ 96539 w 96548"/>
                <a:gd name="connsiteY251" fmla="*/ 49871 h 102354"/>
                <a:gd name="connsiteX252" fmla="*/ 96543 w 96548"/>
                <a:gd name="connsiteY252" fmla="*/ 50199 h 102354"/>
                <a:gd name="connsiteX253" fmla="*/ 96548 w 96548"/>
                <a:gd name="connsiteY253" fmla="*/ 50527 h 102354"/>
                <a:gd name="connsiteX254" fmla="*/ 96548 w 96548"/>
                <a:gd name="connsiteY254" fmla="*/ 50856 h 102354"/>
                <a:gd name="connsiteX255" fmla="*/ 96548 w 96548"/>
                <a:gd name="connsiteY255" fmla="*/ 51184 h 102354"/>
                <a:gd name="connsiteX256" fmla="*/ 96548 w 96548"/>
                <a:gd name="connsiteY256" fmla="*/ 51516 h 102354"/>
                <a:gd name="connsiteX257" fmla="*/ 96548 w 96548"/>
                <a:gd name="connsiteY257" fmla="*/ 51844 h 102354"/>
                <a:gd name="connsiteX258" fmla="*/ 96543 w 96548"/>
                <a:gd name="connsiteY258" fmla="*/ 52172 h 102354"/>
                <a:gd name="connsiteX259" fmla="*/ 96539 w 96548"/>
                <a:gd name="connsiteY259" fmla="*/ 52501 h 102354"/>
                <a:gd name="connsiteX260" fmla="*/ 96531 w 96548"/>
                <a:gd name="connsiteY260" fmla="*/ 52829 h 102354"/>
                <a:gd name="connsiteX261" fmla="*/ 96519 w 96548"/>
                <a:gd name="connsiteY261" fmla="*/ 53157 h 102354"/>
                <a:gd name="connsiteX262" fmla="*/ 96506 w 96548"/>
                <a:gd name="connsiteY262" fmla="*/ 53485 h 102354"/>
                <a:gd name="connsiteX263" fmla="*/ 96494 w 96548"/>
                <a:gd name="connsiteY263" fmla="*/ 53809 h 102354"/>
                <a:gd name="connsiteX264" fmla="*/ 96477 w 96548"/>
                <a:gd name="connsiteY264" fmla="*/ 54137 h 102354"/>
                <a:gd name="connsiteX265" fmla="*/ 96456 w 96548"/>
                <a:gd name="connsiteY265" fmla="*/ 54461 h 102354"/>
                <a:gd name="connsiteX266" fmla="*/ 96435 w 96548"/>
                <a:gd name="connsiteY266" fmla="*/ 54785 h 102354"/>
                <a:gd name="connsiteX267" fmla="*/ 96415 w 96548"/>
                <a:gd name="connsiteY267" fmla="*/ 55109 h 102354"/>
                <a:gd name="connsiteX268" fmla="*/ 96390 w 96548"/>
                <a:gd name="connsiteY268" fmla="*/ 55433 h 102354"/>
                <a:gd name="connsiteX269" fmla="*/ 96365 w 96548"/>
                <a:gd name="connsiteY269" fmla="*/ 55757 h 102354"/>
                <a:gd name="connsiteX270" fmla="*/ 96336 w 96548"/>
                <a:gd name="connsiteY270" fmla="*/ 56077 h 102354"/>
                <a:gd name="connsiteX271" fmla="*/ 96307 w 96548"/>
                <a:gd name="connsiteY271" fmla="*/ 56401 h 102354"/>
                <a:gd name="connsiteX272" fmla="*/ 96274 w 96548"/>
                <a:gd name="connsiteY272" fmla="*/ 56721 h 102354"/>
                <a:gd name="connsiteX273" fmla="*/ 96240 w 96548"/>
                <a:gd name="connsiteY273" fmla="*/ 57041 h 102354"/>
                <a:gd name="connsiteX274" fmla="*/ 96203 w 96548"/>
                <a:gd name="connsiteY274" fmla="*/ 57361 h 102354"/>
                <a:gd name="connsiteX275" fmla="*/ 96166 w 96548"/>
                <a:gd name="connsiteY275" fmla="*/ 57680 h 102354"/>
                <a:gd name="connsiteX276" fmla="*/ 96128 w 96548"/>
                <a:gd name="connsiteY276" fmla="*/ 58000 h 102354"/>
                <a:gd name="connsiteX277" fmla="*/ 96087 w 96548"/>
                <a:gd name="connsiteY277" fmla="*/ 58316 h 102354"/>
                <a:gd name="connsiteX278" fmla="*/ 96045 w 96548"/>
                <a:gd name="connsiteY278" fmla="*/ 58636 h 102354"/>
                <a:gd name="connsiteX279" fmla="*/ 95999 w 96548"/>
                <a:gd name="connsiteY279" fmla="*/ 58956 h 102354"/>
                <a:gd name="connsiteX280" fmla="*/ 95954 w 96548"/>
                <a:gd name="connsiteY280" fmla="*/ 59271 h 102354"/>
                <a:gd name="connsiteX281" fmla="*/ 95904 w 96548"/>
                <a:gd name="connsiteY281" fmla="*/ 59587 h 102354"/>
                <a:gd name="connsiteX282" fmla="*/ 95854 w 96548"/>
                <a:gd name="connsiteY282" fmla="*/ 59903 h 102354"/>
                <a:gd name="connsiteX283" fmla="*/ 95804 w 96548"/>
                <a:gd name="connsiteY283" fmla="*/ 60218 h 102354"/>
                <a:gd name="connsiteX284" fmla="*/ 95750 w 96548"/>
                <a:gd name="connsiteY284" fmla="*/ 60534 h 102354"/>
                <a:gd name="connsiteX285" fmla="*/ 95696 w 96548"/>
                <a:gd name="connsiteY285" fmla="*/ 60846 h 102354"/>
                <a:gd name="connsiteX286" fmla="*/ 95638 w 96548"/>
                <a:gd name="connsiteY286" fmla="*/ 61157 h 102354"/>
                <a:gd name="connsiteX287" fmla="*/ 95580 w 96548"/>
                <a:gd name="connsiteY287" fmla="*/ 61469 h 102354"/>
                <a:gd name="connsiteX288" fmla="*/ 95518 w 96548"/>
                <a:gd name="connsiteY288" fmla="*/ 61780 h 102354"/>
                <a:gd name="connsiteX289" fmla="*/ 95455 w 96548"/>
                <a:gd name="connsiteY289" fmla="*/ 62092 h 102354"/>
                <a:gd name="connsiteX290" fmla="*/ 95389 w 96548"/>
                <a:gd name="connsiteY290" fmla="*/ 62403 h 102354"/>
                <a:gd name="connsiteX291" fmla="*/ 95322 w 96548"/>
                <a:gd name="connsiteY291" fmla="*/ 62711 h 102354"/>
                <a:gd name="connsiteX292" fmla="*/ 95256 w 96548"/>
                <a:gd name="connsiteY292" fmla="*/ 63018 h 102354"/>
                <a:gd name="connsiteX293" fmla="*/ 95186 w 96548"/>
                <a:gd name="connsiteY293" fmla="*/ 63325 h 102354"/>
                <a:gd name="connsiteX294" fmla="*/ 95115 w 96548"/>
                <a:gd name="connsiteY294" fmla="*/ 63633 h 102354"/>
                <a:gd name="connsiteX295" fmla="*/ 95040 w 96548"/>
                <a:gd name="connsiteY295" fmla="*/ 63936 h 102354"/>
                <a:gd name="connsiteX296" fmla="*/ 94965 w 96548"/>
                <a:gd name="connsiteY296" fmla="*/ 64243 h 102354"/>
                <a:gd name="connsiteX297" fmla="*/ 94890 w 96548"/>
                <a:gd name="connsiteY297" fmla="*/ 64547 h 102354"/>
                <a:gd name="connsiteX298" fmla="*/ 94811 w 96548"/>
                <a:gd name="connsiteY298" fmla="*/ 64850 h 102354"/>
                <a:gd name="connsiteX299" fmla="*/ 94733 w 96548"/>
                <a:gd name="connsiteY299" fmla="*/ 65153 h 102354"/>
                <a:gd name="connsiteX300" fmla="*/ 94650 w 96548"/>
                <a:gd name="connsiteY300" fmla="*/ 65456 h 102354"/>
                <a:gd name="connsiteX301" fmla="*/ 94566 w 96548"/>
                <a:gd name="connsiteY301" fmla="*/ 65760 h 102354"/>
                <a:gd name="connsiteX302" fmla="*/ 94479 w 96548"/>
                <a:gd name="connsiteY302" fmla="*/ 66063 h 102354"/>
                <a:gd name="connsiteX303" fmla="*/ 94392 w 96548"/>
                <a:gd name="connsiteY303" fmla="*/ 66362 h 102354"/>
                <a:gd name="connsiteX304" fmla="*/ 94305 w 96548"/>
                <a:gd name="connsiteY304" fmla="*/ 66661 h 102354"/>
                <a:gd name="connsiteX305" fmla="*/ 94214 w 96548"/>
                <a:gd name="connsiteY305" fmla="*/ 66960 h 102354"/>
                <a:gd name="connsiteX306" fmla="*/ 94122 w 96548"/>
                <a:gd name="connsiteY306" fmla="*/ 67259 h 102354"/>
                <a:gd name="connsiteX307" fmla="*/ 94030 w 96548"/>
                <a:gd name="connsiteY307" fmla="*/ 67558 h 102354"/>
                <a:gd name="connsiteX308" fmla="*/ 93935 w 96548"/>
                <a:gd name="connsiteY308" fmla="*/ 67853 h 102354"/>
                <a:gd name="connsiteX309" fmla="*/ 93839 w 96548"/>
                <a:gd name="connsiteY309" fmla="*/ 68148 h 102354"/>
                <a:gd name="connsiteX310" fmla="*/ 93740 w 96548"/>
                <a:gd name="connsiteY310" fmla="*/ 68443 h 102354"/>
                <a:gd name="connsiteX311" fmla="*/ 93640 w 96548"/>
                <a:gd name="connsiteY311" fmla="*/ 68738 h 102354"/>
                <a:gd name="connsiteX312" fmla="*/ 93536 w 96548"/>
                <a:gd name="connsiteY312" fmla="*/ 69033 h 102354"/>
                <a:gd name="connsiteX313" fmla="*/ 93433 w 96548"/>
                <a:gd name="connsiteY313" fmla="*/ 69324 h 102354"/>
                <a:gd name="connsiteX314" fmla="*/ 93329 w 96548"/>
                <a:gd name="connsiteY314" fmla="*/ 69614 h 102354"/>
                <a:gd name="connsiteX315" fmla="*/ 93221 w 96548"/>
                <a:gd name="connsiteY315" fmla="*/ 69905 h 102354"/>
                <a:gd name="connsiteX316" fmla="*/ 93113 w 96548"/>
                <a:gd name="connsiteY316" fmla="*/ 70196 h 102354"/>
                <a:gd name="connsiteX317" fmla="*/ 93001 w 96548"/>
                <a:gd name="connsiteY317" fmla="*/ 70483 h 102354"/>
                <a:gd name="connsiteX318" fmla="*/ 92888 w 96548"/>
                <a:gd name="connsiteY318" fmla="*/ 70769 h 102354"/>
                <a:gd name="connsiteX319" fmla="*/ 92776 w 96548"/>
                <a:gd name="connsiteY319" fmla="*/ 71056 h 102354"/>
                <a:gd name="connsiteX320" fmla="*/ 92660 w 96548"/>
                <a:gd name="connsiteY320" fmla="*/ 71342 h 102354"/>
                <a:gd name="connsiteX321" fmla="*/ 92543 w 96548"/>
                <a:gd name="connsiteY321" fmla="*/ 71629 h 102354"/>
                <a:gd name="connsiteX322" fmla="*/ 92427 w 96548"/>
                <a:gd name="connsiteY322" fmla="*/ 71915 h 102354"/>
                <a:gd name="connsiteX323" fmla="*/ 92307 w 96548"/>
                <a:gd name="connsiteY323" fmla="*/ 72198 h 102354"/>
                <a:gd name="connsiteX324" fmla="*/ 92186 w 96548"/>
                <a:gd name="connsiteY324" fmla="*/ 72481 h 102354"/>
                <a:gd name="connsiteX325" fmla="*/ 92062 w 96548"/>
                <a:gd name="connsiteY325" fmla="*/ 72763 h 102354"/>
                <a:gd name="connsiteX326" fmla="*/ 91937 w 96548"/>
                <a:gd name="connsiteY326" fmla="*/ 73041 h 102354"/>
                <a:gd name="connsiteX327" fmla="*/ 91813 w 96548"/>
                <a:gd name="connsiteY327" fmla="*/ 73324 h 102354"/>
                <a:gd name="connsiteX328" fmla="*/ 91684 w 96548"/>
                <a:gd name="connsiteY328" fmla="*/ 73602 h 102354"/>
                <a:gd name="connsiteX329" fmla="*/ 91555 w 96548"/>
                <a:gd name="connsiteY329" fmla="*/ 73880 h 102354"/>
                <a:gd name="connsiteX330" fmla="*/ 91426 w 96548"/>
                <a:gd name="connsiteY330" fmla="*/ 74159 h 102354"/>
                <a:gd name="connsiteX331" fmla="*/ 91293 w 96548"/>
                <a:gd name="connsiteY331" fmla="*/ 74433 h 102354"/>
                <a:gd name="connsiteX332" fmla="*/ 91160 w 96548"/>
                <a:gd name="connsiteY332" fmla="*/ 74707 h 102354"/>
                <a:gd name="connsiteX333" fmla="*/ 91027 w 96548"/>
                <a:gd name="connsiteY333" fmla="*/ 74981 h 102354"/>
                <a:gd name="connsiteX334" fmla="*/ 90890 w 96548"/>
                <a:gd name="connsiteY334" fmla="*/ 75251 h 102354"/>
                <a:gd name="connsiteX335" fmla="*/ 90753 w 96548"/>
                <a:gd name="connsiteY335" fmla="*/ 75525 h 102354"/>
                <a:gd name="connsiteX336" fmla="*/ 90612 w 96548"/>
                <a:gd name="connsiteY336" fmla="*/ 75795 h 102354"/>
                <a:gd name="connsiteX337" fmla="*/ 90471 w 96548"/>
                <a:gd name="connsiteY337" fmla="*/ 76065 h 102354"/>
                <a:gd name="connsiteX338" fmla="*/ 90329 w 96548"/>
                <a:gd name="connsiteY338" fmla="*/ 76335 h 102354"/>
                <a:gd name="connsiteX339" fmla="*/ 90184 w 96548"/>
                <a:gd name="connsiteY339" fmla="*/ 76605 h 102354"/>
                <a:gd name="connsiteX340" fmla="*/ 90039 w 96548"/>
                <a:gd name="connsiteY340" fmla="*/ 76871 h 102354"/>
                <a:gd name="connsiteX341" fmla="*/ 89889 w 96548"/>
                <a:gd name="connsiteY341" fmla="*/ 77137 h 102354"/>
                <a:gd name="connsiteX342" fmla="*/ 89740 w 96548"/>
                <a:gd name="connsiteY342" fmla="*/ 77403 h 102354"/>
                <a:gd name="connsiteX343" fmla="*/ 89590 w 96548"/>
                <a:gd name="connsiteY343" fmla="*/ 77669 h 102354"/>
                <a:gd name="connsiteX344" fmla="*/ 89441 w 96548"/>
                <a:gd name="connsiteY344" fmla="*/ 77930 h 102354"/>
                <a:gd name="connsiteX345" fmla="*/ 89287 w 96548"/>
                <a:gd name="connsiteY345" fmla="*/ 78192 h 102354"/>
                <a:gd name="connsiteX346" fmla="*/ 89133 w 96548"/>
                <a:gd name="connsiteY346" fmla="*/ 78454 h 102354"/>
                <a:gd name="connsiteX347" fmla="*/ 88976 w 96548"/>
                <a:gd name="connsiteY347" fmla="*/ 78715 h 102354"/>
                <a:gd name="connsiteX348" fmla="*/ 88817 w 96548"/>
                <a:gd name="connsiteY348" fmla="*/ 78973 h 102354"/>
                <a:gd name="connsiteX349" fmla="*/ 88660 w 96548"/>
                <a:gd name="connsiteY349" fmla="*/ 79231 h 102354"/>
                <a:gd name="connsiteX350" fmla="*/ 88497 w 96548"/>
                <a:gd name="connsiteY350" fmla="*/ 79488 h 102354"/>
                <a:gd name="connsiteX351" fmla="*/ 88336 w 96548"/>
                <a:gd name="connsiteY351" fmla="*/ 79746 h 102354"/>
                <a:gd name="connsiteX352" fmla="*/ 88169 w 96548"/>
                <a:gd name="connsiteY352" fmla="*/ 79999 h 102354"/>
                <a:gd name="connsiteX353" fmla="*/ 88008 w 96548"/>
                <a:gd name="connsiteY353" fmla="*/ 80252 h 102354"/>
                <a:gd name="connsiteX354" fmla="*/ 87841 w 96548"/>
                <a:gd name="connsiteY354" fmla="*/ 80506 h 102354"/>
                <a:gd name="connsiteX355" fmla="*/ 87675 w 96548"/>
                <a:gd name="connsiteY355" fmla="*/ 80755 h 102354"/>
                <a:gd name="connsiteX356" fmla="*/ 87509 w 96548"/>
                <a:gd name="connsiteY356" fmla="*/ 81004 h 102354"/>
                <a:gd name="connsiteX357" fmla="*/ 87339 w 96548"/>
                <a:gd name="connsiteY357" fmla="*/ 81254 h 102354"/>
                <a:gd name="connsiteX358" fmla="*/ 87168 w 96548"/>
                <a:gd name="connsiteY358" fmla="*/ 81503 h 102354"/>
                <a:gd name="connsiteX359" fmla="*/ 86998 w 96548"/>
                <a:gd name="connsiteY359" fmla="*/ 81748 h 102354"/>
                <a:gd name="connsiteX360" fmla="*/ 86824 w 96548"/>
                <a:gd name="connsiteY360" fmla="*/ 81993 h 102354"/>
                <a:gd name="connsiteX361" fmla="*/ 86649 w 96548"/>
                <a:gd name="connsiteY361" fmla="*/ 82238 h 102354"/>
                <a:gd name="connsiteX362" fmla="*/ 86471 w 96548"/>
                <a:gd name="connsiteY362" fmla="*/ 82479 h 102354"/>
                <a:gd name="connsiteX363" fmla="*/ 86292 w 96548"/>
                <a:gd name="connsiteY363" fmla="*/ 82720 h 102354"/>
                <a:gd name="connsiteX364" fmla="*/ 86113 w 96548"/>
                <a:gd name="connsiteY364" fmla="*/ 82961 h 102354"/>
                <a:gd name="connsiteX365" fmla="*/ 85935 w 96548"/>
                <a:gd name="connsiteY365" fmla="*/ 83197 h 102354"/>
                <a:gd name="connsiteX366" fmla="*/ 85752 w 96548"/>
                <a:gd name="connsiteY366" fmla="*/ 83438 h 102354"/>
                <a:gd name="connsiteX367" fmla="*/ 85569 w 96548"/>
                <a:gd name="connsiteY367" fmla="*/ 83675 h 102354"/>
                <a:gd name="connsiteX368" fmla="*/ 85387 w 96548"/>
                <a:gd name="connsiteY368" fmla="*/ 83912 h 102354"/>
                <a:gd name="connsiteX369" fmla="*/ 85199 w 96548"/>
                <a:gd name="connsiteY369" fmla="*/ 84149 h 102354"/>
                <a:gd name="connsiteX370" fmla="*/ 85012 w 96548"/>
                <a:gd name="connsiteY370" fmla="*/ 84381 h 102354"/>
                <a:gd name="connsiteX371" fmla="*/ 84826 w 96548"/>
                <a:gd name="connsiteY371" fmla="*/ 84614 h 102354"/>
                <a:gd name="connsiteX372" fmla="*/ 84635 w 96548"/>
                <a:gd name="connsiteY372" fmla="*/ 84847 h 102354"/>
                <a:gd name="connsiteX373" fmla="*/ 84443 w 96548"/>
                <a:gd name="connsiteY373" fmla="*/ 85075 h 102354"/>
                <a:gd name="connsiteX374" fmla="*/ 84252 w 96548"/>
                <a:gd name="connsiteY374" fmla="*/ 85303 h 102354"/>
                <a:gd name="connsiteX375" fmla="*/ 84057 w 96548"/>
                <a:gd name="connsiteY375" fmla="*/ 85532 h 102354"/>
                <a:gd name="connsiteX376" fmla="*/ 83862 w 96548"/>
                <a:gd name="connsiteY376" fmla="*/ 85760 h 102354"/>
                <a:gd name="connsiteX377" fmla="*/ 83667 w 96548"/>
                <a:gd name="connsiteY377" fmla="*/ 85985 h 102354"/>
                <a:gd name="connsiteX378" fmla="*/ 83471 w 96548"/>
                <a:gd name="connsiteY378" fmla="*/ 86209 h 102354"/>
                <a:gd name="connsiteX379" fmla="*/ 83272 w 96548"/>
                <a:gd name="connsiteY379" fmla="*/ 86433 h 102354"/>
                <a:gd name="connsiteX380" fmla="*/ 83073 w 96548"/>
                <a:gd name="connsiteY380" fmla="*/ 86658 h 102354"/>
                <a:gd name="connsiteX381" fmla="*/ 82869 w 96548"/>
                <a:gd name="connsiteY381" fmla="*/ 86878 h 102354"/>
                <a:gd name="connsiteX382" fmla="*/ 82670 w 96548"/>
                <a:gd name="connsiteY382" fmla="*/ 87094 h 102354"/>
                <a:gd name="connsiteX383" fmla="*/ 82466 w 96548"/>
                <a:gd name="connsiteY383" fmla="*/ 87314 h 102354"/>
                <a:gd name="connsiteX384" fmla="*/ 82259 w 96548"/>
                <a:gd name="connsiteY384" fmla="*/ 87530 h 102354"/>
                <a:gd name="connsiteX385" fmla="*/ 82055 w 96548"/>
                <a:gd name="connsiteY385" fmla="*/ 87746 h 102354"/>
                <a:gd name="connsiteX386" fmla="*/ 81847 w 96548"/>
                <a:gd name="connsiteY386" fmla="*/ 87958 h 102354"/>
                <a:gd name="connsiteX387" fmla="*/ 81639 w 96548"/>
                <a:gd name="connsiteY387" fmla="*/ 88170 h 102354"/>
                <a:gd name="connsiteX388" fmla="*/ 81428 w 96548"/>
                <a:gd name="connsiteY388" fmla="*/ 88382 h 102354"/>
                <a:gd name="connsiteX389" fmla="*/ 81216 w 96548"/>
                <a:gd name="connsiteY389" fmla="*/ 88593 h 102354"/>
                <a:gd name="connsiteX390" fmla="*/ 81004 w 96548"/>
                <a:gd name="connsiteY390" fmla="*/ 88801 h 102354"/>
                <a:gd name="connsiteX391" fmla="*/ 80792 w 96548"/>
                <a:gd name="connsiteY391" fmla="*/ 89009 h 102354"/>
                <a:gd name="connsiteX392" fmla="*/ 80576 w 96548"/>
                <a:gd name="connsiteY392" fmla="*/ 89216 h 102354"/>
                <a:gd name="connsiteX393" fmla="*/ 80360 w 96548"/>
                <a:gd name="connsiteY393" fmla="*/ 89420 h 102354"/>
                <a:gd name="connsiteX394" fmla="*/ 80144 w 96548"/>
                <a:gd name="connsiteY394" fmla="*/ 89623 h 102354"/>
                <a:gd name="connsiteX395" fmla="*/ 79924 w 96548"/>
                <a:gd name="connsiteY395" fmla="*/ 89827 h 102354"/>
                <a:gd name="connsiteX396" fmla="*/ 79704 w 96548"/>
                <a:gd name="connsiteY396" fmla="*/ 90026 h 102354"/>
                <a:gd name="connsiteX397" fmla="*/ 79484 w 96548"/>
                <a:gd name="connsiteY397" fmla="*/ 90226 h 102354"/>
                <a:gd name="connsiteX398" fmla="*/ 79264 w 96548"/>
                <a:gd name="connsiteY398" fmla="*/ 90421 h 102354"/>
                <a:gd name="connsiteX399" fmla="*/ 79039 w 96548"/>
                <a:gd name="connsiteY399" fmla="*/ 90616 h 102354"/>
                <a:gd name="connsiteX400" fmla="*/ 78815 w 96548"/>
                <a:gd name="connsiteY400" fmla="*/ 90811 h 102354"/>
                <a:gd name="connsiteX401" fmla="*/ 78586 w 96548"/>
                <a:gd name="connsiteY401" fmla="*/ 91007 h 102354"/>
                <a:gd name="connsiteX402" fmla="*/ 78362 w 96548"/>
                <a:gd name="connsiteY402" fmla="*/ 91198 h 102354"/>
                <a:gd name="connsiteX403" fmla="*/ 78138 w 96548"/>
                <a:gd name="connsiteY403" fmla="*/ 91389 h 102354"/>
                <a:gd name="connsiteX404" fmla="*/ 77909 w 96548"/>
                <a:gd name="connsiteY404" fmla="*/ 91580 h 102354"/>
                <a:gd name="connsiteX405" fmla="*/ 77681 w 96548"/>
                <a:gd name="connsiteY405" fmla="*/ 91771 h 102354"/>
                <a:gd name="connsiteX406" fmla="*/ 77453 w 96548"/>
                <a:gd name="connsiteY406" fmla="*/ 91958 h 102354"/>
                <a:gd name="connsiteX407" fmla="*/ 77220 w 96548"/>
                <a:gd name="connsiteY407" fmla="*/ 92145 h 102354"/>
                <a:gd name="connsiteX408" fmla="*/ 76987 w 96548"/>
                <a:gd name="connsiteY408" fmla="*/ 92327 h 102354"/>
                <a:gd name="connsiteX409" fmla="*/ 76755 w 96548"/>
                <a:gd name="connsiteY409" fmla="*/ 92510 h 102354"/>
                <a:gd name="connsiteX410" fmla="*/ 76518 w 96548"/>
                <a:gd name="connsiteY410" fmla="*/ 92693 h 102354"/>
                <a:gd name="connsiteX411" fmla="*/ 76281 w 96548"/>
                <a:gd name="connsiteY411" fmla="*/ 92872 h 102354"/>
                <a:gd name="connsiteX412" fmla="*/ 76044 w 96548"/>
                <a:gd name="connsiteY412" fmla="*/ 93050 h 102354"/>
                <a:gd name="connsiteX413" fmla="*/ 75804 w 96548"/>
                <a:gd name="connsiteY413" fmla="*/ 93229 h 102354"/>
                <a:gd name="connsiteX414" fmla="*/ 75563 w 96548"/>
                <a:gd name="connsiteY414" fmla="*/ 93403 h 102354"/>
                <a:gd name="connsiteX415" fmla="*/ 75321 w 96548"/>
                <a:gd name="connsiteY415" fmla="*/ 93578 h 102354"/>
                <a:gd name="connsiteX416" fmla="*/ 75081 w 96548"/>
                <a:gd name="connsiteY416" fmla="*/ 93748 h 102354"/>
                <a:gd name="connsiteX417" fmla="*/ 74840 w 96548"/>
                <a:gd name="connsiteY417" fmla="*/ 93919 h 102354"/>
                <a:gd name="connsiteX418" fmla="*/ 74595 w 96548"/>
                <a:gd name="connsiteY418" fmla="*/ 94089 h 102354"/>
                <a:gd name="connsiteX419" fmla="*/ 74350 w 96548"/>
                <a:gd name="connsiteY419" fmla="*/ 94255 h 102354"/>
                <a:gd name="connsiteX420" fmla="*/ 74104 w 96548"/>
                <a:gd name="connsiteY420" fmla="*/ 94421 h 102354"/>
                <a:gd name="connsiteX421" fmla="*/ 73860 w 96548"/>
                <a:gd name="connsiteY421" fmla="*/ 94587 h 102354"/>
                <a:gd name="connsiteX422" fmla="*/ 73610 w 96548"/>
                <a:gd name="connsiteY422" fmla="*/ 94749 h 102354"/>
                <a:gd name="connsiteX423" fmla="*/ 73361 w 96548"/>
                <a:gd name="connsiteY423" fmla="*/ 94911 h 102354"/>
                <a:gd name="connsiteX424" fmla="*/ 73112 w 96548"/>
                <a:gd name="connsiteY424" fmla="*/ 95073 h 102354"/>
                <a:gd name="connsiteX425" fmla="*/ 72863 w 96548"/>
                <a:gd name="connsiteY425" fmla="*/ 95231 h 102354"/>
                <a:gd name="connsiteX426" fmla="*/ 72609 w 96548"/>
                <a:gd name="connsiteY426" fmla="*/ 95389 h 102354"/>
                <a:gd name="connsiteX427" fmla="*/ 72356 w 96548"/>
                <a:gd name="connsiteY427" fmla="*/ 95543 h 102354"/>
                <a:gd name="connsiteX428" fmla="*/ 72103 w 96548"/>
                <a:gd name="connsiteY428" fmla="*/ 95696 h 102354"/>
                <a:gd name="connsiteX429" fmla="*/ 71849 w 96548"/>
                <a:gd name="connsiteY429" fmla="*/ 95846 h 102354"/>
                <a:gd name="connsiteX430" fmla="*/ 71591 w 96548"/>
                <a:gd name="connsiteY430" fmla="*/ 95996 h 102354"/>
                <a:gd name="connsiteX431" fmla="*/ 71334 w 96548"/>
                <a:gd name="connsiteY431" fmla="*/ 96145 h 102354"/>
                <a:gd name="connsiteX432" fmla="*/ 71076 w 96548"/>
                <a:gd name="connsiteY432" fmla="*/ 96290 h 102354"/>
                <a:gd name="connsiteX433" fmla="*/ 70819 w 96548"/>
                <a:gd name="connsiteY433" fmla="*/ 96436 h 102354"/>
                <a:gd name="connsiteX434" fmla="*/ 70557 w 96548"/>
                <a:gd name="connsiteY434" fmla="*/ 96581 h 102354"/>
                <a:gd name="connsiteX435" fmla="*/ 70299 w 96548"/>
                <a:gd name="connsiteY435" fmla="*/ 96722 h 102354"/>
                <a:gd name="connsiteX436" fmla="*/ 70038 w 96548"/>
                <a:gd name="connsiteY436" fmla="*/ 96864 h 102354"/>
                <a:gd name="connsiteX437" fmla="*/ 69776 w 96548"/>
                <a:gd name="connsiteY437" fmla="*/ 97005 h 102354"/>
                <a:gd name="connsiteX438" fmla="*/ 69515 w 96548"/>
                <a:gd name="connsiteY438" fmla="*/ 97142 h 102354"/>
                <a:gd name="connsiteX439" fmla="*/ 69249 w 96548"/>
                <a:gd name="connsiteY439" fmla="*/ 97279 h 102354"/>
                <a:gd name="connsiteX440" fmla="*/ 68983 w 96548"/>
                <a:gd name="connsiteY440" fmla="*/ 97412 h 102354"/>
                <a:gd name="connsiteX441" fmla="*/ 68717 w 96548"/>
                <a:gd name="connsiteY441" fmla="*/ 97545 h 102354"/>
                <a:gd name="connsiteX442" fmla="*/ 68451 w 96548"/>
                <a:gd name="connsiteY442" fmla="*/ 97678 h 102354"/>
                <a:gd name="connsiteX443" fmla="*/ 68186 w 96548"/>
                <a:gd name="connsiteY443" fmla="*/ 97807 h 102354"/>
                <a:gd name="connsiteX444" fmla="*/ 67915 w 96548"/>
                <a:gd name="connsiteY444" fmla="*/ 97935 h 102354"/>
                <a:gd name="connsiteX445" fmla="*/ 67646 w 96548"/>
                <a:gd name="connsiteY445" fmla="*/ 98060 h 102354"/>
                <a:gd name="connsiteX446" fmla="*/ 67375 w 96548"/>
                <a:gd name="connsiteY446" fmla="*/ 98185 h 102354"/>
                <a:gd name="connsiteX447" fmla="*/ 67101 w 96548"/>
                <a:gd name="connsiteY447" fmla="*/ 98309 h 102354"/>
                <a:gd name="connsiteX448" fmla="*/ 66831 w 96548"/>
                <a:gd name="connsiteY448" fmla="*/ 98430 h 102354"/>
                <a:gd name="connsiteX449" fmla="*/ 66561 w 96548"/>
                <a:gd name="connsiteY449" fmla="*/ 98550 h 102354"/>
                <a:gd name="connsiteX450" fmla="*/ 66287 w 96548"/>
                <a:gd name="connsiteY450" fmla="*/ 98671 h 102354"/>
                <a:gd name="connsiteX451" fmla="*/ 66013 w 96548"/>
                <a:gd name="connsiteY451" fmla="*/ 98787 h 102354"/>
                <a:gd name="connsiteX452" fmla="*/ 65739 w 96548"/>
                <a:gd name="connsiteY452" fmla="*/ 98903 h 102354"/>
                <a:gd name="connsiteX453" fmla="*/ 65465 w 96548"/>
                <a:gd name="connsiteY453" fmla="*/ 99015 h 102354"/>
                <a:gd name="connsiteX454" fmla="*/ 65186 w 96548"/>
                <a:gd name="connsiteY454" fmla="*/ 99127 h 102354"/>
                <a:gd name="connsiteX455" fmla="*/ 64908 w 96548"/>
                <a:gd name="connsiteY455" fmla="*/ 99235 h 102354"/>
                <a:gd name="connsiteX456" fmla="*/ 64630 w 96548"/>
                <a:gd name="connsiteY456" fmla="*/ 99343 h 102354"/>
                <a:gd name="connsiteX457" fmla="*/ 64351 w 96548"/>
                <a:gd name="connsiteY457" fmla="*/ 99447 h 102354"/>
                <a:gd name="connsiteX458" fmla="*/ 64073 w 96548"/>
                <a:gd name="connsiteY458" fmla="*/ 99551 h 102354"/>
                <a:gd name="connsiteX459" fmla="*/ 63790 w 96548"/>
                <a:gd name="connsiteY459" fmla="*/ 99651 h 102354"/>
                <a:gd name="connsiteX460" fmla="*/ 63508 w 96548"/>
                <a:gd name="connsiteY460" fmla="*/ 99751 h 102354"/>
                <a:gd name="connsiteX461" fmla="*/ 63225 w 96548"/>
                <a:gd name="connsiteY461" fmla="*/ 99850 h 102354"/>
                <a:gd name="connsiteX462" fmla="*/ 62943 w 96548"/>
                <a:gd name="connsiteY462" fmla="*/ 99946 h 102354"/>
                <a:gd name="connsiteX463" fmla="*/ 62661 w 96548"/>
                <a:gd name="connsiteY463" fmla="*/ 100041 h 102354"/>
                <a:gd name="connsiteX464" fmla="*/ 62378 w 96548"/>
                <a:gd name="connsiteY464" fmla="*/ 100133 h 102354"/>
                <a:gd name="connsiteX465" fmla="*/ 62092 w 96548"/>
                <a:gd name="connsiteY465" fmla="*/ 100224 h 102354"/>
                <a:gd name="connsiteX466" fmla="*/ 61805 w 96548"/>
                <a:gd name="connsiteY466" fmla="*/ 100315 h 102354"/>
                <a:gd name="connsiteX467" fmla="*/ 61518 w 96548"/>
                <a:gd name="connsiteY467" fmla="*/ 100403 h 102354"/>
                <a:gd name="connsiteX468" fmla="*/ 61232 w 96548"/>
                <a:gd name="connsiteY468" fmla="*/ 100490 h 102354"/>
                <a:gd name="connsiteX469" fmla="*/ 60945 w 96548"/>
                <a:gd name="connsiteY469" fmla="*/ 100573 h 102354"/>
                <a:gd name="connsiteX470" fmla="*/ 60655 w 96548"/>
                <a:gd name="connsiteY470" fmla="*/ 100656 h 102354"/>
                <a:gd name="connsiteX471" fmla="*/ 60364 w 96548"/>
                <a:gd name="connsiteY471" fmla="*/ 100735 h 102354"/>
                <a:gd name="connsiteX472" fmla="*/ 60073 w 96548"/>
                <a:gd name="connsiteY472" fmla="*/ 100814 h 102354"/>
                <a:gd name="connsiteX473" fmla="*/ 59782 w 96548"/>
                <a:gd name="connsiteY473" fmla="*/ 100889 h 102354"/>
                <a:gd name="connsiteX474" fmla="*/ 59491 w 96548"/>
                <a:gd name="connsiteY474" fmla="*/ 100964 h 102354"/>
                <a:gd name="connsiteX475" fmla="*/ 59200 w 96548"/>
                <a:gd name="connsiteY475" fmla="*/ 101038 h 102354"/>
                <a:gd name="connsiteX476" fmla="*/ 58906 w 96548"/>
                <a:gd name="connsiteY476" fmla="*/ 101109 h 102354"/>
                <a:gd name="connsiteX477" fmla="*/ 58611 w 96548"/>
                <a:gd name="connsiteY477" fmla="*/ 101180 h 102354"/>
                <a:gd name="connsiteX478" fmla="*/ 58316 w 96548"/>
                <a:gd name="connsiteY478" fmla="*/ 101246 h 102354"/>
                <a:gd name="connsiteX479" fmla="*/ 58021 w 96548"/>
                <a:gd name="connsiteY479" fmla="*/ 101312 h 102354"/>
                <a:gd name="connsiteX480" fmla="*/ 57726 w 96548"/>
                <a:gd name="connsiteY480" fmla="*/ 101375 h 102354"/>
                <a:gd name="connsiteX481" fmla="*/ 57431 w 96548"/>
                <a:gd name="connsiteY481" fmla="*/ 101437 h 102354"/>
                <a:gd name="connsiteX482" fmla="*/ 57136 w 96548"/>
                <a:gd name="connsiteY482" fmla="*/ 101495 h 102354"/>
                <a:gd name="connsiteX483" fmla="*/ 56837 w 96548"/>
                <a:gd name="connsiteY483" fmla="*/ 101553 h 102354"/>
                <a:gd name="connsiteX484" fmla="*/ 56538 w 96548"/>
                <a:gd name="connsiteY484" fmla="*/ 101607 h 102354"/>
                <a:gd name="connsiteX485" fmla="*/ 56239 w 96548"/>
                <a:gd name="connsiteY485" fmla="*/ 101661 h 102354"/>
                <a:gd name="connsiteX486" fmla="*/ 55935 w 96548"/>
                <a:gd name="connsiteY486" fmla="*/ 101715 h 102354"/>
                <a:gd name="connsiteX487" fmla="*/ 55637 w 96548"/>
                <a:gd name="connsiteY487" fmla="*/ 101765 h 102354"/>
                <a:gd name="connsiteX488" fmla="*/ 55338 w 96548"/>
                <a:gd name="connsiteY488" fmla="*/ 101811 h 102354"/>
                <a:gd name="connsiteX489" fmla="*/ 55034 w 96548"/>
                <a:gd name="connsiteY489" fmla="*/ 101856 h 102354"/>
                <a:gd name="connsiteX490" fmla="*/ 54731 w 96548"/>
                <a:gd name="connsiteY490" fmla="*/ 101902 h 102354"/>
                <a:gd name="connsiteX491" fmla="*/ 54428 w 96548"/>
                <a:gd name="connsiteY491" fmla="*/ 101944 h 102354"/>
                <a:gd name="connsiteX492" fmla="*/ 54125 w 96548"/>
                <a:gd name="connsiteY492" fmla="*/ 101981 h 102354"/>
                <a:gd name="connsiteX493" fmla="*/ 53822 w 96548"/>
                <a:gd name="connsiteY493" fmla="*/ 102018 h 102354"/>
                <a:gd name="connsiteX494" fmla="*/ 53518 w 96548"/>
                <a:gd name="connsiteY494" fmla="*/ 102056 h 102354"/>
                <a:gd name="connsiteX495" fmla="*/ 53215 w 96548"/>
                <a:gd name="connsiteY495" fmla="*/ 102089 h 102354"/>
                <a:gd name="connsiteX496" fmla="*/ 52912 w 96548"/>
                <a:gd name="connsiteY496" fmla="*/ 102122 h 102354"/>
                <a:gd name="connsiteX497" fmla="*/ 52604 w 96548"/>
                <a:gd name="connsiteY497" fmla="*/ 102152 h 102354"/>
                <a:gd name="connsiteX498" fmla="*/ 52301 w 96548"/>
                <a:gd name="connsiteY498" fmla="*/ 102176 h 102354"/>
                <a:gd name="connsiteX499" fmla="*/ 51994 w 96548"/>
                <a:gd name="connsiteY499" fmla="*/ 102201 h 102354"/>
                <a:gd name="connsiteX500" fmla="*/ 51686 w 96548"/>
                <a:gd name="connsiteY500" fmla="*/ 102226 h 102354"/>
                <a:gd name="connsiteX501" fmla="*/ 51379 w 96548"/>
                <a:gd name="connsiteY501" fmla="*/ 102247 h 102354"/>
                <a:gd name="connsiteX502" fmla="*/ 51072 w 96548"/>
                <a:gd name="connsiteY502" fmla="*/ 102268 h 102354"/>
                <a:gd name="connsiteX503" fmla="*/ 50764 w 96548"/>
                <a:gd name="connsiteY503" fmla="*/ 102284 h 102354"/>
                <a:gd name="connsiteX504" fmla="*/ 50453 w 96548"/>
                <a:gd name="connsiteY504" fmla="*/ 102301 h 102354"/>
                <a:gd name="connsiteX505" fmla="*/ 50141 w 96548"/>
                <a:gd name="connsiteY505" fmla="*/ 102314 h 102354"/>
                <a:gd name="connsiteX506" fmla="*/ 49829 w 96548"/>
                <a:gd name="connsiteY506" fmla="*/ 102326 h 102354"/>
                <a:gd name="connsiteX507" fmla="*/ 49518 w 96548"/>
                <a:gd name="connsiteY507" fmla="*/ 102334 h 102354"/>
                <a:gd name="connsiteX508" fmla="*/ 49206 w 96548"/>
                <a:gd name="connsiteY508" fmla="*/ 102342 h 102354"/>
                <a:gd name="connsiteX509" fmla="*/ 48895 w 96548"/>
                <a:gd name="connsiteY509" fmla="*/ 102351 h 102354"/>
                <a:gd name="connsiteX510" fmla="*/ 48584 w 96548"/>
                <a:gd name="connsiteY510" fmla="*/ 102355 h 102354"/>
                <a:gd name="connsiteX511" fmla="*/ 48272 w 96548"/>
                <a:gd name="connsiteY511" fmla="*/ 102355 h 102354"/>
                <a:gd name="connsiteX512" fmla="*/ 47960 w 96548"/>
                <a:gd name="connsiteY512" fmla="*/ 102355 h 102354"/>
                <a:gd name="connsiteX513" fmla="*/ 47649 w 96548"/>
                <a:gd name="connsiteY513" fmla="*/ 102351 h 102354"/>
                <a:gd name="connsiteX514" fmla="*/ 47337 w 96548"/>
                <a:gd name="connsiteY514" fmla="*/ 102342 h 102354"/>
                <a:gd name="connsiteX515" fmla="*/ 47026 w 96548"/>
                <a:gd name="connsiteY515" fmla="*/ 102334 h 102354"/>
                <a:gd name="connsiteX516" fmla="*/ 46714 w 96548"/>
                <a:gd name="connsiteY516" fmla="*/ 102326 h 102354"/>
                <a:gd name="connsiteX517" fmla="*/ 46403 w 96548"/>
                <a:gd name="connsiteY517" fmla="*/ 102314 h 102354"/>
                <a:gd name="connsiteX518" fmla="*/ 46091 w 96548"/>
                <a:gd name="connsiteY518" fmla="*/ 102301 h 102354"/>
                <a:gd name="connsiteX519" fmla="*/ 45780 w 96548"/>
                <a:gd name="connsiteY519" fmla="*/ 102284 h 102354"/>
                <a:gd name="connsiteX520" fmla="*/ 45472 w 96548"/>
                <a:gd name="connsiteY520" fmla="*/ 102268 h 102354"/>
                <a:gd name="connsiteX521" fmla="*/ 45165 w 96548"/>
                <a:gd name="connsiteY521" fmla="*/ 102247 h 102354"/>
                <a:gd name="connsiteX522" fmla="*/ 44857 w 96548"/>
                <a:gd name="connsiteY522" fmla="*/ 102226 h 102354"/>
                <a:gd name="connsiteX523" fmla="*/ 44550 w 96548"/>
                <a:gd name="connsiteY523" fmla="*/ 102201 h 102354"/>
                <a:gd name="connsiteX524" fmla="*/ 44243 w 96548"/>
                <a:gd name="connsiteY524" fmla="*/ 102176 h 102354"/>
                <a:gd name="connsiteX525" fmla="*/ 43939 w 96548"/>
                <a:gd name="connsiteY525" fmla="*/ 102152 h 102354"/>
                <a:gd name="connsiteX526" fmla="*/ 43636 w 96548"/>
                <a:gd name="connsiteY526" fmla="*/ 102122 h 102354"/>
                <a:gd name="connsiteX527" fmla="*/ 43329 w 96548"/>
                <a:gd name="connsiteY527" fmla="*/ 102089 h 102354"/>
                <a:gd name="connsiteX528" fmla="*/ 43026 w 96548"/>
                <a:gd name="connsiteY528" fmla="*/ 102056 h 102354"/>
                <a:gd name="connsiteX529" fmla="*/ 42722 w 96548"/>
                <a:gd name="connsiteY529" fmla="*/ 102018 h 102354"/>
                <a:gd name="connsiteX530" fmla="*/ 42419 w 96548"/>
                <a:gd name="connsiteY530" fmla="*/ 101981 h 102354"/>
                <a:gd name="connsiteX531" fmla="*/ 42116 w 96548"/>
                <a:gd name="connsiteY531" fmla="*/ 101944 h 102354"/>
                <a:gd name="connsiteX532" fmla="*/ 41813 w 96548"/>
                <a:gd name="connsiteY532" fmla="*/ 101902 h 102354"/>
                <a:gd name="connsiteX533" fmla="*/ 41510 w 96548"/>
                <a:gd name="connsiteY533" fmla="*/ 101856 h 102354"/>
                <a:gd name="connsiteX534" fmla="*/ 41206 w 96548"/>
                <a:gd name="connsiteY534" fmla="*/ 101811 h 102354"/>
                <a:gd name="connsiteX535" fmla="*/ 40907 w 96548"/>
                <a:gd name="connsiteY535" fmla="*/ 101765 h 102354"/>
                <a:gd name="connsiteX536" fmla="*/ 40604 w 96548"/>
                <a:gd name="connsiteY536" fmla="*/ 101715 h 102354"/>
                <a:gd name="connsiteX537" fmla="*/ 40305 w 96548"/>
                <a:gd name="connsiteY537" fmla="*/ 101661 h 102354"/>
                <a:gd name="connsiteX538" fmla="*/ 40006 w 96548"/>
                <a:gd name="connsiteY538" fmla="*/ 101607 h 102354"/>
                <a:gd name="connsiteX539" fmla="*/ 39706 w 96548"/>
                <a:gd name="connsiteY539" fmla="*/ 101553 h 102354"/>
                <a:gd name="connsiteX540" fmla="*/ 39407 w 96548"/>
                <a:gd name="connsiteY540" fmla="*/ 101495 h 102354"/>
                <a:gd name="connsiteX541" fmla="*/ 39109 w 96548"/>
                <a:gd name="connsiteY541" fmla="*/ 101437 h 102354"/>
                <a:gd name="connsiteX542" fmla="*/ 38814 w 96548"/>
                <a:gd name="connsiteY542" fmla="*/ 101375 h 102354"/>
                <a:gd name="connsiteX543" fmla="*/ 38518 w 96548"/>
                <a:gd name="connsiteY543" fmla="*/ 101312 h 102354"/>
                <a:gd name="connsiteX544" fmla="*/ 38224 w 96548"/>
                <a:gd name="connsiteY544" fmla="*/ 101246 h 102354"/>
                <a:gd name="connsiteX545" fmla="*/ 37929 w 96548"/>
                <a:gd name="connsiteY545" fmla="*/ 101180 h 102354"/>
                <a:gd name="connsiteX546" fmla="*/ 37634 w 96548"/>
                <a:gd name="connsiteY546" fmla="*/ 101109 h 102354"/>
                <a:gd name="connsiteX547" fmla="*/ 37339 w 96548"/>
                <a:gd name="connsiteY547" fmla="*/ 101038 h 102354"/>
                <a:gd name="connsiteX548" fmla="*/ 37048 w 96548"/>
                <a:gd name="connsiteY548" fmla="*/ 100968 h 102354"/>
                <a:gd name="connsiteX549" fmla="*/ 36757 w 96548"/>
                <a:gd name="connsiteY549" fmla="*/ 100893 h 102354"/>
                <a:gd name="connsiteX550" fmla="*/ 36466 w 96548"/>
                <a:gd name="connsiteY550" fmla="*/ 100818 h 102354"/>
                <a:gd name="connsiteX551" fmla="*/ 36176 w 96548"/>
                <a:gd name="connsiteY551" fmla="*/ 100739 h 102354"/>
                <a:gd name="connsiteX552" fmla="*/ 35885 w 96548"/>
                <a:gd name="connsiteY552" fmla="*/ 100660 h 102354"/>
                <a:gd name="connsiteX553" fmla="*/ 35594 w 96548"/>
                <a:gd name="connsiteY553" fmla="*/ 100577 h 102354"/>
                <a:gd name="connsiteX554" fmla="*/ 35308 w 96548"/>
                <a:gd name="connsiteY554" fmla="*/ 100494 h 102354"/>
                <a:gd name="connsiteX555" fmla="*/ 35017 w 96548"/>
                <a:gd name="connsiteY555" fmla="*/ 100407 h 102354"/>
                <a:gd name="connsiteX556" fmla="*/ 34730 w 96548"/>
                <a:gd name="connsiteY556" fmla="*/ 100320 h 102354"/>
                <a:gd name="connsiteX557" fmla="*/ 34444 w 96548"/>
                <a:gd name="connsiteY557" fmla="*/ 100232 h 102354"/>
                <a:gd name="connsiteX558" fmla="*/ 34157 w 96548"/>
                <a:gd name="connsiteY558" fmla="*/ 100141 h 102354"/>
                <a:gd name="connsiteX559" fmla="*/ 33875 w 96548"/>
                <a:gd name="connsiteY559" fmla="*/ 100050 h 102354"/>
                <a:gd name="connsiteX560" fmla="*/ 33592 w 96548"/>
                <a:gd name="connsiteY560" fmla="*/ 99954 h 102354"/>
                <a:gd name="connsiteX561" fmla="*/ 33310 w 96548"/>
                <a:gd name="connsiteY561" fmla="*/ 99859 h 102354"/>
                <a:gd name="connsiteX562" fmla="*/ 33027 w 96548"/>
                <a:gd name="connsiteY562" fmla="*/ 99759 h 102354"/>
                <a:gd name="connsiteX563" fmla="*/ 32744 w 96548"/>
                <a:gd name="connsiteY563" fmla="*/ 99659 h 102354"/>
                <a:gd name="connsiteX564" fmla="*/ 32467 w 96548"/>
                <a:gd name="connsiteY564" fmla="*/ 99555 h 102354"/>
                <a:gd name="connsiteX565" fmla="*/ 32188 w 96548"/>
                <a:gd name="connsiteY565" fmla="*/ 99451 h 102354"/>
                <a:gd name="connsiteX566" fmla="*/ 31910 w 96548"/>
                <a:gd name="connsiteY566" fmla="*/ 99348 h 102354"/>
                <a:gd name="connsiteX567" fmla="*/ 31631 w 96548"/>
                <a:gd name="connsiteY567" fmla="*/ 99240 h 102354"/>
                <a:gd name="connsiteX568" fmla="*/ 31353 w 96548"/>
                <a:gd name="connsiteY568" fmla="*/ 99132 h 102354"/>
                <a:gd name="connsiteX569" fmla="*/ 31079 w 96548"/>
                <a:gd name="connsiteY569" fmla="*/ 99019 h 102354"/>
                <a:gd name="connsiteX570" fmla="*/ 30801 w 96548"/>
                <a:gd name="connsiteY570" fmla="*/ 98907 h 102354"/>
                <a:gd name="connsiteX571" fmla="*/ 30527 w 96548"/>
                <a:gd name="connsiteY571" fmla="*/ 98791 h 102354"/>
                <a:gd name="connsiteX572" fmla="*/ 30252 w 96548"/>
                <a:gd name="connsiteY572" fmla="*/ 98675 h 102354"/>
                <a:gd name="connsiteX573" fmla="*/ 29983 w 96548"/>
                <a:gd name="connsiteY573" fmla="*/ 98558 h 102354"/>
                <a:gd name="connsiteX574" fmla="*/ 29708 w 96548"/>
                <a:gd name="connsiteY574" fmla="*/ 98438 h 102354"/>
                <a:gd name="connsiteX575" fmla="*/ 29438 w 96548"/>
                <a:gd name="connsiteY575" fmla="*/ 98317 h 102354"/>
                <a:gd name="connsiteX576" fmla="*/ 29168 w 96548"/>
                <a:gd name="connsiteY576" fmla="*/ 98193 h 102354"/>
                <a:gd name="connsiteX577" fmla="*/ 28898 w 96548"/>
                <a:gd name="connsiteY577" fmla="*/ 98068 h 102354"/>
                <a:gd name="connsiteX578" fmla="*/ 28628 w 96548"/>
                <a:gd name="connsiteY578" fmla="*/ 97944 h 102354"/>
                <a:gd name="connsiteX579" fmla="*/ 28358 w 96548"/>
                <a:gd name="connsiteY579" fmla="*/ 97815 h 102354"/>
                <a:gd name="connsiteX580" fmla="*/ 28092 w 96548"/>
                <a:gd name="connsiteY580" fmla="*/ 97686 h 102354"/>
                <a:gd name="connsiteX581" fmla="*/ 27827 w 96548"/>
                <a:gd name="connsiteY581" fmla="*/ 97553 h 102354"/>
                <a:gd name="connsiteX582" fmla="*/ 27561 w 96548"/>
                <a:gd name="connsiteY582" fmla="*/ 97420 h 102354"/>
                <a:gd name="connsiteX583" fmla="*/ 27295 w 96548"/>
                <a:gd name="connsiteY583" fmla="*/ 97283 h 102354"/>
                <a:gd name="connsiteX584" fmla="*/ 27033 w 96548"/>
                <a:gd name="connsiteY584" fmla="*/ 97150 h 102354"/>
                <a:gd name="connsiteX585" fmla="*/ 26771 w 96548"/>
                <a:gd name="connsiteY585" fmla="*/ 97013 h 102354"/>
                <a:gd name="connsiteX586" fmla="*/ 26510 w 96548"/>
                <a:gd name="connsiteY586" fmla="*/ 96876 h 102354"/>
                <a:gd name="connsiteX587" fmla="*/ 26248 w 96548"/>
                <a:gd name="connsiteY587" fmla="*/ 96735 h 102354"/>
                <a:gd name="connsiteX588" fmla="*/ 25990 w 96548"/>
                <a:gd name="connsiteY588" fmla="*/ 96589 h 102354"/>
                <a:gd name="connsiteX589" fmla="*/ 25733 w 96548"/>
                <a:gd name="connsiteY589" fmla="*/ 96444 h 102354"/>
                <a:gd name="connsiteX590" fmla="*/ 25475 w 96548"/>
                <a:gd name="connsiteY590" fmla="*/ 96299 h 102354"/>
                <a:gd name="connsiteX591" fmla="*/ 25218 w 96548"/>
                <a:gd name="connsiteY591" fmla="*/ 96153 h 102354"/>
                <a:gd name="connsiteX592" fmla="*/ 24961 w 96548"/>
                <a:gd name="connsiteY592" fmla="*/ 96004 h 102354"/>
                <a:gd name="connsiteX593" fmla="*/ 24707 w 96548"/>
                <a:gd name="connsiteY593" fmla="*/ 95854 h 102354"/>
                <a:gd name="connsiteX594" fmla="*/ 24454 w 96548"/>
                <a:gd name="connsiteY594" fmla="*/ 95700 h 102354"/>
                <a:gd name="connsiteX595" fmla="*/ 24201 w 96548"/>
                <a:gd name="connsiteY595" fmla="*/ 95547 h 102354"/>
                <a:gd name="connsiteX596" fmla="*/ 23947 w 96548"/>
                <a:gd name="connsiteY596" fmla="*/ 95393 h 102354"/>
                <a:gd name="connsiteX597" fmla="*/ 23698 w 96548"/>
                <a:gd name="connsiteY597" fmla="*/ 95235 h 102354"/>
                <a:gd name="connsiteX598" fmla="*/ 23449 w 96548"/>
                <a:gd name="connsiteY598" fmla="*/ 95078 h 102354"/>
                <a:gd name="connsiteX599" fmla="*/ 23199 w 96548"/>
                <a:gd name="connsiteY599" fmla="*/ 94916 h 102354"/>
                <a:gd name="connsiteX600" fmla="*/ 22950 w 96548"/>
                <a:gd name="connsiteY600" fmla="*/ 94754 h 102354"/>
                <a:gd name="connsiteX601" fmla="*/ 22705 w 96548"/>
                <a:gd name="connsiteY601" fmla="*/ 94592 h 102354"/>
                <a:gd name="connsiteX602" fmla="*/ 22460 w 96548"/>
                <a:gd name="connsiteY602" fmla="*/ 94430 h 102354"/>
                <a:gd name="connsiteX603" fmla="*/ 22215 w 96548"/>
                <a:gd name="connsiteY603" fmla="*/ 94263 h 102354"/>
                <a:gd name="connsiteX604" fmla="*/ 21969 w 96548"/>
                <a:gd name="connsiteY604" fmla="*/ 94097 h 102354"/>
                <a:gd name="connsiteX605" fmla="*/ 21725 w 96548"/>
                <a:gd name="connsiteY605" fmla="*/ 93927 h 102354"/>
                <a:gd name="connsiteX606" fmla="*/ 21484 w 96548"/>
                <a:gd name="connsiteY606" fmla="*/ 93757 h 102354"/>
                <a:gd name="connsiteX607" fmla="*/ 21243 w 96548"/>
                <a:gd name="connsiteY607" fmla="*/ 93586 h 102354"/>
                <a:gd name="connsiteX608" fmla="*/ 21006 w 96548"/>
                <a:gd name="connsiteY608" fmla="*/ 93412 h 102354"/>
                <a:gd name="connsiteX609" fmla="*/ 20765 w 96548"/>
                <a:gd name="connsiteY609" fmla="*/ 93237 h 102354"/>
                <a:gd name="connsiteX610" fmla="*/ 20528 w 96548"/>
                <a:gd name="connsiteY610" fmla="*/ 93059 h 102354"/>
                <a:gd name="connsiteX611" fmla="*/ 20292 w 96548"/>
                <a:gd name="connsiteY611" fmla="*/ 92880 h 102354"/>
                <a:gd name="connsiteX612" fmla="*/ 20055 w 96548"/>
                <a:gd name="connsiteY612" fmla="*/ 92701 h 102354"/>
                <a:gd name="connsiteX613" fmla="*/ 19822 w 96548"/>
                <a:gd name="connsiteY613" fmla="*/ 92519 h 102354"/>
                <a:gd name="connsiteX614" fmla="*/ 19589 w 96548"/>
                <a:gd name="connsiteY614" fmla="*/ 92336 h 102354"/>
                <a:gd name="connsiteX615" fmla="*/ 19357 w 96548"/>
                <a:gd name="connsiteY615" fmla="*/ 92153 h 102354"/>
                <a:gd name="connsiteX616" fmla="*/ 19124 w 96548"/>
                <a:gd name="connsiteY616" fmla="*/ 91966 h 102354"/>
                <a:gd name="connsiteX617" fmla="*/ 18896 w 96548"/>
                <a:gd name="connsiteY617" fmla="*/ 91779 h 102354"/>
                <a:gd name="connsiteX618" fmla="*/ 18667 w 96548"/>
                <a:gd name="connsiteY618" fmla="*/ 91592 h 102354"/>
                <a:gd name="connsiteX619" fmla="*/ 18439 w 96548"/>
                <a:gd name="connsiteY619" fmla="*/ 91401 h 102354"/>
                <a:gd name="connsiteX620" fmla="*/ 18211 w 96548"/>
                <a:gd name="connsiteY620" fmla="*/ 91210 h 102354"/>
                <a:gd name="connsiteX621" fmla="*/ 17982 w 96548"/>
                <a:gd name="connsiteY621" fmla="*/ 91015 h 102354"/>
                <a:gd name="connsiteX622" fmla="*/ 17758 w 96548"/>
                <a:gd name="connsiteY622" fmla="*/ 90820 h 102354"/>
                <a:gd name="connsiteX623" fmla="*/ 17533 w 96548"/>
                <a:gd name="connsiteY623" fmla="*/ 90625 h 102354"/>
                <a:gd name="connsiteX624" fmla="*/ 17309 w 96548"/>
                <a:gd name="connsiteY624" fmla="*/ 90429 h 102354"/>
                <a:gd name="connsiteX625" fmla="*/ 17089 w 96548"/>
                <a:gd name="connsiteY625" fmla="*/ 90230 h 102354"/>
                <a:gd name="connsiteX626" fmla="*/ 16869 w 96548"/>
                <a:gd name="connsiteY626" fmla="*/ 90031 h 102354"/>
                <a:gd name="connsiteX627" fmla="*/ 16648 w 96548"/>
                <a:gd name="connsiteY627" fmla="*/ 89831 h 102354"/>
                <a:gd name="connsiteX628" fmla="*/ 16428 w 96548"/>
                <a:gd name="connsiteY628" fmla="*/ 89628 h 102354"/>
                <a:gd name="connsiteX629" fmla="*/ 16212 w 96548"/>
                <a:gd name="connsiteY629" fmla="*/ 89424 h 102354"/>
                <a:gd name="connsiteX630" fmla="*/ 15996 w 96548"/>
                <a:gd name="connsiteY630" fmla="*/ 89220 h 102354"/>
                <a:gd name="connsiteX631" fmla="*/ 15780 w 96548"/>
                <a:gd name="connsiteY631" fmla="*/ 89013 h 102354"/>
                <a:gd name="connsiteX632" fmla="*/ 15569 w 96548"/>
                <a:gd name="connsiteY632" fmla="*/ 88805 h 102354"/>
                <a:gd name="connsiteX633" fmla="*/ 15357 w 96548"/>
                <a:gd name="connsiteY633" fmla="*/ 88598 h 102354"/>
                <a:gd name="connsiteX634" fmla="*/ 15149 w 96548"/>
                <a:gd name="connsiteY634" fmla="*/ 88386 h 102354"/>
                <a:gd name="connsiteX635" fmla="*/ 14937 w 96548"/>
                <a:gd name="connsiteY635" fmla="*/ 88174 h 102354"/>
                <a:gd name="connsiteX636" fmla="*/ 14726 w 96548"/>
                <a:gd name="connsiteY636" fmla="*/ 87962 h 102354"/>
                <a:gd name="connsiteX637" fmla="*/ 14518 w 96548"/>
                <a:gd name="connsiteY637" fmla="*/ 87750 h 102354"/>
                <a:gd name="connsiteX638" fmla="*/ 14310 w 96548"/>
                <a:gd name="connsiteY638" fmla="*/ 87534 h 102354"/>
                <a:gd name="connsiteX639" fmla="*/ 14106 w 96548"/>
                <a:gd name="connsiteY639" fmla="*/ 87318 h 102354"/>
                <a:gd name="connsiteX640" fmla="*/ 13903 w 96548"/>
                <a:gd name="connsiteY640" fmla="*/ 87098 h 102354"/>
                <a:gd name="connsiteX641" fmla="*/ 13699 w 96548"/>
                <a:gd name="connsiteY641" fmla="*/ 86878 h 102354"/>
                <a:gd name="connsiteX642" fmla="*/ 13500 w 96548"/>
                <a:gd name="connsiteY642" fmla="*/ 86658 h 102354"/>
                <a:gd name="connsiteX643" fmla="*/ 13301 w 96548"/>
                <a:gd name="connsiteY643" fmla="*/ 86433 h 102354"/>
                <a:gd name="connsiteX644" fmla="*/ 13101 w 96548"/>
                <a:gd name="connsiteY644" fmla="*/ 86209 h 102354"/>
                <a:gd name="connsiteX645" fmla="*/ 12906 w 96548"/>
                <a:gd name="connsiteY645" fmla="*/ 85985 h 102354"/>
                <a:gd name="connsiteX646" fmla="*/ 12711 w 96548"/>
                <a:gd name="connsiteY646" fmla="*/ 85760 h 102354"/>
                <a:gd name="connsiteX647" fmla="*/ 12515 w 96548"/>
                <a:gd name="connsiteY647" fmla="*/ 85532 h 102354"/>
                <a:gd name="connsiteX648" fmla="*/ 12320 w 96548"/>
                <a:gd name="connsiteY648" fmla="*/ 85303 h 102354"/>
                <a:gd name="connsiteX649" fmla="*/ 12129 w 96548"/>
                <a:gd name="connsiteY649" fmla="*/ 85075 h 102354"/>
                <a:gd name="connsiteX650" fmla="*/ 11938 w 96548"/>
                <a:gd name="connsiteY650" fmla="*/ 84842 h 102354"/>
                <a:gd name="connsiteX651" fmla="*/ 11747 w 96548"/>
                <a:gd name="connsiteY651" fmla="*/ 84610 h 102354"/>
                <a:gd name="connsiteX652" fmla="*/ 11556 w 96548"/>
                <a:gd name="connsiteY652" fmla="*/ 84377 h 102354"/>
                <a:gd name="connsiteX653" fmla="*/ 11369 w 96548"/>
                <a:gd name="connsiteY653" fmla="*/ 84145 h 102354"/>
                <a:gd name="connsiteX654" fmla="*/ 11182 w 96548"/>
                <a:gd name="connsiteY654" fmla="*/ 83908 h 102354"/>
                <a:gd name="connsiteX655" fmla="*/ 10995 w 96548"/>
                <a:gd name="connsiteY655" fmla="*/ 83671 h 102354"/>
                <a:gd name="connsiteX656" fmla="*/ 10813 w 96548"/>
                <a:gd name="connsiteY656" fmla="*/ 83434 h 102354"/>
                <a:gd name="connsiteX657" fmla="*/ 10630 w 96548"/>
                <a:gd name="connsiteY657" fmla="*/ 83193 h 102354"/>
                <a:gd name="connsiteX658" fmla="*/ 10447 w 96548"/>
                <a:gd name="connsiteY658" fmla="*/ 82952 h 102354"/>
                <a:gd name="connsiteX659" fmla="*/ 10268 w 96548"/>
                <a:gd name="connsiteY659" fmla="*/ 82711 h 102354"/>
                <a:gd name="connsiteX660" fmla="*/ 10090 w 96548"/>
                <a:gd name="connsiteY660" fmla="*/ 82470 h 102354"/>
                <a:gd name="connsiteX661" fmla="*/ 9911 w 96548"/>
                <a:gd name="connsiteY661" fmla="*/ 82226 h 102354"/>
                <a:gd name="connsiteX662" fmla="*/ 9737 w 96548"/>
                <a:gd name="connsiteY662" fmla="*/ 81980 h 102354"/>
                <a:gd name="connsiteX663" fmla="*/ 9562 w 96548"/>
                <a:gd name="connsiteY663" fmla="*/ 81735 h 102354"/>
                <a:gd name="connsiteX664" fmla="*/ 9388 w 96548"/>
                <a:gd name="connsiteY664" fmla="*/ 81490 h 102354"/>
                <a:gd name="connsiteX665" fmla="*/ 9217 w 96548"/>
                <a:gd name="connsiteY665" fmla="*/ 81241 h 102354"/>
                <a:gd name="connsiteX666" fmla="*/ 9047 w 96548"/>
                <a:gd name="connsiteY666" fmla="*/ 80992 h 102354"/>
                <a:gd name="connsiteX667" fmla="*/ 8881 w 96548"/>
                <a:gd name="connsiteY667" fmla="*/ 80742 h 102354"/>
                <a:gd name="connsiteX668" fmla="*/ 8715 w 96548"/>
                <a:gd name="connsiteY668" fmla="*/ 80493 h 102354"/>
                <a:gd name="connsiteX669" fmla="*/ 8549 w 96548"/>
                <a:gd name="connsiteY669" fmla="*/ 80240 h 102354"/>
                <a:gd name="connsiteX670" fmla="*/ 8387 w 96548"/>
                <a:gd name="connsiteY670" fmla="*/ 79987 h 102354"/>
                <a:gd name="connsiteX671" fmla="*/ 8225 w 96548"/>
                <a:gd name="connsiteY671" fmla="*/ 79733 h 102354"/>
                <a:gd name="connsiteX672" fmla="*/ 8063 w 96548"/>
                <a:gd name="connsiteY672" fmla="*/ 79476 h 102354"/>
                <a:gd name="connsiteX673" fmla="*/ 7901 w 96548"/>
                <a:gd name="connsiteY673" fmla="*/ 79218 h 102354"/>
                <a:gd name="connsiteX674" fmla="*/ 7743 w 96548"/>
                <a:gd name="connsiteY674" fmla="*/ 78961 h 102354"/>
                <a:gd name="connsiteX675" fmla="*/ 7585 w 96548"/>
                <a:gd name="connsiteY675" fmla="*/ 78703 h 102354"/>
                <a:gd name="connsiteX676" fmla="*/ 7431 w 96548"/>
                <a:gd name="connsiteY676" fmla="*/ 78441 h 102354"/>
                <a:gd name="connsiteX677" fmla="*/ 7277 w 96548"/>
                <a:gd name="connsiteY677" fmla="*/ 78184 h 102354"/>
                <a:gd name="connsiteX678" fmla="*/ 7124 w 96548"/>
                <a:gd name="connsiteY678" fmla="*/ 77922 h 102354"/>
                <a:gd name="connsiteX679" fmla="*/ 6974 w 96548"/>
                <a:gd name="connsiteY679" fmla="*/ 77660 h 102354"/>
                <a:gd name="connsiteX680" fmla="*/ 6825 w 96548"/>
                <a:gd name="connsiteY680" fmla="*/ 77395 h 102354"/>
                <a:gd name="connsiteX681" fmla="*/ 6675 w 96548"/>
                <a:gd name="connsiteY681" fmla="*/ 77129 h 102354"/>
                <a:gd name="connsiteX682" fmla="*/ 6530 w 96548"/>
                <a:gd name="connsiteY682" fmla="*/ 76863 h 102354"/>
                <a:gd name="connsiteX683" fmla="*/ 6384 w 96548"/>
                <a:gd name="connsiteY683" fmla="*/ 76597 h 102354"/>
                <a:gd name="connsiteX684" fmla="*/ 6239 w 96548"/>
                <a:gd name="connsiteY684" fmla="*/ 76327 h 102354"/>
                <a:gd name="connsiteX685" fmla="*/ 6094 w 96548"/>
                <a:gd name="connsiteY685" fmla="*/ 76057 h 102354"/>
                <a:gd name="connsiteX686" fmla="*/ 5952 w 96548"/>
                <a:gd name="connsiteY686" fmla="*/ 75787 h 102354"/>
                <a:gd name="connsiteX687" fmla="*/ 5815 w 96548"/>
                <a:gd name="connsiteY687" fmla="*/ 75517 h 102354"/>
                <a:gd name="connsiteX688" fmla="*/ 5678 w 96548"/>
                <a:gd name="connsiteY688" fmla="*/ 75243 h 102354"/>
                <a:gd name="connsiteX689" fmla="*/ 5541 w 96548"/>
                <a:gd name="connsiteY689" fmla="*/ 74969 h 102354"/>
                <a:gd name="connsiteX690" fmla="*/ 5404 w 96548"/>
                <a:gd name="connsiteY690" fmla="*/ 74694 h 102354"/>
                <a:gd name="connsiteX691" fmla="*/ 5271 w 96548"/>
                <a:gd name="connsiteY691" fmla="*/ 74420 h 102354"/>
                <a:gd name="connsiteX692" fmla="*/ 5138 w 96548"/>
                <a:gd name="connsiteY692" fmla="*/ 74146 h 102354"/>
                <a:gd name="connsiteX693" fmla="*/ 5005 w 96548"/>
                <a:gd name="connsiteY693" fmla="*/ 73868 h 102354"/>
                <a:gd name="connsiteX694" fmla="*/ 4876 w 96548"/>
                <a:gd name="connsiteY694" fmla="*/ 73590 h 102354"/>
                <a:gd name="connsiteX695" fmla="*/ 4748 w 96548"/>
                <a:gd name="connsiteY695" fmla="*/ 73311 h 102354"/>
                <a:gd name="connsiteX696" fmla="*/ 4619 w 96548"/>
                <a:gd name="connsiteY696" fmla="*/ 73033 h 102354"/>
                <a:gd name="connsiteX697" fmla="*/ 4495 w 96548"/>
                <a:gd name="connsiteY697" fmla="*/ 72751 h 102354"/>
                <a:gd name="connsiteX698" fmla="*/ 4370 w 96548"/>
                <a:gd name="connsiteY698" fmla="*/ 72468 h 102354"/>
                <a:gd name="connsiteX699" fmla="*/ 4249 w 96548"/>
                <a:gd name="connsiteY699" fmla="*/ 72186 h 102354"/>
                <a:gd name="connsiteX700" fmla="*/ 4129 w 96548"/>
                <a:gd name="connsiteY700" fmla="*/ 71903 h 102354"/>
                <a:gd name="connsiteX701" fmla="*/ 4012 w 96548"/>
                <a:gd name="connsiteY701" fmla="*/ 71617 h 102354"/>
                <a:gd name="connsiteX702" fmla="*/ 3896 w 96548"/>
                <a:gd name="connsiteY702" fmla="*/ 71330 h 102354"/>
                <a:gd name="connsiteX703" fmla="*/ 3780 w 96548"/>
                <a:gd name="connsiteY703" fmla="*/ 71043 h 102354"/>
                <a:gd name="connsiteX704" fmla="*/ 3668 w 96548"/>
                <a:gd name="connsiteY704" fmla="*/ 70757 h 102354"/>
                <a:gd name="connsiteX705" fmla="*/ 3556 w 96548"/>
                <a:gd name="connsiteY705" fmla="*/ 70470 h 102354"/>
                <a:gd name="connsiteX706" fmla="*/ 3443 w 96548"/>
                <a:gd name="connsiteY706" fmla="*/ 70183 h 102354"/>
                <a:gd name="connsiteX707" fmla="*/ 3335 w 96548"/>
                <a:gd name="connsiteY707" fmla="*/ 69893 h 102354"/>
                <a:gd name="connsiteX708" fmla="*/ 3227 w 96548"/>
                <a:gd name="connsiteY708" fmla="*/ 69602 h 102354"/>
                <a:gd name="connsiteX709" fmla="*/ 3123 w 96548"/>
                <a:gd name="connsiteY709" fmla="*/ 69311 h 102354"/>
                <a:gd name="connsiteX710" fmla="*/ 3020 w 96548"/>
                <a:gd name="connsiteY710" fmla="*/ 69020 h 102354"/>
                <a:gd name="connsiteX711" fmla="*/ 2916 w 96548"/>
                <a:gd name="connsiteY711" fmla="*/ 68726 h 102354"/>
                <a:gd name="connsiteX712" fmla="*/ 2816 w 96548"/>
                <a:gd name="connsiteY712" fmla="*/ 68430 h 102354"/>
                <a:gd name="connsiteX713" fmla="*/ 2716 w 96548"/>
                <a:gd name="connsiteY713" fmla="*/ 68136 h 102354"/>
                <a:gd name="connsiteX714" fmla="*/ 2621 w 96548"/>
                <a:gd name="connsiteY714" fmla="*/ 67841 h 102354"/>
                <a:gd name="connsiteX715" fmla="*/ 2526 w 96548"/>
                <a:gd name="connsiteY715" fmla="*/ 67542 h 102354"/>
                <a:gd name="connsiteX716" fmla="*/ 2430 w 96548"/>
                <a:gd name="connsiteY716" fmla="*/ 67242 h 102354"/>
                <a:gd name="connsiteX717" fmla="*/ 2339 w 96548"/>
                <a:gd name="connsiteY717" fmla="*/ 66944 h 102354"/>
                <a:gd name="connsiteX718" fmla="*/ 2247 w 96548"/>
                <a:gd name="connsiteY718" fmla="*/ 66644 h 102354"/>
                <a:gd name="connsiteX719" fmla="*/ 2160 w 96548"/>
                <a:gd name="connsiteY719" fmla="*/ 66345 h 102354"/>
                <a:gd name="connsiteX720" fmla="*/ 2073 w 96548"/>
                <a:gd name="connsiteY720" fmla="*/ 66046 h 102354"/>
                <a:gd name="connsiteX721" fmla="*/ 1986 w 96548"/>
                <a:gd name="connsiteY721" fmla="*/ 65743 h 102354"/>
                <a:gd name="connsiteX722" fmla="*/ 1902 w 96548"/>
                <a:gd name="connsiteY722" fmla="*/ 65440 h 102354"/>
                <a:gd name="connsiteX723" fmla="*/ 1819 w 96548"/>
                <a:gd name="connsiteY723" fmla="*/ 65137 h 102354"/>
                <a:gd name="connsiteX724" fmla="*/ 1740 w 96548"/>
                <a:gd name="connsiteY724" fmla="*/ 64833 h 102354"/>
                <a:gd name="connsiteX725" fmla="*/ 1662 w 96548"/>
                <a:gd name="connsiteY725" fmla="*/ 64530 h 102354"/>
                <a:gd name="connsiteX726" fmla="*/ 1587 w 96548"/>
                <a:gd name="connsiteY726" fmla="*/ 64227 h 102354"/>
                <a:gd name="connsiteX727" fmla="*/ 1512 w 96548"/>
                <a:gd name="connsiteY727" fmla="*/ 63919 h 102354"/>
                <a:gd name="connsiteX728" fmla="*/ 1437 w 96548"/>
                <a:gd name="connsiteY728" fmla="*/ 63612 h 102354"/>
                <a:gd name="connsiteX729" fmla="*/ 1367 w 96548"/>
                <a:gd name="connsiteY729" fmla="*/ 63305 h 102354"/>
                <a:gd name="connsiteX730" fmla="*/ 1296 w 96548"/>
                <a:gd name="connsiteY730" fmla="*/ 62997 h 102354"/>
                <a:gd name="connsiteX731" fmla="*/ 1230 w 96548"/>
                <a:gd name="connsiteY731" fmla="*/ 62690 h 102354"/>
                <a:gd name="connsiteX732" fmla="*/ 1163 w 96548"/>
                <a:gd name="connsiteY732" fmla="*/ 62382 h 102354"/>
                <a:gd name="connsiteX733" fmla="*/ 1097 w 96548"/>
                <a:gd name="connsiteY733" fmla="*/ 62071 h 102354"/>
                <a:gd name="connsiteX734" fmla="*/ 1034 w 96548"/>
                <a:gd name="connsiteY734" fmla="*/ 61760 h 102354"/>
                <a:gd name="connsiteX735" fmla="*/ 972 w 96548"/>
                <a:gd name="connsiteY735" fmla="*/ 61448 h 102354"/>
                <a:gd name="connsiteX736" fmla="*/ 914 w 96548"/>
                <a:gd name="connsiteY736" fmla="*/ 61136 h 102354"/>
                <a:gd name="connsiteX737" fmla="*/ 855 w 96548"/>
                <a:gd name="connsiteY737" fmla="*/ 60825 h 102354"/>
                <a:gd name="connsiteX738" fmla="*/ 802 w 96548"/>
                <a:gd name="connsiteY738" fmla="*/ 60513 h 102354"/>
                <a:gd name="connsiteX739" fmla="*/ 747 w 96548"/>
                <a:gd name="connsiteY739" fmla="*/ 60198 h 102354"/>
                <a:gd name="connsiteX740" fmla="*/ 694 w 96548"/>
                <a:gd name="connsiteY740" fmla="*/ 59882 h 102354"/>
                <a:gd name="connsiteX741" fmla="*/ 644 w 96548"/>
                <a:gd name="connsiteY741" fmla="*/ 59566 h 102354"/>
                <a:gd name="connsiteX742" fmla="*/ 594 w 96548"/>
                <a:gd name="connsiteY742" fmla="*/ 59251 h 102354"/>
                <a:gd name="connsiteX743" fmla="*/ 548 w 96548"/>
                <a:gd name="connsiteY743" fmla="*/ 58935 h 102354"/>
                <a:gd name="connsiteX744" fmla="*/ 502 w 96548"/>
                <a:gd name="connsiteY744" fmla="*/ 58615 h 102354"/>
                <a:gd name="connsiteX745" fmla="*/ 461 w 96548"/>
                <a:gd name="connsiteY745" fmla="*/ 58299 h 102354"/>
                <a:gd name="connsiteX746" fmla="*/ 419 w 96548"/>
                <a:gd name="connsiteY746" fmla="*/ 57979 h 102354"/>
                <a:gd name="connsiteX747" fmla="*/ 382 w 96548"/>
                <a:gd name="connsiteY747" fmla="*/ 57660 h 102354"/>
                <a:gd name="connsiteX748" fmla="*/ 345 w 96548"/>
                <a:gd name="connsiteY748" fmla="*/ 57340 h 102354"/>
                <a:gd name="connsiteX749" fmla="*/ 311 w 96548"/>
                <a:gd name="connsiteY749" fmla="*/ 57020 h 102354"/>
                <a:gd name="connsiteX750" fmla="*/ 278 w 96548"/>
                <a:gd name="connsiteY750" fmla="*/ 56700 h 102354"/>
                <a:gd name="connsiteX751" fmla="*/ 245 w 96548"/>
                <a:gd name="connsiteY751" fmla="*/ 56380 h 102354"/>
                <a:gd name="connsiteX752" fmla="*/ 216 w 96548"/>
                <a:gd name="connsiteY752" fmla="*/ 56060 h 102354"/>
                <a:gd name="connsiteX753" fmla="*/ 187 w 96548"/>
                <a:gd name="connsiteY753" fmla="*/ 55736 h 102354"/>
                <a:gd name="connsiteX754" fmla="*/ 162 w 96548"/>
                <a:gd name="connsiteY754" fmla="*/ 55412 h 102354"/>
                <a:gd name="connsiteX755" fmla="*/ 137 w 96548"/>
                <a:gd name="connsiteY755" fmla="*/ 55088 h 102354"/>
                <a:gd name="connsiteX756" fmla="*/ 116 w 96548"/>
                <a:gd name="connsiteY756" fmla="*/ 54764 h 102354"/>
                <a:gd name="connsiteX757" fmla="*/ 95 w 96548"/>
                <a:gd name="connsiteY757" fmla="*/ 54440 h 102354"/>
                <a:gd name="connsiteX758" fmla="*/ 75 w 96548"/>
                <a:gd name="connsiteY758" fmla="*/ 54116 h 102354"/>
                <a:gd name="connsiteX759" fmla="*/ 58 w 96548"/>
                <a:gd name="connsiteY759" fmla="*/ 53792 h 102354"/>
                <a:gd name="connsiteX760" fmla="*/ 46 w 96548"/>
                <a:gd name="connsiteY760" fmla="*/ 53464 h 102354"/>
                <a:gd name="connsiteX761" fmla="*/ 33 w 96548"/>
                <a:gd name="connsiteY761" fmla="*/ 53136 h 102354"/>
                <a:gd name="connsiteX762" fmla="*/ 21 w 96548"/>
                <a:gd name="connsiteY762" fmla="*/ 52808 h 102354"/>
                <a:gd name="connsiteX763" fmla="*/ 13 w 96548"/>
                <a:gd name="connsiteY763" fmla="*/ 52480 h 102354"/>
                <a:gd name="connsiteX764" fmla="*/ 8 w 96548"/>
                <a:gd name="connsiteY764" fmla="*/ 52152 h 102354"/>
                <a:gd name="connsiteX765" fmla="*/ 4 w 96548"/>
                <a:gd name="connsiteY765" fmla="*/ 51823 h 102354"/>
                <a:gd name="connsiteX766" fmla="*/ 0 w 96548"/>
                <a:gd name="connsiteY766" fmla="*/ 51495 h 102354"/>
                <a:gd name="connsiteX767" fmla="*/ 0 w 96548"/>
                <a:gd name="connsiteY767" fmla="*/ 51163 h 102354"/>
                <a:gd name="connsiteX768" fmla="*/ 0 w 96548"/>
                <a:gd name="connsiteY768" fmla="*/ 50835 h 102354"/>
                <a:gd name="connsiteX769" fmla="*/ 4 w 96548"/>
                <a:gd name="connsiteY769" fmla="*/ 50503 h 102354"/>
                <a:gd name="connsiteX770" fmla="*/ 8 w 96548"/>
                <a:gd name="connsiteY770" fmla="*/ 50174 h 102354"/>
                <a:gd name="connsiteX771" fmla="*/ 13 w 96548"/>
                <a:gd name="connsiteY771" fmla="*/ 49846 h 102354"/>
                <a:gd name="connsiteX772" fmla="*/ 21 w 96548"/>
                <a:gd name="connsiteY772" fmla="*/ 49518 h 102354"/>
                <a:gd name="connsiteX773" fmla="*/ 33 w 96548"/>
                <a:gd name="connsiteY773" fmla="*/ 49190 h 102354"/>
                <a:gd name="connsiteX774" fmla="*/ 46 w 96548"/>
                <a:gd name="connsiteY774" fmla="*/ 48862 h 102354"/>
                <a:gd name="connsiteX775" fmla="*/ 58 w 96548"/>
                <a:gd name="connsiteY775" fmla="*/ 48538 h 102354"/>
                <a:gd name="connsiteX776" fmla="*/ 75 w 96548"/>
                <a:gd name="connsiteY776" fmla="*/ 48214 h 102354"/>
                <a:gd name="connsiteX777" fmla="*/ 95 w 96548"/>
                <a:gd name="connsiteY777" fmla="*/ 47890 h 102354"/>
                <a:gd name="connsiteX778" fmla="*/ 116 w 96548"/>
                <a:gd name="connsiteY778" fmla="*/ 47566 h 102354"/>
                <a:gd name="connsiteX779" fmla="*/ 137 w 96548"/>
                <a:gd name="connsiteY779" fmla="*/ 47242 h 102354"/>
                <a:gd name="connsiteX780" fmla="*/ 162 w 96548"/>
                <a:gd name="connsiteY780" fmla="*/ 46918 h 102354"/>
                <a:gd name="connsiteX781" fmla="*/ 187 w 96548"/>
                <a:gd name="connsiteY781" fmla="*/ 46594 h 102354"/>
                <a:gd name="connsiteX782" fmla="*/ 216 w 96548"/>
                <a:gd name="connsiteY782" fmla="*/ 46270 h 102354"/>
                <a:gd name="connsiteX783" fmla="*/ 245 w 96548"/>
                <a:gd name="connsiteY783" fmla="*/ 45950 h 102354"/>
                <a:gd name="connsiteX784" fmla="*/ 278 w 96548"/>
                <a:gd name="connsiteY784" fmla="*/ 45630 h 102354"/>
                <a:gd name="connsiteX785" fmla="*/ 311 w 96548"/>
                <a:gd name="connsiteY785" fmla="*/ 45310 h 102354"/>
                <a:gd name="connsiteX786" fmla="*/ 349 w 96548"/>
                <a:gd name="connsiteY786" fmla="*/ 44990 h 102354"/>
                <a:gd name="connsiteX787" fmla="*/ 386 w 96548"/>
                <a:gd name="connsiteY787" fmla="*/ 44671 h 102354"/>
                <a:gd name="connsiteX788" fmla="*/ 424 w 96548"/>
                <a:gd name="connsiteY788" fmla="*/ 44351 h 102354"/>
                <a:gd name="connsiteX789" fmla="*/ 465 w 96548"/>
                <a:gd name="connsiteY789" fmla="*/ 44031 h 102354"/>
                <a:gd name="connsiteX790" fmla="*/ 507 w 96548"/>
                <a:gd name="connsiteY790" fmla="*/ 43711 h 102354"/>
                <a:gd name="connsiteX791" fmla="*/ 552 w 96548"/>
                <a:gd name="connsiteY791" fmla="*/ 43395 h 102354"/>
                <a:gd name="connsiteX792" fmla="*/ 598 w 96548"/>
                <a:gd name="connsiteY792" fmla="*/ 43080 h 102354"/>
                <a:gd name="connsiteX793" fmla="*/ 648 w 96548"/>
                <a:gd name="connsiteY793" fmla="*/ 42764 h 102354"/>
                <a:gd name="connsiteX794" fmla="*/ 698 w 96548"/>
                <a:gd name="connsiteY794" fmla="*/ 42448 h 102354"/>
                <a:gd name="connsiteX795" fmla="*/ 752 w 96548"/>
                <a:gd name="connsiteY795" fmla="*/ 42132 h 102354"/>
                <a:gd name="connsiteX796" fmla="*/ 806 w 96548"/>
                <a:gd name="connsiteY796" fmla="*/ 41817 h 102354"/>
                <a:gd name="connsiteX797" fmla="*/ 860 w 96548"/>
                <a:gd name="connsiteY797" fmla="*/ 41501 h 102354"/>
                <a:gd name="connsiteX798" fmla="*/ 918 w 96548"/>
                <a:gd name="connsiteY798" fmla="*/ 41190 h 102354"/>
                <a:gd name="connsiteX799" fmla="*/ 976 w 96548"/>
                <a:gd name="connsiteY799" fmla="*/ 40878 h 102354"/>
                <a:gd name="connsiteX800" fmla="*/ 1038 w 96548"/>
                <a:gd name="connsiteY800" fmla="*/ 40566 h 102354"/>
                <a:gd name="connsiteX801" fmla="*/ 1101 w 96548"/>
                <a:gd name="connsiteY801" fmla="*/ 40255 h 102354"/>
                <a:gd name="connsiteX802" fmla="*/ 1167 w 96548"/>
                <a:gd name="connsiteY802" fmla="*/ 39944 h 102354"/>
                <a:gd name="connsiteX803" fmla="*/ 1234 w 96548"/>
                <a:gd name="connsiteY803" fmla="*/ 39636 h 102354"/>
                <a:gd name="connsiteX804" fmla="*/ 1300 w 96548"/>
                <a:gd name="connsiteY804" fmla="*/ 39329 h 102354"/>
                <a:gd name="connsiteX805" fmla="*/ 1371 w 96548"/>
                <a:gd name="connsiteY805" fmla="*/ 39021 h 102354"/>
                <a:gd name="connsiteX806" fmla="*/ 1442 w 96548"/>
                <a:gd name="connsiteY806" fmla="*/ 38714 h 102354"/>
                <a:gd name="connsiteX807" fmla="*/ 1516 w 96548"/>
                <a:gd name="connsiteY807" fmla="*/ 38407 h 102354"/>
                <a:gd name="connsiteX808" fmla="*/ 1591 w 96548"/>
                <a:gd name="connsiteY808" fmla="*/ 38099 h 102354"/>
                <a:gd name="connsiteX809" fmla="*/ 1666 w 96548"/>
                <a:gd name="connsiteY809" fmla="*/ 37796 h 102354"/>
                <a:gd name="connsiteX810" fmla="*/ 1745 w 96548"/>
                <a:gd name="connsiteY810" fmla="*/ 37493 h 102354"/>
                <a:gd name="connsiteX811" fmla="*/ 1823 w 96548"/>
                <a:gd name="connsiteY811" fmla="*/ 37189 h 102354"/>
                <a:gd name="connsiteX812" fmla="*/ 1907 w 96548"/>
                <a:gd name="connsiteY812" fmla="*/ 36886 h 102354"/>
                <a:gd name="connsiteX813" fmla="*/ 1990 w 96548"/>
                <a:gd name="connsiteY813" fmla="*/ 36583 h 102354"/>
                <a:gd name="connsiteX814" fmla="*/ 2077 w 96548"/>
                <a:gd name="connsiteY814" fmla="*/ 36284 h 102354"/>
                <a:gd name="connsiteX815" fmla="*/ 2164 w 96548"/>
                <a:gd name="connsiteY815" fmla="*/ 35981 h 102354"/>
                <a:gd name="connsiteX816" fmla="*/ 2251 w 96548"/>
                <a:gd name="connsiteY816" fmla="*/ 35682 h 102354"/>
                <a:gd name="connsiteX817" fmla="*/ 2343 w 96548"/>
                <a:gd name="connsiteY817" fmla="*/ 35382 h 102354"/>
                <a:gd name="connsiteX818" fmla="*/ 2434 w 96548"/>
                <a:gd name="connsiteY818" fmla="*/ 35084 h 102354"/>
                <a:gd name="connsiteX819" fmla="*/ 2526 w 96548"/>
                <a:gd name="connsiteY819" fmla="*/ 34784 h 102354"/>
                <a:gd name="connsiteX820" fmla="*/ 2621 w 96548"/>
                <a:gd name="connsiteY820" fmla="*/ 34485 h 102354"/>
                <a:gd name="connsiteX821" fmla="*/ 2721 w 96548"/>
                <a:gd name="connsiteY821" fmla="*/ 34190 h 102354"/>
                <a:gd name="connsiteX822" fmla="*/ 2820 w 96548"/>
                <a:gd name="connsiteY822" fmla="*/ 33896 h 102354"/>
                <a:gd name="connsiteX823" fmla="*/ 2920 w 96548"/>
                <a:gd name="connsiteY823" fmla="*/ 33600 h 102354"/>
                <a:gd name="connsiteX824" fmla="*/ 3024 w 96548"/>
                <a:gd name="connsiteY824" fmla="*/ 33310 h 102354"/>
                <a:gd name="connsiteX825" fmla="*/ 3128 w 96548"/>
                <a:gd name="connsiteY825" fmla="*/ 33019 h 102354"/>
                <a:gd name="connsiteX826" fmla="*/ 3232 w 96548"/>
                <a:gd name="connsiteY826" fmla="*/ 32728 h 102354"/>
                <a:gd name="connsiteX827" fmla="*/ 3340 w 96548"/>
                <a:gd name="connsiteY827" fmla="*/ 32437 h 102354"/>
                <a:gd name="connsiteX828" fmla="*/ 3448 w 96548"/>
                <a:gd name="connsiteY828" fmla="*/ 32147 h 102354"/>
                <a:gd name="connsiteX829" fmla="*/ 3556 w 96548"/>
                <a:gd name="connsiteY829" fmla="*/ 31860 h 102354"/>
                <a:gd name="connsiteX830" fmla="*/ 3668 w 96548"/>
                <a:gd name="connsiteY830" fmla="*/ 31573 h 102354"/>
                <a:gd name="connsiteX831" fmla="*/ 3780 w 96548"/>
                <a:gd name="connsiteY831" fmla="*/ 31287 h 102354"/>
                <a:gd name="connsiteX832" fmla="*/ 3896 w 96548"/>
                <a:gd name="connsiteY832" fmla="*/ 31000 h 102354"/>
                <a:gd name="connsiteX833" fmla="*/ 4012 w 96548"/>
                <a:gd name="connsiteY833" fmla="*/ 30714 h 102354"/>
                <a:gd name="connsiteX834" fmla="*/ 4129 w 96548"/>
                <a:gd name="connsiteY834" fmla="*/ 30427 h 102354"/>
                <a:gd name="connsiteX835" fmla="*/ 4249 w 96548"/>
                <a:gd name="connsiteY835" fmla="*/ 30145 h 102354"/>
                <a:gd name="connsiteX836" fmla="*/ 4370 w 96548"/>
                <a:gd name="connsiteY836" fmla="*/ 29862 h 102354"/>
                <a:gd name="connsiteX837" fmla="*/ 4490 w 96548"/>
                <a:gd name="connsiteY837" fmla="*/ 29580 h 102354"/>
                <a:gd name="connsiteX838" fmla="*/ 4615 w 96548"/>
                <a:gd name="connsiteY838" fmla="*/ 29297 h 102354"/>
                <a:gd name="connsiteX839" fmla="*/ 4740 w 96548"/>
                <a:gd name="connsiteY839" fmla="*/ 29019 h 102354"/>
                <a:gd name="connsiteX840" fmla="*/ 4868 w 96548"/>
                <a:gd name="connsiteY840" fmla="*/ 28740 h 102354"/>
                <a:gd name="connsiteX841" fmla="*/ 4997 w 96548"/>
                <a:gd name="connsiteY841" fmla="*/ 28462 h 102354"/>
                <a:gd name="connsiteX842" fmla="*/ 5130 w 96548"/>
                <a:gd name="connsiteY842" fmla="*/ 28184 h 102354"/>
                <a:gd name="connsiteX843" fmla="*/ 5263 w 96548"/>
                <a:gd name="connsiteY843" fmla="*/ 27910 h 102354"/>
                <a:gd name="connsiteX844" fmla="*/ 5396 w 96548"/>
                <a:gd name="connsiteY844" fmla="*/ 27636 h 102354"/>
                <a:gd name="connsiteX845" fmla="*/ 5533 w 96548"/>
                <a:gd name="connsiteY845" fmla="*/ 27362 h 102354"/>
                <a:gd name="connsiteX846" fmla="*/ 5670 w 96548"/>
                <a:gd name="connsiteY846" fmla="*/ 27087 h 102354"/>
                <a:gd name="connsiteX847" fmla="*/ 5807 w 96548"/>
                <a:gd name="connsiteY847" fmla="*/ 26813 h 102354"/>
                <a:gd name="connsiteX848" fmla="*/ 5948 w 96548"/>
                <a:gd name="connsiteY848" fmla="*/ 26543 h 102354"/>
                <a:gd name="connsiteX849" fmla="*/ 6089 w 96548"/>
                <a:gd name="connsiteY849" fmla="*/ 26273 h 102354"/>
                <a:gd name="connsiteX850" fmla="*/ 6231 w 96548"/>
                <a:gd name="connsiteY850" fmla="*/ 26003 h 102354"/>
                <a:gd name="connsiteX851" fmla="*/ 6376 w 96548"/>
                <a:gd name="connsiteY851" fmla="*/ 25733 h 102354"/>
                <a:gd name="connsiteX852" fmla="*/ 6521 w 96548"/>
                <a:gd name="connsiteY852" fmla="*/ 25467 h 102354"/>
                <a:gd name="connsiteX853" fmla="*/ 6667 w 96548"/>
                <a:gd name="connsiteY853" fmla="*/ 25201 h 102354"/>
                <a:gd name="connsiteX854" fmla="*/ 6816 w 96548"/>
                <a:gd name="connsiteY854" fmla="*/ 24936 h 102354"/>
                <a:gd name="connsiteX855" fmla="*/ 6966 w 96548"/>
                <a:gd name="connsiteY855" fmla="*/ 24670 h 102354"/>
                <a:gd name="connsiteX856" fmla="*/ 7116 w 96548"/>
                <a:gd name="connsiteY856" fmla="*/ 24408 h 102354"/>
                <a:gd name="connsiteX857" fmla="*/ 7269 w 96548"/>
                <a:gd name="connsiteY857" fmla="*/ 24146 h 102354"/>
                <a:gd name="connsiteX858" fmla="*/ 7423 w 96548"/>
                <a:gd name="connsiteY858" fmla="*/ 23885 h 102354"/>
                <a:gd name="connsiteX859" fmla="*/ 7581 w 96548"/>
                <a:gd name="connsiteY859" fmla="*/ 23627 h 102354"/>
                <a:gd name="connsiteX860" fmla="*/ 7739 w 96548"/>
                <a:gd name="connsiteY860" fmla="*/ 23370 h 102354"/>
                <a:gd name="connsiteX861" fmla="*/ 7896 w 96548"/>
                <a:gd name="connsiteY861" fmla="*/ 23112 h 102354"/>
                <a:gd name="connsiteX862" fmla="*/ 8058 w 96548"/>
                <a:gd name="connsiteY862" fmla="*/ 22855 h 102354"/>
                <a:gd name="connsiteX863" fmla="*/ 8220 w 96548"/>
                <a:gd name="connsiteY863" fmla="*/ 22597 h 102354"/>
                <a:gd name="connsiteX864" fmla="*/ 8387 w 96548"/>
                <a:gd name="connsiteY864" fmla="*/ 22344 h 102354"/>
                <a:gd name="connsiteX865" fmla="*/ 8549 w 96548"/>
                <a:gd name="connsiteY865" fmla="*/ 22090 h 102354"/>
                <a:gd name="connsiteX866" fmla="*/ 8715 w 96548"/>
                <a:gd name="connsiteY866" fmla="*/ 21837 h 102354"/>
                <a:gd name="connsiteX867" fmla="*/ 8881 w 96548"/>
                <a:gd name="connsiteY867" fmla="*/ 21588 h 102354"/>
                <a:gd name="connsiteX868" fmla="*/ 9051 w 96548"/>
                <a:gd name="connsiteY868" fmla="*/ 21338 h 102354"/>
                <a:gd name="connsiteX869" fmla="*/ 9221 w 96548"/>
                <a:gd name="connsiteY869" fmla="*/ 21089 h 102354"/>
                <a:gd name="connsiteX870" fmla="*/ 9392 w 96548"/>
                <a:gd name="connsiteY870" fmla="*/ 20844 h 102354"/>
                <a:gd name="connsiteX871" fmla="*/ 9566 w 96548"/>
                <a:gd name="connsiteY871" fmla="*/ 20595 h 102354"/>
                <a:gd name="connsiteX872" fmla="*/ 9741 w 96548"/>
                <a:gd name="connsiteY872" fmla="*/ 20350 h 102354"/>
                <a:gd name="connsiteX873" fmla="*/ 9915 w 96548"/>
                <a:gd name="connsiteY873" fmla="*/ 20105 h 102354"/>
                <a:gd name="connsiteX874" fmla="*/ 10090 w 96548"/>
                <a:gd name="connsiteY874" fmla="*/ 19860 h 102354"/>
                <a:gd name="connsiteX875" fmla="*/ 10268 w 96548"/>
                <a:gd name="connsiteY875" fmla="*/ 19619 h 102354"/>
                <a:gd name="connsiteX876" fmla="*/ 10447 w 96548"/>
                <a:gd name="connsiteY876" fmla="*/ 19378 h 102354"/>
                <a:gd name="connsiteX877" fmla="*/ 10630 w 96548"/>
                <a:gd name="connsiteY877" fmla="*/ 19137 h 102354"/>
                <a:gd name="connsiteX878" fmla="*/ 10813 w 96548"/>
                <a:gd name="connsiteY878" fmla="*/ 18900 h 102354"/>
                <a:gd name="connsiteX879" fmla="*/ 10995 w 96548"/>
                <a:gd name="connsiteY879" fmla="*/ 18663 h 102354"/>
                <a:gd name="connsiteX880" fmla="*/ 11178 w 96548"/>
                <a:gd name="connsiteY880" fmla="*/ 18427 h 102354"/>
                <a:gd name="connsiteX881" fmla="*/ 11365 w 96548"/>
                <a:gd name="connsiteY881" fmla="*/ 18190 h 102354"/>
                <a:gd name="connsiteX882" fmla="*/ 11552 w 96548"/>
                <a:gd name="connsiteY882" fmla="*/ 17957 h 102354"/>
                <a:gd name="connsiteX883" fmla="*/ 11739 w 96548"/>
                <a:gd name="connsiteY883" fmla="*/ 17725 h 102354"/>
                <a:gd name="connsiteX884" fmla="*/ 11930 w 96548"/>
                <a:gd name="connsiteY884" fmla="*/ 17492 h 102354"/>
                <a:gd name="connsiteX885" fmla="*/ 12121 w 96548"/>
                <a:gd name="connsiteY885" fmla="*/ 17259 h 102354"/>
                <a:gd name="connsiteX886" fmla="*/ 12312 w 96548"/>
                <a:gd name="connsiteY886" fmla="*/ 17031 h 102354"/>
                <a:gd name="connsiteX887" fmla="*/ 12507 w 96548"/>
                <a:gd name="connsiteY887" fmla="*/ 16802 h 102354"/>
                <a:gd name="connsiteX888" fmla="*/ 12702 w 96548"/>
                <a:gd name="connsiteY888" fmla="*/ 16574 h 102354"/>
                <a:gd name="connsiteX889" fmla="*/ 12898 w 96548"/>
                <a:gd name="connsiteY889" fmla="*/ 16345 h 102354"/>
                <a:gd name="connsiteX890" fmla="*/ 13093 w 96548"/>
                <a:gd name="connsiteY890" fmla="*/ 16121 h 102354"/>
                <a:gd name="connsiteX891" fmla="*/ 13292 w 96548"/>
                <a:gd name="connsiteY891" fmla="*/ 15897 h 102354"/>
                <a:gd name="connsiteX892" fmla="*/ 13492 w 96548"/>
                <a:gd name="connsiteY892" fmla="*/ 15677 h 102354"/>
                <a:gd name="connsiteX893" fmla="*/ 13691 w 96548"/>
                <a:gd name="connsiteY893" fmla="*/ 15456 h 102354"/>
                <a:gd name="connsiteX894" fmla="*/ 13894 w 96548"/>
                <a:gd name="connsiteY894" fmla="*/ 15236 h 102354"/>
                <a:gd name="connsiteX895" fmla="*/ 14098 w 96548"/>
                <a:gd name="connsiteY895" fmla="*/ 15020 h 102354"/>
                <a:gd name="connsiteX896" fmla="*/ 14302 w 96548"/>
                <a:gd name="connsiteY896" fmla="*/ 14804 h 102354"/>
                <a:gd name="connsiteX897" fmla="*/ 14510 w 96548"/>
                <a:gd name="connsiteY897" fmla="*/ 14588 h 102354"/>
                <a:gd name="connsiteX898" fmla="*/ 14717 w 96548"/>
                <a:gd name="connsiteY898" fmla="*/ 14372 h 102354"/>
                <a:gd name="connsiteX899" fmla="*/ 14925 w 96548"/>
                <a:gd name="connsiteY899" fmla="*/ 14160 h 102354"/>
                <a:gd name="connsiteX900" fmla="*/ 15137 w 96548"/>
                <a:gd name="connsiteY900" fmla="*/ 13949 h 102354"/>
                <a:gd name="connsiteX901" fmla="*/ 15348 w 96548"/>
                <a:gd name="connsiteY901" fmla="*/ 13741 h 102354"/>
                <a:gd name="connsiteX902" fmla="*/ 15560 w 96548"/>
                <a:gd name="connsiteY902" fmla="*/ 13529 h 102354"/>
                <a:gd name="connsiteX903" fmla="*/ 15772 w 96548"/>
                <a:gd name="connsiteY903" fmla="*/ 13322 h 102354"/>
                <a:gd name="connsiteX904" fmla="*/ 15988 w 96548"/>
                <a:gd name="connsiteY904" fmla="*/ 13114 h 102354"/>
                <a:gd name="connsiteX905" fmla="*/ 16204 w 96548"/>
                <a:gd name="connsiteY905" fmla="*/ 12910 h 102354"/>
                <a:gd name="connsiteX906" fmla="*/ 16420 w 96548"/>
                <a:gd name="connsiteY906" fmla="*/ 12707 h 102354"/>
                <a:gd name="connsiteX907" fmla="*/ 16636 w 96548"/>
                <a:gd name="connsiteY907" fmla="*/ 12507 h 102354"/>
                <a:gd name="connsiteX908" fmla="*/ 16856 w 96548"/>
                <a:gd name="connsiteY908" fmla="*/ 12308 h 102354"/>
                <a:gd name="connsiteX909" fmla="*/ 17076 w 96548"/>
                <a:gd name="connsiteY909" fmla="*/ 12109 h 102354"/>
                <a:gd name="connsiteX910" fmla="*/ 17296 w 96548"/>
                <a:gd name="connsiteY910" fmla="*/ 11909 h 102354"/>
                <a:gd name="connsiteX911" fmla="*/ 17521 w 96548"/>
                <a:gd name="connsiteY911" fmla="*/ 11714 h 102354"/>
                <a:gd name="connsiteX912" fmla="*/ 17745 w 96548"/>
                <a:gd name="connsiteY912" fmla="*/ 11519 h 102354"/>
                <a:gd name="connsiteX913" fmla="*/ 17970 w 96548"/>
                <a:gd name="connsiteY913" fmla="*/ 11323 h 102354"/>
                <a:gd name="connsiteX914" fmla="*/ 18194 w 96548"/>
                <a:gd name="connsiteY914" fmla="*/ 11132 h 102354"/>
                <a:gd name="connsiteX915" fmla="*/ 18422 w 96548"/>
                <a:gd name="connsiteY915" fmla="*/ 10941 h 102354"/>
                <a:gd name="connsiteX916" fmla="*/ 18651 w 96548"/>
                <a:gd name="connsiteY916" fmla="*/ 10750 h 102354"/>
                <a:gd name="connsiteX917" fmla="*/ 18879 w 96548"/>
                <a:gd name="connsiteY917" fmla="*/ 10563 h 102354"/>
                <a:gd name="connsiteX918" fmla="*/ 19112 w 96548"/>
                <a:gd name="connsiteY918" fmla="*/ 10376 h 102354"/>
                <a:gd name="connsiteX919" fmla="*/ 19344 w 96548"/>
                <a:gd name="connsiteY919" fmla="*/ 10194 h 102354"/>
                <a:gd name="connsiteX920" fmla="*/ 19577 w 96548"/>
                <a:gd name="connsiteY920" fmla="*/ 10011 h 102354"/>
                <a:gd name="connsiteX921" fmla="*/ 19810 w 96548"/>
                <a:gd name="connsiteY921" fmla="*/ 9828 h 102354"/>
                <a:gd name="connsiteX922" fmla="*/ 20047 w 96548"/>
                <a:gd name="connsiteY922" fmla="*/ 9645 h 102354"/>
                <a:gd name="connsiteX923" fmla="*/ 20283 w 96548"/>
                <a:gd name="connsiteY923" fmla="*/ 9467 h 102354"/>
                <a:gd name="connsiteX924" fmla="*/ 20520 w 96548"/>
                <a:gd name="connsiteY924" fmla="*/ 9288 h 102354"/>
                <a:gd name="connsiteX925" fmla="*/ 20757 w 96548"/>
                <a:gd name="connsiteY925" fmla="*/ 9109 h 102354"/>
                <a:gd name="connsiteX926" fmla="*/ 20997 w 96548"/>
                <a:gd name="connsiteY926" fmla="*/ 8935 h 102354"/>
                <a:gd name="connsiteX927" fmla="*/ 21239 w 96548"/>
                <a:gd name="connsiteY927" fmla="*/ 8760 h 102354"/>
                <a:gd name="connsiteX928" fmla="*/ 21480 w 96548"/>
                <a:gd name="connsiteY928" fmla="*/ 8590 h 102354"/>
                <a:gd name="connsiteX929" fmla="*/ 21720 w 96548"/>
                <a:gd name="connsiteY929" fmla="*/ 8420 h 102354"/>
                <a:gd name="connsiteX930" fmla="*/ 21965 w 96548"/>
                <a:gd name="connsiteY930" fmla="*/ 8250 h 102354"/>
                <a:gd name="connsiteX931" fmla="*/ 22211 w 96548"/>
                <a:gd name="connsiteY931" fmla="*/ 8084 h 102354"/>
                <a:gd name="connsiteX932" fmla="*/ 22456 w 96548"/>
                <a:gd name="connsiteY932" fmla="*/ 7917 h 102354"/>
                <a:gd name="connsiteX933" fmla="*/ 22701 w 96548"/>
                <a:gd name="connsiteY933" fmla="*/ 7755 h 102354"/>
                <a:gd name="connsiteX934" fmla="*/ 22950 w 96548"/>
                <a:gd name="connsiteY934" fmla="*/ 7593 h 102354"/>
                <a:gd name="connsiteX935" fmla="*/ 23199 w 96548"/>
                <a:gd name="connsiteY935" fmla="*/ 7431 h 102354"/>
                <a:gd name="connsiteX936" fmla="*/ 23449 w 96548"/>
                <a:gd name="connsiteY936" fmla="*/ 7274 h 102354"/>
                <a:gd name="connsiteX937" fmla="*/ 23698 w 96548"/>
                <a:gd name="connsiteY937" fmla="*/ 7116 h 102354"/>
                <a:gd name="connsiteX938" fmla="*/ 23951 w 96548"/>
                <a:gd name="connsiteY938" fmla="*/ 6958 h 102354"/>
                <a:gd name="connsiteX939" fmla="*/ 24205 w 96548"/>
                <a:gd name="connsiteY939" fmla="*/ 6804 h 102354"/>
                <a:gd name="connsiteX940" fmla="*/ 24458 w 96548"/>
                <a:gd name="connsiteY940" fmla="*/ 6650 h 102354"/>
                <a:gd name="connsiteX941" fmla="*/ 24711 w 96548"/>
                <a:gd name="connsiteY941" fmla="*/ 6501 h 102354"/>
                <a:gd name="connsiteX942" fmla="*/ 24969 w 96548"/>
                <a:gd name="connsiteY942" fmla="*/ 6351 h 102354"/>
                <a:gd name="connsiteX943" fmla="*/ 25226 w 96548"/>
                <a:gd name="connsiteY943" fmla="*/ 6202 h 102354"/>
                <a:gd name="connsiteX944" fmla="*/ 25484 w 96548"/>
                <a:gd name="connsiteY944" fmla="*/ 6052 h 102354"/>
                <a:gd name="connsiteX945" fmla="*/ 25741 w 96548"/>
                <a:gd name="connsiteY945" fmla="*/ 5907 h 102354"/>
                <a:gd name="connsiteX946" fmla="*/ 26003 w 96548"/>
                <a:gd name="connsiteY946" fmla="*/ 5761 h 102354"/>
                <a:gd name="connsiteX947" fmla="*/ 26261 w 96548"/>
                <a:gd name="connsiteY947" fmla="*/ 5620 h 102354"/>
                <a:gd name="connsiteX948" fmla="*/ 26522 w 96548"/>
                <a:gd name="connsiteY948" fmla="*/ 5479 h 102354"/>
                <a:gd name="connsiteX949" fmla="*/ 26784 w 96548"/>
                <a:gd name="connsiteY949" fmla="*/ 5342 h 102354"/>
                <a:gd name="connsiteX950" fmla="*/ 27050 w 96548"/>
                <a:gd name="connsiteY950" fmla="*/ 5205 h 102354"/>
                <a:gd name="connsiteX951" fmla="*/ 27311 w 96548"/>
                <a:gd name="connsiteY951" fmla="*/ 5068 h 102354"/>
                <a:gd name="connsiteX952" fmla="*/ 27573 w 96548"/>
                <a:gd name="connsiteY952" fmla="*/ 4935 h 102354"/>
                <a:gd name="connsiteX953" fmla="*/ 27839 w 96548"/>
                <a:gd name="connsiteY953" fmla="*/ 4802 h 102354"/>
                <a:gd name="connsiteX954" fmla="*/ 28105 w 96548"/>
                <a:gd name="connsiteY954" fmla="*/ 4673 h 102354"/>
                <a:gd name="connsiteX955" fmla="*/ 28371 w 96548"/>
                <a:gd name="connsiteY955" fmla="*/ 4544 h 102354"/>
                <a:gd name="connsiteX956" fmla="*/ 28637 w 96548"/>
                <a:gd name="connsiteY956" fmla="*/ 4415 h 102354"/>
                <a:gd name="connsiteX957" fmla="*/ 28907 w 96548"/>
                <a:gd name="connsiteY957" fmla="*/ 4291 h 102354"/>
                <a:gd name="connsiteX958" fmla="*/ 29177 w 96548"/>
                <a:gd name="connsiteY958" fmla="*/ 4166 h 102354"/>
                <a:gd name="connsiteX959" fmla="*/ 29447 w 96548"/>
                <a:gd name="connsiteY959" fmla="*/ 4046 h 102354"/>
                <a:gd name="connsiteX960" fmla="*/ 29721 w 96548"/>
                <a:gd name="connsiteY960" fmla="*/ 3925 h 102354"/>
                <a:gd name="connsiteX961" fmla="*/ 29995 w 96548"/>
                <a:gd name="connsiteY961" fmla="*/ 3805 h 102354"/>
                <a:gd name="connsiteX962" fmla="*/ 30269 w 96548"/>
                <a:gd name="connsiteY962" fmla="*/ 3689 h 102354"/>
                <a:gd name="connsiteX963" fmla="*/ 30543 w 96548"/>
                <a:gd name="connsiteY963" fmla="*/ 3573 h 102354"/>
                <a:gd name="connsiteX964" fmla="*/ 30817 w 96548"/>
                <a:gd name="connsiteY964" fmla="*/ 3456 h 102354"/>
                <a:gd name="connsiteX965" fmla="*/ 31096 w 96548"/>
                <a:gd name="connsiteY965" fmla="*/ 3344 h 102354"/>
                <a:gd name="connsiteX966" fmla="*/ 31370 w 96548"/>
                <a:gd name="connsiteY966" fmla="*/ 3236 h 102354"/>
                <a:gd name="connsiteX967" fmla="*/ 31648 w 96548"/>
                <a:gd name="connsiteY967" fmla="*/ 3128 h 102354"/>
                <a:gd name="connsiteX968" fmla="*/ 31927 w 96548"/>
                <a:gd name="connsiteY968" fmla="*/ 3020 h 102354"/>
                <a:gd name="connsiteX969" fmla="*/ 32205 w 96548"/>
                <a:gd name="connsiteY969" fmla="*/ 2912 h 102354"/>
                <a:gd name="connsiteX970" fmla="*/ 32483 w 96548"/>
                <a:gd name="connsiteY970" fmla="*/ 2808 h 102354"/>
                <a:gd name="connsiteX971" fmla="*/ 32765 w 96548"/>
                <a:gd name="connsiteY971" fmla="*/ 2708 h 102354"/>
                <a:gd name="connsiteX972" fmla="*/ 33048 w 96548"/>
                <a:gd name="connsiteY972" fmla="*/ 2609 h 102354"/>
                <a:gd name="connsiteX973" fmla="*/ 33331 w 96548"/>
                <a:gd name="connsiteY973" fmla="*/ 2509 h 102354"/>
                <a:gd name="connsiteX974" fmla="*/ 33613 w 96548"/>
                <a:gd name="connsiteY974" fmla="*/ 2413 h 102354"/>
                <a:gd name="connsiteX975" fmla="*/ 33896 w 96548"/>
                <a:gd name="connsiteY975" fmla="*/ 2318 h 102354"/>
                <a:gd name="connsiteX976" fmla="*/ 34182 w 96548"/>
                <a:gd name="connsiteY976" fmla="*/ 2227 h 102354"/>
                <a:gd name="connsiteX977" fmla="*/ 34469 w 96548"/>
                <a:gd name="connsiteY977" fmla="*/ 2135 h 102354"/>
                <a:gd name="connsiteX978" fmla="*/ 34755 w 96548"/>
                <a:gd name="connsiteY978" fmla="*/ 2048 h 102354"/>
                <a:gd name="connsiteX979" fmla="*/ 35042 w 96548"/>
                <a:gd name="connsiteY979" fmla="*/ 1961 h 102354"/>
                <a:gd name="connsiteX980" fmla="*/ 35328 w 96548"/>
                <a:gd name="connsiteY980" fmla="*/ 1873 h 102354"/>
                <a:gd name="connsiteX981" fmla="*/ 35615 w 96548"/>
                <a:gd name="connsiteY981" fmla="*/ 1790 h 102354"/>
                <a:gd name="connsiteX982" fmla="*/ 35906 w 96548"/>
                <a:gd name="connsiteY982" fmla="*/ 1707 h 102354"/>
                <a:gd name="connsiteX983" fmla="*/ 36193 w 96548"/>
                <a:gd name="connsiteY983" fmla="*/ 1628 h 102354"/>
                <a:gd name="connsiteX984" fmla="*/ 36483 w 96548"/>
                <a:gd name="connsiteY984" fmla="*/ 1549 h 102354"/>
                <a:gd name="connsiteX985" fmla="*/ 36774 w 96548"/>
                <a:gd name="connsiteY985" fmla="*/ 1470 h 102354"/>
                <a:gd name="connsiteX986" fmla="*/ 37065 w 96548"/>
                <a:gd name="connsiteY986" fmla="*/ 1396 h 102354"/>
                <a:gd name="connsiteX987" fmla="*/ 37356 w 96548"/>
                <a:gd name="connsiteY987" fmla="*/ 1321 h 102354"/>
                <a:gd name="connsiteX988" fmla="*/ 37650 w 96548"/>
                <a:gd name="connsiteY988" fmla="*/ 1250 h 102354"/>
                <a:gd name="connsiteX989" fmla="*/ 37945 w 96548"/>
                <a:gd name="connsiteY989" fmla="*/ 1180 h 102354"/>
                <a:gd name="connsiteX990" fmla="*/ 38240 w 96548"/>
                <a:gd name="connsiteY990" fmla="*/ 1113 h 102354"/>
                <a:gd name="connsiteX991" fmla="*/ 38535 w 96548"/>
                <a:gd name="connsiteY991" fmla="*/ 1047 h 102354"/>
                <a:gd name="connsiteX992" fmla="*/ 38830 w 96548"/>
                <a:gd name="connsiteY992" fmla="*/ 984 h 102354"/>
                <a:gd name="connsiteX993" fmla="*/ 39129 w 96548"/>
                <a:gd name="connsiteY993" fmla="*/ 922 h 102354"/>
                <a:gd name="connsiteX994" fmla="*/ 39424 w 96548"/>
                <a:gd name="connsiteY994" fmla="*/ 864 h 102354"/>
                <a:gd name="connsiteX995" fmla="*/ 39723 w 96548"/>
                <a:gd name="connsiteY995" fmla="*/ 806 h 102354"/>
                <a:gd name="connsiteX996" fmla="*/ 40022 w 96548"/>
                <a:gd name="connsiteY996" fmla="*/ 752 h 102354"/>
                <a:gd name="connsiteX997" fmla="*/ 40322 w 96548"/>
                <a:gd name="connsiteY997" fmla="*/ 698 h 102354"/>
                <a:gd name="connsiteX998" fmla="*/ 40620 w 96548"/>
                <a:gd name="connsiteY998" fmla="*/ 648 h 102354"/>
                <a:gd name="connsiteX999" fmla="*/ 40919 w 96548"/>
                <a:gd name="connsiteY999" fmla="*/ 598 h 102354"/>
                <a:gd name="connsiteX1000" fmla="*/ 41219 w 96548"/>
                <a:gd name="connsiteY1000" fmla="*/ 548 h 102354"/>
                <a:gd name="connsiteX1001" fmla="*/ 41522 w 96548"/>
                <a:gd name="connsiteY1001" fmla="*/ 503 h 102354"/>
                <a:gd name="connsiteX1002" fmla="*/ 41825 w 96548"/>
                <a:gd name="connsiteY1002" fmla="*/ 457 h 102354"/>
                <a:gd name="connsiteX1003" fmla="*/ 42128 w 96548"/>
                <a:gd name="connsiteY1003" fmla="*/ 416 h 102354"/>
                <a:gd name="connsiteX1004" fmla="*/ 42431 w 96548"/>
                <a:gd name="connsiteY1004" fmla="*/ 374 h 102354"/>
                <a:gd name="connsiteX1005" fmla="*/ 42735 w 96548"/>
                <a:gd name="connsiteY1005" fmla="*/ 336 h 102354"/>
                <a:gd name="connsiteX1006" fmla="*/ 43038 w 96548"/>
                <a:gd name="connsiteY1006" fmla="*/ 299 h 102354"/>
                <a:gd name="connsiteX1007" fmla="*/ 43345 w 96548"/>
                <a:gd name="connsiteY1007" fmla="*/ 266 h 102354"/>
                <a:gd name="connsiteX1008" fmla="*/ 43648 w 96548"/>
                <a:gd name="connsiteY1008" fmla="*/ 233 h 102354"/>
                <a:gd name="connsiteX1009" fmla="*/ 43952 w 96548"/>
                <a:gd name="connsiteY1009" fmla="*/ 204 h 102354"/>
                <a:gd name="connsiteX1010" fmla="*/ 44259 w 96548"/>
                <a:gd name="connsiteY1010" fmla="*/ 174 h 102354"/>
                <a:gd name="connsiteX1011" fmla="*/ 44567 w 96548"/>
                <a:gd name="connsiteY1011" fmla="*/ 150 h 102354"/>
                <a:gd name="connsiteX1012" fmla="*/ 44874 w 96548"/>
                <a:gd name="connsiteY1012" fmla="*/ 125 h 102354"/>
                <a:gd name="connsiteX1013" fmla="*/ 45181 w 96548"/>
                <a:gd name="connsiteY1013" fmla="*/ 104 h 102354"/>
                <a:gd name="connsiteX1014" fmla="*/ 45489 w 96548"/>
                <a:gd name="connsiteY1014" fmla="*/ 83 h 102354"/>
                <a:gd name="connsiteX1015" fmla="*/ 45800 w 96548"/>
                <a:gd name="connsiteY1015" fmla="*/ 66 h 102354"/>
                <a:gd name="connsiteX1016" fmla="*/ 46108 w 96548"/>
                <a:gd name="connsiteY1016" fmla="*/ 50 h 102354"/>
                <a:gd name="connsiteX1017" fmla="*/ 46415 w 96548"/>
                <a:gd name="connsiteY1017" fmla="*/ 38 h 102354"/>
                <a:gd name="connsiteX1018" fmla="*/ 46727 w 96548"/>
                <a:gd name="connsiteY1018" fmla="*/ 25 h 102354"/>
                <a:gd name="connsiteX1019" fmla="*/ 47038 w 96548"/>
                <a:gd name="connsiteY1019" fmla="*/ 17 h 102354"/>
                <a:gd name="connsiteX1020" fmla="*/ 47350 w 96548"/>
                <a:gd name="connsiteY1020" fmla="*/ 8 h 102354"/>
                <a:gd name="connsiteX1021" fmla="*/ 47661 w 96548"/>
                <a:gd name="connsiteY1021" fmla="*/ 4 h 102354"/>
                <a:gd name="connsiteX1022" fmla="*/ 47977 w 96548"/>
                <a:gd name="connsiteY1022" fmla="*/ 0 h 102354"/>
                <a:gd name="connsiteX1023" fmla="*/ 48288 w 96548"/>
                <a:gd name="connsiteY1023" fmla="*/ 0 h 102354"/>
                <a:gd name="connsiteX1024" fmla="*/ 48563 w 96548"/>
                <a:gd name="connsiteY1024" fmla="*/ 12 h 102354"/>
                <a:gd name="connsiteX1025" fmla="*/ 48563 w 96548"/>
                <a:gd name="connsiteY1025" fmla="*/ 12 h 102354"/>
                <a:gd name="connsiteX1026" fmla="*/ 47964 w 96548"/>
                <a:gd name="connsiteY1026" fmla="*/ 4303 h 102354"/>
                <a:gd name="connsiteX1027" fmla="*/ 47682 w 96548"/>
                <a:gd name="connsiteY1027" fmla="*/ 4307 h 102354"/>
                <a:gd name="connsiteX1028" fmla="*/ 47400 w 96548"/>
                <a:gd name="connsiteY1028" fmla="*/ 4312 h 102354"/>
                <a:gd name="connsiteX1029" fmla="*/ 47117 w 96548"/>
                <a:gd name="connsiteY1029" fmla="*/ 4320 h 102354"/>
                <a:gd name="connsiteX1030" fmla="*/ 46835 w 96548"/>
                <a:gd name="connsiteY1030" fmla="*/ 4328 h 102354"/>
                <a:gd name="connsiteX1031" fmla="*/ 46552 w 96548"/>
                <a:gd name="connsiteY1031" fmla="*/ 4341 h 102354"/>
                <a:gd name="connsiteX1032" fmla="*/ 46270 w 96548"/>
                <a:gd name="connsiteY1032" fmla="*/ 4353 h 102354"/>
                <a:gd name="connsiteX1033" fmla="*/ 45987 w 96548"/>
                <a:gd name="connsiteY1033" fmla="*/ 4366 h 102354"/>
                <a:gd name="connsiteX1034" fmla="*/ 45709 w 96548"/>
                <a:gd name="connsiteY1034" fmla="*/ 4382 h 102354"/>
                <a:gd name="connsiteX1035" fmla="*/ 45431 w 96548"/>
                <a:gd name="connsiteY1035" fmla="*/ 4399 h 102354"/>
                <a:gd name="connsiteX1036" fmla="*/ 45152 w 96548"/>
                <a:gd name="connsiteY1036" fmla="*/ 4420 h 102354"/>
                <a:gd name="connsiteX1037" fmla="*/ 44874 w 96548"/>
                <a:gd name="connsiteY1037" fmla="*/ 4441 h 102354"/>
                <a:gd name="connsiteX1038" fmla="*/ 44596 w 96548"/>
                <a:gd name="connsiteY1038" fmla="*/ 4461 h 102354"/>
                <a:gd name="connsiteX1039" fmla="*/ 44317 w 96548"/>
                <a:gd name="connsiteY1039" fmla="*/ 4486 h 102354"/>
                <a:gd name="connsiteX1040" fmla="*/ 44039 w 96548"/>
                <a:gd name="connsiteY1040" fmla="*/ 4511 h 102354"/>
                <a:gd name="connsiteX1041" fmla="*/ 43765 w 96548"/>
                <a:gd name="connsiteY1041" fmla="*/ 4540 h 102354"/>
                <a:gd name="connsiteX1042" fmla="*/ 43491 w 96548"/>
                <a:gd name="connsiteY1042" fmla="*/ 4569 h 102354"/>
                <a:gd name="connsiteX1043" fmla="*/ 43212 w 96548"/>
                <a:gd name="connsiteY1043" fmla="*/ 4603 h 102354"/>
                <a:gd name="connsiteX1044" fmla="*/ 42938 w 96548"/>
                <a:gd name="connsiteY1044" fmla="*/ 4636 h 102354"/>
                <a:gd name="connsiteX1045" fmla="*/ 42664 w 96548"/>
                <a:gd name="connsiteY1045" fmla="*/ 4673 h 102354"/>
                <a:gd name="connsiteX1046" fmla="*/ 42390 w 96548"/>
                <a:gd name="connsiteY1046" fmla="*/ 4711 h 102354"/>
                <a:gd name="connsiteX1047" fmla="*/ 42116 w 96548"/>
                <a:gd name="connsiteY1047" fmla="*/ 4748 h 102354"/>
                <a:gd name="connsiteX1048" fmla="*/ 41846 w 96548"/>
                <a:gd name="connsiteY1048" fmla="*/ 4789 h 102354"/>
                <a:gd name="connsiteX1049" fmla="*/ 41571 w 96548"/>
                <a:gd name="connsiteY1049" fmla="*/ 4831 h 102354"/>
                <a:gd name="connsiteX1050" fmla="*/ 41298 w 96548"/>
                <a:gd name="connsiteY1050" fmla="*/ 4877 h 102354"/>
                <a:gd name="connsiteX1051" fmla="*/ 41023 w 96548"/>
                <a:gd name="connsiteY1051" fmla="*/ 4922 h 102354"/>
                <a:gd name="connsiteX1052" fmla="*/ 40754 w 96548"/>
                <a:gd name="connsiteY1052" fmla="*/ 4972 h 102354"/>
                <a:gd name="connsiteX1053" fmla="*/ 40483 w 96548"/>
                <a:gd name="connsiteY1053" fmla="*/ 5022 h 102354"/>
                <a:gd name="connsiteX1054" fmla="*/ 40214 w 96548"/>
                <a:gd name="connsiteY1054" fmla="*/ 5076 h 102354"/>
                <a:gd name="connsiteX1055" fmla="*/ 39943 w 96548"/>
                <a:gd name="connsiteY1055" fmla="*/ 5130 h 102354"/>
                <a:gd name="connsiteX1056" fmla="*/ 39673 w 96548"/>
                <a:gd name="connsiteY1056" fmla="*/ 5184 h 102354"/>
                <a:gd name="connsiteX1057" fmla="*/ 39403 w 96548"/>
                <a:gd name="connsiteY1057" fmla="*/ 5242 h 102354"/>
                <a:gd name="connsiteX1058" fmla="*/ 39133 w 96548"/>
                <a:gd name="connsiteY1058" fmla="*/ 5300 h 102354"/>
                <a:gd name="connsiteX1059" fmla="*/ 38867 w 96548"/>
                <a:gd name="connsiteY1059" fmla="*/ 5363 h 102354"/>
                <a:gd name="connsiteX1060" fmla="*/ 38602 w 96548"/>
                <a:gd name="connsiteY1060" fmla="*/ 5425 h 102354"/>
                <a:gd name="connsiteX1061" fmla="*/ 38336 w 96548"/>
                <a:gd name="connsiteY1061" fmla="*/ 5487 h 102354"/>
                <a:gd name="connsiteX1062" fmla="*/ 38070 w 96548"/>
                <a:gd name="connsiteY1062" fmla="*/ 5554 h 102354"/>
                <a:gd name="connsiteX1063" fmla="*/ 37804 w 96548"/>
                <a:gd name="connsiteY1063" fmla="*/ 5620 h 102354"/>
                <a:gd name="connsiteX1064" fmla="*/ 37542 w 96548"/>
                <a:gd name="connsiteY1064" fmla="*/ 5691 h 102354"/>
                <a:gd name="connsiteX1065" fmla="*/ 37281 w 96548"/>
                <a:gd name="connsiteY1065" fmla="*/ 5761 h 102354"/>
                <a:gd name="connsiteX1066" fmla="*/ 37019 w 96548"/>
                <a:gd name="connsiteY1066" fmla="*/ 5832 h 102354"/>
                <a:gd name="connsiteX1067" fmla="*/ 36757 w 96548"/>
                <a:gd name="connsiteY1067" fmla="*/ 5907 h 102354"/>
                <a:gd name="connsiteX1068" fmla="*/ 36496 w 96548"/>
                <a:gd name="connsiteY1068" fmla="*/ 5982 h 102354"/>
                <a:gd name="connsiteX1069" fmla="*/ 36238 w 96548"/>
                <a:gd name="connsiteY1069" fmla="*/ 6061 h 102354"/>
                <a:gd name="connsiteX1070" fmla="*/ 35977 w 96548"/>
                <a:gd name="connsiteY1070" fmla="*/ 6139 h 102354"/>
                <a:gd name="connsiteX1071" fmla="*/ 35715 w 96548"/>
                <a:gd name="connsiteY1071" fmla="*/ 6222 h 102354"/>
                <a:gd name="connsiteX1072" fmla="*/ 35457 w 96548"/>
                <a:gd name="connsiteY1072" fmla="*/ 6306 h 102354"/>
                <a:gd name="connsiteX1073" fmla="*/ 35200 w 96548"/>
                <a:gd name="connsiteY1073" fmla="*/ 6393 h 102354"/>
                <a:gd name="connsiteX1074" fmla="*/ 34942 w 96548"/>
                <a:gd name="connsiteY1074" fmla="*/ 6480 h 102354"/>
                <a:gd name="connsiteX1075" fmla="*/ 34685 w 96548"/>
                <a:gd name="connsiteY1075" fmla="*/ 6567 h 102354"/>
                <a:gd name="connsiteX1076" fmla="*/ 34431 w 96548"/>
                <a:gd name="connsiteY1076" fmla="*/ 6659 h 102354"/>
                <a:gd name="connsiteX1077" fmla="*/ 34174 w 96548"/>
                <a:gd name="connsiteY1077" fmla="*/ 6750 h 102354"/>
                <a:gd name="connsiteX1078" fmla="*/ 33920 w 96548"/>
                <a:gd name="connsiteY1078" fmla="*/ 6842 h 102354"/>
                <a:gd name="connsiteX1079" fmla="*/ 33667 w 96548"/>
                <a:gd name="connsiteY1079" fmla="*/ 6937 h 102354"/>
                <a:gd name="connsiteX1080" fmla="*/ 33413 w 96548"/>
                <a:gd name="connsiteY1080" fmla="*/ 7032 h 102354"/>
                <a:gd name="connsiteX1081" fmla="*/ 33160 w 96548"/>
                <a:gd name="connsiteY1081" fmla="*/ 7128 h 102354"/>
                <a:gd name="connsiteX1082" fmla="*/ 32907 w 96548"/>
                <a:gd name="connsiteY1082" fmla="*/ 7228 h 102354"/>
                <a:gd name="connsiteX1083" fmla="*/ 32653 w 96548"/>
                <a:gd name="connsiteY1083" fmla="*/ 7328 h 102354"/>
                <a:gd name="connsiteX1084" fmla="*/ 32404 w 96548"/>
                <a:gd name="connsiteY1084" fmla="*/ 7427 h 102354"/>
                <a:gd name="connsiteX1085" fmla="*/ 32155 w 96548"/>
                <a:gd name="connsiteY1085" fmla="*/ 7531 h 102354"/>
                <a:gd name="connsiteX1086" fmla="*/ 31906 w 96548"/>
                <a:gd name="connsiteY1086" fmla="*/ 7635 h 102354"/>
                <a:gd name="connsiteX1087" fmla="*/ 31656 w 96548"/>
                <a:gd name="connsiteY1087" fmla="*/ 7743 h 102354"/>
                <a:gd name="connsiteX1088" fmla="*/ 31411 w 96548"/>
                <a:gd name="connsiteY1088" fmla="*/ 7851 h 102354"/>
                <a:gd name="connsiteX1089" fmla="*/ 31167 w 96548"/>
                <a:gd name="connsiteY1089" fmla="*/ 7959 h 102354"/>
                <a:gd name="connsiteX1090" fmla="*/ 30921 w 96548"/>
                <a:gd name="connsiteY1090" fmla="*/ 8071 h 102354"/>
                <a:gd name="connsiteX1091" fmla="*/ 30676 w 96548"/>
                <a:gd name="connsiteY1091" fmla="*/ 8183 h 102354"/>
                <a:gd name="connsiteX1092" fmla="*/ 30431 w 96548"/>
                <a:gd name="connsiteY1092" fmla="*/ 8299 h 102354"/>
                <a:gd name="connsiteX1093" fmla="*/ 30186 w 96548"/>
                <a:gd name="connsiteY1093" fmla="*/ 8416 h 102354"/>
                <a:gd name="connsiteX1094" fmla="*/ 29945 w 96548"/>
                <a:gd name="connsiteY1094" fmla="*/ 8532 h 102354"/>
                <a:gd name="connsiteX1095" fmla="*/ 29704 w 96548"/>
                <a:gd name="connsiteY1095" fmla="*/ 8652 h 102354"/>
                <a:gd name="connsiteX1096" fmla="*/ 29463 w 96548"/>
                <a:gd name="connsiteY1096" fmla="*/ 8773 h 102354"/>
                <a:gd name="connsiteX1097" fmla="*/ 29222 w 96548"/>
                <a:gd name="connsiteY1097" fmla="*/ 8898 h 102354"/>
                <a:gd name="connsiteX1098" fmla="*/ 28982 w 96548"/>
                <a:gd name="connsiteY1098" fmla="*/ 9022 h 102354"/>
                <a:gd name="connsiteX1099" fmla="*/ 28745 w 96548"/>
                <a:gd name="connsiteY1099" fmla="*/ 9147 h 102354"/>
                <a:gd name="connsiteX1100" fmla="*/ 28508 w 96548"/>
                <a:gd name="connsiteY1100" fmla="*/ 9271 h 102354"/>
                <a:gd name="connsiteX1101" fmla="*/ 28271 w 96548"/>
                <a:gd name="connsiteY1101" fmla="*/ 9400 h 102354"/>
                <a:gd name="connsiteX1102" fmla="*/ 28034 w 96548"/>
                <a:gd name="connsiteY1102" fmla="*/ 9529 h 102354"/>
                <a:gd name="connsiteX1103" fmla="*/ 27802 w 96548"/>
                <a:gd name="connsiteY1103" fmla="*/ 9658 h 102354"/>
                <a:gd name="connsiteX1104" fmla="*/ 27565 w 96548"/>
                <a:gd name="connsiteY1104" fmla="*/ 9791 h 102354"/>
                <a:gd name="connsiteX1105" fmla="*/ 27328 w 96548"/>
                <a:gd name="connsiteY1105" fmla="*/ 9924 h 102354"/>
                <a:gd name="connsiteX1106" fmla="*/ 27095 w 96548"/>
                <a:gd name="connsiteY1106" fmla="*/ 10061 h 102354"/>
                <a:gd name="connsiteX1107" fmla="*/ 26863 w 96548"/>
                <a:gd name="connsiteY1107" fmla="*/ 10198 h 102354"/>
                <a:gd name="connsiteX1108" fmla="*/ 26630 w 96548"/>
                <a:gd name="connsiteY1108" fmla="*/ 10335 h 102354"/>
                <a:gd name="connsiteX1109" fmla="*/ 26398 w 96548"/>
                <a:gd name="connsiteY1109" fmla="*/ 10476 h 102354"/>
                <a:gd name="connsiteX1110" fmla="*/ 26169 w 96548"/>
                <a:gd name="connsiteY1110" fmla="*/ 10617 h 102354"/>
                <a:gd name="connsiteX1111" fmla="*/ 25941 w 96548"/>
                <a:gd name="connsiteY1111" fmla="*/ 10763 h 102354"/>
                <a:gd name="connsiteX1112" fmla="*/ 25712 w 96548"/>
                <a:gd name="connsiteY1112" fmla="*/ 10908 h 102354"/>
                <a:gd name="connsiteX1113" fmla="*/ 25484 w 96548"/>
                <a:gd name="connsiteY1113" fmla="*/ 11053 h 102354"/>
                <a:gd name="connsiteX1114" fmla="*/ 25259 w 96548"/>
                <a:gd name="connsiteY1114" fmla="*/ 11199 h 102354"/>
                <a:gd name="connsiteX1115" fmla="*/ 25035 w 96548"/>
                <a:gd name="connsiteY1115" fmla="*/ 11348 h 102354"/>
                <a:gd name="connsiteX1116" fmla="*/ 24811 w 96548"/>
                <a:gd name="connsiteY1116" fmla="*/ 11498 h 102354"/>
                <a:gd name="connsiteX1117" fmla="*/ 24586 w 96548"/>
                <a:gd name="connsiteY1117" fmla="*/ 11647 h 102354"/>
                <a:gd name="connsiteX1118" fmla="*/ 24366 w 96548"/>
                <a:gd name="connsiteY1118" fmla="*/ 11801 h 102354"/>
                <a:gd name="connsiteX1119" fmla="*/ 24146 w 96548"/>
                <a:gd name="connsiteY1119" fmla="*/ 11955 h 102354"/>
                <a:gd name="connsiteX1120" fmla="*/ 23926 w 96548"/>
                <a:gd name="connsiteY1120" fmla="*/ 12109 h 102354"/>
                <a:gd name="connsiteX1121" fmla="*/ 23706 w 96548"/>
                <a:gd name="connsiteY1121" fmla="*/ 12266 h 102354"/>
                <a:gd name="connsiteX1122" fmla="*/ 23486 w 96548"/>
                <a:gd name="connsiteY1122" fmla="*/ 12424 h 102354"/>
                <a:gd name="connsiteX1123" fmla="*/ 23270 w 96548"/>
                <a:gd name="connsiteY1123" fmla="*/ 12586 h 102354"/>
                <a:gd name="connsiteX1124" fmla="*/ 23054 w 96548"/>
                <a:gd name="connsiteY1124" fmla="*/ 12748 h 102354"/>
                <a:gd name="connsiteX1125" fmla="*/ 22838 w 96548"/>
                <a:gd name="connsiteY1125" fmla="*/ 12910 h 102354"/>
                <a:gd name="connsiteX1126" fmla="*/ 22622 w 96548"/>
                <a:gd name="connsiteY1126" fmla="*/ 13072 h 102354"/>
                <a:gd name="connsiteX1127" fmla="*/ 22406 w 96548"/>
                <a:gd name="connsiteY1127" fmla="*/ 13238 h 102354"/>
                <a:gd name="connsiteX1128" fmla="*/ 22194 w 96548"/>
                <a:gd name="connsiteY1128" fmla="*/ 13404 h 102354"/>
                <a:gd name="connsiteX1129" fmla="*/ 21982 w 96548"/>
                <a:gd name="connsiteY1129" fmla="*/ 13571 h 102354"/>
                <a:gd name="connsiteX1130" fmla="*/ 21770 w 96548"/>
                <a:gd name="connsiteY1130" fmla="*/ 13741 h 102354"/>
                <a:gd name="connsiteX1131" fmla="*/ 21558 w 96548"/>
                <a:gd name="connsiteY1131" fmla="*/ 13911 h 102354"/>
                <a:gd name="connsiteX1132" fmla="*/ 21351 w 96548"/>
                <a:gd name="connsiteY1132" fmla="*/ 14082 h 102354"/>
                <a:gd name="connsiteX1133" fmla="*/ 21143 w 96548"/>
                <a:gd name="connsiteY1133" fmla="*/ 14256 h 102354"/>
                <a:gd name="connsiteX1134" fmla="*/ 20936 w 96548"/>
                <a:gd name="connsiteY1134" fmla="*/ 14430 h 102354"/>
                <a:gd name="connsiteX1135" fmla="*/ 20728 w 96548"/>
                <a:gd name="connsiteY1135" fmla="*/ 14605 h 102354"/>
                <a:gd name="connsiteX1136" fmla="*/ 20524 w 96548"/>
                <a:gd name="connsiteY1136" fmla="*/ 14784 h 102354"/>
                <a:gd name="connsiteX1137" fmla="*/ 20320 w 96548"/>
                <a:gd name="connsiteY1137" fmla="*/ 14962 h 102354"/>
                <a:gd name="connsiteX1138" fmla="*/ 20117 w 96548"/>
                <a:gd name="connsiteY1138" fmla="*/ 15141 h 102354"/>
                <a:gd name="connsiteX1139" fmla="*/ 19913 w 96548"/>
                <a:gd name="connsiteY1139" fmla="*/ 15319 h 102354"/>
                <a:gd name="connsiteX1140" fmla="*/ 19714 w 96548"/>
                <a:gd name="connsiteY1140" fmla="*/ 15502 h 102354"/>
                <a:gd name="connsiteX1141" fmla="*/ 19515 w 96548"/>
                <a:gd name="connsiteY1141" fmla="*/ 15685 h 102354"/>
                <a:gd name="connsiteX1142" fmla="*/ 19315 w 96548"/>
                <a:gd name="connsiteY1142" fmla="*/ 15872 h 102354"/>
                <a:gd name="connsiteX1143" fmla="*/ 19116 w 96548"/>
                <a:gd name="connsiteY1143" fmla="*/ 16059 h 102354"/>
                <a:gd name="connsiteX1144" fmla="*/ 18920 w 96548"/>
                <a:gd name="connsiteY1144" fmla="*/ 16246 h 102354"/>
                <a:gd name="connsiteX1145" fmla="*/ 18725 w 96548"/>
                <a:gd name="connsiteY1145" fmla="*/ 16433 h 102354"/>
                <a:gd name="connsiteX1146" fmla="*/ 18530 w 96548"/>
                <a:gd name="connsiteY1146" fmla="*/ 16624 h 102354"/>
                <a:gd name="connsiteX1147" fmla="*/ 18335 w 96548"/>
                <a:gd name="connsiteY1147" fmla="*/ 16815 h 102354"/>
                <a:gd name="connsiteX1148" fmla="*/ 18144 w 96548"/>
                <a:gd name="connsiteY1148" fmla="*/ 17006 h 102354"/>
                <a:gd name="connsiteX1149" fmla="*/ 17949 w 96548"/>
                <a:gd name="connsiteY1149" fmla="*/ 17201 h 102354"/>
                <a:gd name="connsiteX1150" fmla="*/ 17758 w 96548"/>
                <a:gd name="connsiteY1150" fmla="*/ 17396 h 102354"/>
                <a:gd name="connsiteX1151" fmla="*/ 17567 w 96548"/>
                <a:gd name="connsiteY1151" fmla="*/ 17592 h 102354"/>
                <a:gd name="connsiteX1152" fmla="*/ 17380 w 96548"/>
                <a:gd name="connsiteY1152" fmla="*/ 17787 h 102354"/>
                <a:gd name="connsiteX1153" fmla="*/ 17193 w 96548"/>
                <a:gd name="connsiteY1153" fmla="*/ 17986 h 102354"/>
                <a:gd name="connsiteX1154" fmla="*/ 17006 w 96548"/>
                <a:gd name="connsiteY1154" fmla="*/ 18186 h 102354"/>
                <a:gd name="connsiteX1155" fmla="*/ 16819 w 96548"/>
                <a:gd name="connsiteY1155" fmla="*/ 18385 h 102354"/>
                <a:gd name="connsiteX1156" fmla="*/ 16636 w 96548"/>
                <a:gd name="connsiteY1156" fmla="*/ 18589 h 102354"/>
                <a:gd name="connsiteX1157" fmla="*/ 16453 w 96548"/>
                <a:gd name="connsiteY1157" fmla="*/ 18792 h 102354"/>
                <a:gd name="connsiteX1158" fmla="*/ 16271 w 96548"/>
                <a:gd name="connsiteY1158" fmla="*/ 18996 h 102354"/>
                <a:gd name="connsiteX1159" fmla="*/ 16092 w 96548"/>
                <a:gd name="connsiteY1159" fmla="*/ 19199 h 102354"/>
                <a:gd name="connsiteX1160" fmla="*/ 15913 w 96548"/>
                <a:gd name="connsiteY1160" fmla="*/ 19407 h 102354"/>
                <a:gd name="connsiteX1161" fmla="*/ 15735 w 96548"/>
                <a:gd name="connsiteY1161" fmla="*/ 19615 h 102354"/>
                <a:gd name="connsiteX1162" fmla="*/ 15556 w 96548"/>
                <a:gd name="connsiteY1162" fmla="*/ 19826 h 102354"/>
                <a:gd name="connsiteX1163" fmla="*/ 15382 w 96548"/>
                <a:gd name="connsiteY1163" fmla="*/ 20034 h 102354"/>
                <a:gd name="connsiteX1164" fmla="*/ 15207 w 96548"/>
                <a:gd name="connsiteY1164" fmla="*/ 20242 h 102354"/>
                <a:gd name="connsiteX1165" fmla="*/ 15033 w 96548"/>
                <a:gd name="connsiteY1165" fmla="*/ 20454 h 102354"/>
                <a:gd name="connsiteX1166" fmla="*/ 14858 w 96548"/>
                <a:gd name="connsiteY1166" fmla="*/ 20666 h 102354"/>
                <a:gd name="connsiteX1167" fmla="*/ 14688 w 96548"/>
                <a:gd name="connsiteY1167" fmla="*/ 20882 h 102354"/>
                <a:gd name="connsiteX1168" fmla="*/ 14518 w 96548"/>
                <a:gd name="connsiteY1168" fmla="*/ 21098 h 102354"/>
                <a:gd name="connsiteX1169" fmla="*/ 14347 w 96548"/>
                <a:gd name="connsiteY1169" fmla="*/ 21314 h 102354"/>
                <a:gd name="connsiteX1170" fmla="*/ 14181 w 96548"/>
                <a:gd name="connsiteY1170" fmla="*/ 21530 h 102354"/>
                <a:gd name="connsiteX1171" fmla="*/ 14015 w 96548"/>
                <a:gd name="connsiteY1171" fmla="*/ 21750 h 102354"/>
                <a:gd name="connsiteX1172" fmla="*/ 13849 w 96548"/>
                <a:gd name="connsiteY1172" fmla="*/ 21970 h 102354"/>
                <a:gd name="connsiteX1173" fmla="*/ 13683 w 96548"/>
                <a:gd name="connsiteY1173" fmla="*/ 22194 h 102354"/>
                <a:gd name="connsiteX1174" fmla="*/ 13521 w 96548"/>
                <a:gd name="connsiteY1174" fmla="*/ 22414 h 102354"/>
                <a:gd name="connsiteX1175" fmla="*/ 13359 w 96548"/>
                <a:gd name="connsiteY1175" fmla="*/ 22639 h 102354"/>
                <a:gd name="connsiteX1176" fmla="*/ 13197 w 96548"/>
                <a:gd name="connsiteY1176" fmla="*/ 22863 h 102354"/>
                <a:gd name="connsiteX1177" fmla="*/ 13039 w 96548"/>
                <a:gd name="connsiteY1177" fmla="*/ 23087 h 102354"/>
                <a:gd name="connsiteX1178" fmla="*/ 12881 w 96548"/>
                <a:gd name="connsiteY1178" fmla="*/ 23316 h 102354"/>
                <a:gd name="connsiteX1179" fmla="*/ 12723 w 96548"/>
                <a:gd name="connsiteY1179" fmla="*/ 23544 h 102354"/>
                <a:gd name="connsiteX1180" fmla="*/ 12570 w 96548"/>
                <a:gd name="connsiteY1180" fmla="*/ 23773 h 102354"/>
                <a:gd name="connsiteX1181" fmla="*/ 12416 w 96548"/>
                <a:gd name="connsiteY1181" fmla="*/ 24001 h 102354"/>
                <a:gd name="connsiteX1182" fmla="*/ 12262 w 96548"/>
                <a:gd name="connsiteY1182" fmla="*/ 24229 h 102354"/>
                <a:gd name="connsiteX1183" fmla="*/ 12109 w 96548"/>
                <a:gd name="connsiteY1183" fmla="*/ 24462 h 102354"/>
                <a:gd name="connsiteX1184" fmla="*/ 11959 w 96548"/>
                <a:gd name="connsiteY1184" fmla="*/ 24695 h 102354"/>
                <a:gd name="connsiteX1185" fmla="*/ 11809 w 96548"/>
                <a:gd name="connsiteY1185" fmla="*/ 24927 h 102354"/>
                <a:gd name="connsiteX1186" fmla="*/ 11664 w 96548"/>
                <a:gd name="connsiteY1186" fmla="*/ 25160 h 102354"/>
                <a:gd name="connsiteX1187" fmla="*/ 11514 w 96548"/>
                <a:gd name="connsiteY1187" fmla="*/ 25397 h 102354"/>
                <a:gd name="connsiteX1188" fmla="*/ 11369 w 96548"/>
                <a:gd name="connsiteY1188" fmla="*/ 25633 h 102354"/>
                <a:gd name="connsiteX1189" fmla="*/ 11224 w 96548"/>
                <a:gd name="connsiteY1189" fmla="*/ 25870 h 102354"/>
                <a:gd name="connsiteX1190" fmla="*/ 11082 w 96548"/>
                <a:gd name="connsiteY1190" fmla="*/ 26111 h 102354"/>
                <a:gd name="connsiteX1191" fmla="*/ 10941 w 96548"/>
                <a:gd name="connsiteY1191" fmla="*/ 26348 h 102354"/>
                <a:gd name="connsiteX1192" fmla="*/ 10800 w 96548"/>
                <a:gd name="connsiteY1192" fmla="*/ 26589 h 102354"/>
                <a:gd name="connsiteX1193" fmla="*/ 10659 w 96548"/>
                <a:gd name="connsiteY1193" fmla="*/ 26830 h 102354"/>
                <a:gd name="connsiteX1194" fmla="*/ 10522 w 96548"/>
                <a:gd name="connsiteY1194" fmla="*/ 27071 h 102354"/>
                <a:gd name="connsiteX1195" fmla="*/ 10385 w 96548"/>
                <a:gd name="connsiteY1195" fmla="*/ 27312 h 102354"/>
                <a:gd name="connsiteX1196" fmla="*/ 10252 w 96548"/>
                <a:gd name="connsiteY1196" fmla="*/ 27557 h 102354"/>
                <a:gd name="connsiteX1197" fmla="*/ 10119 w 96548"/>
                <a:gd name="connsiteY1197" fmla="*/ 27802 h 102354"/>
                <a:gd name="connsiteX1198" fmla="*/ 9986 w 96548"/>
                <a:gd name="connsiteY1198" fmla="*/ 28047 h 102354"/>
                <a:gd name="connsiteX1199" fmla="*/ 9857 w 96548"/>
                <a:gd name="connsiteY1199" fmla="*/ 28292 h 102354"/>
                <a:gd name="connsiteX1200" fmla="*/ 9728 w 96548"/>
                <a:gd name="connsiteY1200" fmla="*/ 28541 h 102354"/>
                <a:gd name="connsiteX1201" fmla="*/ 9600 w 96548"/>
                <a:gd name="connsiteY1201" fmla="*/ 28790 h 102354"/>
                <a:gd name="connsiteX1202" fmla="*/ 9471 w 96548"/>
                <a:gd name="connsiteY1202" fmla="*/ 29040 h 102354"/>
                <a:gd name="connsiteX1203" fmla="*/ 9346 w 96548"/>
                <a:gd name="connsiteY1203" fmla="*/ 29289 h 102354"/>
                <a:gd name="connsiteX1204" fmla="*/ 9221 w 96548"/>
                <a:gd name="connsiteY1204" fmla="*/ 29542 h 102354"/>
                <a:gd name="connsiteX1205" fmla="*/ 9101 w 96548"/>
                <a:gd name="connsiteY1205" fmla="*/ 29796 h 102354"/>
                <a:gd name="connsiteX1206" fmla="*/ 8981 w 96548"/>
                <a:gd name="connsiteY1206" fmla="*/ 30049 h 102354"/>
                <a:gd name="connsiteX1207" fmla="*/ 8860 w 96548"/>
                <a:gd name="connsiteY1207" fmla="*/ 30302 h 102354"/>
                <a:gd name="connsiteX1208" fmla="*/ 8744 w 96548"/>
                <a:gd name="connsiteY1208" fmla="*/ 30556 h 102354"/>
                <a:gd name="connsiteX1209" fmla="*/ 8628 w 96548"/>
                <a:gd name="connsiteY1209" fmla="*/ 30813 h 102354"/>
                <a:gd name="connsiteX1210" fmla="*/ 8511 w 96548"/>
                <a:gd name="connsiteY1210" fmla="*/ 31071 h 102354"/>
                <a:gd name="connsiteX1211" fmla="*/ 8399 w 96548"/>
                <a:gd name="connsiteY1211" fmla="*/ 31328 h 102354"/>
                <a:gd name="connsiteX1212" fmla="*/ 8287 w 96548"/>
                <a:gd name="connsiteY1212" fmla="*/ 31586 h 102354"/>
                <a:gd name="connsiteX1213" fmla="*/ 8175 w 96548"/>
                <a:gd name="connsiteY1213" fmla="*/ 31843 h 102354"/>
                <a:gd name="connsiteX1214" fmla="*/ 8067 w 96548"/>
                <a:gd name="connsiteY1214" fmla="*/ 32101 h 102354"/>
                <a:gd name="connsiteX1215" fmla="*/ 7959 w 96548"/>
                <a:gd name="connsiteY1215" fmla="*/ 32363 h 102354"/>
                <a:gd name="connsiteX1216" fmla="*/ 7851 w 96548"/>
                <a:gd name="connsiteY1216" fmla="*/ 32624 h 102354"/>
                <a:gd name="connsiteX1217" fmla="*/ 7747 w 96548"/>
                <a:gd name="connsiteY1217" fmla="*/ 32886 h 102354"/>
                <a:gd name="connsiteX1218" fmla="*/ 7643 w 96548"/>
                <a:gd name="connsiteY1218" fmla="*/ 33148 h 102354"/>
                <a:gd name="connsiteX1219" fmla="*/ 7539 w 96548"/>
                <a:gd name="connsiteY1219" fmla="*/ 33414 h 102354"/>
                <a:gd name="connsiteX1220" fmla="*/ 7436 w 96548"/>
                <a:gd name="connsiteY1220" fmla="*/ 33680 h 102354"/>
                <a:gd name="connsiteX1221" fmla="*/ 7336 w 96548"/>
                <a:gd name="connsiteY1221" fmla="*/ 33945 h 102354"/>
                <a:gd name="connsiteX1222" fmla="*/ 7236 w 96548"/>
                <a:gd name="connsiteY1222" fmla="*/ 34211 h 102354"/>
                <a:gd name="connsiteX1223" fmla="*/ 7140 w 96548"/>
                <a:gd name="connsiteY1223" fmla="*/ 34477 h 102354"/>
                <a:gd name="connsiteX1224" fmla="*/ 7045 w 96548"/>
                <a:gd name="connsiteY1224" fmla="*/ 34747 h 102354"/>
                <a:gd name="connsiteX1225" fmla="*/ 6949 w 96548"/>
                <a:gd name="connsiteY1225" fmla="*/ 35017 h 102354"/>
                <a:gd name="connsiteX1226" fmla="*/ 6858 w 96548"/>
                <a:gd name="connsiteY1226" fmla="*/ 35287 h 102354"/>
                <a:gd name="connsiteX1227" fmla="*/ 6767 w 96548"/>
                <a:gd name="connsiteY1227" fmla="*/ 35557 h 102354"/>
                <a:gd name="connsiteX1228" fmla="*/ 6680 w 96548"/>
                <a:gd name="connsiteY1228" fmla="*/ 35827 h 102354"/>
                <a:gd name="connsiteX1229" fmla="*/ 6592 w 96548"/>
                <a:gd name="connsiteY1229" fmla="*/ 36097 h 102354"/>
                <a:gd name="connsiteX1230" fmla="*/ 6505 w 96548"/>
                <a:gd name="connsiteY1230" fmla="*/ 36371 h 102354"/>
                <a:gd name="connsiteX1231" fmla="*/ 6418 w 96548"/>
                <a:gd name="connsiteY1231" fmla="*/ 36645 h 102354"/>
                <a:gd name="connsiteX1232" fmla="*/ 6335 w 96548"/>
                <a:gd name="connsiteY1232" fmla="*/ 36919 h 102354"/>
                <a:gd name="connsiteX1233" fmla="*/ 6252 w 96548"/>
                <a:gd name="connsiteY1233" fmla="*/ 37194 h 102354"/>
                <a:gd name="connsiteX1234" fmla="*/ 6172 w 96548"/>
                <a:gd name="connsiteY1234" fmla="*/ 37468 h 102354"/>
                <a:gd name="connsiteX1235" fmla="*/ 6094 w 96548"/>
                <a:gd name="connsiteY1235" fmla="*/ 37746 h 102354"/>
                <a:gd name="connsiteX1236" fmla="*/ 6019 w 96548"/>
                <a:gd name="connsiteY1236" fmla="*/ 38024 h 102354"/>
                <a:gd name="connsiteX1237" fmla="*/ 5944 w 96548"/>
                <a:gd name="connsiteY1237" fmla="*/ 38303 h 102354"/>
                <a:gd name="connsiteX1238" fmla="*/ 5869 w 96548"/>
                <a:gd name="connsiteY1238" fmla="*/ 38581 h 102354"/>
                <a:gd name="connsiteX1239" fmla="*/ 5799 w 96548"/>
                <a:gd name="connsiteY1239" fmla="*/ 38859 h 102354"/>
                <a:gd name="connsiteX1240" fmla="*/ 5728 w 96548"/>
                <a:gd name="connsiteY1240" fmla="*/ 39138 h 102354"/>
                <a:gd name="connsiteX1241" fmla="*/ 5662 w 96548"/>
                <a:gd name="connsiteY1241" fmla="*/ 39420 h 102354"/>
                <a:gd name="connsiteX1242" fmla="*/ 5595 w 96548"/>
                <a:gd name="connsiteY1242" fmla="*/ 39703 h 102354"/>
                <a:gd name="connsiteX1243" fmla="*/ 5528 w 96548"/>
                <a:gd name="connsiteY1243" fmla="*/ 39985 h 102354"/>
                <a:gd name="connsiteX1244" fmla="*/ 5462 w 96548"/>
                <a:gd name="connsiteY1244" fmla="*/ 40268 h 102354"/>
                <a:gd name="connsiteX1245" fmla="*/ 5400 w 96548"/>
                <a:gd name="connsiteY1245" fmla="*/ 40550 h 102354"/>
                <a:gd name="connsiteX1246" fmla="*/ 5338 w 96548"/>
                <a:gd name="connsiteY1246" fmla="*/ 40832 h 102354"/>
                <a:gd name="connsiteX1247" fmla="*/ 5280 w 96548"/>
                <a:gd name="connsiteY1247" fmla="*/ 41119 h 102354"/>
                <a:gd name="connsiteX1248" fmla="*/ 5221 w 96548"/>
                <a:gd name="connsiteY1248" fmla="*/ 41406 h 102354"/>
                <a:gd name="connsiteX1249" fmla="*/ 5163 w 96548"/>
                <a:gd name="connsiteY1249" fmla="*/ 41692 h 102354"/>
                <a:gd name="connsiteX1250" fmla="*/ 5109 w 96548"/>
                <a:gd name="connsiteY1250" fmla="*/ 41979 h 102354"/>
                <a:gd name="connsiteX1251" fmla="*/ 5055 w 96548"/>
                <a:gd name="connsiteY1251" fmla="*/ 42270 h 102354"/>
                <a:gd name="connsiteX1252" fmla="*/ 5005 w 96548"/>
                <a:gd name="connsiteY1252" fmla="*/ 42556 h 102354"/>
                <a:gd name="connsiteX1253" fmla="*/ 4956 w 96548"/>
                <a:gd name="connsiteY1253" fmla="*/ 42847 h 102354"/>
                <a:gd name="connsiteX1254" fmla="*/ 4906 w 96548"/>
                <a:gd name="connsiteY1254" fmla="*/ 43134 h 102354"/>
                <a:gd name="connsiteX1255" fmla="*/ 4860 w 96548"/>
                <a:gd name="connsiteY1255" fmla="*/ 43424 h 102354"/>
                <a:gd name="connsiteX1256" fmla="*/ 4814 w 96548"/>
                <a:gd name="connsiteY1256" fmla="*/ 43715 h 102354"/>
                <a:gd name="connsiteX1257" fmla="*/ 4773 w 96548"/>
                <a:gd name="connsiteY1257" fmla="*/ 44006 h 102354"/>
                <a:gd name="connsiteX1258" fmla="*/ 4731 w 96548"/>
                <a:gd name="connsiteY1258" fmla="*/ 44297 h 102354"/>
                <a:gd name="connsiteX1259" fmla="*/ 4690 w 96548"/>
                <a:gd name="connsiteY1259" fmla="*/ 44587 h 102354"/>
                <a:gd name="connsiteX1260" fmla="*/ 4652 w 96548"/>
                <a:gd name="connsiteY1260" fmla="*/ 44878 h 102354"/>
                <a:gd name="connsiteX1261" fmla="*/ 4615 w 96548"/>
                <a:gd name="connsiteY1261" fmla="*/ 45173 h 102354"/>
                <a:gd name="connsiteX1262" fmla="*/ 4582 w 96548"/>
                <a:gd name="connsiteY1262" fmla="*/ 45468 h 102354"/>
                <a:gd name="connsiteX1263" fmla="*/ 4548 w 96548"/>
                <a:gd name="connsiteY1263" fmla="*/ 45763 h 102354"/>
                <a:gd name="connsiteX1264" fmla="*/ 4519 w 96548"/>
                <a:gd name="connsiteY1264" fmla="*/ 46058 h 102354"/>
                <a:gd name="connsiteX1265" fmla="*/ 4490 w 96548"/>
                <a:gd name="connsiteY1265" fmla="*/ 46353 h 102354"/>
                <a:gd name="connsiteX1266" fmla="*/ 4461 w 96548"/>
                <a:gd name="connsiteY1266" fmla="*/ 46648 h 102354"/>
                <a:gd name="connsiteX1267" fmla="*/ 4436 w 96548"/>
                <a:gd name="connsiteY1267" fmla="*/ 46947 h 102354"/>
                <a:gd name="connsiteX1268" fmla="*/ 4411 w 96548"/>
                <a:gd name="connsiteY1268" fmla="*/ 47246 h 102354"/>
                <a:gd name="connsiteX1269" fmla="*/ 4391 w 96548"/>
                <a:gd name="connsiteY1269" fmla="*/ 47545 h 102354"/>
                <a:gd name="connsiteX1270" fmla="*/ 4370 w 96548"/>
                <a:gd name="connsiteY1270" fmla="*/ 47844 h 102354"/>
                <a:gd name="connsiteX1271" fmla="*/ 4349 w 96548"/>
                <a:gd name="connsiteY1271" fmla="*/ 48143 h 102354"/>
                <a:gd name="connsiteX1272" fmla="*/ 4332 w 96548"/>
                <a:gd name="connsiteY1272" fmla="*/ 48442 h 102354"/>
                <a:gd name="connsiteX1273" fmla="*/ 4316 w 96548"/>
                <a:gd name="connsiteY1273" fmla="*/ 48746 h 102354"/>
                <a:gd name="connsiteX1274" fmla="*/ 4303 w 96548"/>
                <a:gd name="connsiteY1274" fmla="*/ 49044 h 102354"/>
                <a:gd name="connsiteX1275" fmla="*/ 4291 w 96548"/>
                <a:gd name="connsiteY1275" fmla="*/ 49348 h 102354"/>
                <a:gd name="connsiteX1276" fmla="*/ 4283 w 96548"/>
                <a:gd name="connsiteY1276" fmla="*/ 49651 h 102354"/>
                <a:gd name="connsiteX1277" fmla="*/ 4274 w 96548"/>
                <a:gd name="connsiteY1277" fmla="*/ 49954 h 102354"/>
                <a:gd name="connsiteX1278" fmla="*/ 4270 w 96548"/>
                <a:gd name="connsiteY1278" fmla="*/ 50257 h 102354"/>
                <a:gd name="connsiteX1279" fmla="*/ 4266 w 96548"/>
                <a:gd name="connsiteY1279" fmla="*/ 50561 h 102354"/>
                <a:gd name="connsiteX1280" fmla="*/ 4262 w 96548"/>
                <a:gd name="connsiteY1280" fmla="*/ 50864 h 102354"/>
                <a:gd name="connsiteX1281" fmla="*/ 4262 w 96548"/>
                <a:gd name="connsiteY1281" fmla="*/ 51167 h 102354"/>
                <a:gd name="connsiteX1282" fmla="*/ 4262 w 96548"/>
                <a:gd name="connsiteY1282" fmla="*/ 51470 h 102354"/>
                <a:gd name="connsiteX1283" fmla="*/ 4266 w 96548"/>
                <a:gd name="connsiteY1283" fmla="*/ 51773 h 102354"/>
                <a:gd name="connsiteX1284" fmla="*/ 4270 w 96548"/>
                <a:gd name="connsiteY1284" fmla="*/ 52077 h 102354"/>
                <a:gd name="connsiteX1285" fmla="*/ 4274 w 96548"/>
                <a:gd name="connsiteY1285" fmla="*/ 52380 h 102354"/>
                <a:gd name="connsiteX1286" fmla="*/ 4283 w 96548"/>
                <a:gd name="connsiteY1286" fmla="*/ 52683 h 102354"/>
                <a:gd name="connsiteX1287" fmla="*/ 4291 w 96548"/>
                <a:gd name="connsiteY1287" fmla="*/ 52987 h 102354"/>
                <a:gd name="connsiteX1288" fmla="*/ 4303 w 96548"/>
                <a:gd name="connsiteY1288" fmla="*/ 53290 h 102354"/>
                <a:gd name="connsiteX1289" fmla="*/ 4316 w 96548"/>
                <a:gd name="connsiteY1289" fmla="*/ 53593 h 102354"/>
                <a:gd name="connsiteX1290" fmla="*/ 4332 w 96548"/>
                <a:gd name="connsiteY1290" fmla="*/ 53892 h 102354"/>
                <a:gd name="connsiteX1291" fmla="*/ 4349 w 96548"/>
                <a:gd name="connsiteY1291" fmla="*/ 54191 h 102354"/>
                <a:gd name="connsiteX1292" fmla="*/ 4370 w 96548"/>
                <a:gd name="connsiteY1292" fmla="*/ 54490 h 102354"/>
                <a:gd name="connsiteX1293" fmla="*/ 4391 w 96548"/>
                <a:gd name="connsiteY1293" fmla="*/ 54789 h 102354"/>
                <a:gd name="connsiteX1294" fmla="*/ 4411 w 96548"/>
                <a:gd name="connsiteY1294" fmla="*/ 55088 h 102354"/>
                <a:gd name="connsiteX1295" fmla="*/ 4436 w 96548"/>
                <a:gd name="connsiteY1295" fmla="*/ 55388 h 102354"/>
                <a:gd name="connsiteX1296" fmla="*/ 4461 w 96548"/>
                <a:gd name="connsiteY1296" fmla="*/ 55682 h 102354"/>
                <a:gd name="connsiteX1297" fmla="*/ 4490 w 96548"/>
                <a:gd name="connsiteY1297" fmla="*/ 55981 h 102354"/>
                <a:gd name="connsiteX1298" fmla="*/ 4519 w 96548"/>
                <a:gd name="connsiteY1298" fmla="*/ 56276 h 102354"/>
                <a:gd name="connsiteX1299" fmla="*/ 4548 w 96548"/>
                <a:gd name="connsiteY1299" fmla="*/ 56571 h 102354"/>
                <a:gd name="connsiteX1300" fmla="*/ 4582 w 96548"/>
                <a:gd name="connsiteY1300" fmla="*/ 56866 h 102354"/>
                <a:gd name="connsiteX1301" fmla="*/ 4615 w 96548"/>
                <a:gd name="connsiteY1301" fmla="*/ 57161 h 102354"/>
                <a:gd name="connsiteX1302" fmla="*/ 4652 w 96548"/>
                <a:gd name="connsiteY1302" fmla="*/ 57456 h 102354"/>
                <a:gd name="connsiteX1303" fmla="*/ 4690 w 96548"/>
                <a:gd name="connsiteY1303" fmla="*/ 57751 h 102354"/>
                <a:gd name="connsiteX1304" fmla="*/ 4731 w 96548"/>
                <a:gd name="connsiteY1304" fmla="*/ 58042 h 102354"/>
                <a:gd name="connsiteX1305" fmla="*/ 4773 w 96548"/>
                <a:gd name="connsiteY1305" fmla="*/ 58333 h 102354"/>
                <a:gd name="connsiteX1306" fmla="*/ 4814 w 96548"/>
                <a:gd name="connsiteY1306" fmla="*/ 58623 h 102354"/>
                <a:gd name="connsiteX1307" fmla="*/ 4860 w 96548"/>
                <a:gd name="connsiteY1307" fmla="*/ 58914 h 102354"/>
                <a:gd name="connsiteX1308" fmla="*/ 4906 w 96548"/>
                <a:gd name="connsiteY1308" fmla="*/ 59205 h 102354"/>
                <a:gd name="connsiteX1309" fmla="*/ 4956 w 96548"/>
                <a:gd name="connsiteY1309" fmla="*/ 59496 h 102354"/>
                <a:gd name="connsiteX1310" fmla="*/ 5005 w 96548"/>
                <a:gd name="connsiteY1310" fmla="*/ 59782 h 102354"/>
                <a:gd name="connsiteX1311" fmla="*/ 5055 w 96548"/>
                <a:gd name="connsiteY1311" fmla="*/ 60073 h 102354"/>
                <a:gd name="connsiteX1312" fmla="*/ 5109 w 96548"/>
                <a:gd name="connsiteY1312" fmla="*/ 60360 h 102354"/>
                <a:gd name="connsiteX1313" fmla="*/ 5163 w 96548"/>
                <a:gd name="connsiteY1313" fmla="*/ 60646 h 102354"/>
                <a:gd name="connsiteX1314" fmla="*/ 5221 w 96548"/>
                <a:gd name="connsiteY1314" fmla="*/ 60933 h 102354"/>
                <a:gd name="connsiteX1315" fmla="*/ 5280 w 96548"/>
                <a:gd name="connsiteY1315" fmla="*/ 61220 h 102354"/>
                <a:gd name="connsiteX1316" fmla="*/ 5338 w 96548"/>
                <a:gd name="connsiteY1316" fmla="*/ 61506 h 102354"/>
                <a:gd name="connsiteX1317" fmla="*/ 5400 w 96548"/>
                <a:gd name="connsiteY1317" fmla="*/ 61793 h 102354"/>
                <a:gd name="connsiteX1318" fmla="*/ 5462 w 96548"/>
                <a:gd name="connsiteY1318" fmla="*/ 62075 h 102354"/>
                <a:gd name="connsiteX1319" fmla="*/ 5528 w 96548"/>
                <a:gd name="connsiteY1319" fmla="*/ 62358 h 102354"/>
                <a:gd name="connsiteX1320" fmla="*/ 5595 w 96548"/>
                <a:gd name="connsiteY1320" fmla="*/ 62640 h 102354"/>
                <a:gd name="connsiteX1321" fmla="*/ 5662 w 96548"/>
                <a:gd name="connsiteY1321" fmla="*/ 62923 h 102354"/>
                <a:gd name="connsiteX1322" fmla="*/ 5732 w 96548"/>
                <a:gd name="connsiteY1322" fmla="*/ 63201 h 102354"/>
                <a:gd name="connsiteX1323" fmla="*/ 5803 w 96548"/>
                <a:gd name="connsiteY1323" fmla="*/ 63483 h 102354"/>
                <a:gd name="connsiteX1324" fmla="*/ 5873 w 96548"/>
                <a:gd name="connsiteY1324" fmla="*/ 63762 h 102354"/>
                <a:gd name="connsiteX1325" fmla="*/ 5948 w 96548"/>
                <a:gd name="connsiteY1325" fmla="*/ 64040 h 102354"/>
                <a:gd name="connsiteX1326" fmla="*/ 6023 w 96548"/>
                <a:gd name="connsiteY1326" fmla="*/ 64318 h 102354"/>
                <a:gd name="connsiteX1327" fmla="*/ 6098 w 96548"/>
                <a:gd name="connsiteY1327" fmla="*/ 64597 h 102354"/>
                <a:gd name="connsiteX1328" fmla="*/ 6177 w 96548"/>
                <a:gd name="connsiteY1328" fmla="*/ 64875 h 102354"/>
                <a:gd name="connsiteX1329" fmla="*/ 6256 w 96548"/>
                <a:gd name="connsiteY1329" fmla="*/ 65149 h 102354"/>
                <a:gd name="connsiteX1330" fmla="*/ 6339 w 96548"/>
                <a:gd name="connsiteY1330" fmla="*/ 65423 h 102354"/>
                <a:gd name="connsiteX1331" fmla="*/ 6422 w 96548"/>
                <a:gd name="connsiteY1331" fmla="*/ 65697 h 102354"/>
                <a:gd name="connsiteX1332" fmla="*/ 6509 w 96548"/>
                <a:gd name="connsiteY1332" fmla="*/ 65971 h 102354"/>
                <a:gd name="connsiteX1333" fmla="*/ 6596 w 96548"/>
                <a:gd name="connsiteY1333" fmla="*/ 66246 h 102354"/>
                <a:gd name="connsiteX1334" fmla="*/ 6684 w 96548"/>
                <a:gd name="connsiteY1334" fmla="*/ 66516 h 102354"/>
                <a:gd name="connsiteX1335" fmla="*/ 6771 w 96548"/>
                <a:gd name="connsiteY1335" fmla="*/ 66786 h 102354"/>
                <a:gd name="connsiteX1336" fmla="*/ 6862 w 96548"/>
                <a:gd name="connsiteY1336" fmla="*/ 67060 h 102354"/>
                <a:gd name="connsiteX1337" fmla="*/ 6953 w 96548"/>
                <a:gd name="connsiteY1337" fmla="*/ 67330 h 102354"/>
                <a:gd name="connsiteX1338" fmla="*/ 7049 w 96548"/>
                <a:gd name="connsiteY1338" fmla="*/ 67600 h 102354"/>
                <a:gd name="connsiteX1339" fmla="*/ 7144 w 96548"/>
                <a:gd name="connsiteY1339" fmla="*/ 67870 h 102354"/>
                <a:gd name="connsiteX1340" fmla="*/ 7240 w 96548"/>
                <a:gd name="connsiteY1340" fmla="*/ 68136 h 102354"/>
                <a:gd name="connsiteX1341" fmla="*/ 7340 w 96548"/>
                <a:gd name="connsiteY1341" fmla="*/ 68402 h 102354"/>
                <a:gd name="connsiteX1342" fmla="*/ 7440 w 96548"/>
                <a:gd name="connsiteY1342" fmla="*/ 68667 h 102354"/>
                <a:gd name="connsiteX1343" fmla="*/ 7544 w 96548"/>
                <a:gd name="connsiteY1343" fmla="*/ 68933 h 102354"/>
                <a:gd name="connsiteX1344" fmla="*/ 7647 w 96548"/>
                <a:gd name="connsiteY1344" fmla="*/ 69199 h 102354"/>
                <a:gd name="connsiteX1345" fmla="*/ 7751 w 96548"/>
                <a:gd name="connsiteY1345" fmla="*/ 69461 h 102354"/>
                <a:gd name="connsiteX1346" fmla="*/ 7855 w 96548"/>
                <a:gd name="connsiteY1346" fmla="*/ 69722 h 102354"/>
                <a:gd name="connsiteX1347" fmla="*/ 7963 w 96548"/>
                <a:gd name="connsiteY1347" fmla="*/ 69984 h 102354"/>
                <a:gd name="connsiteX1348" fmla="*/ 8071 w 96548"/>
                <a:gd name="connsiteY1348" fmla="*/ 70246 h 102354"/>
                <a:gd name="connsiteX1349" fmla="*/ 8179 w 96548"/>
                <a:gd name="connsiteY1349" fmla="*/ 70503 h 102354"/>
                <a:gd name="connsiteX1350" fmla="*/ 8291 w 96548"/>
                <a:gd name="connsiteY1350" fmla="*/ 70761 h 102354"/>
                <a:gd name="connsiteX1351" fmla="*/ 8403 w 96548"/>
                <a:gd name="connsiteY1351" fmla="*/ 71019 h 102354"/>
                <a:gd name="connsiteX1352" fmla="*/ 8516 w 96548"/>
                <a:gd name="connsiteY1352" fmla="*/ 71276 h 102354"/>
                <a:gd name="connsiteX1353" fmla="*/ 8632 w 96548"/>
                <a:gd name="connsiteY1353" fmla="*/ 71533 h 102354"/>
                <a:gd name="connsiteX1354" fmla="*/ 8748 w 96548"/>
                <a:gd name="connsiteY1354" fmla="*/ 71791 h 102354"/>
                <a:gd name="connsiteX1355" fmla="*/ 8864 w 96548"/>
                <a:gd name="connsiteY1355" fmla="*/ 72044 h 102354"/>
                <a:gd name="connsiteX1356" fmla="*/ 8985 w 96548"/>
                <a:gd name="connsiteY1356" fmla="*/ 72298 h 102354"/>
                <a:gd name="connsiteX1357" fmla="*/ 9105 w 96548"/>
                <a:gd name="connsiteY1357" fmla="*/ 72551 h 102354"/>
                <a:gd name="connsiteX1358" fmla="*/ 9225 w 96548"/>
                <a:gd name="connsiteY1358" fmla="*/ 72805 h 102354"/>
                <a:gd name="connsiteX1359" fmla="*/ 9350 w 96548"/>
                <a:gd name="connsiteY1359" fmla="*/ 73058 h 102354"/>
                <a:gd name="connsiteX1360" fmla="*/ 9475 w 96548"/>
                <a:gd name="connsiteY1360" fmla="*/ 73307 h 102354"/>
                <a:gd name="connsiteX1361" fmla="*/ 9600 w 96548"/>
                <a:gd name="connsiteY1361" fmla="*/ 73556 h 102354"/>
                <a:gd name="connsiteX1362" fmla="*/ 9728 w 96548"/>
                <a:gd name="connsiteY1362" fmla="*/ 73806 h 102354"/>
                <a:gd name="connsiteX1363" fmla="*/ 9857 w 96548"/>
                <a:gd name="connsiteY1363" fmla="*/ 74055 h 102354"/>
                <a:gd name="connsiteX1364" fmla="*/ 9986 w 96548"/>
                <a:gd name="connsiteY1364" fmla="*/ 74300 h 102354"/>
                <a:gd name="connsiteX1365" fmla="*/ 10119 w 96548"/>
                <a:gd name="connsiteY1365" fmla="*/ 74545 h 102354"/>
                <a:gd name="connsiteX1366" fmla="*/ 10252 w 96548"/>
                <a:gd name="connsiteY1366" fmla="*/ 74790 h 102354"/>
                <a:gd name="connsiteX1367" fmla="*/ 10385 w 96548"/>
                <a:gd name="connsiteY1367" fmla="*/ 75035 h 102354"/>
                <a:gd name="connsiteX1368" fmla="*/ 10522 w 96548"/>
                <a:gd name="connsiteY1368" fmla="*/ 75276 h 102354"/>
                <a:gd name="connsiteX1369" fmla="*/ 10659 w 96548"/>
                <a:gd name="connsiteY1369" fmla="*/ 75517 h 102354"/>
                <a:gd name="connsiteX1370" fmla="*/ 10800 w 96548"/>
                <a:gd name="connsiteY1370" fmla="*/ 75758 h 102354"/>
                <a:gd name="connsiteX1371" fmla="*/ 10941 w 96548"/>
                <a:gd name="connsiteY1371" fmla="*/ 75999 h 102354"/>
                <a:gd name="connsiteX1372" fmla="*/ 11082 w 96548"/>
                <a:gd name="connsiteY1372" fmla="*/ 76240 h 102354"/>
                <a:gd name="connsiteX1373" fmla="*/ 11224 w 96548"/>
                <a:gd name="connsiteY1373" fmla="*/ 76481 h 102354"/>
                <a:gd name="connsiteX1374" fmla="*/ 11369 w 96548"/>
                <a:gd name="connsiteY1374" fmla="*/ 76717 h 102354"/>
                <a:gd name="connsiteX1375" fmla="*/ 11514 w 96548"/>
                <a:gd name="connsiteY1375" fmla="*/ 76954 h 102354"/>
                <a:gd name="connsiteX1376" fmla="*/ 11660 w 96548"/>
                <a:gd name="connsiteY1376" fmla="*/ 77191 h 102354"/>
                <a:gd name="connsiteX1377" fmla="*/ 11809 w 96548"/>
                <a:gd name="connsiteY1377" fmla="*/ 77428 h 102354"/>
                <a:gd name="connsiteX1378" fmla="*/ 11959 w 96548"/>
                <a:gd name="connsiteY1378" fmla="*/ 77660 h 102354"/>
                <a:gd name="connsiteX1379" fmla="*/ 12109 w 96548"/>
                <a:gd name="connsiteY1379" fmla="*/ 77893 h 102354"/>
                <a:gd name="connsiteX1380" fmla="*/ 12258 w 96548"/>
                <a:gd name="connsiteY1380" fmla="*/ 78126 h 102354"/>
                <a:gd name="connsiteX1381" fmla="*/ 12412 w 96548"/>
                <a:gd name="connsiteY1381" fmla="*/ 78354 h 102354"/>
                <a:gd name="connsiteX1382" fmla="*/ 12565 w 96548"/>
                <a:gd name="connsiteY1382" fmla="*/ 78583 h 102354"/>
                <a:gd name="connsiteX1383" fmla="*/ 12719 w 96548"/>
                <a:gd name="connsiteY1383" fmla="*/ 78811 h 102354"/>
                <a:gd name="connsiteX1384" fmla="*/ 12877 w 96548"/>
                <a:gd name="connsiteY1384" fmla="*/ 79039 h 102354"/>
                <a:gd name="connsiteX1385" fmla="*/ 13035 w 96548"/>
                <a:gd name="connsiteY1385" fmla="*/ 79268 h 102354"/>
                <a:gd name="connsiteX1386" fmla="*/ 13197 w 96548"/>
                <a:gd name="connsiteY1386" fmla="*/ 79492 h 102354"/>
                <a:gd name="connsiteX1387" fmla="*/ 13359 w 96548"/>
                <a:gd name="connsiteY1387" fmla="*/ 79717 h 102354"/>
                <a:gd name="connsiteX1388" fmla="*/ 13521 w 96548"/>
                <a:gd name="connsiteY1388" fmla="*/ 79941 h 102354"/>
                <a:gd name="connsiteX1389" fmla="*/ 13687 w 96548"/>
                <a:gd name="connsiteY1389" fmla="*/ 80161 h 102354"/>
                <a:gd name="connsiteX1390" fmla="*/ 13849 w 96548"/>
                <a:gd name="connsiteY1390" fmla="*/ 80381 h 102354"/>
                <a:gd name="connsiteX1391" fmla="*/ 14015 w 96548"/>
                <a:gd name="connsiteY1391" fmla="*/ 80601 h 102354"/>
                <a:gd name="connsiteX1392" fmla="*/ 14181 w 96548"/>
                <a:gd name="connsiteY1392" fmla="*/ 80822 h 102354"/>
                <a:gd name="connsiteX1393" fmla="*/ 14351 w 96548"/>
                <a:gd name="connsiteY1393" fmla="*/ 81038 h 102354"/>
                <a:gd name="connsiteX1394" fmla="*/ 14522 w 96548"/>
                <a:gd name="connsiteY1394" fmla="*/ 81254 h 102354"/>
                <a:gd name="connsiteX1395" fmla="*/ 14692 w 96548"/>
                <a:gd name="connsiteY1395" fmla="*/ 81470 h 102354"/>
                <a:gd name="connsiteX1396" fmla="*/ 14862 w 96548"/>
                <a:gd name="connsiteY1396" fmla="*/ 81681 h 102354"/>
                <a:gd name="connsiteX1397" fmla="*/ 15037 w 96548"/>
                <a:gd name="connsiteY1397" fmla="*/ 81893 h 102354"/>
                <a:gd name="connsiteX1398" fmla="*/ 15211 w 96548"/>
                <a:gd name="connsiteY1398" fmla="*/ 82105 h 102354"/>
                <a:gd name="connsiteX1399" fmla="*/ 15386 w 96548"/>
                <a:gd name="connsiteY1399" fmla="*/ 82313 h 102354"/>
                <a:gd name="connsiteX1400" fmla="*/ 15560 w 96548"/>
                <a:gd name="connsiteY1400" fmla="*/ 82524 h 102354"/>
                <a:gd name="connsiteX1401" fmla="*/ 15739 w 96548"/>
                <a:gd name="connsiteY1401" fmla="*/ 82732 h 102354"/>
                <a:gd name="connsiteX1402" fmla="*/ 15918 w 96548"/>
                <a:gd name="connsiteY1402" fmla="*/ 82940 h 102354"/>
                <a:gd name="connsiteX1403" fmla="*/ 16096 w 96548"/>
                <a:gd name="connsiteY1403" fmla="*/ 83148 h 102354"/>
                <a:gd name="connsiteX1404" fmla="*/ 16279 w 96548"/>
                <a:gd name="connsiteY1404" fmla="*/ 83355 h 102354"/>
                <a:gd name="connsiteX1405" fmla="*/ 16462 w 96548"/>
                <a:gd name="connsiteY1405" fmla="*/ 83559 h 102354"/>
                <a:gd name="connsiteX1406" fmla="*/ 16644 w 96548"/>
                <a:gd name="connsiteY1406" fmla="*/ 83762 h 102354"/>
                <a:gd name="connsiteX1407" fmla="*/ 16827 w 96548"/>
                <a:gd name="connsiteY1407" fmla="*/ 83966 h 102354"/>
                <a:gd name="connsiteX1408" fmla="*/ 17010 w 96548"/>
                <a:gd name="connsiteY1408" fmla="*/ 84165 h 102354"/>
                <a:gd name="connsiteX1409" fmla="*/ 17197 w 96548"/>
                <a:gd name="connsiteY1409" fmla="*/ 84365 h 102354"/>
                <a:gd name="connsiteX1410" fmla="*/ 17384 w 96548"/>
                <a:gd name="connsiteY1410" fmla="*/ 84564 h 102354"/>
                <a:gd name="connsiteX1411" fmla="*/ 17575 w 96548"/>
                <a:gd name="connsiteY1411" fmla="*/ 84759 h 102354"/>
                <a:gd name="connsiteX1412" fmla="*/ 17766 w 96548"/>
                <a:gd name="connsiteY1412" fmla="*/ 84955 h 102354"/>
                <a:gd name="connsiteX1413" fmla="*/ 17957 w 96548"/>
                <a:gd name="connsiteY1413" fmla="*/ 85150 h 102354"/>
                <a:gd name="connsiteX1414" fmla="*/ 18148 w 96548"/>
                <a:gd name="connsiteY1414" fmla="*/ 85345 h 102354"/>
                <a:gd name="connsiteX1415" fmla="*/ 18343 w 96548"/>
                <a:gd name="connsiteY1415" fmla="*/ 85536 h 102354"/>
                <a:gd name="connsiteX1416" fmla="*/ 18539 w 96548"/>
                <a:gd name="connsiteY1416" fmla="*/ 85727 h 102354"/>
                <a:gd name="connsiteX1417" fmla="*/ 18734 w 96548"/>
                <a:gd name="connsiteY1417" fmla="*/ 85918 h 102354"/>
                <a:gd name="connsiteX1418" fmla="*/ 18929 w 96548"/>
                <a:gd name="connsiteY1418" fmla="*/ 86105 h 102354"/>
                <a:gd name="connsiteX1419" fmla="*/ 19124 w 96548"/>
                <a:gd name="connsiteY1419" fmla="*/ 86292 h 102354"/>
                <a:gd name="connsiteX1420" fmla="*/ 19324 w 96548"/>
                <a:gd name="connsiteY1420" fmla="*/ 86479 h 102354"/>
                <a:gd name="connsiteX1421" fmla="*/ 19523 w 96548"/>
                <a:gd name="connsiteY1421" fmla="*/ 86662 h 102354"/>
                <a:gd name="connsiteX1422" fmla="*/ 19723 w 96548"/>
                <a:gd name="connsiteY1422" fmla="*/ 86845 h 102354"/>
                <a:gd name="connsiteX1423" fmla="*/ 19922 w 96548"/>
                <a:gd name="connsiteY1423" fmla="*/ 87027 h 102354"/>
                <a:gd name="connsiteX1424" fmla="*/ 20125 w 96548"/>
                <a:gd name="connsiteY1424" fmla="*/ 87210 h 102354"/>
                <a:gd name="connsiteX1425" fmla="*/ 20329 w 96548"/>
                <a:gd name="connsiteY1425" fmla="*/ 87389 h 102354"/>
                <a:gd name="connsiteX1426" fmla="*/ 20532 w 96548"/>
                <a:gd name="connsiteY1426" fmla="*/ 87567 h 102354"/>
                <a:gd name="connsiteX1427" fmla="*/ 20736 w 96548"/>
                <a:gd name="connsiteY1427" fmla="*/ 87746 h 102354"/>
                <a:gd name="connsiteX1428" fmla="*/ 20940 w 96548"/>
                <a:gd name="connsiteY1428" fmla="*/ 87920 h 102354"/>
                <a:gd name="connsiteX1429" fmla="*/ 21147 w 96548"/>
                <a:gd name="connsiteY1429" fmla="*/ 88095 h 102354"/>
                <a:gd name="connsiteX1430" fmla="*/ 21355 w 96548"/>
                <a:gd name="connsiteY1430" fmla="*/ 88269 h 102354"/>
                <a:gd name="connsiteX1431" fmla="*/ 21563 w 96548"/>
                <a:gd name="connsiteY1431" fmla="*/ 88440 h 102354"/>
                <a:gd name="connsiteX1432" fmla="*/ 21774 w 96548"/>
                <a:gd name="connsiteY1432" fmla="*/ 88610 h 102354"/>
                <a:gd name="connsiteX1433" fmla="*/ 21986 w 96548"/>
                <a:gd name="connsiteY1433" fmla="*/ 88780 h 102354"/>
                <a:gd name="connsiteX1434" fmla="*/ 22198 w 96548"/>
                <a:gd name="connsiteY1434" fmla="*/ 88946 h 102354"/>
                <a:gd name="connsiteX1435" fmla="*/ 22414 w 96548"/>
                <a:gd name="connsiteY1435" fmla="*/ 89112 h 102354"/>
                <a:gd name="connsiteX1436" fmla="*/ 22626 w 96548"/>
                <a:gd name="connsiteY1436" fmla="*/ 89279 h 102354"/>
                <a:gd name="connsiteX1437" fmla="*/ 22842 w 96548"/>
                <a:gd name="connsiteY1437" fmla="*/ 89441 h 102354"/>
                <a:gd name="connsiteX1438" fmla="*/ 23058 w 96548"/>
                <a:gd name="connsiteY1438" fmla="*/ 89603 h 102354"/>
                <a:gd name="connsiteX1439" fmla="*/ 23274 w 96548"/>
                <a:gd name="connsiteY1439" fmla="*/ 89765 h 102354"/>
                <a:gd name="connsiteX1440" fmla="*/ 23490 w 96548"/>
                <a:gd name="connsiteY1440" fmla="*/ 89923 h 102354"/>
                <a:gd name="connsiteX1441" fmla="*/ 23710 w 96548"/>
                <a:gd name="connsiteY1441" fmla="*/ 90080 h 102354"/>
                <a:gd name="connsiteX1442" fmla="*/ 23930 w 96548"/>
                <a:gd name="connsiteY1442" fmla="*/ 90238 h 102354"/>
                <a:gd name="connsiteX1443" fmla="*/ 24150 w 96548"/>
                <a:gd name="connsiteY1443" fmla="*/ 90396 h 102354"/>
                <a:gd name="connsiteX1444" fmla="*/ 24370 w 96548"/>
                <a:gd name="connsiteY1444" fmla="*/ 90550 h 102354"/>
                <a:gd name="connsiteX1445" fmla="*/ 24595 w 96548"/>
                <a:gd name="connsiteY1445" fmla="*/ 90699 h 102354"/>
                <a:gd name="connsiteX1446" fmla="*/ 24819 w 96548"/>
                <a:gd name="connsiteY1446" fmla="*/ 90853 h 102354"/>
                <a:gd name="connsiteX1447" fmla="*/ 25043 w 96548"/>
                <a:gd name="connsiteY1447" fmla="*/ 91003 h 102354"/>
                <a:gd name="connsiteX1448" fmla="*/ 25272 w 96548"/>
                <a:gd name="connsiteY1448" fmla="*/ 91152 h 102354"/>
                <a:gd name="connsiteX1449" fmla="*/ 25496 w 96548"/>
                <a:gd name="connsiteY1449" fmla="*/ 91302 h 102354"/>
                <a:gd name="connsiteX1450" fmla="*/ 25725 w 96548"/>
                <a:gd name="connsiteY1450" fmla="*/ 91447 h 102354"/>
                <a:gd name="connsiteX1451" fmla="*/ 25953 w 96548"/>
                <a:gd name="connsiteY1451" fmla="*/ 91592 h 102354"/>
                <a:gd name="connsiteX1452" fmla="*/ 26182 w 96548"/>
                <a:gd name="connsiteY1452" fmla="*/ 91738 h 102354"/>
                <a:gd name="connsiteX1453" fmla="*/ 26410 w 96548"/>
                <a:gd name="connsiteY1453" fmla="*/ 91879 h 102354"/>
                <a:gd name="connsiteX1454" fmla="*/ 26638 w 96548"/>
                <a:gd name="connsiteY1454" fmla="*/ 92016 h 102354"/>
                <a:gd name="connsiteX1455" fmla="*/ 26871 w 96548"/>
                <a:gd name="connsiteY1455" fmla="*/ 92153 h 102354"/>
                <a:gd name="connsiteX1456" fmla="*/ 27104 w 96548"/>
                <a:gd name="connsiteY1456" fmla="*/ 92290 h 102354"/>
                <a:gd name="connsiteX1457" fmla="*/ 27336 w 96548"/>
                <a:gd name="connsiteY1457" fmla="*/ 92427 h 102354"/>
                <a:gd name="connsiteX1458" fmla="*/ 27569 w 96548"/>
                <a:gd name="connsiteY1458" fmla="*/ 92560 h 102354"/>
                <a:gd name="connsiteX1459" fmla="*/ 27806 w 96548"/>
                <a:gd name="connsiteY1459" fmla="*/ 92693 h 102354"/>
                <a:gd name="connsiteX1460" fmla="*/ 28043 w 96548"/>
                <a:gd name="connsiteY1460" fmla="*/ 92826 h 102354"/>
                <a:gd name="connsiteX1461" fmla="*/ 28279 w 96548"/>
                <a:gd name="connsiteY1461" fmla="*/ 92955 h 102354"/>
                <a:gd name="connsiteX1462" fmla="*/ 28516 w 96548"/>
                <a:gd name="connsiteY1462" fmla="*/ 93084 h 102354"/>
                <a:gd name="connsiteX1463" fmla="*/ 28753 w 96548"/>
                <a:gd name="connsiteY1463" fmla="*/ 93212 h 102354"/>
                <a:gd name="connsiteX1464" fmla="*/ 28994 w 96548"/>
                <a:gd name="connsiteY1464" fmla="*/ 93337 h 102354"/>
                <a:gd name="connsiteX1465" fmla="*/ 29235 w 96548"/>
                <a:gd name="connsiteY1465" fmla="*/ 93462 h 102354"/>
                <a:gd name="connsiteX1466" fmla="*/ 29475 w 96548"/>
                <a:gd name="connsiteY1466" fmla="*/ 93582 h 102354"/>
                <a:gd name="connsiteX1467" fmla="*/ 29716 w 96548"/>
                <a:gd name="connsiteY1467" fmla="*/ 93703 h 102354"/>
                <a:gd name="connsiteX1468" fmla="*/ 29962 w 96548"/>
                <a:gd name="connsiteY1468" fmla="*/ 93823 h 102354"/>
                <a:gd name="connsiteX1469" fmla="*/ 30207 w 96548"/>
                <a:gd name="connsiteY1469" fmla="*/ 93939 h 102354"/>
                <a:gd name="connsiteX1470" fmla="*/ 30448 w 96548"/>
                <a:gd name="connsiteY1470" fmla="*/ 94056 h 102354"/>
                <a:gd name="connsiteX1471" fmla="*/ 30693 w 96548"/>
                <a:gd name="connsiteY1471" fmla="*/ 94172 h 102354"/>
                <a:gd name="connsiteX1472" fmla="*/ 30938 w 96548"/>
                <a:gd name="connsiteY1472" fmla="*/ 94284 h 102354"/>
                <a:gd name="connsiteX1473" fmla="*/ 31183 w 96548"/>
                <a:gd name="connsiteY1473" fmla="*/ 94396 h 102354"/>
                <a:gd name="connsiteX1474" fmla="*/ 31428 w 96548"/>
                <a:gd name="connsiteY1474" fmla="*/ 94508 h 102354"/>
                <a:gd name="connsiteX1475" fmla="*/ 31673 w 96548"/>
                <a:gd name="connsiteY1475" fmla="*/ 94616 h 102354"/>
                <a:gd name="connsiteX1476" fmla="*/ 31922 w 96548"/>
                <a:gd name="connsiteY1476" fmla="*/ 94724 h 102354"/>
                <a:gd name="connsiteX1477" fmla="*/ 32172 w 96548"/>
                <a:gd name="connsiteY1477" fmla="*/ 94828 h 102354"/>
                <a:gd name="connsiteX1478" fmla="*/ 32420 w 96548"/>
                <a:gd name="connsiteY1478" fmla="*/ 94932 h 102354"/>
                <a:gd name="connsiteX1479" fmla="*/ 32670 w 96548"/>
                <a:gd name="connsiteY1479" fmla="*/ 95032 h 102354"/>
                <a:gd name="connsiteX1480" fmla="*/ 32923 w 96548"/>
                <a:gd name="connsiteY1480" fmla="*/ 95132 h 102354"/>
                <a:gd name="connsiteX1481" fmla="*/ 33177 w 96548"/>
                <a:gd name="connsiteY1481" fmla="*/ 95231 h 102354"/>
                <a:gd name="connsiteX1482" fmla="*/ 33430 w 96548"/>
                <a:gd name="connsiteY1482" fmla="*/ 95331 h 102354"/>
                <a:gd name="connsiteX1483" fmla="*/ 33684 w 96548"/>
                <a:gd name="connsiteY1483" fmla="*/ 95426 h 102354"/>
                <a:gd name="connsiteX1484" fmla="*/ 33937 w 96548"/>
                <a:gd name="connsiteY1484" fmla="*/ 95522 h 102354"/>
                <a:gd name="connsiteX1485" fmla="*/ 34194 w 96548"/>
                <a:gd name="connsiteY1485" fmla="*/ 95613 h 102354"/>
                <a:gd name="connsiteX1486" fmla="*/ 34448 w 96548"/>
                <a:gd name="connsiteY1486" fmla="*/ 95705 h 102354"/>
                <a:gd name="connsiteX1487" fmla="*/ 34705 w 96548"/>
                <a:gd name="connsiteY1487" fmla="*/ 95792 h 102354"/>
                <a:gd name="connsiteX1488" fmla="*/ 34963 w 96548"/>
                <a:gd name="connsiteY1488" fmla="*/ 95879 h 102354"/>
                <a:gd name="connsiteX1489" fmla="*/ 35220 w 96548"/>
                <a:gd name="connsiteY1489" fmla="*/ 95966 h 102354"/>
                <a:gd name="connsiteX1490" fmla="*/ 35478 w 96548"/>
                <a:gd name="connsiteY1490" fmla="*/ 96049 h 102354"/>
                <a:gd name="connsiteX1491" fmla="*/ 35736 w 96548"/>
                <a:gd name="connsiteY1491" fmla="*/ 96132 h 102354"/>
                <a:gd name="connsiteX1492" fmla="*/ 35997 w 96548"/>
                <a:gd name="connsiteY1492" fmla="*/ 96216 h 102354"/>
                <a:gd name="connsiteX1493" fmla="*/ 36255 w 96548"/>
                <a:gd name="connsiteY1493" fmla="*/ 96294 h 102354"/>
                <a:gd name="connsiteX1494" fmla="*/ 36517 w 96548"/>
                <a:gd name="connsiteY1494" fmla="*/ 96373 h 102354"/>
                <a:gd name="connsiteX1495" fmla="*/ 36778 w 96548"/>
                <a:gd name="connsiteY1495" fmla="*/ 96448 h 102354"/>
                <a:gd name="connsiteX1496" fmla="*/ 37040 w 96548"/>
                <a:gd name="connsiteY1496" fmla="*/ 96523 h 102354"/>
                <a:gd name="connsiteX1497" fmla="*/ 37301 w 96548"/>
                <a:gd name="connsiteY1497" fmla="*/ 96594 h 102354"/>
                <a:gd name="connsiteX1498" fmla="*/ 37567 w 96548"/>
                <a:gd name="connsiteY1498" fmla="*/ 96664 h 102354"/>
                <a:gd name="connsiteX1499" fmla="*/ 37829 w 96548"/>
                <a:gd name="connsiteY1499" fmla="*/ 96735 h 102354"/>
                <a:gd name="connsiteX1500" fmla="*/ 38091 w 96548"/>
                <a:gd name="connsiteY1500" fmla="*/ 96801 h 102354"/>
                <a:gd name="connsiteX1501" fmla="*/ 38357 w 96548"/>
                <a:gd name="connsiteY1501" fmla="*/ 96868 h 102354"/>
                <a:gd name="connsiteX1502" fmla="*/ 38622 w 96548"/>
                <a:gd name="connsiteY1502" fmla="*/ 96934 h 102354"/>
                <a:gd name="connsiteX1503" fmla="*/ 38888 w 96548"/>
                <a:gd name="connsiteY1503" fmla="*/ 96997 h 102354"/>
                <a:gd name="connsiteX1504" fmla="*/ 39158 w 96548"/>
                <a:gd name="connsiteY1504" fmla="*/ 97059 h 102354"/>
                <a:gd name="connsiteX1505" fmla="*/ 39424 w 96548"/>
                <a:gd name="connsiteY1505" fmla="*/ 97117 h 102354"/>
                <a:gd name="connsiteX1506" fmla="*/ 39694 w 96548"/>
                <a:gd name="connsiteY1506" fmla="*/ 97175 h 102354"/>
                <a:gd name="connsiteX1507" fmla="*/ 39964 w 96548"/>
                <a:gd name="connsiteY1507" fmla="*/ 97229 h 102354"/>
                <a:gd name="connsiteX1508" fmla="*/ 40234 w 96548"/>
                <a:gd name="connsiteY1508" fmla="*/ 97283 h 102354"/>
                <a:gd name="connsiteX1509" fmla="*/ 40504 w 96548"/>
                <a:gd name="connsiteY1509" fmla="*/ 97337 h 102354"/>
                <a:gd name="connsiteX1510" fmla="*/ 40774 w 96548"/>
                <a:gd name="connsiteY1510" fmla="*/ 97387 h 102354"/>
                <a:gd name="connsiteX1511" fmla="*/ 41044 w 96548"/>
                <a:gd name="connsiteY1511" fmla="*/ 97437 h 102354"/>
                <a:gd name="connsiteX1512" fmla="*/ 41318 w 96548"/>
                <a:gd name="connsiteY1512" fmla="*/ 97483 h 102354"/>
                <a:gd name="connsiteX1513" fmla="*/ 41588 w 96548"/>
                <a:gd name="connsiteY1513" fmla="*/ 97528 h 102354"/>
                <a:gd name="connsiteX1514" fmla="*/ 41862 w 96548"/>
                <a:gd name="connsiteY1514" fmla="*/ 97570 h 102354"/>
                <a:gd name="connsiteX1515" fmla="*/ 42137 w 96548"/>
                <a:gd name="connsiteY1515" fmla="*/ 97611 h 102354"/>
                <a:gd name="connsiteX1516" fmla="*/ 42411 w 96548"/>
                <a:gd name="connsiteY1516" fmla="*/ 97649 h 102354"/>
                <a:gd name="connsiteX1517" fmla="*/ 42685 w 96548"/>
                <a:gd name="connsiteY1517" fmla="*/ 97686 h 102354"/>
                <a:gd name="connsiteX1518" fmla="*/ 42959 w 96548"/>
                <a:gd name="connsiteY1518" fmla="*/ 97723 h 102354"/>
                <a:gd name="connsiteX1519" fmla="*/ 43233 w 96548"/>
                <a:gd name="connsiteY1519" fmla="*/ 97757 h 102354"/>
                <a:gd name="connsiteX1520" fmla="*/ 43511 w 96548"/>
                <a:gd name="connsiteY1520" fmla="*/ 97790 h 102354"/>
                <a:gd name="connsiteX1521" fmla="*/ 43786 w 96548"/>
                <a:gd name="connsiteY1521" fmla="*/ 97819 h 102354"/>
                <a:gd name="connsiteX1522" fmla="*/ 44064 w 96548"/>
                <a:gd name="connsiteY1522" fmla="*/ 97848 h 102354"/>
                <a:gd name="connsiteX1523" fmla="*/ 44343 w 96548"/>
                <a:gd name="connsiteY1523" fmla="*/ 97873 h 102354"/>
                <a:gd name="connsiteX1524" fmla="*/ 44620 w 96548"/>
                <a:gd name="connsiteY1524" fmla="*/ 97898 h 102354"/>
                <a:gd name="connsiteX1525" fmla="*/ 44899 w 96548"/>
                <a:gd name="connsiteY1525" fmla="*/ 97923 h 102354"/>
                <a:gd name="connsiteX1526" fmla="*/ 45177 w 96548"/>
                <a:gd name="connsiteY1526" fmla="*/ 97944 h 102354"/>
                <a:gd name="connsiteX1527" fmla="*/ 45456 w 96548"/>
                <a:gd name="connsiteY1527" fmla="*/ 97965 h 102354"/>
                <a:gd name="connsiteX1528" fmla="*/ 45738 w 96548"/>
                <a:gd name="connsiteY1528" fmla="*/ 97981 h 102354"/>
                <a:gd name="connsiteX1529" fmla="*/ 46016 w 96548"/>
                <a:gd name="connsiteY1529" fmla="*/ 97998 h 102354"/>
                <a:gd name="connsiteX1530" fmla="*/ 46299 w 96548"/>
                <a:gd name="connsiteY1530" fmla="*/ 98010 h 102354"/>
                <a:gd name="connsiteX1531" fmla="*/ 46581 w 96548"/>
                <a:gd name="connsiteY1531" fmla="*/ 98023 h 102354"/>
                <a:gd name="connsiteX1532" fmla="*/ 46864 w 96548"/>
                <a:gd name="connsiteY1532" fmla="*/ 98031 h 102354"/>
                <a:gd name="connsiteX1533" fmla="*/ 47146 w 96548"/>
                <a:gd name="connsiteY1533" fmla="*/ 98039 h 102354"/>
                <a:gd name="connsiteX1534" fmla="*/ 47428 w 96548"/>
                <a:gd name="connsiteY1534" fmla="*/ 98047 h 102354"/>
                <a:gd name="connsiteX1535" fmla="*/ 47711 w 96548"/>
                <a:gd name="connsiteY1535" fmla="*/ 98052 h 102354"/>
                <a:gd name="connsiteX1536" fmla="*/ 47993 w 96548"/>
                <a:gd name="connsiteY1536" fmla="*/ 98056 h 102354"/>
                <a:gd name="connsiteX1537" fmla="*/ 48280 w 96548"/>
                <a:gd name="connsiteY1537" fmla="*/ 98056 h 102354"/>
                <a:gd name="connsiteX1538" fmla="*/ 48563 w 96548"/>
                <a:gd name="connsiteY1538" fmla="*/ 98056 h 102354"/>
                <a:gd name="connsiteX1539" fmla="*/ 48845 w 96548"/>
                <a:gd name="connsiteY1539" fmla="*/ 98052 h 102354"/>
                <a:gd name="connsiteX1540" fmla="*/ 49128 w 96548"/>
                <a:gd name="connsiteY1540" fmla="*/ 98047 h 102354"/>
                <a:gd name="connsiteX1541" fmla="*/ 49410 w 96548"/>
                <a:gd name="connsiteY1541" fmla="*/ 98039 h 102354"/>
                <a:gd name="connsiteX1542" fmla="*/ 49693 w 96548"/>
                <a:gd name="connsiteY1542" fmla="*/ 98031 h 102354"/>
                <a:gd name="connsiteX1543" fmla="*/ 49975 w 96548"/>
                <a:gd name="connsiteY1543" fmla="*/ 98023 h 102354"/>
                <a:gd name="connsiteX1544" fmla="*/ 50257 w 96548"/>
                <a:gd name="connsiteY1544" fmla="*/ 98010 h 102354"/>
                <a:gd name="connsiteX1545" fmla="*/ 50540 w 96548"/>
                <a:gd name="connsiteY1545" fmla="*/ 97998 h 102354"/>
                <a:gd name="connsiteX1546" fmla="*/ 50818 w 96548"/>
                <a:gd name="connsiteY1546" fmla="*/ 97981 h 102354"/>
                <a:gd name="connsiteX1547" fmla="*/ 51101 w 96548"/>
                <a:gd name="connsiteY1547" fmla="*/ 97965 h 102354"/>
                <a:gd name="connsiteX1548" fmla="*/ 51379 w 96548"/>
                <a:gd name="connsiteY1548" fmla="*/ 97944 h 102354"/>
                <a:gd name="connsiteX1549" fmla="*/ 51657 w 96548"/>
                <a:gd name="connsiteY1549" fmla="*/ 97923 h 102354"/>
                <a:gd name="connsiteX1550" fmla="*/ 51936 w 96548"/>
                <a:gd name="connsiteY1550" fmla="*/ 97898 h 102354"/>
                <a:gd name="connsiteX1551" fmla="*/ 52214 w 96548"/>
                <a:gd name="connsiteY1551" fmla="*/ 97873 h 102354"/>
                <a:gd name="connsiteX1552" fmla="*/ 52492 w 96548"/>
                <a:gd name="connsiteY1552" fmla="*/ 97848 h 102354"/>
                <a:gd name="connsiteX1553" fmla="*/ 52766 w 96548"/>
                <a:gd name="connsiteY1553" fmla="*/ 97819 h 102354"/>
                <a:gd name="connsiteX1554" fmla="*/ 53045 w 96548"/>
                <a:gd name="connsiteY1554" fmla="*/ 97790 h 102354"/>
                <a:gd name="connsiteX1555" fmla="*/ 53319 w 96548"/>
                <a:gd name="connsiteY1555" fmla="*/ 97757 h 102354"/>
                <a:gd name="connsiteX1556" fmla="*/ 53593 w 96548"/>
                <a:gd name="connsiteY1556" fmla="*/ 97723 h 102354"/>
                <a:gd name="connsiteX1557" fmla="*/ 53867 w 96548"/>
                <a:gd name="connsiteY1557" fmla="*/ 97686 h 102354"/>
                <a:gd name="connsiteX1558" fmla="*/ 54141 w 96548"/>
                <a:gd name="connsiteY1558" fmla="*/ 97649 h 102354"/>
                <a:gd name="connsiteX1559" fmla="*/ 54415 w 96548"/>
                <a:gd name="connsiteY1559" fmla="*/ 97611 h 102354"/>
                <a:gd name="connsiteX1560" fmla="*/ 54686 w 96548"/>
                <a:gd name="connsiteY1560" fmla="*/ 97570 h 102354"/>
                <a:gd name="connsiteX1561" fmla="*/ 54959 w 96548"/>
                <a:gd name="connsiteY1561" fmla="*/ 97528 h 102354"/>
                <a:gd name="connsiteX1562" fmla="*/ 55230 w 96548"/>
                <a:gd name="connsiteY1562" fmla="*/ 97483 h 102354"/>
                <a:gd name="connsiteX1563" fmla="*/ 55499 w 96548"/>
                <a:gd name="connsiteY1563" fmla="*/ 97437 h 102354"/>
                <a:gd name="connsiteX1564" fmla="*/ 55770 w 96548"/>
                <a:gd name="connsiteY1564" fmla="*/ 97387 h 102354"/>
                <a:gd name="connsiteX1565" fmla="*/ 56039 w 96548"/>
                <a:gd name="connsiteY1565" fmla="*/ 97337 h 102354"/>
                <a:gd name="connsiteX1566" fmla="*/ 56310 w 96548"/>
                <a:gd name="connsiteY1566" fmla="*/ 97283 h 102354"/>
                <a:gd name="connsiteX1567" fmla="*/ 56579 w 96548"/>
                <a:gd name="connsiteY1567" fmla="*/ 97229 h 102354"/>
                <a:gd name="connsiteX1568" fmla="*/ 56850 w 96548"/>
                <a:gd name="connsiteY1568" fmla="*/ 97175 h 102354"/>
                <a:gd name="connsiteX1569" fmla="*/ 57119 w 96548"/>
                <a:gd name="connsiteY1569" fmla="*/ 97117 h 102354"/>
                <a:gd name="connsiteX1570" fmla="*/ 57390 w 96548"/>
                <a:gd name="connsiteY1570" fmla="*/ 97059 h 102354"/>
                <a:gd name="connsiteX1571" fmla="*/ 57655 w 96548"/>
                <a:gd name="connsiteY1571" fmla="*/ 97001 h 102354"/>
                <a:gd name="connsiteX1572" fmla="*/ 57921 w 96548"/>
                <a:gd name="connsiteY1572" fmla="*/ 96938 h 102354"/>
                <a:gd name="connsiteX1573" fmla="*/ 58187 w 96548"/>
                <a:gd name="connsiteY1573" fmla="*/ 96876 h 102354"/>
                <a:gd name="connsiteX1574" fmla="*/ 58453 w 96548"/>
                <a:gd name="connsiteY1574" fmla="*/ 96810 h 102354"/>
                <a:gd name="connsiteX1575" fmla="*/ 58719 w 96548"/>
                <a:gd name="connsiteY1575" fmla="*/ 96743 h 102354"/>
                <a:gd name="connsiteX1576" fmla="*/ 58984 w 96548"/>
                <a:gd name="connsiteY1576" fmla="*/ 96673 h 102354"/>
                <a:gd name="connsiteX1577" fmla="*/ 59246 w 96548"/>
                <a:gd name="connsiteY1577" fmla="*/ 96602 h 102354"/>
                <a:gd name="connsiteX1578" fmla="*/ 59508 w 96548"/>
                <a:gd name="connsiteY1578" fmla="*/ 96527 h 102354"/>
                <a:gd name="connsiteX1579" fmla="*/ 59770 w 96548"/>
                <a:gd name="connsiteY1579" fmla="*/ 96452 h 102354"/>
                <a:gd name="connsiteX1580" fmla="*/ 60031 w 96548"/>
                <a:gd name="connsiteY1580" fmla="*/ 96378 h 102354"/>
                <a:gd name="connsiteX1581" fmla="*/ 60293 w 96548"/>
                <a:gd name="connsiteY1581" fmla="*/ 96299 h 102354"/>
                <a:gd name="connsiteX1582" fmla="*/ 60555 w 96548"/>
                <a:gd name="connsiteY1582" fmla="*/ 96220 h 102354"/>
                <a:gd name="connsiteX1583" fmla="*/ 60812 w 96548"/>
                <a:gd name="connsiteY1583" fmla="*/ 96141 h 102354"/>
                <a:gd name="connsiteX1584" fmla="*/ 61070 w 96548"/>
                <a:gd name="connsiteY1584" fmla="*/ 96058 h 102354"/>
                <a:gd name="connsiteX1585" fmla="*/ 61328 w 96548"/>
                <a:gd name="connsiteY1585" fmla="*/ 95975 h 102354"/>
                <a:gd name="connsiteX1586" fmla="*/ 61585 w 96548"/>
                <a:gd name="connsiteY1586" fmla="*/ 95888 h 102354"/>
                <a:gd name="connsiteX1587" fmla="*/ 61842 w 96548"/>
                <a:gd name="connsiteY1587" fmla="*/ 95800 h 102354"/>
                <a:gd name="connsiteX1588" fmla="*/ 62096 w 96548"/>
                <a:gd name="connsiteY1588" fmla="*/ 95713 h 102354"/>
                <a:gd name="connsiteX1589" fmla="*/ 62353 w 96548"/>
                <a:gd name="connsiteY1589" fmla="*/ 95622 h 102354"/>
                <a:gd name="connsiteX1590" fmla="*/ 62607 w 96548"/>
                <a:gd name="connsiteY1590" fmla="*/ 95530 h 102354"/>
                <a:gd name="connsiteX1591" fmla="*/ 62860 w 96548"/>
                <a:gd name="connsiteY1591" fmla="*/ 95435 h 102354"/>
                <a:gd name="connsiteX1592" fmla="*/ 63113 w 96548"/>
                <a:gd name="connsiteY1592" fmla="*/ 95339 h 102354"/>
                <a:gd name="connsiteX1593" fmla="*/ 63367 w 96548"/>
                <a:gd name="connsiteY1593" fmla="*/ 95240 h 102354"/>
                <a:gd name="connsiteX1594" fmla="*/ 63616 w 96548"/>
                <a:gd name="connsiteY1594" fmla="*/ 95140 h 102354"/>
                <a:gd name="connsiteX1595" fmla="*/ 63869 w 96548"/>
                <a:gd name="connsiteY1595" fmla="*/ 95040 h 102354"/>
                <a:gd name="connsiteX1596" fmla="*/ 64119 w 96548"/>
                <a:gd name="connsiteY1596" fmla="*/ 94940 h 102354"/>
                <a:gd name="connsiteX1597" fmla="*/ 64368 w 96548"/>
                <a:gd name="connsiteY1597" fmla="*/ 94836 h 102354"/>
                <a:gd name="connsiteX1598" fmla="*/ 64617 w 96548"/>
                <a:gd name="connsiteY1598" fmla="*/ 94733 h 102354"/>
                <a:gd name="connsiteX1599" fmla="*/ 64866 w 96548"/>
                <a:gd name="connsiteY1599" fmla="*/ 94625 h 102354"/>
                <a:gd name="connsiteX1600" fmla="*/ 65116 w 96548"/>
                <a:gd name="connsiteY1600" fmla="*/ 94517 h 102354"/>
                <a:gd name="connsiteX1601" fmla="*/ 65361 w 96548"/>
                <a:gd name="connsiteY1601" fmla="*/ 94409 h 102354"/>
                <a:gd name="connsiteX1602" fmla="*/ 65606 w 96548"/>
                <a:gd name="connsiteY1602" fmla="*/ 94296 h 102354"/>
                <a:gd name="connsiteX1603" fmla="*/ 65851 w 96548"/>
                <a:gd name="connsiteY1603" fmla="*/ 94180 h 102354"/>
                <a:gd name="connsiteX1604" fmla="*/ 66096 w 96548"/>
                <a:gd name="connsiteY1604" fmla="*/ 94064 h 102354"/>
                <a:gd name="connsiteX1605" fmla="*/ 66337 w 96548"/>
                <a:gd name="connsiteY1605" fmla="*/ 93948 h 102354"/>
                <a:gd name="connsiteX1606" fmla="*/ 66578 w 96548"/>
                <a:gd name="connsiteY1606" fmla="*/ 93831 h 102354"/>
                <a:gd name="connsiteX1607" fmla="*/ 66819 w 96548"/>
                <a:gd name="connsiteY1607" fmla="*/ 93711 h 102354"/>
                <a:gd name="connsiteX1608" fmla="*/ 67060 w 96548"/>
                <a:gd name="connsiteY1608" fmla="*/ 93590 h 102354"/>
                <a:gd name="connsiteX1609" fmla="*/ 67301 w 96548"/>
                <a:gd name="connsiteY1609" fmla="*/ 93470 h 102354"/>
                <a:gd name="connsiteX1610" fmla="*/ 67538 w 96548"/>
                <a:gd name="connsiteY1610" fmla="*/ 93345 h 102354"/>
                <a:gd name="connsiteX1611" fmla="*/ 67778 w 96548"/>
                <a:gd name="connsiteY1611" fmla="*/ 93221 h 102354"/>
                <a:gd name="connsiteX1612" fmla="*/ 68015 w 96548"/>
                <a:gd name="connsiteY1612" fmla="*/ 93096 h 102354"/>
                <a:gd name="connsiteX1613" fmla="*/ 68252 w 96548"/>
                <a:gd name="connsiteY1613" fmla="*/ 92967 h 102354"/>
                <a:gd name="connsiteX1614" fmla="*/ 68489 w 96548"/>
                <a:gd name="connsiteY1614" fmla="*/ 92839 h 102354"/>
                <a:gd name="connsiteX1615" fmla="*/ 68726 w 96548"/>
                <a:gd name="connsiteY1615" fmla="*/ 92706 h 102354"/>
                <a:gd name="connsiteX1616" fmla="*/ 68962 w 96548"/>
                <a:gd name="connsiteY1616" fmla="*/ 92573 h 102354"/>
                <a:gd name="connsiteX1617" fmla="*/ 69199 w 96548"/>
                <a:gd name="connsiteY1617" fmla="*/ 92440 h 102354"/>
                <a:gd name="connsiteX1618" fmla="*/ 69431 w 96548"/>
                <a:gd name="connsiteY1618" fmla="*/ 92307 h 102354"/>
                <a:gd name="connsiteX1619" fmla="*/ 69664 w 96548"/>
                <a:gd name="connsiteY1619" fmla="*/ 92170 h 102354"/>
                <a:gd name="connsiteX1620" fmla="*/ 69897 w 96548"/>
                <a:gd name="connsiteY1620" fmla="*/ 92033 h 102354"/>
                <a:gd name="connsiteX1621" fmla="*/ 70125 w 96548"/>
                <a:gd name="connsiteY1621" fmla="*/ 91891 h 102354"/>
                <a:gd name="connsiteX1622" fmla="*/ 70354 w 96548"/>
                <a:gd name="connsiteY1622" fmla="*/ 91750 h 102354"/>
                <a:gd name="connsiteX1623" fmla="*/ 70582 w 96548"/>
                <a:gd name="connsiteY1623" fmla="*/ 91609 h 102354"/>
                <a:gd name="connsiteX1624" fmla="*/ 70811 w 96548"/>
                <a:gd name="connsiteY1624" fmla="*/ 91464 h 102354"/>
                <a:gd name="connsiteX1625" fmla="*/ 71039 w 96548"/>
                <a:gd name="connsiteY1625" fmla="*/ 91318 h 102354"/>
                <a:gd name="connsiteX1626" fmla="*/ 71267 w 96548"/>
                <a:gd name="connsiteY1626" fmla="*/ 91173 h 102354"/>
                <a:gd name="connsiteX1627" fmla="*/ 71492 w 96548"/>
                <a:gd name="connsiteY1627" fmla="*/ 91027 h 102354"/>
                <a:gd name="connsiteX1628" fmla="*/ 71716 w 96548"/>
                <a:gd name="connsiteY1628" fmla="*/ 90878 h 102354"/>
                <a:gd name="connsiteX1629" fmla="*/ 71940 w 96548"/>
                <a:gd name="connsiteY1629" fmla="*/ 90724 h 102354"/>
                <a:gd name="connsiteX1630" fmla="*/ 72160 w 96548"/>
                <a:gd name="connsiteY1630" fmla="*/ 90571 h 102354"/>
                <a:gd name="connsiteX1631" fmla="*/ 72381 w 96548"/>
                <a:gd name="connsiteY1631" fmla="*/ 90417 h 102354"/>
                <a:gd name="connsiteX1632" fmla="*/ 72601 w 96548"/>
                <a:gd name="connsiteY1632" fmla="*/ 90263 h 102354"/>
                <a:gd name="connsiteX1633" fmla="*/ 72821 w 96548"/>
                <a:gd name="connsiteY1633" fmla="*/ 90105 h 102354"/>
                <a:gd name="connsiteX1634" fmla="*/ 73041 w 96548"/>
                <a:gd name="connsiteY1634" fmla="*/ 89947 h 102354"/>
                <a:gd name="connsiteX1635" fmla="*/ 73257 w 96548"/>
                <a:gd name="connsiteY1635" fmla="*/ 89790 h 102354"/>
                <a:gd name="connsiteX1636" fmla="*/ 73473 w 96548"/>
                <a:gd name="connsiteY1636" fmla="*/ 89628 h 102354"/>
                <a:gd name="connsiteX1637" fmla="*/ 73689 w 96548"/>
                <a:gd name="connsiteY1637" fmla="*/ 89466 h 102354"/>
                <a:gd name="connsiteX1638" fmla="*/ 73905 w 96548"/>
                <a:gd name="connsiteY1638" fmla="*/ 89304 h 102354"/>
                <a:gd name="connsiteX1639" fmla="*/ 74121 w 96548"/>
                <a:gd name="connsiteY1639" fmla="*/ 89138 h 102354"/>
                <a:gd name="connsiteX1640" fmla="*/ 74333 w 96548"/>
                <a:gd name="connsiteY1640" fmla="*/ 88971 h 102354"/>
                <a:gd name="connsiteX1641" fmla="*/ 74545 w 96548"/>
                <a:gd name="connsiteY1641" fmla="*/ 88805 h 102354"/>
                <a:gd name="connsiteX1642" fmla="*/ 74757 w 96548"/>
                <a:gd name="connsiteY1642" fmla="*/ 88635 h 102354"/>
                <a:gd name="connsiteX1643" fmla="*/ 74969 w 96548"/>
                <a:gd name="connsiteY1643" fmla="*/ 88464 h 102354"/>
                <a:gd name="connsiteX1644" fmla="*/ 75176 w 96548"/>
                <a:gd name="connsiteY1644" fmla="*/ 88294 h 102354"/>
                <a:gd name="connsiteX1645" fmla="*/ 75384 w 96548"/>
                <a:gd name="connsiteY1645" fmla="*/ 88120 h 102354"/>
                <a:gd name="connsiteX1646" fmla="*/ 75592 w 96548"/>
                <a:gd name="connsiteY1646" fmla="*/ 87945 h 102354"/>
                <a:gd name="connsiteX1647" fmla="*/ 75800 w 96548"/>
                <a:gd name="connsiteY1647" fmla="*/ 87771 h 102354"/>
                <a:gd name="connsiteX1648" fmla="*/ 76003 w 96548"/>
                <a:gd name="connsiteY1648" fmla="*/ 87592 h 102354"/>
                <a:gd name="connsiteX1649" fmla="*/ 76206 w 96548"/>
                <a:gd name="connsiteY1649" fmla="*/ 87414 h 102354"/>
                <a:gd name="connsiteX1650" fmla="*/ 76410 w 96548"/>
                <a:gd name="connsiteY1650" fmla="*/ 87235 h 102354"/>
                <a:gd name="connsiteX1651" fmla="*/ 76613 w 96548"/>
                <a:gd name="connsiteY1651" fmla="*/ 87056 h 102354"/>
                <a:gd name="connsiteX1652" fmla="*/ 76813 w 96548"/>
                <a:gd name="connsiteY1652" fmla="*/ 86874 h 102354"/>
                <a:gd name="connsiteX1653" fmla="*/ 77012 w 96548"/>
                <a:gd name="connsiteY1653" fmla="*/ 86691 h 102354"/>
                <a:gd name="connsiteX1654" fmla="*/ 77212 w 96548"/>
                <a:gd name="connsiteY1654" fmla="*/ 86504 h 102354"/>
                <a:gd name="connsiteX1655" fmla="*/ 77411 w 96548"/>
                <a:gd name="connsiteY1655" fmla="*/ 86317 h 102354"/>
                <a:gd name="connsiteX1656" fmla="*/ 77606 w 96548"/>
                <a:gd name="connsiteY1656" fmla="*/ 86130 h 102354"/>
                <a:gd name="connsiteX1657" fmla="*/ 77801 w 96548"/>
                <a:gd name="connsiteY1657" fmla="*/ 85943 h 102354"/>
                <a:gd name="connsiteX1658" fmla="*/ 77997 w 96548"/>
                <a:gd name="connsiteY1658" fmla="*/ 85752 h 102354"/>
                <a:gd name="connsiteX1659" fmla="*/ 78192 w 96548"/>
                <a:gd name="connsiteY1659" fmla="*/ 85561 h 102354"/>
                <a:gd name="connsiteX1660" fmla="*/ 78387 w 96548"/>
                <a:gd name="connsiteY1660" fmla="*/ 85370 h 102354"/>
                <a:gd name="connsiteX1661" fmla="*/ 78578 w 96548"/>
                <a:gd name="connsiteY1661" fmla="*/ 85179 h 102354"/>
                <a:gd name="connsiteX1662" fmla="*/ 78769 w 96548"/>
                <a:gd name="connsiteY1662" fmla="*/ 84984 h 102354"/>
                <a:gd name="connsiteX1663" fmla="*/ 78961 w 96548"/>
                <a:gd name="connsiteY1663" fmla="*/ 84788 h 102354"/>
                <a:gd name="connsiteX1664" fmla="*/ 79147 w 96548"/>
                <a:gd name="connsiteY1664" fmla="*/ 84589 h 102354"/>
                <a:gd name="connsiteX1665" fmla="*/ 79334 w 96548"/>
                <a:gd name="connsiteY1665" fmla="*/ 84394 h 102354"/>
                <a:gd name="connsiteX1666" fmla="*/ 79521 w 96548"/>
                <a:gd name="connsiteY1666" fmla="*/ 84194 h 102354"/>
                <a:gd name="connsiteX1667" fmla="*/ 79708 w 96548"/>
                <a:gd name="connsiteY1667" fmla="*/ 83991 h 102354"/>
                <a:gd name="connsiteX1668" fmla="*/ 79891 w 96548"/>
                <a:gd name="connsiteY1668" fmla="*/ 83791 h 102354"/>
                <a:gd name="connsiteX1669" fmla="*/ 80074 w 96548"/>
                <a:gd name="connsiteY1669" fmla="*/ 83588 h 102354"/>
                <a:gd name="connsiteX1670" fmla="*/ 80257 w 96548"/>
                <a:gd name="connsiteY1670" fmla="*/ 83384 h 102354"/>
                <a:gd name="connsiteX1671" fmla="*/ 80435 w 96548"/>
                <a:gd name="connsiteY1671" fmla="*/ 83181 h 102354"/>
                <a:gd name="connsiteX1672" fmla="*/ 80614 w 96548"/>
                <a:gd name="connsiteY1672" fmla="*/ 82973 h 102354"/>
                <a:gd name="connsiteX1673" fmla="*/ 80792 w 96548"/>
                <a:gd name="connsiteY1673" fmla="*/ 82765 h 102354"/>
                <a:gd name="connsiteX1674" fmla="*/ 80971 w 96548"/>
                <a:gd name="connsiteY1674" fmla="*/ 82558 h 102354"/>
                <a:gd name="connsiteX1675" fmla="*/ 81146 w 96548"/>
                <a:gd name="connsiteY1675" fmla="*/ 82346 h 102354"/>
                <a:gd name="connsiteX1676" fmla="*/ 81324 w 96548"/>
                <a:gd name="connsiteY1676" fmla="*/ 82134 h 102354"/>
                <a:gd name="connsiteX1677" fmla="*/ 81498 w 96548"/>
                <a:gd name="connsiteY1677" fmla="*/ 81922 h 102354"/>
                <a:gd name="connsiteX1678" fmla="*/ 81673 w 96548"/>
                <a:gd name="connsiteY1678" fmla="*/ 81710 h 102354"/>
                <a:gd name="connsiteX1679" fmla="*/ 81843 w 96548"/>
                <a:gd name="connsiteY1679" fmla="*/ 81494 h 102354"/>
                <a:gd name="connsiteX1680" fmla="*/ 82014 w 96548"/>
                <a:gd name="connsiteY1680" fmla="*/ 81278 h 102354"/>
                <a:gd name="connsiteX1681" fmla="*/ 82184 w 96548"/>
                <a:gd name="connsiteY1681" fmla="*/ 81062 h 102354"/>
                <a:gd name="connsiteX1682" fmla="*/ 82354 w 96548"/>
                <a:gd name="connsiteY1682" fmla="*/ 80846 h 102354"/>
                <a:gd name="connsiteX1683" fmla="*/ 82520 w 96548"/>
                <a:gd name="connsiteY1683" fmla="*/ 80626 h 102354"/>
                <a:gd name="connsiteX1684" fmla="*/ 82686 w 96548"/>
                <a:gd name="connsiteY1684" fmla="*/ 80406 h 102354"/>
                <a:gd name="connsiteX1685" fmla="*/ 82853 w 96548"/>
                <a:gd name="connsiteY1685" fmla="*/ 80186 h 102354"/>
                <a:gd name="connsiteX1686" fmla="*/ 83015 w 96548"/>
                <a:gd name="connsiteY1686" fmla="*/ 79962 h 102354"/>
                <a:gd name="connsiteX1687" fmla="*/ 83177 w 96548"/>
                <a:gd name="connsiteY1687" fmla="*/ 79737 h 102354"/>
                <a:gd name="connsiteX1688" fmla="*/ 83339 w 96548"/>
                <a:gd name="connsiteY1688" fmla="*/ 79513 h 102354"/>
                <a:gd name="connsiteX1689" fmla="*/ 83496 w 96548"/>
                <a:gd name="connsiteY1689" fmla="*/ 79289 h 102354"/>
                <a:gd name="connsiteX1690" fmla="*/ 83654 w 96548"/>
                <a:gd name="connsiteY1690" fmla="*/ 79064 h 102354"/>
                <a:gd name="connsiteX1691" fmla="*/ 83812 w 96548"/>
                <a:gd name="connsiteY1691" fmla="*/ 78836 h 102354"/>
                <a:gd name="connsiteX1692" fmla="*/ 83966 w 96548"/>
                <a:gd name="connsiteY1692" fmla="*/ 78607 h 102354"/>
                <a:gd name="connsiteX1693" fmla="*/ 84119 w 96548"/>
                <a:gd name="connsiteY1693" fmla="*/ 78379 h 102354"/>
                <a:gd name="connsiteX1694" fmla="*/ 84273 w 96548"/>
                <a:gd name="connsiteY1694" fmla="*/ 78146 h 102354"/>
                <a:gd name="connsiteX1695" fmla="*/ 84427 w 96548"/>
                <a:gd name="connsiteY1695" fmla="*/ 77914 h 102354"/>
                <a:gd name="connsiteX1696" fmla="*/ 84576 w 96548"/>
                <a:gd name="connsiteY1696" fmla="*/ 77681 h 102354"/>
                <a:gd name="connsiteX1697" fmla="*/ 84726 w 96548"/>
                <a:gd name="connsiteY1697" fmla="*/ 77449 h 102354"/>
                <a:gd name="connsiteX1698" fmla="*/ 84871 w 96548"/>
                <a:gd name="connsiteY1698" fmla="*/ 77216 h 102354"/>
                <a:gd name="connsiteX1699" fmla="*/ 85017 w 96548"/>
                <a:gd name="connsiteY1699" fmla="*/ 76979 h 102354"/>
                <a:gd name="connsiteX1700" fmla="*/ 85162 w 96548"/>
                <a:gd name="connsiteY1700" fmla="*/ 76742 h 102354"/>
                <a:gd name="connsiteX1701" fmla="*/ 85307 w 96548"/>
                <a:gd name="connsiteY1701" fmla="*/ 76506 h 102354"/>
                <a:gd name="connsiteX1702" fmla="*/ 85453 w 96548"/>
                <a:gd name="connsiteY1702" fmla="*/ 76269 h 102354"/>
                <a:gd name="connsiteX1703" fmla="*/ 85594 w 96548"/>
                <a:gd name="connsiteY1703" fmla="*/ 76028 h 102354"/>
                <a:gd name="connsiteX1704" fmla="*/ 85735 w 96548"/>
                <a:gd name="connsiteY1704" fmla="*/ 75787 h 102354"/>
                <a:gd name="connsiteX1705" fmla="*/ 85876 w 96548"/>
                <a:gd name="connsiteY1705" fmla="*/ 75546 h 102354"/>
                <a:gd name="connsiteX1706" fmla="*/ 86014 w 96548"/>
                <a:gd name="connsiteY1706" fmla="*/ 75305 h 102354"/>
                <a:gd name="connsiteX1707" fmla="*/ 86151 w 96548"/>
                <a:gd name="connsiteY1707" fmla="*/ 75064 h 102354"/>
                <a:gd name="connsiteX1708" fmla="*/ 86284 w 96548"/>
                <a:gd name="connsiteY1708" fmla="*/ 74819 h 102354"/>
                <a:gd name="connsiteX1709" fmla="*/ 86416 w 96548"/>
                <a:gd name="connsiteY1709" fmla="*/ 74574 h 102354"/>
                <a:gd name="connsiteX1710" fmla="*/ 86549 w 96548"/>
                <a:gd name="connsiteY1710" fmla="*/ 74329 h 102354"/>
                <a:gd name="connsiteX1711" fmla="*/ 86678 w 96548"/>
                <a:gd name="connsiteY1711" fmla="*/ 74084 h 102354"/>
                <a:gd name="connsiteX1712" fmla="*/ 86807 w 96548"/>
                <a:gd name="connsiteY1712" fmla="*/ 73835 h 102354"/>
                <a:gd name="connsiteX1713" fmla="*/ 86936 w 96548"/>
                <a:gd name="connsiteY1713" fmla="*/ 73586 h 102354"/>
                <a:gd name="connsiteX1714" fmla="*/ 87064 w 96548"/>
                <a:gd name="connsiteY1714" fmla="*/ 73336 h 102354"/>
                <a:gd name="connsiteX1715" fmla="*/ 87189 w 96548"/>
                <a:gd name="connsiteY1715" fmla="*/ 73087 h 102354"/>
                <a:gd name="connsiteX1716" fmla="*/ 87314 w 96548"/>
                <a:gd name="connsiteY1716" fmla="*/ 72834 h 102354"/>
                <a:gd name="connsiteX1717" fmla="*/ 87434 w 96548"/>
                <a:gd name="connsiteY1717" fmla="*/ 72580 h 102354"/>
                <a:gd name="connsiteX1718" fmla="*/ 87555 w 96548"/>
                <a:gd name="connsiteY1718" fmla="*/ 72327 h 102354"/>
                <a:gd name="connsiteX1719" fmla="*/ 87675 w 96548"/>
                <a:gd name="connsiteY1719" fmla="*/ 72073 h 102354"/>
                <a:gd name="connsiteX1720" fmla="*/ 87796 w 96548"/>
                <a:gd name="connsiteY1720" fmla="*/ 71816 h 102354"/>
                <a:gd name="connsiteX1721" fmla="*/ 87912 w 96548"/>
                <a:gd name="connsiteY1721" fmla="*/ 71558 h 102354"/>
                <a:gd name="connsiteX1722" fmla="*/ 88028 w 96548"/>
                <a:gd name="connsiteY1722" fmla="*/ 71301 h 102354"/>
                <a:gd name="connsiteX1723" fmla="*/ 88140 w 96548"/>
                <a:gd name="connsiteY1723" fmla="*/ 71043 h 102354"/>
                <a:gd name="connsiteX1724" fmla="*/ 88252 w 96548"/>
                <a:gd name="connsiteY1724" fmla="*/ 70786 h 102354"/>
                <a:gd name="connsiteX1725" fmla="*/ 88365 w 96548"/>
                <a:gd name="connsiteY1725" fmla="*/ 70528 h 102354"/>
                <a:gd name="connsiteX1726" fmla="*/ 88473 w 96548"/>
                <a:gd name="connsiteY1726" fmla="*/ 70267 h 102354"/>
                <a:gd name="connsiteX1727" fmla="*/ 88581 w 96548"/>
                <a:gd name="connsiteY1727" fmla="*/ 70005 h 102354"/>
                <a:gd name="connsiteX1728" fmla="*/ 88689 w 96548"/>
                <a:gd name="connsiteY1728" fmla="*/ 69743 h 102354"/>
                <a:gd name="connsiteX1729" fmla="*/ 88793 w 96548"/>
                <a:gd name="connsiteY1729" fmla="*/ 69481 h 102354"/>
                <a:gd name="connsiteX1730" fmla="*/ 88896 w 96548"/>
                <a:gd name="connsiteY1730" fmla="*/ 69220 h 102354"/>
                <a:gd name="connsiteX1731" fmla="*/ 89000 w 96548"/>
                <a:gd name="connsiteY1731" fmla="*/ 68954 h 102354"/>
                <a:gd name="connsiteX1732" fmla="*/ 89104 w 96548"/>
                <a:gd name="connsiteY1732" fmla="*/ 68688 h 102354"/>
                <a:gd name="connsiteX1733" fmla="*/ 89204 w 96548"/>
                <a:gd name="connsiteY1733" fmla="*/ 68422 h 102354"/>
                <a:gd name="connsiteX1734" fmla="*/ 89304 w 96548"/>
                <a:gd name="connsiteY1734" fmla="*/ 68156 h 102354"/>
                <a:gd name="connsiteX1735" fmla="*/ 89399 w 96548"/>
                <a:gd name="connsiteY1735" fmla="*/ 67886 h 102354"/>
                <a:gd name="connsiteX1736" fmla="*/ 89495 w 96548"/>
                <a:gd name="connsiteY1736" fmla="*/ 67616 h 102354"/>
                <a:gd name="connsiteX1737" fmla="*/ 89590 w 96548"/>
                <a:gd name="connsiteY1737" fmla="*/ 67346 h 102354"/>
                <a:gd name="connsiteX1738" fmla="*/ 89681 w 96548"/>
                <a:gd name="connsiteY1738" fmla="*/ 67076 h 102354"/>
                <a:gd name="connsiteX1739" fmla="*/ 89773 w 96548"/>
                <a:gd name="connsiteY1739" fmla="*/ 66806 h 102354"/>
                <a:gd name="connsiteX1740" fmla="*/ 89864 w 96548"/>
                <a:gd name="connsiteY1740" fmla="*/ 66536 h 102354"/>
                <a:gd name="connsiteX1741" fmla="*/ 89952 w 96548"/>
                <a:gd name="connsiteY1741" fmla="*/ 66266 h 102354"/>
                <a:gd name="connsiteX1742" fmla="*/ 90039 w 96548"/>
                <a:gd name="connsiteY1742" fmla="*/ 65992 h 102354"/>
                <a:gd name="connsiteX1743" fmla="*/ 90126 w 96548"/>
                <a:gd name="connsiteY1743" fmla="*/ 65718 h 102354"/>
                <a:gd name="connsiteX1744" fmla="*/ 90209 w 96548"/>
                <a:gd name="connsiteY1744" fmla="*/ 65444 h 102354"/>
                <a:gd name="connsiteX1745" fmla="*/ 90292 w 96548"/>
                <a:gd name="connsiteY1745" fmla="*/ 65170 h 102354"/>
                <a:gd name="connsiteX1746" fmla="*/ 90371 w 96548"/>
                <a:gd name="connsiteY1746" fmla="*/ 64891 h 102354"/>
                <a:gd name="connsiteX1747" fmla="*/ 90450 w 96548"/>
                <a:gd name="connsiteY1747" fmla="*/ 64617 h 102354"/>
                <a:gd name="connsiteX1748" fmla="*/ 90525 w 96548"/>
                <a:gd name="connsiteY1748" fmla="*/ 64339 h 102354"/>
                <a:gd name="connsiteX1749" fmla="*/ 90600 w 96548"/>
                <a:gd name="connsiteY1749" fmla="*/ 64061 h 102354"/>
                <a:gd name="connsiteX1750" fmla="*/ 90674 w 96548"/>
                <a:gd name="connsiteY1750" fmla="*/ 63782 h 102354"/>
                <a:gd name="connsiteX1751" fmla="*/ 90745 w 96548"/>
                <a:gd name="connsiteY1751" fmla="*/ 63504 h 102354"/>
                <a:gd name="connsiteX1752" fmla="*/ 90816 w 96548"/>
                <a:gd name="connsiteY1752" fmla="*/ 63226 h 102354"/>
                <a:gd name="connsiteX1753" fmla="*/ 90886 w 96548"/>
                <a:gd name="connsiteY1753" fmla="*/ 62943 h 102354"/>
                <a:gd name="connsiteX1754" fmla="*/ 90953 w 96548"/>
                <a:gd name="connsiteY1754" fmla="*/ 62661 h 102354"/>
                <a:gd name="connsiteX1755" fmla="*/ 91019 w 96548"/>
                <a:gd name="connsiteY1755" fmla="*/ 62378 h 102354"/>
                <a:gd name="connsiteX1756" fmla="*/ 91085 w 96548"/>
                <a:gd name="connsiteY1756" fmla="*/ 62096 h 102354"/>
                <a:gd name="connsiteX1757" fmla="*/ 91148 w 96548"/>
                <a:gd name="connsiteY1757" fmla="*/ 61809 h 102354"/>
                <a:gd name="connsiteX1758" fmla="*/ 91210 w 96548"/>
                <a:gd name="connsiteY1758" fmla="*/ 61527 h 102354"/>
                <a:gd name="connsiteX1759" fmla="*/ 91268 w 96548"/>
                <a:gd name="connsiteY1759" fmla="*/ 61240 h 102354"/>
                <a:gd name="connsiteX1760" fmla="*/ 91326 w 96548"/>
                <a:gd name="connsiteY1760" fmla="*/ 60954 h 102354"/>
                <a:gd name="connsiteX1761" fmla="*/ 91381 w 96548"/>
                <a:gd name="connsiteY1761" fmla="*/ 60667 h 102354"/>
                <a:gd name="connsiteX1762" fmla="*/ 91434 w 96548"/>
                <a:gd name="connsiteY1762" fmla="*/ 60380 h 102354"/>
                <a:gd name="connsiteX1763" fmla="*/ 91485 w 96548"/>
                <a:gd name="connsiteY1763" fmla="*/ 60090 h 102354"/>
                <a:gd name="connsiteX1764" fmla="*/ 91534 w 96548"/>
                <a:gd name="connsiteY1764" fmla="*/ 59803 h 102354"/>
                <a:gd name="connsiteX1765" fmla="*/ 91584 w 96548"/>
                <a:gd name="connsiteY1765" fmla="*/ 59516 h 102354"/>
                <a:gd name="connsiteX1766" fmla="*/ 91634 w 96548"/>
                <a:gd name="connsiteY1766" fmla="*/ 59226 h 102354"/>
                <a:gd name="connsiteX1767" fmla="*/ 91680 w 96548"/>
                <a:gd name="connsiteY1767" fmla="*/ 58935 h 102354"/>
                <a:gd name="connsiteX1768" fmla="*/ 91725 w 96548"/>
                <a:gd name="connsiteY1768" fmla="*/ 58644 h 102354"/>
                <a:gd name="connsiteX1769" fmla="*/ 91767 w 96548"/>
                <a:gd name="connsiteY1769" fmla="*/ 58353 h 102354"/>
                <a:gd name="connsiteX1770" fmla="*/ 91809 w 96548"/>
                <a:gd name="connsiteY1770" fmla="*/ 58063 h 102354"/>
                <a:gd name="connsiteX1771" fmla="*/ 91850 w 96548"/>
                <a:gd name="connsiteY1771" fmla="*/ 57768 h 102354"/>
                <a:gd name="connsiteX1772" fmla="*/ 91887 w 96548"/>
                <a:gd name="connsiteY1772" fmla="*/ 57477 h 102354"/>
                <a:gd name="connsiteX1773" fmla="*/ 91925 w 96548"/>
                <a:gd name="connsiteY1773" fmla="*/ 57182 h 102354"/>
                <a:gd name="connsiteX1774" fmla="*/ 91958 w 96548"/>
                <a:gd name="connsiteY1774" fmla="*/ 56887 h 102354"/>
                <a:gd name="connsiteX1775" fmla="*/ 91991 w 96548"/>
                <a:gd name="connsiteY1775" fmla="*/ 56592 h 102354"/>
                <a:gd name="connsiteX1776" fmla="*/ 92020 w 96548"/>
                <a:gd name="connsiteY1776" fmla="*/ 56297 h 102354"/>
                <a:gd name="connsiteX1777" fmla="*/ 92049 w 96548"/>
                <a:gd name="connsiteY1777" fmla="*/ 56002 h 102354"/>
                <a:gd name="connsiteX1778" fmla="*/ 92078 w 96548"/>
                <a:gd name="connsiteY1778" fmla="*/ 55707 h 102354"/>
                <a:gd name="connsiteX1779" fmla="*/ 92103 w 96548"/>
                <a:gd name="connsiteY1779" fmla="*/ 55412 h 102354"/>
                <a:gd name="connsiteX1780" fmla="*/ 92128 w 96548"/>
                <a:gd name="connsiteY1780" fmla="*/ 55113 h 102354"/>
                <a:gd name="connsiteX1781" fmla="*/ 92149 w 96548"/>
                <a:gd name="connsiteY1781" fmla="*/ 54814 h 102354"/>
                <a:gd name="connsiteX1782" fmla="*/ 92170 w 96548"/>
                <a:gd name="connsiteY1782" fmla="*/ 54515 h 102354"/>
                <a:gd name="connsiteX1783" fmla="*/ 92190 w 96548"/>
                <a:gd name="connsiteY1783" fmla="*/ 54216 h 102354"/>
                <a:gd name="connsiteX1784" fmla="*/ 92207 w 96548"/>
                <a:gd name="connsiteY1784" fmla="*/ 53917 h 102354"/>
                <a:gd name="connsiteX1785" fmla="*/ 92224 w 96548"/>
                <a:gd name="connsiteY1785" fmla="*/ 53618 h 102354"/>
                <a:gd name="connsiteX1786" fmla="*/ 92236 w 96548"/>
                <a:gd name="connsiteY1786" fmla="*/ 53315 h 102354"/>
                <a:gd name="connsiteX1787" fmla="*/ 92249 w 96548"/>
                <a:gd name="connsiteY1787" fmla="*/ 53011 h 102354"/>
                <a:gd name="connsiteX1788" fmla="*/ 92257 w 96548"/>
                <a:gd name="connsiteY1788" fmla="*/ 52708 h 102354"/>
                <a:gd name="connsiteX1789" fmla="*/ 92265 w 96548"/>
                <a:gd name="connsiteY1789" fmla="*/ 52405 h 102354"/>
                <a:gd name="connsiteX1790" fmla="*/ 92273 w 96548"/>
                <a:gd name="connsiteY1790" fmla="*/ 52102 h 102354"/>
                <a:gd name="connsiteX1791" fmla="*/ 92278 w 96548"/>
                <a:gd name="connsiteY1791" fmla="*/ 51799 h 102354"/>
                <a:gd name="connsiteX1792" fmla="*/ 92282 w 96548"/>
                <a:gd name="connsiteY1792" fmla="*/ 51495 h 102354"/>
                <a:gd name="connsiteX1793" fmla="*/ 92282 w 96548"/>
                <a:gd name="connsiteY1793" fmla="*/ 51192 h 102354"/>
                <a:gd name="connsiteX1794" fmla="*/ 92282 w 96548"/>
                <a:gd name="connsiteY1794" fmla="*/ 50889 h 102354"/>
                <a:gd name="connsiteX1795" fmla="*/ 92278 w 96548"/>
                <a:gd name="connsiteY1795" fmla="*/ 50586 h 102354"/>
                <a:gd name="connsiteX1796" fmla="*/ 92273 w 96548"/>
                <a:gd name="connsiteY1796" fmla="*/ 50282 h 102354"/>
                <a:gd name="connsiteX1797" fmla="*/ 92265 w 96548"/>
                <a:gd name="connsiteY1797" fmla="*/ 49979 h 102354"/>
                <a:gd name="connsiteX1798" fmla="*/ 92257 w 96548"/>
                <a:gd name="connsiteY1798" fmla="*/ 49676 h 102354"/>
                <a:gd name="connsiteX1799" fmla="*/ 92249 w 96548"/>
                <a:gd name="connsiteY1799" fmla="*/ 49373 h 102354"/>
                <a:gd name="connsiteX1800" fmla="*/ 92236 w 96548"/>
                <a:gd name="connsiteY1800" fmla="*/ 49069 h 102354"/>
                <a:gd name="connsiteX1801" fmla="*/ 92224 w 96548"/>
                <a:gd name="connsiteY1801" fmla="*/ 48770 h 102354"/>
                <a:gd name="connsiteX1802" fmla="*/ 92207 w 96548"/>
                <a:gd name="connsiteY1802" fmla="*/ 48467 h 102354"/>
                <a:gd name="connsiteX1803" fmla="*/ 92190 w 96548"/>
                <a:gd name="connsiteY1803" fmla="*/ 48168 h 102354"/>
                <a:gd name="connsiteX1804" fmla="*/ 92170 w 96548"/>
                <a:gd name="connsiteY1804" fmla="*/ 47869 h 102354"/>
                <a:gd name="connsiteX1805" fmla="*/ 92149 w 96548"/>
                <a:gd name="connsiteY1805" fmla="*/ 47570 h 102354"/>
                <a:gd name="connsiteX1806" fmla="*/ 92128 w 96548"/>
                <a:gd name="connsiteY1806" fmla="*/ 47271 h 102354"/>
                <a:gd name="connsiteX1807" fmla="*/ 92103 w 96548"/>
                <a:gd name="connsiteY1807" fmla="*/ 46972 h 102354"/>
                <a:gd name="connsiteX1808" fmla="*/ 92078 w 96548"/>
                <a:gd name="connsiteY1808" fmla="*/ 46677 h 102354"/>
                <a:gd name="connsiteX1809" fmla="*/ 92049 w 96548"/>
                <a:gd name="connsiteY1809" fmla="*/ 46382 h 102354"/>
                <a:gd name="connsiteX1810" fmla="*/ 92020 w 96548"/>
                <a:gd name="connsiteY1810" fmla="*/ 46087 h 102354"/>
                <a:gd name="connsiteX1811" fmla="*/ 91991 w 96548"/>
                <a:gd name="connsiteY1811" fmla="*/ 45792 h 102354"/>
                <a:gd name="connsiteX1812" fmla="*/ 91958 w 96548"/>
                <a:gd name="connsiteY1812" fmla="*/ 45497 h 102354"/>
                <a:gd name="connsiteX1813" fmla="*/ 91925 w 96548"/>
                <a:gd name="connsiteY1813" fmla="*/ 45202 h 102354"/>
                <a:gd name="connsiteX1814" fmla="*/ 91887 w 96548"/>
                <a:gd name="connsiteY1814" fmla="*/ 44907 h 102354"/>
                <a:gd name="connsiteX1815" fmla="*/ 91850 w 96548"/>
                <a:gd name="connsiteY1815" fmla="*/ 44617 h 102354"/>
                <a:gd name="connsiteX1816" fmla="*/ 91809 w 96548"/>
                <a:gd name="connsiteY1816" fmla="*/ 44326 h 102354"/>
                <a:gd name="connsiteX1817" fmla="*/ 91767 w 96548"/>
                <a:gd name="connsiteY1817" fmla="*/ 44035 h 102354"/>
                <a:gd name="connsiteX1818" fmla="*/ 91725 w 96548"/>
                <a:gd name="connsiteY1818" fmla="*/ 43744 h 102354"/>
                <a:gd name="connsiteX1819" fmla="*/ 91680 w 96548"/>
                <a:gd name="connsiteY1819" fmla="*/ 43453 h 102354"/>
                <a:gd name="connsiteX1820" fmla="*/ 91634 w 96548"/>
                <a:gd name="connsiteY1820" fmla="*/ 43163 h 102354"/>
                <a:gd name="connsiteX1821" fmla="*/ 91584 w 96548"/>
                <a:gd name="connsiteY1821" fmla="*/ 42872 h 102354"/>
                <a:gd name="connsiteX1822" fmla="*/ 91534 w 96548"/>
                <a:gd name="connsiteY1822" fmla="*/ 42581 h 102354"/>
                <a:gd name="connsiteX1823" fmla="*/ 91485 w 96548"/>
                <a:gd name="connsiteY1823" fmla="*/ 42294 h 102354"/>
                <a:gd name="connsiteX1824" fmla="*/ 91434 w 96548"/>
                <a:gd name="connsiteY1824" fmla="*/ 42008 h 102354"/>
                <a:gd name="connsiteX1825" fmla="*/ 91381 w 96548"/>
                <a:gd name="connsiteY1825" fmla="*/ 41721 h 102354"/>
                <a:gd name="connsiteX1826" fmla="*/ 91326 w 96548"/>
                <a:gd name="connsiteY1826" fmla="*/ 41435 h 102354"/>
                <a:gd name="connsiteX1827" fmla="*/ 91268 w 96548"/>
                <a:gd name="connsiteY1827" fmla="*/ 41148 h 102354"/>
                <a:gd name="connsiteX1828" fmla="*/ 91210 w 96548"/>
                <a:gd name="connsiteY1828" fmla="*/ 40862 h 102354"/>
                <a:gd name="connsiteX1829" fmla="*/ 91148 w 96548"/>
                <a:gd name="connsiteY1829" fmla="*/ 40575 h 102354"/>
                <a:gd name="connsiteX1830" fmla="*/ 91085 w 96548"/>
                <a:gd name="connsiteY1830" fmla="*/ 40292 h 102354"/>
                <a:gd name="connsiteX1831" fmla="*/ 91019 w 96548"/>
                <a:gd name="connsiteY1831" fmla="*/ 40010 h 102354"/>
                <a:gd name="connsiteX1832" fmla="*/ 90953 w 96548"/>
                <a:gd name="connsiteY1832" fmla="*/ 39727 h 102354"/>
                <a:gd name="connsiteX1833" fmla="*/ 90886 w 96548"/>
                <a:gd name="connsiteY1833" fmla="*/ 39445 h 102354"/>
                <a:gd name="connsiteX1834" fmla="*/ 90816 w 96548"/>
                <a:gd name="connsiteY1834" fmla="*/ 39163 h 102354"/>
                <a:gd name="connsiteX1835" fmla="*/ 90745 w 96548"/>
                <a:gd name="connsiteY1835" fmla="*/ 38884 h 102354"/>
                <a:gd name="connsiteX1836" fmla="*/ 90674 w 96548"/>
                <a:gd name="connsiteY1836" fmla="*/ 38602 h 102354"/>
                <a:gd name="connsiteX1837" fmla="*/ 90600 w 96548"/>
                <a:gd name="connsiteY1837" fmla="*/ 38323 h 102354"/>
                <a:gd name="connsiteX1838" fmla="*/ 90525 w 96548"/>
                <a:gd name="connsiteY1838" fmla="*/ 38045 h 102354"/>
                <a:gd name="connsiteX1839" fmla="*/ 90450 w 96548"/>
                <a:gd name="connsiteY1839" fmla="*/ 37767 h 102354"/>
                <a:gd name="connsiteX1840" fmla="*/ 90371 w 96548"/>
                <a:gd name="connsiteY1840" fmla="*/ 37489 h 102354"/>
                <a:gd name="connsiteX1841" fmla="*/ 90292 w 96548"/>
                <a:gd name="connsiteY1841" fmla="*/ 37214 h 102354"/>
                <a:gd name="connsiteX1842" fmla="*/ 90209 w 96548"/>
                <a:gd name="connsiteY1842" fmla="*/ 36940 h 102354"/>
                <a:gd name="connsiteX1843" fmla="*/ 90126 w 96548"/>
                <a:gd name="connsiteY1843" fmla="*/ 36666 h 102354"/>
                <a:gd name="connsiteX1844" fmla="*/ 90039 w 96548"/>
                <a:gd name="connsiteY1844" fmla="*/ 36392 h 102354"/>
                <a:gd name="connsiteX1845" fmla="*/ 89952 w 96548"/>
                <a:gd name="connsiteY1845" fmla="*/ 36118 h 102354"/>
                <a:gd name="connsiteX1846" fmla="*/ 89864 w 96548"/>
                <a:gd name="connsiteY1846" fmla="*/ 35848 h 102354"/>
                <a:gd name="connsiteX1847" fmla="*/ 89773 w 96548"/>
                <a:gd name="connsiteY1847" fmla="*/ 35578 h 102354"/>
                <a:gd name="connsiteX1848" fmla="*/ 89681 w 96548"/>
                <a:gd name="connsiteY1848" fmla="*/ 35308 h 102354"/>
                <a:gd name="connsiteX1849" fmla="*/ 89590 w 96548"/>
                <a:gd name="connsiteY1849" fmla="*/ 35038 h 102354"/>
                <a:gd name="connsiteX1850" fmla="*/ 89495 w 96548"/>
                <a:gd name="connsiteY1850" fmla="*/ 34768 h 102354"/>
                <a:gd name="connsiteX1851" fmla="*/ 89399 w 96548"/>
                <a:gd name="connsiteY1851" fmla="*/ 34498 h 102354"/>
                <a:gd name="connsiteX1852" fmla="*/ 89304 w 96548"/>
                <a:gd name="connsiteY1852" fmla="*/ 34232 h 102354"/>
                <a:gd name="connsiteX1853" fmla="*/ 89204 w 96548"/>
                <a:gd name="connsiteY1853" fmla="*/ 33962 h 102354"/>
                <a:gd name="connsiteX1854" fmla="*/ 89104 w 96548"/>
                <a:gd name="connsiteY1854" fmla="*/ 33696 h 102354"/>
                <a:gd name="connsiteX1855" fmla="*/ 89004 w 96548"/>
                <a:gd name="connsiteY1855" fmla="*/ 33430 h 102354"/>
                <a:gd name="connsiteX1856" fmla="*/ 88901 w 96548"/>
                <a:gd name="connsiteY1856" fmla="*/ 33164 h 102354"/>
                <a:gd name="connsiteX1857" fmla="*/ 88797 w 96548"/>
                <a:gd name="connsiteY1857" fmla="*/ 32903 h 102354"/>
                <a:gd name="connsiteX1858" fmla="*/ 88689 w 96548"/>
                <a:gd name="connsiteY1858" fmla="*/ 32641 h 102354"/>
                <a:gd name="connsiteX1859" fmla="*/ 88581 w 96548"/>
                <a:gd name="connsiteY1859" fmla="*/ 32379 h 102354"/>
                <a:gd name="connsiteX1860" fmla="*/ 88473 w 96548"/>
                <a:gd name="connsiteY1860" fmla="*/ 32118 h 102354"/>
                <a:gd name="connsiteX1861" fmla="*/ 88365 w 96548"/>
                <a:gd name="connsiteY1861" fmla="*/ 31856 h 102354"/>
                <a:gd name="connsiteX1862" fmla="*/ 88252 w 96548"/>
                <a:gd name="connsiteY1862" fmla="*/ 31594 h 102354"/>
                <a:gd name="connsiteX1863" fmla="*/ 88140 w 96548"/>
                <a:gd name="connsiteY1863" fmla="*/ 31337 h 102354"/>
                <a:gd name="connsiteX1864" fmla="*/ 88028 w 96548"/>
                <a:gd name="connsiteY1864" fmla="*/ 31079 h 102354"/>
                <a:gd name="connsiteX1865" fmla="*/ 87912 w 96548"/>
                <a:gd name="connsiteY1865" fmla="*/ 30822 h 102354"/>
                <a:gd name="connsiteX1866" fmla="*/ 87796 w 96548"/>
                <a:gd name="connsiteY1866" fmla="*/ 30564 h 102354"/>
                <a:gd name="connsiteX1867" fmla="*/ 87675 w 96548"/>
                <a:gd name="connsiteY1867" fmla="*/ 30307 h 102354"/>
                <a:gd name="connsiteX1868" fmla="*/ 87555 w 96548"/>
                <a:gd name="connsiteY1868" fmla="*/ 30053 h 102354"/>
                <a:gd name="connsiteX1869" fmla="*/ 87434 w 96548"/>
                <a:gd name="connsiteY1869" fmla="*/ 29800 h 102354"/>
                <a:gd name="connsiteX1870" fmla="*/ 87310 w 96548"/>
                <a:gd name="connsiteY1870" fmla="*/ 29546 h 102354"/>
                <a:gd name="connsiteX1871" fmla="*/ 87185 w 96548"/>
                <a:gd name="connsiteY1871" fmla="*/ 29293 h 102354"/>
                <a:gd name="connsiteX1872" fmla="*/ 87060 w 96548"/>
                <a:gd name="connsiteY1872" fmla="*/ 29044 h 102354"/>
                <a:gd name="connsiteX1873" fmla="*/ 86936 w 96548"/>
                <a:gd name="connsiteY1873" fmla="*/ 28794 h 102354"/>
                <a:gd name="connsiteX1874" fmla="*/ 86807 w 96548"/>
                <a:gd name="connsiteY1874" fmla="*/ 28545 h 102354"/>
                <a:gd name="connsiteX1875" fmla="*/ 86678 w 96548"/>
                <a:gd name="connsiteY1875" fmla="*/ 28296 h 102354"/>
                <a:gd name="connsiteX1876" fmla="*/ 86549 w 96548"/>
                <a:gd name="connsiteY1876" fmla="*/ 28051 h 102354"/>
                <a:gd name="connsiteX1877" fmla="*/ 86416 w 96548"/>
                <a:gd name="connsiteY1877" fmla="*/ 27806 h 102354"/>
                <a:gd name="connsiteX1878" fmla="*/ 86284 w 96548"/>
                <a:gd name="connsiteY1878" fmla="*/ 27561 h 102354"/>
                <a:gd name="connsiteX1879" fmla="*/ 86151 w 96548"/>
                <a:gd name="connsiteY1879" fmla="*/ 27316 h 102354"/>
                <a:gd name="connsiteX1880" fmla="*/ 86014 w 96548"/>
                <a:gd name="connsiteY1880" fmla="*/ 27071 h 102354"/>
                <a:gd name="connsiteX1881" fmla="*/ 85876 w 96548"/>
                <a:gd name="connsiteY1881" fmla="*/ 26830 h 102354"/>
                <a:gd name="connsiteX1882" fmla="*/ 85740 w 96548"/>
                <a:gd name="connsiteY1882" fmla="*/ 26589 h 102354"/>
                <a:gd name="connsiteX1883" fmla="*/ 85598 w 96548"/>
                <a:gd name="connsiteY1883" fmla="*/ 26348 h 102354"/>
                <a:gd name="connsiteX1884" fmla="*/ 85457 w 96548"/>
                <a:gd name="connsiteY1884" fmla="*/ 26107 h 102354"/>
                <a:gd name="connsiteX1885" fmla="*/ 85312 w 96548"/>
                <a:gd name="connsiteY1885" fmla="*/ 25870 h 102354"/>
                <a:gd name="connsiteX1886" fmla="*/ 85167 w 96548"/>
                <a:gd name="connsiteY1886" fmla="*/ 25633 h 102354"/>
                <a:gd name="connsiteX1887" fmla="*/ 85021 w 96548"/>
                <a:gd name="connsiteY1887" fmla="*/ 25397 h 102354"/>
                <a:gd name="connsiteX1888" fmla="*/ 84875 w 96548"/>
                <a:gd name="connsiteY1888" fmla="*/ 25160 h 102354"/>
                <a:gd name="connsiteX1889" fmla="*/ 84726 w 96548"/>
                <a:gd name="connsiteY1889" fmla="*/ 24923 h 102354"/>
                <a:gd name="connsiteX1890" fmla="*/ 84576 w 96548"/>
                <a:gd name="connsiteY1890" fmla="*/ 24691 h 102354"/>
                <a:gd name="connsiteX1891" fmla="*/ 84427 w 96548"/>
                <a:gd name="connsiteY1891" fmla="*/ 24458 h 102354"/>
                <a:gd name="connsiteX1892" fmla="*/ 84277 w 96548"/>
                <a:gd name="connsiteY1892" fmla="*/ 24225 h 102354"/>
                <a:gd name="connsiteX1893" fmla="*/ 84123 w 96548"/>
                <a:gd name="connsiteY1893" fmla="*/ 23997 h 102354"/>
                <a:gd name="connsiteX1894" fmla="*/ 83970 w 96548"/>
                <a:gd name="connsiteY1894" fmla="*/ 23768 h 102354"/>
                <a:gd name="connsiteX1895" fmla="*/ 83812 w 96548"/>
                <a:gd name="connsiteY1895" fmla="*/ 23540 h 102354"/>
                <a:gd name="connsiteX1896" fmla="*/ 83654 w 96548"/>
                <a:gd name="connsiteY1896" fmla="*/ 23311 h 102354"/>
                <a:gd name="connsiteX1897" fmla="*/ 83496 w 96548"/>
                <a:gd name="connsiteY1897" fmla="*/ 23087 h 102354"/>
                <a:gd name="connsiteX1898" fmla="*/ 83335 w 96548"/>
                <a:gd name="connsiteY1898" fmla="*/ 22863 h 102354"/>
                <a:gd name="connsiteX1899" fmla="*/ 83172 w 96548"/>
                <a:gd name="connsiteY1899" fmla="*/ 22639 h 102354"/>
                <a:gd name="connsiteX1900" fmla="*/ 83010 w 96548"/>
                <a:gd name="connsiteY1900" fmla="*/ 22414 h 102354"/>
                <a:gd name="connsiteX1901" fmla="*/ 82844 w 96548"/>
                <a:gd name="connsiteY1901" fmla="*/ 22194 h 102354"/>
                <a:gd name="connsiteX1902" fmla="*/ 82682 w 96548"/>
                <a:gd name="connsiteY1902" fmla="*/ 21974 h 102354"/>
                <a:gd name="connsiteX1903" fmla="*/ 82516 w 96548"/>
                <a:gd name="connsiteY1903" fmla="*/ 21754 h 102354"/>
                <a:gd name="connsiteX1904" fmla="*/ 82350 w 96548"/>
                <a:gd name="connsiteY1904" fmla="*/ 21534 h 102354"/>
                <a:gd name="connsiteX1905" fmla="*/ 82184 w 96548"/>
                <a:gd name="connsiteY1905" fmla="*/ 21318 h 102354"/>
                <a:gd name="connsiteX1906" fmla="*/ 82018 w 96548"/>
                <a:gd name="connsiteY1906" fmla="*/ 21102 h 102354"/>
                <a:gd name="connsiteX1907" fmla="*/ 81847 w 96548"/>
                <a:gd name="connsiteY1907" fmla="*/ 20886 h 102354"/>
                <a:gd name="connsiteX1908" fmla="*/ 81677 w 96548"/>
                <a:gd name="connsiteY1908" fmla="*/ 20670 h 102354"/>
                <a:gd name="connsiteX1909" fmla="*/ 81502 w 96548"/>
                <a:gd name="connsiteY1909" fmla="*/ 20458 h 102354"/>
                <a:gd name="connsiteX1910" fmla="*/ 81328 w 96548"/>
                <a:gd name="connsiteY1910" fmla="*/ 20246 h 102354"/>
                <a:gd name="connsiteX1911" fmla="*/ 81154 w 96548"/>
                <a:gd name="connsiteY1911" fmla="*/ 20034 h 102354"/>
                <a:gd name="connsiteX1912" fmla="*/ 80979 w 96548"/>
                <a:gd name="connsiteY1912" fmla="*/ 19826 h 102354"/>
                <a:gd name="connsiteX1913" fmla="*/ 80801 w 96548"/>
                <a:gd name="connsiteY1913" fmla="*/ 19619 h 102354"/>
                <a:gd name="connsiteX1914" fmla="*/ 80622 w 96548"/>
                <a:gd name="connsiteY1914" fmla="*/ 19411 h 102354"/>
                <a:gd name="connsiteX1915" fmla="*/ 80443 w 96548"/>
                <a:gd name="connsiteY1915" fmla="*/ 19203 h 102354"/>
                <a:gd name="connsiteX1916" fmla="*/ 80261 w 96548"/>
                <a:gd name="connsiteY1916" fmla="*/ 18996 h 102354"/>
                <a:gd name="connsiteX1917" fmla="*/ 80078 w 96548"/>
                <a:gd name="connsiteY1917" fmla="*/ 18792 h 102354"/>
                <a:gd name="connsiteX1918" fmla="*/ 79895 w 96548"/>
                <a:gd name="connsiteY1918" fmla="*/ 18589 h 102354"/>
                <a:gd name="connsiteX1919" fmla="*/ 79712 w 96548"/>
                <a:gd name="connsiteY1919" fmla="*/ 18389 h 102354"/>
                <a:gd name="connsiteX1920" fmla="*/ 79530 w 96548"/>
                <a:gd name="connsiteY1920" fmla="*/ 18190 h 102354"/>
                <a:gd name="connsiteX1921" fmla="*/ 79342 w 96548"/>
                <a:gd name="connsiteY1921" fmla="*/ 17990 h 102354"/>
                <a:gd name="connsiteX1922" fmla="*/ 79156 w 96548"/>
                <a:gd name="connsiteY1922" fmla="*/ 17791 h 102354"/>
                <a:gd name="connsiteX1923" fmla="*/ 78965 w 96548"/>
                <a:gd name="connsiteY1923" fmla="*/ 17596 h 102354"/>
                <a:gd name="connsiteX1924" fmla="*/ 78773 w 96548"/>
                <a:gd name="connsiteY1924" fmla="*/ 17401 h 102354"/>
                <a:gd name="connsiteX1925" fmla="*/ 78582 w 96548"/>
                <a:gd name="connsiteY1925" fmla="*/ 17205 h 102354"/>
                <a:gd name="connsiteX1926" fmla="*/ 78391 w 96548"/>
                <a:gd name="connsiteY1926" fmla="*/ 17010 h 102354"/>
                <a:gd name="connsiteX1927" fmla="*/ 78196 w 96548"/>
                <a:gd name="connsiteY1927" fmla="*/ 16815 h 102354"/>
                <a:gd name="connsiteX1928" fmla="*/ 78001 w 96548"/>
                <a:gd name="connsiteY1928" fmla="*/ 16624 h 102354"/>
                <a:gd name="connsiteX1929" fmla="*/ 77806 w 96548"/>
                <a:gd name="connsiteY1929" fmla="*/ 16437 h 102354"/>
                <a:gd name="connsiteX1930" fmla="*/ 77610 w 96548"/>
                <a:gd name="connsiteY1930" fmla="*/ 16246 h 102354"/>
                <a:gd name="connsiteX1931" fmla="*/ 77415 w 96548"/>
                <a:gd name="connsiteY1931" fmla="*/ 16059 h 102354"/>
                <a:gd name="connsiteX1932" fmla="*/ 77216 w 96548"/>
                <a:gd name="connsiteY1932" fmla="*/ 15872 h 102354"/>
                <a:gd name="connsiteX1933" fmla="*/ 77017 w 96548"/>
                <a:gd name="connsiteY1933" fmla="*/ 15689 h 102354"/>
                <a:gd name="connsiteX1934" fmla="*/ 76817 w 96548"/>
                <a:gd name="connsiteY1934" fmla="*/ 15506 h 102354"/>
                <a:gd name="connsiteX1935" fmla="*/ 76613 w 96548"/>
                <a:gd name="connsiteY1935" fmla="*/ 15324 h 102354"/>
                <a:gd name="connsiteX1936" fmla="*/ 76410 w 96548"/>
                <a:gd name="connsiteY1936" fmla="*/ 15141 h 102354"/>
                <a:gd name="connsiteX1937" fmla="*/ 76206 w 96548"/>
                <a:gd name="connsiteY1937" fmla="*/ 14962 h 102354"/>
                <a:gd name="connsiteX1938" fmla="*/ 76003 w 96548"/>
                <a:gd name="connsiteY1938" fmla="*/ 14784 h 102354"/>
                <a:gd name="connsiteX1939" fmla="*/ 75795 w 96548"/>
                <a:gd name="connsiteY1939" fmla="*/ 14605 h 102354"/>
                <a:gd name="connsiteX1940" fmla="*/ 75588 w 96548"/>
                <a:gd name="connsiteY1940" fmla="*/ 14430 h 102354"/>
                <a:gd name="connsiteX1941" fmla="*/ 75380 w 96548"/>
                <a:gd name="connsiteY1941" fmla="*/ 14256 h 102354"/>
                <a:gd name="connsiteX1942" fmla="*/ 75172 w 96548"/>
                <a:gd name="connsiteY1942" fmla="*/ 14082 h 102354"/>
                <a:gd name="connsiteX1943" fmla="*/ 74964 w 96548"/>
                <a:gd name="connsiteY1943" fmla="*/ 13911 h 102354"/>
                <a:gd name="connsiteX1944" fmla="*/ 74757 w 96548"/>
                <a:gd name="connsiteY1944" fmla="*/ 13741 h 102354"/>
                <a:gd name="connsiteX1945" fmla="*/ 74545 w 96548"/>
                <a:gd name="connsiteY1945" fmla="*/ 13571 h 102354"/>
                <a:gd name="connsiteX1946" fmla="*/ 74333 w 96548"/>
                <a:gd name="connsiteY1946" fmla="*/ 13404 h 102354"/>
                <a:gd name="connsiteX1947" fmla="*/ 74121 w 96548"/>
                <a:gd name="connsiteY1947" fmla="*/ 13238 h 102354"/>
                <a:gd name="connsiteX1948" fmla="*/ 73905 w 96548"/>
                <a:gd name="connsiteY1948" fmla="*/ 13072 h 102354"/>
                <a:gd name="connsiteX1949" fmla="*/ 73689 w 96548"/>
                <a:gd name="connsiteY1949" fmla="*/ 12910 h 102354"/>
                <a:gd name="connsiteX1950" fmla="*/ 73473 w 96548"/>
                <a:gd name="connsiteY1950" fmla="*/ 12748 h 102354"/>
                <a:gd name="connsiteX1951" fmla="*/ 73257 w 96548"/>
                <a:gd name="connsiteY1951" fmla="*/ 12586 h 102354"/>
                <a:gd name="connsiteX1952" fmla="*/ 73041 w 96548"/>
                <a:gd name="connsiteY1952" fmla="*/ 12428 h 102354"/>
                <a:gd name="connsiteX1953" fmla="*/ 72821 w 96548"/>
                <a:gd name="connsiteY1953" fmla="*/ 12271 h 102354"/>
                <a:gd name="connsiteX1954" fmla="*/ 72601 w 96548"/>
                <a:gd name="connsiteY1954" fmla="*/ 12113 h 102354"/>
                <a:gd name="connsiteX1955" fmla="*/ 72381 w 96548"/>
                <a:gd name="connsiteY1955" fmla="*/ 11959 h 102354"/>
                <a:gd name="connsiteX1956" fmla="*/ 72156 w 96548"/>
                <a:gd name="connsiteY1956" fmla="*/ 11805 h 102354"/>
                <a:gd name="connsiteX1957" fmla="*/ 71932 w 96548"/>
                <a:gd name="connsiteY1957" fmla="*/ 11652 h 102354"/>
                <a:gd name="connsiteX1958" fmla="*/ 71708 w 96548"/>
                <a:gd name="connsiteY1958" fmla="*/ 11502 h 102354"/>
                <a:gd name="connsiteX1959" fmla="*/ 71483 w 96548"/>
                <a:gd name="connsiteY1959" fmla="*/ 11353 h 102354"/>
                <a:gd name="connsiteX1960" fmla="*/ 71259 w 96548"/>
                <a:gd name="connsiteY1960" fmla="*/ 11203 h 102354"/>
                <a:gd name="connsiteX1961" fmla="*/ 71035 w 96548"/>
                <a:gd name="connsiteY1961" fmla="*/ 11053 h 102354"/>
                <a:gd name="connsiteX1962" fmla="*/ 70807 w 96548"/>
                <a:gd name="connsiteY1962" fmla="*/ 10908 h 102354"/>
                <a:gd name="connsiteX1963" fmla="*/ 70578 w 96548"/>
                <a:gd name="connsiteY1963" fmla="*/ 10763 h 102354"/>
                <a:gd name="connsiteX1964" fmla="*/ 70350 w 96548"/>
                <a:gd name="connsiteY1964" fmla="*/ 10621 h 102354"/>
                <a:gd name="connsiteX1965" fmla="*/ 70121 w 96548"/>
                <a:gd name="connsiteY1965" fmla="*/ 10480 h 102354"/>
                <a:gd name="connsiteX1966" fmla="*/ 69888 w 96548"/>
                <a:gd name="connsiteY1966" fmla="*/ 10339 h 102354"/>
                <a:gd name="connsiteX1967" fmla="*/ 69656 w 96548"/>
                <a:gd name="connsiteY1967" fmla="*/ 10202 h 102354"/>
                <a:gd name="connsiteX1968" fmla="*/ 69423 w 96548"/>
                <a:gd name="connsiteY1968" fmla="*/ 10065 h 102354"/>
                <a:gd name="connsiteX1969" fmla="*/ 69191 w 96548"/>
                <a:gd name="connsiteY1969" fmla="*/ 9928 h 102354"/>
                <a:gd name="connsiteX1970" fmla="*/ 68958 w 96548"/>
                <a:gd name="connsiteY1970" fmla="*/ 9795 h 102354"/>
                <a:gd name="connsiteX1971" fmla="*/ 68726 w 96548"/>
                <a:gd name="connsiteY1971" fmla="*/ 9662 h 102354"/>
                <a:gd name="connsiteX1972" fmla="*/ 68489 w 96548"/>
                <a:gd name="connsiteY1972" fmla="*/ 9529 h 102354"/>
                <a:gd name="connsiteX1973" fmla="*/ 68252 w 96548"/>
                <a:gd name="connsiteY1973" fmla="*/ 9400 h 102354"/>
                <a:gd name="connsiteX1974" fmla="*/ 68015 w 96548"/>
                <a:gd name="connsiteY1974" fmla="*/ 9271 h 102354"/>
                <a:gd name="connsiteX1975" fmla="*/ 67778 w 96548"/>
                <a:gd name="connsiteY1975" fmla="*/ 9147 h 102354"/>
                <a:gd name="connsiteX1976" fmla="*/ 67542 w 96548"/>
                <a:gd name="connsiteY1976" fmla="*/ 9022 h 102354"/>
                <a:gd name="connsiteX1977" fmla="*/ 67305 w 96548"/>
                <a:gd name="connsiteY1977" fmla="*/ 8898 h 102354"/>
                <a:gd name="connsiteX1978" fmla="*/ 67064 w 96548"/>
                <a:gd name="connsiteY1978" fmla="*/ 8777 h 102354"/>
                <a:gd name="connsiteX1979" fmla="*/ 66823 w 96548"/>
                <a:gd name="connsiteY1979" fmla="*/ 8657 h 102354"/>
                <a:gd name="connsiteX1980" fmla="*/ 66582 w 96548"/>
                <a:gd name="connsiteY1980" fmla="*/ 8536 h 102354"/>
                <a:gd name="connsiteX1981" fmla="*/ 66341 w 96548"/>
                <a:gd name="connsiteY1981" fmla="*/ 8420 h 102354"/>
                <a:gd name="connsiteX1982" fmla="*/ 66096 w 96548"/>
                <a:gd name="connsiteY1982" fmla="*/ 8304 h 102354"/>
                <a:gd name="connsiteX1983" fmla="*/ 65851 w 96548"/>
                <a:gd name="connsiteY1983" fmla="*/ 8187 h 102354"/>
                <a:gd name="connsiteX1984" fmla="*/ 65606 w 96548"/>
                <a:gd name="connsiteY1984" fmla="*/ 8075 h 102354"/>
                <a:gd name="connsiteX1985" fmla="*/ 65361 w 96548"/>
                <a:gd name="connsiteY1985" fmla="*/ 7963 h 102354"/>
                <a:gd name="connsiteX1986" fmla="*/ 65116 w 96548"/>
                <a:gd name="connsiteY1986" fmla="*/ 7855 h 102354"/>
                <a:gd name="connsiteX1987" fmla="*/ 64870 w 96548"/>
                <a:gd name="connsiteY1987" fmla="*/ 7747 h 102354"/>
                <a:gd name="connsiteX1988" fmla="*/ 64621 w 96548"/>
                <a:gd name="connsiteY1988" fmla="*/ 7639 h 102354"/>
                <a:gd name="connsiteX1989" fmla="*/ 64372 w 96548"/>
                <a:gd name="connsiteY1989" fmla="*/ 7531 h 102354"/>
                <a:gd name="connsiteX1990" fmla="*/ 64123 w 96548"/>
                <a:gd name="connsiteY1990" fmla="*/ 7427 h 102354"/>
                <a:gd name="connsiteX1991" fmla="*/ 63873 w 96548"/>
                <a:gd name="connsiteY1991" fmla="*/ 7328 h 102354"/>
                <a:gd name="connsiteX1992" fmla="*/ 63625 w 96548"/>
                <a:gd name="connsiteY1992" fmla="*/ 7228 h 102354"/>
                <a:gd name="connsiteX1993" fmla="*/ 63371 w 96548"/>
                <a:gd name="connsiteY1993" fmla="*/ 7128 h 102354"/>
                <a:gd name="connsiteX1994" fmla="*/ 63117 w 96548"/>
                <a:gd name="connsiteY1994" fmla="*/ 7032 h 102354"/>
                <a:gd name="connsiteX1995" fmla="*/ 62864 w 96548"/>
                <a:gd name="connsiteY1995" fmla="*/ 6937 h 102354"/>
                <a:gd name="connsiteX1996" fmla="*/ 62611 w 96548"/>
                <a:gd name="connsiteY1996" fmla="*/ 6842 h 102354"/>
                <a:gd name="connsiteX1997" fmla="*/ 62353 w 96548"/>
                <a:gd name="connsiteY1997" fmla="*/ 6750 h 102354"/>
                <a:gd name="connsiteX1998" fmla="*/ 62096 w 96548"/>
                <a:gd name="connsiteY1998" fmla="*/ 6659 h 102354"/>
                <a:gd name="connsiteX1999" fmla="*/ 61838 w 96548"/>
                <a:gd name="connsiteY1999" fmla="*/ 6572 h 102354"/>
                <a:gd name="connsiteX2000" fmla="*/ 61581 w 96548"/>
                <a:gd name="connsiteY2000" fmla="*/ 6484 h 102354"/>
                <a:gd name="connsiteX2001" fmla="*/ 61323 w 96548"/>
                <a:gd name="connsiteY2001" fmla="*/ 6397 h 102354"/>
                <a:gd name="connsiteX2002" fmla="*/ 61066 w 96548"/>
                <a:gd name="connsiteY2002" fmla="*/ 6310 h 102354"/>
                <a:gd name="connsiteX2003" fmla="*/ 60808 w 96548"/>
                <a:gd name="connsiteY2003" fmla="*/ 6227 h 102354"/>
                <a:gd name="connsiteX2004" fmla="*/ 60547 w 96548"/>
                <a:gd name="connsiteY2004" fmla="*/ 6148 h 102354"/>
                <a:gd name="connsiteX2005" fmla="*/ 60285 w 96548"/>
                <a:gd name="connsiteY2005" fmla="*/ 6069 h 102354"/>
                <a:gd name="connsiteX2006" fmla="*/ 60023 w 96548"/>
                <a:gd name="connsiteY2006" fmla="*/ 5990 h 102354"/>
                <a:gd name="connsiteX2007" fmla="*/ 59761 w 96548"/>
                <a:gd name="connsiteY2007" fmla="*/ 5915 h 102354"/>
                <a:gd name="connsiteX2008" fmla="*/ 59500 w 96548"/>
                <a:gd name="connsiteY2008" fmla="*/ 5840 h 102354"/>
                <a:gd name="connsiteX2009" fmla="*/ 59238 w 96548"/>
                <a:gd name="connsiteY2009" fmla="*/ 5766 h 102354"/>
                <a:gd name="connsiteX2010" fmla="*/ 58976 w 96548"/>
                <a:gd name="connsiteY2010" fmla="*/ 5695 h 102354"/>
                <a:gd name="connsiteX2011" fmla="*/ 58715 w 96548"/>
                <a:gd name="connsiteY2011" fmla="*/ 5624 h 102354"/>
                <a:gd name="connsiteX2012" fmla="*/ 58453 w 96548"/>
                <a:gd name="connsiteY2012" fmla="*/ 5558 h 102354"/>
                <a:gd name="connsiteX2013" fmla="*/ 58187 w 96548"/>
                <a:gd name="connsiteY2013" fmla="*/ 5491 h 102354"/>
                <a:gd name="connsiteX2014" fmla="*/ 57921 w 96548"/>
                <a:gd name="connsiteY2014" fmla="*/ 5429 h 102354"/>
                <a:gd name="connsiteX2015" fmla="*/ 57655 w 96548"/>
                <a:gd name="connsiteY2015" fmla="*/ 5367 h 102354"/>
                <a:gd name="connsiteX2016" fmla="*/ 57390 w 96548"/>
                <a:gd name="connsiteY2016" fmla="*/ 5309 h 102354"/>
                <a:gd name="connsiteX2017" fmla="*/ 57123 w 96548"/>
                <a:gd name="connsiteY2017" fmla="*/ 5251 h 102354"/>
                <a:gd name="connsiteX2018" fmla="*/ 56854 w 96548"/>
                <a:gd name="connsiteY2018" fmla="*/ 5192 h 102354"/>
                <a:gd name="connsiteX2019" fmla="*/ 56583 w 96548"/>
                <a:gd name="connsiteY2019" fmla="*/ 5138 h 102354"/>
                <a:gd name="connsiteX2020" fmla="*/ 56314 w 96548"/>
                <a:gd name="connsiteY2020" fmla="*/ 5084 h 102354"/>
                <a:gd name="connsiteX2021" fmla="*/ 56043 w 96548"/>
                <a:gd name="connsiteY2021" fmla="*/ 5030 h 102354"/>
                <a:gd name="connsiteX2022" fmla="*/ 55774 w 96548"/>
                <a:gd name="connsiteY2022" fmla="*/ 4981 h 102354"/>
                <a:gd name="connsiteX2023" fmla="*/ 55503 w 96548"/>
                <a:gd name="connsiteY2023" fmla="*/ 4931 h 102354"/>
                <a:gd name="connsiteX2024" fmla="*/ 55234 w 96548"/>
                <a:gd name="connsiteY2024" fmla="*/ 4885 h 102354"/>
                <a:gd name="connsiteX2025" fmla="*/ 54963 w 96548"/>
                <a:gd name="connsiteY2025" fmla="*/ 4839 h 102354"/>
                <a:gd name="connsiteX2026" fmla="*/ 54690 w 96548"/>
                <a:gd name="connsiteY2026" fmla="*/ 4798 h 102354"/>
                <a:gd name="connsiteX2027" fmla="*/ 54415 w 96548"/>
                <a:gd name="connsiteY2027" fmla="*/ 4756 h 102354"/>
                <a:gd name="connsiteX2028" fmla="*/ 54146 w 96548"/>
                <a:gd name="connsiteY2028" fmla="*/ 4719 h 102354"/>
                <a:gd name="connsiteX2029" fmla="*/ 53867 w 96548"/>
                <a:gd name="connsiteY2029" fmla="*/ 4681 h 102354"/>
                <a:gd name="connsiteX2030" fmla="*/ 53593 w 96548"/>
                <a:gd name="connsiteY2030" fmla="*/ 4644 h 102354"/>
                <a:gd name="connsiteX2031" fmla="*/ 53319 w 96548"/>
                <a:gd name="connsiteY2031" fmla="*/ 4611 h 102354"/>
                <a:gd name="connsiteX2032" fmla="*/ 53041 w 96548"/>
                <a:gd name="connsiteY2032" fmla="*/ 4577 h 102354"/>
                <a:gd name="connsiteX2033" fmla="*/ 52766 w 96548"/>
                <a:gd name="connsiteY2033" fmla="*/ 4549 h 102354"/>
                <a:gd name="connsiteX2034" fmla="*/ 52488 w 96548"/>
                <a:gd name="connsiteY2034" fmla="*/ 4519 h 102354"/>
                <a:gd name="connsiteX2035" fmla="*/ 52210 w 96548"/>
                <a:gd name="connsiteY2035" fmla="*/ 4495 h 102354"/>
                <a:gd name="connsiteX2036" fmla="*/ 51931 w 96548"/>
                <a:gd name="connsiteY2036" fmla="*/ 4469 h 102354"/>
                <a:gd name="connsiteX2037" fmla="*/ 51653 w 96548"/>
                <a:gd name="connsiteY2037" fmla="*/ 4449 h 102354"/>
                <a:gd name="connsiteX2038" fmla="*/ 51375 w 96548"/>
                <a:gd name="connsiteY2038" fmla="*/ 4428 h 102354"/>
                <a:gd name="connsiteX2039" fmla="*/ 51097 w 96548"/>
                <a:gd name="connsiteY2039" fmla="*/ 4407 h 102354"/>
                <a:gd name="connsiteX2040" fmla="*/ 50818 w 96548"/>
                <a:gd name="connsiteY2040" fmla="*/ 4391 h 102354"/>
                <a:gd name="connsiteX2041" fmla="*/ 50540 w 96548"/>
                <a:gd name="connsiteY2041" fmla="*/ 4374 h 102354"/>
                <a:gd name="connsiteX2042" fmla="*/ 50257 w 96548"/>
                <a:gd name="connsiteY2042" fmla="*/ 4361 h 102354"/>
                <a:gd name="connsiteX2043" fmla="*/ 49975 w 96548"/>
                <a:gd name="connsiteY2043" fmla="*/ 4349 h 102354"/>
                <a:gd name="connsiteX2044" fmla="*/ 49693 w 96548"/>
                <a:gd name="connsiteY2044" fmla="*/ 4337 h 102354"/>
                <a:gd name="connsiteX2045" fmla="*/ 49410 w 96548"/>
                <a:gd name="connsiteY2045" fmla="*/ 4328 h 102354"/>
                <a:gd name="connsiteX2046" fmla="*/ 49128 w 96548"/>
                <a:gd name="connsiteY2046" fmla="*/ 4320 h 102354"/>
                <a:gd name="connsiteX2047" fmla="*/ 48845 w 96548"/>
                <a:gd name="connsiteY2047" fmla="*/ 4316 h 102354"/>
                <a:gd name="connsiteX2048" fmla="*/ 48563 w 96548"/>
                <a:gd name="connsiteY2048" fmla="*/ 4312 h 102354"/>
                <a:gd name="connsiteX2049" fmla="*/ 48280 w 96548"/>
                <a:gd name="connsiteY2049" fmla="*/ 4312 h 102354"/>
                <a:gd name="connsiteX2050" fmla="*/ 47964 w 96548"/>
                <a:gd name="connsiteY2050" fmla="*/ 4312 h 102354"/>
                <a:gd name="connsiteX2051" fmla="*/ 47964 w 96548"/>
                <a:gd name="connsiteY2051" fmla="*/ 4303 h 102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</a:cxnLst>
              <a:rect l="l" t="t" r="r" b="b"/>
              <a:pathLst>
                <a:path w="96548" h="102354">
                  <a:moveTo>
                    <a:pt x="48563" y="12"/>
                  </a:moveTo>
                  <a:lnTo>
                    <a:pt x="48878" y="17"/>
                  </a:lnTo>
                  <a:lnTo>
                    <a:pt x="49190" y="21"/>
                  </a:lnTo>
                  <a:lnTo>
                    <a:pt x="49501" y="29"/>
                  </a:lnTo>
                  <a:lnTo>
                    <a:pt x="49813" y="38"/>
                  </a:lnTo>
                  <a:lnTo>
                    <a:pt x="50125" y="50"/>
                  </a:lnTo>
                  <a:lnTo>
                    <a:pt x="50436" y="62"/>
                  </a:lnTo>
                  <a:lnTo>
                    <a:pt x="50743" y="79"/>
                  </a:lnTo>
                  <a:lnTo>
                    <a:pt x="51055" y="96"/>
                  </a:lnTo>
                  <a:lnTo>
                    <a:pt x="51362" y="116"/>
                  </a:lnTo>
                  <a:lnTo>
                    <a:pt x="51670" y="137"/>
                  </a:lnTo>
                  <a:lnTo>
                    <a:pt x="51977" y="162"/>
                  </a:lnTo>
                  <a:lnTo>
                    <a:pt x="52285" y="187"/>
                  </a:lnTo>
                  <a:lnTo>
                    <a:pt x="52592" y="216"/>
                  </a:lnTo>
                  <a:lnTo>
                    <a:pt x="52895" y="245"/>
                  </a:lnTo>
                  <a:lnTo>
                    <a:pt x="53202" y="278"/>
                  </a:lnTo>
                  <a:lnTo>
                    <a:pt x="53506" y="312"/>
                  </a:lnTo>
                  <a:lnTo>
                    <a:pt x="53809" y="349"/>
                  </a:lnTo>
                  <a:lnTo>
                    <a:pt x="54116" y="386"/>
                  </a:lnTo>
                  <a:lnTo>
                    <a:pt x="54419" y="428"/>
                  </a:lnTo>
                  <a:lnTo>
                    <a:pt x="54723" y="470"/>
                  </a:lnTo>
                  <a:lnTo>
                    <a:pt x="55026" y="515"/>
                  </a:lnTo>
                  <a:lnTo>
                    <a:pt x="55329" y="561"/>
                  </a:lnTo>
                  <a:lnTo>
                    <a:pt x="55628" y="611"/>
                  </a:lnTo>
                  <a:lnTo>
                    <a:pt x="55927" y="660"/>
                  </a:lnTo>
                  <a:lnTo>
                    <a:pt x="56227" y="714"/>
                  </a:lnTo>
                  <a:lnTo>
                    <a:pt x="56526" y="768"/>
                  </a:lnTo>
                  <a:lnTo>
                    <a:pt x="56824" y="822"/>
                  </a:lnTo>
                  <a:lnTo>
                    <a:pt x="57123" y="881"/>
                  </a:lnTo>
                  <a:lnTo>
                    <a:pt x="57423" y="939"/>
                  </a:lnTo>
                  <a:lnTo>
                    <a:pt x="57718" y="1001"/>
                  </a:lnTo>
                  <a:lnTo>
                    <a:pt x="58012" y="1064"/>
                  </a:lnTo>
                  <a:lnTo>
                    <a:pt x="58307" y="1130"/>
                  </a:lnTo>
                  <a:lnTo>
                    <a:pt x="58603" y="1196"/>
                  </a:lnTo>
                  <a:lnTo>
                    <a:pt x="58893" y="1267"/>
                  </a:lnTo>
                  <a:lnTo>
                    <a:pt x="59184" y="1338"/>
                  </a:lnTo>
                  <a:lnTo>
                    <a:pt x="59479" y="1412"/>
                  </a:lnTo>
                  <a:lnTo>
                    <a:pt x="59770" y="1487"/>
                  </a:lnTo>
                  <a:lnTo>
                    <a:pt x="60060" y="1562"/>
                  </a:lnTo>
                  <a:lnTo>
                    <a:pt x="60351" y="1641"/>
                  </a:lnTo>
                  <a:lnTo>
                    <a:pt x="60642" y="1720"/>
                  </a:lnTo>
                  <a:lnTo>
                    <a:pt x="60933" y="1803"/>
                  </a:lnTo>
                  <a:lnTo>
                    <a:pt x="61220" y="1886"/>
                  </a:lnTo>
                  <a:lnTo>
                    <a:pt x="61506" y="1973"/>
                  </a:lnTo>
                  <a:lnTo>
                    <a:pt x="61793" y="2060"/>
                  </a:lnTo>
                  <a:lnTo>
                    <a:pt x="62079" y="2148"/>
                  </a:lnTo>
                  <a:lnTo>
                    <a:pt x="62366" y="2239"/>
                  </a:lnTo>
                  <a:lnTo>
                    <a:pt x="62648" y="2330"/>
                  </a:lnTo>
                  <a:lnTo>
                    <a:pt x="62935" y="2426"/>
                  </a:lnTo>
                  <a:lnTo>
                    <a:pt x="63217" y="2521"/>
                  </a:lnTo>
                  <a:lnTo>
                    <a:pt x="63500" y="2621"/>
                  </a:lnTo>
                  <a:lnTo>
                    <a:pt x="63782" y="2721"/>
                  </a:lnTo>
                  <a:lnTo>
                    <a:pt x="64061" y="2821"/>
                  </a:lnTo>
                  <a:lnTo>
                    <a:pt x="64339" y="2924"/>
                  </a:lnTo>
                  <a:lnTo>
                    <a:pt x="64617" y="3028"/>
                  </a:lnTo>
                  <a:lnTo>
                    <a:pt x="64896" y="3136"/>
                  </a:lnTo>
                  <a:lnTo>
                    <a:pt x="65174" y="3244"/>
                  </a:lnTo>
                  <a:lnTo>
                    <a:pt x="65448" y="3356"/>
                  </a:lnTo>
                  <a:lnTo>
                    <a:pt x="65726" y="3469"/>
                  </a:lnTo>
                  <a:lnTo>
                    <a:pt x="66001" y="3585"/>
                  </a:lnTo>
                  <a:lnTo>
                    <a:pt x="66274" y="3701"/>
                  </a:lnTo>
                  <a:lnTo>
                    <a:pt x="66549" y="3817"/>
                  </a:lnTo>
                  <a:lnTo>
                    <a:pt x="66823" y="3938"/>
                  </a:lnTo>
                  <a:lnTo>
                    <a:pt x="67093" y="4058"/>
                  </a:lnTo>
                  <a:lnTo>
                    <a:pt x="67363" y="4183"/>
                  </a:lnTo>
                  <a:lnTo>
                    <a:pt x="67633" y="4307"/>
                  </a:lnTo>
                  <a:lnTo>
                    <a:pt x="67903" y="4432"/>
                  </a:lnTo>
                  <a:lnTo>
                    <a:pt x="68173" y="4561"/>
                  </a:lnTo>
                  <a:lnTo>
                    <a:pt x="68439" y="4690"/>
                  </a:lnTo>
                  <a:lnTo>
                    <a:pt x="68705" y="4823"/>
                  </a:lnTo>
                  <a:lnTo>
                    <a:pt x="68970" y="4956"/>
                  </a:lnTo>
                  <a:lnTo>
                    <a:pt x="69236" y="5089"/>
                  </a:lnTo>
                  <a:lnTo>
                    <a:pt x="69502" y="5226"/>
                  </a:lnTo>
                  <a:lnTo>
                    <a:pt x="69764" y="5363"/>
                  </a:lnTo>
                  <a:lnTo>
                    <a:pt x="70026" y="5504"/>
                  </a:lnTo>
                  <a:lnTo>
                    <a:pt x="70287" y="5645"/>
                  </a:lnTo>
                  <a:lnTo>
                    <a:pt x="70549" y="5786"/>
                  </a:lnTo>
                  <a:lnTo>
                    <a:pt x="70811" y="5932"/>
                  </a:lnTo>
                  <a:lnTo>
                    <a:pt x="71068" y="6077"/>
                  </a:lnTo>
                  <a:lnTo>
                    <a:pt x="71326" y="6227"/>
                  </a:lnTo>
                  <a:lnTo>
                    <a:pt x="71579" y="6376"/>
                  </a:lnTo>
                  <a:lnTo>
                    <a:pt x="71836" y="6526"/>
                  </a:lnTo>
                  <a:lnTo>
                    <a:pt x="72090" y="6680"/>
                  </a:lnTo>
                  <a:lnTo>
                    <a:pt x="72343" y="6833"/>
                  </a:lnTo>
                  <a:lnTo>
                    <a:pt x="72597" y="6987"/>
                  </a:lnTo>
                  <a:lnTo>
                    <a:pt x="72846" y="7145"/>
                  </a:lnTo>
                  <a:lnTo>
                    <a:pt x="73095" y="7302"/>
                  </a:lnTo>
                  <a:lnTo>
                    <a:pt x="73344" y="7464"/>
                  </a:lnTo>
                  <a:lnTo>
                    <a:pt x="73594" y="7626"/>
                  </a:lnTo>
                  <a:lnTo>
                    <a:pt x="73839" y="7788"/>
                  </a:lnTo>
                  <a:lnTo>
                    <a:pt x="74084" y="7955"/>
                  </a:lnTo>
                  <a:lnTo>
                    <a:pt x="74329" y="8121"/>
                  </a:lnTo>
                  <a:lnTo>
                    <a:pt x="74574" y="8287"/>
                  </a:lnTo>
                  <a:lnTo>
                    <a:pt x="74815" y="8457"/>
                  </a:lnTo>
                  <a:lnTo>
                    <a:pt x="75056" y="8628"/>
                  </a:lnTo>
                  <a:lnTo>
                    <a:pt x="75297" y="8798"/>
                  </a:lnTo>
                  <a:lnTo>
                    <a:pt x="75537" y="8972"/>
                  </a:lnTo>
                  <a:lnTo>
                    <a:pt x="75779" y="9147"/>
                  </a:lnTo>
                  <a:lnTo>
                    <a:pt x="76020" y="9325"/>
                  </a:lnTo>
                  <a:lnTo>
                    <a:pt x="76256" y="9504"/>
                  </a:lnTo>
                  <a:lnTo>
                    <a:pt x="76493" y="9683"/>
                  </a:lnTo>
                  <a:lnTo>
                    <a:pt x="76730" y="9865"/>
                  </a:lnTo>
                  <a:lnTo>
                    <a:pt x="76962" y="10048"/>
                  </a:lnTo>
                  <a:lnTo>
                    <a:pt x="77195" y="10231"/>
                  </a:lnTo>
                  <a:lnTo>
                    <a:pt x="77428" y="10414"/>
                  </a:lnTo>
                  <a:lnTo>
                    <a:pt x="77660" y="10601"/>
                  </a:lnTo>
                  <a:lnTo>
                    <a:pt x="77889" y="10792"/>
                  </a:lnTo>
                  <a:lnTo>
                    <a:pt x="78117" y="10983"/>
                  </a:lnTo>
                  <a:lnTo>
                    <a:pt x="78346" y="11174"/>
                  </a:lnTo>
                  <a:lnTo>
                    <a:pt x="78570" y="11365"/>
                  </a:lnTo>
                  <a:lnTo>
                    <a:pt x="78794" y="11560"/>
                  </a:lnTo>
                  <a:lnTo>
                    <a:pt x="79018" y="11755"/>
                  </a:lnTo>
                  <a:lnTo>
                    <a:pt x="79243" y="11951"/>
                  </a:lnTo>
                  <a:lnTo>
                    <a:pt x="79463" y="12146"/>
                  </a:lnTo>
                  <a:lnTo>
                    <a:pt x="79683" y="12345"/>
                  </a:lnTo>
                  <a:lnTo>
                    <a:pt x="79903" y="12545"/>
                  </a:lnTo>
                  <a:lnTo>
                    <a:pt x="80123" y="12744"/>
                  </a:lnTo>
                  <a:lnTo>
                    <a:pt x="80339" y="12948"/>
                  </a:lnTo>
                  <a:lnTo>
                    <a:pt x="80555" y="13151"/>
                  </a:lnTo>
                  <a:lnTo>
                    <a:pt x="80767" y="13355"/>
                  </a:lnTo>
                  <a:lnTo>
                    <a:pt x="80983" y="13562"/>
                  </a:lnTo>
                  <a:lnTo>
                    <a:pt x="81195" y="13770"/>
                  </a:lnTo>
                  <a:lnTo>
                    <a:pt x="81407" y="13978"/>
                  </a:lnTo>
                  <a:lnTo>
                    <a:pt x="81615" y="14190"/>
                  </a:lnTo>
                  <a:lnTo>
                    <a:pt x="81827" y="14402"/>
                  </a:lnTo>
                  <a:lnTo>
                    <a:pt x="82034" y="14613"/>
                  </a:lnTo>
                  <a:lnTo>
                    <a:pt x="82242" y="14829"/>
                  </a:lnTo>
                  <a:lnTo>
                    <a:pt x="82450" y="15045"/>
                  </a:lnTo>
                  <a:lnTo>
                    <a:pt x="82653" y="15261"/>
                  </a:lnTo>
                  <a:lnTo>
                    <a:pt x="82857" y="15481"/>
                  </a:lnTo>
                  <a:lnTo>
                    <a:pt x="83060" y="15702"/>
                  </a:lnTo>
                  <a:lnTo>
                    <a:pt x="83259" y="15922"/>
                  </a:lnTo>
                  <a:lnTo>
                    <a:pt x="83459" y="16146"/>
                  </a:lnTo>
                  <a:lnTo>
                    <a:pt x="83659" y="16370"/>
                  </a:lnTo>
                  <a:lnTo>
                    <a:pt x="83854" y="16595"/>
                  </a:lnTo>
                  <a:lnTo>
                    <a:pt x="84049" y="16823"/>
                  </a:lnTo>
                  <a:lnTo>
                    <a:pt x="84244" y="17052"/>
                  </a:lnTo>
                  <a:lnTo>
                    <a:pt x="84435" y="17280"/>
                  </a:lnTo>
                  <a:lnTo>
                    <a:pt x="84627" y="17509"/>
                  </a:lnTo>
                  <a:lnTo>
                    <a:pt x="84817" y="17741"/>
                  </a:lnTo>
                  <a:lnTo>
                    <a:pt x="85008" y="17974"/>
                  </a:lnTo>
                  <a:lnTo>
                    <a:pt x="85195" y="18206"/>
                  </a:lnTo>
                  <a:lnTo>
                    <a:pt x="85382" y="18443"/>
                  </a:lnTo>
                  <a:lnTo>
                    <a:pt x="85569" y="18680"/>
                  </a:lnTo>
                  <a:lnTo>
                    <a:pt x="85752" y="18917"/>
                  </a:lnTo>
                  <a:lnTo>
                    <a:pt x="85935" y="19153"/>
                  </a:lnTo>
                  <a:lnTo>
                    <a:pt x="86113" y="19394"/>
                  </a:lnTo>
                  <a:lnTo>
                    <a:pt x="86292" y="19635"/>
                  </a:lnTo>
                  <a:lnTo>
                    <a:pt x="86471" y="19876"/>
                  </a:lnTo>
                  <a:lnTo>
                    <a:pt x="86649" y="20121"/>
                  </a:lnTo>
                  <a:lnTo>
                    <a:pt x="86824" y="20366"/>
                  </a:lnTo>
                  <a:lnTo>
                    <a:pt x="86998" y="20612"/>
                  </a:lnTo>
                  <a:lnTo>
                    <a:pt x="87172" y="20861"/>
                  </a:lnTo>
                  <a:lnTo>
                    <a:pt x="87343" y="21110"/>
                  </a:lnTo>
                  <a:lnTo>
                    <a:pt x="87513" y="21359"/>
                  </a:lnTo>
                  <a:lnTo>
                    <a:pt x="87684" y="21608"/>
                  </a:lnTo>
                  <a:lnTo>
                    <a:pt x="87850" y="21862"/>
                  </a:lnTo>
                  <a:lnTo>
                    <a:pt x="88016" y="22115"/>
                  </a:lnTo>
                  <a:lnTo>
                    <a:pt x="88178" y="22369"/>
                  </a:lnTo>
                  <a:lnTo>
                    <a:pt x="88340" y="22626"/>
                  </a:lnTo>
                  <a:lnTo>
                    <a:pt x="88502" y="22884"/>
                  </a:lnTo>
                  <a:lnTo>
                    <a:pt x="88660" y="23141"/>
                  </a:lnTo>
                  <a:lnTo>
                    <a:pt x="88817" y="23399"/>
                  </a:lnTo>
                  <a:lnTo>
                    <a:pt x="88976" y="23656"/>
                  </a:lnTo>
                  <a:lnTo>
                    <a:pt x="89129" y="23914"/>
                  </a:lnTo>
                  <a:lnTo>
                    <a:pt x="89283" y="24175"/>
                  </a:lnTo>
                  <a:lnTo>
                    <a:pt x="89436" y="24437"/>
                  </a:lnTo>
                  <a:lnTo>
                    <a:pt x="89586" y="24699"/>
                  </a:lnTo>
                  <a:lnTo>
                    <a:pt x="89736" y="24965"/>
                  </a:lnTo>
                  <a:lnTo>
                    <a:pt x="89885" y="25231"/>
                  </a:lnTo>
                  <a:lnTo>
                    <a:pt x="90035" y="25496"/>
                  </a:lnTo>
                  <a:lnTo>
                    <a:pt x="90180" y="25766"/>
                  </a:lnTo>
                  <a:lnTo>
                    <a:pt x="90325" y="26032"/>
                  </a:lnTo>
                  <a:lnTo>
                    <a:pt x="90471" y="26302"/>
                  </a:lnTo>
                  <a:lnTo>
                    <a:pt x="90612" y="26572"/>
                  </a:lnTo>
                  <a:lnTo>
                    <a:pt x="90749" y="26842"/>
                  </a:lnTo>
                  <a:lnTo>
                    <a:pt x="90886" y="27116"/>
                  </a:lnTo>
                  <a:lnTo>
                    <a:pt x="91023" y="27390"/>
                  </a:lnTo>
                  <a:lnTo>
                    <a:pt x="91156" y="27665"/>
                  </a:lnTo>
                  <a:lnTo>
                    <a:pt x="91289" y="27939"/>
                  </a:lnTo>
                  <a:lnTo>
                    <a:pt x="91422" y="28213"/>
                  </a:lnTo>
                  <a:lnTo>
                    <a:pt x="91551" y="28491"/>
                  </a:lnTo>
                  <a:lnTo>
                    <a:pt x="91680" y="28770"/>
                  </a:lnTo>
                  <a:lnTo>
                    <a:pt x="91809" y="29048"/>
                  </a:lnTo>
                  <a:lnTo>
                    <a:pt x="91933" y="29330"/>
                  </a:lnTo>
                  <a:lnTo>
                    <a:pt x="92057" y="29613"/>
                  </a:lnTo>
                  <a:lnTo>
                    <a:pt x="92182" y="29895"/>
                  </a:lnTo>
                  <a:lnTo>
                    <a:pt x="92302" y="30178"/>
                  </a:lnTo>
                  <a:lnTo>
                    <a:pt x="92423" y="30460"/>
                  </a:lnTo>
                  <a:lnTo>
                    <a:pt x="92539" y="30747"/>
                  </a:lnTo>
                  <a:lnTo>
                    <a:pt x="92656" y="31033"/>
                  </a:lnTo>
                  <a:lnTo>
                    <a:pt x="92772" y="31320"/>
                  </a:lnTo>
                  <a:lnTo>
                    <a:pt x="92884" y="31607"/>
                  </a:lnTo>
                  <a:lnTo>
                    <a:pt x="92996" y="31893"/>
                  </a:lnTo>
                  <a:lnTo>
                    <a:pt x="93109" y="32184"/>
                  </a:lnTo>
                  <a:lnTo>
                    <a:pt x="93217" y="32471"/>
                  </a:lnTo>
                  <a:lnTo>
                    <a:pt x="93325" y="32761"/>
                  </a:lnTo>
                  <a:lnTo>
                    <a:pt x="93428" y="33052"/>
                  </a:lnTo>
                  <a:lnTo>
                    <a:pt x="93532" y="33343"/>
                  </a:lnTo>
                  <a:lnTo>
                    <a:pt x="93636" y="33638"/>
                  </a:lnTo>
                  <a:lnTo>
                    <a:pt x="93736" y="33933"/>
                  </a:lnTo>
                  <a:lnTo>
                    <a:pt x="93835" y="34228"/>
                  </a:lnTo>
                  <a:lnTo>
                    <a:pt x="93931" y="34523"/>
                  </a:lnTo>
                  <a:lnTo>
                    <a:pt x="94026" y="34818"/>
                  </a:lnTo>
                  <a:lnTo>
                    <a:pt x="94122" y="35117"/>
                  </a:lnTo>
                  <a:lnTo>
                    <a:pt x="94214" y="35416"/>
                  </a:lnTo>
                  <a:lnTo>
                    <a:pt x="94305" y="35715"/>
                  </a:lnTo>
                  <a:lnTo>
                    <a:pt x="94392" y="36014"/>
                  </a:lnTo>
                  <a:lnTo>
                    <a:pt x="94479" y="36313"/>
                  </a:lnTo>
                  <a:lnTo>
                    <a:pt x="94566" y="36612"/>
                  </a:lnTo>
                  <a:lnTo>
                    <a:pt x="94650" y="36915"/>
                  </a:lnTo>
                  <a:lnTo>
                    <a:pt x="94733" y="37219"/>
                  </a:lnTo>
                  <a:lnTo>
                    <a:pt x="94811" y="37522"/>
                  </a:lnTo>
                  <a:lnTo>
                    <a:pt x="94890" y="37825"/>
                  </a:lnTo>
                  <a:lnTo>
                    <a:pt x="94970" y="38128"/>
                  </a:lnTo>
                  <a:lnTo>
                    <a:pt x="95044" y="38431"/>
                  </a:lnTo>
                  <a:lnTo>
                    <a:pt x="95115" y="38739"/>
                  </a:lnTo>
                  <a:lnTo>
                    <a:pt x="95186" y="39046"/>
                  </a:lnTo>
                  <a:lnTo>
                    <a:pt x="95256" y="39354"/>
                  </a:lnTo>
                  <a:lnTo>
                    <a:pt x="95322" y="39661"/>
                  </a:lnTo>
                  <a:lnTo>
                    <a:pt x="95389" y="39972"/>
                  </a:lnTo>
                  <a:lnTo>
                    <a:pt x="95455" y="40280"/>
                  </a:lnTo>
                  <a:lnTo>
                    <a:pt x="95518" y="40592"/>
                  </a:lnTo>
                  <a:lnTo>
                    <a:pt x="95580" y="40903"/>
                  </a:lnTo>
                  <a:lnTo>
                    <a:pt x="95638" y="41214"/>
                  </a:lnTo>
                  <a:lnTo>
                    <a:pt x="95696" y="41526"/>
                  </a:lnTo>
                  <a:lnTo>
                    <a:pt x="95750" y="41838"/>
                  </a:lnTo>
                  <a:lnTo>
                    <a:pt x="95804" y="42153"/>
                  </a:lnTo>
                  <a:lnTo>
                    <a:pt x="95854" y="42469"/>
                  </a:lnTo>
                  <a:lnTo>
                    <a:pt x="95904" y="42785"/>
                  </a:lnTo>
                  <a:lnTo>
                    <a:pt x="95954" y="43100"/>
                  </a:lnTo>
                  <a:lnTo>
                    <a:pt x="95999" y="43416"/>
                  </a:lnTo>
                  <a:lnTo>
                    <a:pt x="96045" y="43732"/>
                  </a:lnTo>
                  <a:lnTo>
                    <a:pt x="96087" y="44052"/>
                  </a:lnTo>
                  <a:lnTo>
                    <a:pt x="96128" y="44371"/>
                  </a:lnTo>
                  <a:lnTo>
                    <a:pt x="96166" y="44691"/>
                  </a:lnTo>
                  <a:lnTo>
                    <a:pt x="96203" y="45011"/>
                  </a:lnTo>
                  <a:lnTo>
                    <a:pt x="96240" y="45331"/>
                  </a:lnTo>
                  <a:lnTo>
                    <a:pt x="96274" y="45651"/>
                  </a:lnTo>
                  <a:lnTo>
                    <a:pt x="96307" y="45971"/>
                  </a:lnTo>
                  <a:lnTo>
                    <a:pt x="96336" y="46295"/>
                  </a:lnTo>
                  <a:lnTo>
                    <a:pt x="96365" y="46615"/>
                  </a:lnTo>
                  <a:lnTo>
                    <a:pt x="96390" y="46938"/>
                  </a:lnTo>
                  <a:lnTo>
                    <a:pt x="96415" y="47262"/>
                  </a:lnTo>
                  <a:lnTo>
                    <a:pt x="96435" y="47586"/>
                  </a:lnTo>
                  <a:lnTo>
                    <a:pt x="96456" y="47910"/>
                  </a:lnTo>
                  <a:lnTo>
                    <a:pt x="96477" y="48234"/>
                  </a:lnTo>
                  <a:lnTo>
                    <a:pt x="96494" y="48558"/>
                  </a:lnTo>
                  <a:lnTo>
                    <a:pt x="96506" y="48887"/>
                  </a:lnTo>
                  <a:lnTo>
                    <a:pt x="96519" y="49215"/>
                  </a:lnTo>
                  <a:lnTo>
                    <a:pt x="96531" y="49543"/>
                  </a:lnTo>
                  <a:lnTo>
                    <a:pt x="96539" y="49871"/>
                  </a:lnTo>
                  <a:lnTo>
                    <a:pt x="96543" y="50199"/>
                  </a:lnTo>
                  <a:lnTo>
                    <a:pt x="96548" y="50527"/>
                  </a:lnTo>
                  <a:lnTo>
                    <a:pt x="96548" y="50856"/>
                  </a:lnTo>
                  <a:lnTo>
                    <a:pt x="96548" y="51184"/>
                  </a:lnTo>
                  <a:lnTo>
                    <a:pt x="96548" y="51516"/>
                  </a:lnTo>
                  <a:lnTo>
                    <a:pt x="96548" y="51844"/>
                  </a:lnTo>
                  <a:lnTo>
                    <a:pt x="96543" y="52172"/>
                  </a:lnTo>
                  <a:lnTo>
                    <a:pt x="96539" y="52501"/>
                  </a:lnTo>
                  <a:lnTo>
                    <a:pt x="96531" y="52829"/>
                  </a:lnTo>
                  <a:lnTo>
                    <a:pt x="96519" y="53157"/>
                  </a:lnTo>
                  <a:lnTo>
                    <a:pt x="96506" y="53485"/>
                  </a:lnTo>
                  <a:lnTo>
                    <a:pt x="96494" y="53809"/>
                  </a:lnTo>
                  <a:lnTo>
                    <a:pt x="96477" y="54137"/>
                  </a:lnTo>
                  <a:lnTo>
                    <a:pt x="96456" y="54461"/>
                  </a:lnTo>
                  <a:lnTo>
                    <a:pt x="96435" y="54785"/>
                  </a:lnTo>
                  <a:lnTo>
                    <a:pt x="96415" y="55109"/>
                  </a:lnTo>
                  <a:lnTo>
                    <a:pt x="96390" y="55433"/>
                  </a:lnTo>
                  <a:lnTo>
                    <a:pt x="96365" y="55757"/>
                  </a:lnTo>
                  <a:lnTo>
                    <a:pt x="96336" y="56077"/>
                  </a:lnTo>
                  <a:lnTo>
                    <a:pt x="96307" y="56401"/>
                  </a:lnTo>
                  <a:lnTo>
                    <a:pt x="96274" y="56721"/>
                  </a:lnTo>
                  <a:lnTo>
                    <a:pt x="96240" y="57041"/>
                  </a:lnTo>
                  <a:lnTo>
                    <a:pt x="96203" y="57361"/>
                  </a:lnTo>
                  <a:lnTo>
                    <a:pt x="96166" y="57680"/>
                  </a:lnTo>
                  <a:lnTo>
                    <a:pt x="96128" y="58000"/>
                  </a:lnTo>
                  <a:lnTo>
                    <a:pt x="96087" y="58316"/>
                  </a:lnTo>
                  <a:lnTo>
                    <a:pt x="96045" y="58636"/>
                  </a:lnTo>
                  <a:lnTo>
                    <a:pt x="95999" y="58956"/>
                  </a:lnTo>
                  <a:lnTo>
                    <a:pt x="95954" y="59271"/>
                  </a:lnTo>
                  <a:lnTo>
                    <a:pt x="95904" y="59587"/>
                  </a:lnTo>
                  <a:lnTo>
                    <a:pt x="95854" y="59903"/>
                  </a:lnTo>
                  <a:lnTo>
                    <a:pt x="95804" y="60218"/>
                  </a:lnTo>
                  <a:lnTo>
                    <a:pt x="95750" y="60534"/>
                  </a:lnTo>
                  <a:lnTo>
                    <a:pt x="95696" y="60846"/>
                  </a:lnTo>
                  <a:lnTo>
                    <a:pt x="95638" y="61157"/>
                  </a:lnTo>
                  <a:lnTo>
                    <a:pt x="95580" y="61469"/>
                  </a:lnTo>
                  <a:lnTo>
                    <a:pt x="95518" y="61780"/>
                  </a:lnTo>
                  <a:lnTo>
                    <a:pt x="95455" y="62092"/>
                  </a:lnTo>
                  <a:lnTo>
                    <a:pt x="95389" y="62403"/>
                  </a:lnTo>
                  <a:lnTo>
                    <a:pt x="95322" y="62711"/>
                  </a:lnTo>
                  <a:lnTo>
                    <a:pt x="95256" y="63018"/>
                  </a:lnTo>
                  <a:lnTo>
                    <a:pt x="95186" y="63325"/>
                  </a:lnTo>
                  <a:lnTo>
                    <a:pt x="95115" y="63633"/>
                  </a:lnTo>
                  <a:lnTo>
                    <a:pt x="95040" y="63936"/>
                  </a:lnTo>
                  <a:lnTo>
                    <a:pt x="94965" y="64243"/>
                  </a:lnTo>
                  <a:lnTo>
                    <a:pt x="94890" y="64547"/>
                  </a:lnTo>
                  <a:lnTo>
                    <a:pt x="94811" y="64850"/>
                  </a:lnTo>
                  <a:lnTo>
                    <a:pt x="94733" y="65153"/>
                  </a:lnTo>
                  <a:lnTo>
                    <a:pt x="94650" y="65456"/>
                  </a:lnTo>
                  <a:lnTo>
                    <a:pt x="94566" y="65760"/>
                  </a:lnTo>
                  <a:lnTo>
                    <a:pt x="94479" y="66063"/>
                  </a:lnTo>
                  <a:lnTo>
                    <a:pt x="94392" y="66362"/>
                  </a:lnTo>
                  <a:lnTo>
                    <a:pt x="94305" y="66661"/>
                  </a:lnTo>
                  <a:lnTo>
                    <a:pt x="94214" y="66960"/>
                  </a:lnTo>
                  <a:lnTo>
                    <a:pt x="94122" y="67259"/>
                  </a:lnTo>
                  <a:lnTo>
                    <a:pt x="94030" y="67558"/>
                  </a:lnTo>
                  <a:lnTo>
                    <a:pt x="93935" y="67853"/>
                  </a:lnTo>
                  <a:lnTo>
                    <a:pt x="93839" y="68148"/>
                  </a:lnTo>
                  <a:lnTo>
                    <a:pt x="93740" y="68443"/>
                  </a:lnTo>
                  <a:lnTo>
                    <a:pt x="93640" y="68738"/>
                  </a:lnTo>
                  <a:lnTo>
                    <a:pt x="93536" y="69033"/>
                  </a:lnTo>
                  <a:lnTo>
                    <a:pt x="93433" y="69324"/>
                  </a:lnTo>
                  <a:lnTo>
                    <a:pt x="93329" y="69614"/>
                  </a:lnTo>
                  <a:lnTo>
                    <a:pt x="93221" y="69905"/>
                  </a:lnTo>
                  <a:lnTo>
                    <a:pt x="93113" y="70196"/>
                  </a:lnTo>
                  <a:lnTo>
                    <a:pt x="93001" y="70483"/>
                  </a:lnTo>
                  <a:lnTo>
                    <a:pt x="92888" y="70769"/>
                  </a:lnTo>
                  <a:lnTo>
                    <a:pt x="92776" y="71056"/>
                  </a:lnTo>
                  <a:lnTo>
                    <a:pt x="92660" y="71342"/>
                  </a:lnTo>
                  <a:lnTo>
                    <a:pt x="92543" y="71629"/>
                  </a:lnTo>
                  <a:lnTo>
                    <a:pt x="92427" y="71915"/>
                  </a:lnTo>
                  <a:lnTo>
                    <a:pt x="92307" y="72198"/>
                  </a:lnTo>
                  <a:lnTo>
                    <a:pt x="92186" y="72481"/>
                  </a:lnTo>
                  <a:lnTo>
                    <a:pt x="92062" y="72763"/>
                  </a:lnTo>
                  <a:lnTo>
                    <a:pt x="91937" y="73041"/>
                  </a:lnTo>
                  <a:lnTo>
                    <a:pt x="91813" y="73324"/>
                  </a:lnTo>
                  <a:lnTo>
                    <a:pt x="91684" y="73602"/>
                  </a:lnTo>
                  <a:lnTo>
                    <a:pt x="91555" y="73880"/>
                  </a:lnTo>
                  <a:lnTo>
                    <a:pt x="91426" y="74159"/>
                  </a:lnTo>
                  <a:lnTo>
                    <a:pt x="91293" y="74433"/>
                  </a:lnTo>
                  <a:lnTo>
                    <a:pt x="91160" y="74707"/>
                  </a:lnTo>
                  <a:lnTo>
                    <a:pt x="91027" y="74981"/>
                  </a:lnTo>
                  <a:lnTo>
                    <a:pt x="90890" y="75251"/>
                  </a:lnTo>
                  <a:lnTo>
                    <a:pt x="90753" y="75525"/>
                  </a:lnTo>
                  <a:lnTo>
                    <a:pt x="90612" y="75795"/>
                  </a:lnTo>
                  <a:lnTo>
                    <a:pt x="90471" y="76065"/>
                  </a:lnTo>
                  <a:lnTo>
                    <a:pt x="90329" y="76335"/>
                  </a:lnTo>
                  <a:lnTo>
                    <a:pt x="90184" y="76605"/>
                  </a:lnTo>
                  <a:lnTo>
                    <a:pt x="90039" y="76871"/>
                  </a:lnTo>
                  <a:lnTo>
                    <a:pt x="89889" y="77137"/>
                  </a:lnTo>
                  <a:lnTo>
                    <a:pt x="89740" y="77403"/>
                  </a:lnTo>
                  <a:lnTo>
                    <a:pt x="89590" y="77669"/>
                  </a:lnTo>
                  <a:lnTo>
                    <a:pt x="89441" y="77930"/>
                  </a:lnTo>
                  <a:lnTo>
                    <a:pt x="89287" y="78192"/>
                  </a:lnTo>
                  <a:lnTo>
                    <a:pt x="89133" y="78454"/>
                  </a:lnTo>
                  <a:lnTo>
                    <a:pt x="88976" y="78715"/>
                  </a:lnTo>
                  <a:lnTo>
                    <a:pt x="88817" y="78973"/>
                  </a:lnTo>
                  <a:lnTo>
                    <a:pt x="88660" y="79231"/>
                  </a:lnTo>
                  <a:lnTo>
                    <a:pt x="88497" y="79488"/>
                  </a:lnTo>
                  <a:lnTo>
                    <a:pt x="88336" y="79746"/>
                  </a:lnTo>
                  <a:lnTo>
                    <a:pt x="88169" y="79999"/>
                  </a:lnTo>
                  <a:lnTo>
                    <a:pt x="88008" y="80252"/>
                  </a:lnTo>
                  <a:lnTo>
                    <a:pt x="87841" y="80506"/>
                  </a:lnTo>
                  <a:lnTo>
                    <a:pt x="87675" y="80755"/>
                  </a:lnTo>
                  <a:lnTo>
                    <a:pt x="87509" y="81004"/>
                  </a:lnTo>
                  <a:lnTo>
                    <a:pt x="87339" y="81254"/>
                  </a:lnTo>
                  <a:lnTo>
                    <a:pt x="87168" y="81503"/>
                  </a:lnTo>
                  <a:lnTo>
                    <a:pt x="86998" y="81748"/>
                  </a:lnTo>
                  <a:lnTo>
                    <a:pt x="86824" y="81993"/>
                  </a:lnTo>
                  <a:lnTo>
                    <a:pt x="86649" y="82238"/>
                  </a:lnTo>
                  <a:lnTo>
                    <a:pt x="86471" y="82479"/>
                  </a:lnTo>
                  <a:lnTo>
                    <a:pt x="86292" y="82720"/>
                  </a:lnTo>
                  <a:lnTo>
                    <a:pt x="86113" y="82961"/>
                  </a:lnTo>
                  <a:lnTo>
                    <a:pt x="85935" y="83197"/>
                  </a:lnTo>
                  <a:lnTo>
                    <a:pt x="85752" y="83438"/>
                  </a:lnTo>
                  <a:lnTo>
                    <a:pt x="85569" y="83675"/>
                  </a:lnTo>
                  <a:lnTo>
                    <a:pt x="85387" y="83912"/>
                  </a:lnTo>
                  <a:lnTo>
                    <a:pt x="85199" y="84149"/>
                  </a:lnTo>
                  <a:lnTo>
                    <a:pt x="85012" y="84381"/>
                  </a:lnTo>
                  <a:lnTo>
                    <a:pt x="84826" y="84614"/>
                  </a:lnTo>
                  <a:lnTo>
                    <a:pt x="84635" y="84847"/>
                  </a:lnTo>
                  <a:lnTo>
                    <a:pt x="84443" y="85075"/>
                  </a:lnTo>
                  <a:lnTo>
                    <a:pt x="84252" y="85303"/>
                  </a:lnTo>
                  <a:lnTo>
                    <a:pt x="84057" y="85532"/>
                  </a:lnTo>
                  <a:lnTo>
                    <a:pt x="83862" y="85760"/>
                  </a:lnTo>
                  <a:lnTo>
                    <a:pt x="83667" y="85985"/>
                  </a:lnTo>
                  <a:lnTo>
                    <a:pt x="83471" y="86209"/>
                  </a:lnTo>
                  <a:lnTo>
                    <a:pt x="83272" y="86433"/>
                  </a:lnTo>
                  <a:lnTo>
                    <a:pt x="83073" y="86658"/>
                  </a:lnTo>
                  <a:lnTo>
                    <a:pt x="82869" y="86878"/>
                  </a:lnTo>
                  <a:lnTo>
                    <a:pt x="82670" y="87094"/>
                  </a:lnTo>
                  <a:lnTo>
                    <a:pt x="82466" y="87314"/>
                  </a:lnTo>
                  <a:lnTo>
                    <a:pt x="82259" y="87530"/>
                  </a:lnTo>
                  <a:lnTo>
                    <a:pt x="82055" y="87746"/>
                  </a:lnTo>
                  <a:lnTo>
                    <a:pt x="81847" y="87958"/>
                  </a:lnTo>
                  <a:lnTo>
                    <a:pt x="81639" y="88170"/>
                  </a:lnTo>
                  <a:lnTo>
                    <a:pt x="81428" y="88382"/>
                  </a:lnTo>
                  <a:lnTo>
                    <a:pt x="81216" y="88593"/>
                  </a:lnTo>
                  <a:lnTo>
                    <a:pt x="81004" y="88801"/>
                  </a:lnTo>
                  <a:lnTo>
                    <a:pt x="80792" y="89009"/>
                  </a:lnTo>
                  <a:lnTo>
                    <a:pt x="80576" y="89216"/>
                  </a:lnTo>
                  <a:lnTo>
                    <a:pt x="80360" y="89420"/>
                  </a:lnTo>
                  <a:lnTo>
                    <a:pt x="80144" y="89623"/>
                  </a:lnTo>
                  <a:lnTo>
                    <a:pt x="79924" y="89827"/>
                  </a:lnTo>
                  <a:lnTo>
                    <a:pt x="79704" y="90026"/>
                  </a:lnTo>
                  <a:lnTo>
                    <a:pt x="79484" y="90226"/>
                  </a:lnTo>
                  <a:lnTo>
                    <a:pt x="79264" y="90421"/>
                  </a:lnTo>
                  <a:lnTo>
                    <a:pt x="79039" y="90616"/>
                  </a:lnTo>
                  <a:lnTo>
                    <a:pt x="78815" y="90811"/>
                  </a:lnTo>
                  <a:lnTo>
                    <a:pt x="78586" y="91007"/>
                  </a:lnTo>
                  <a:lnTo>
                    <a:pt x="78362" y="91198"/>
                  </a:lnTo>
                  <a:lnTo>
                    <a:pt x="78138" y="91389"/>
                  </a:lnTo>
                  <a:lnTo>
                    <a:pt x="77909" y="91580"/>
                  </a:lnTo>
                  <a:lnTo>
                    <a:pt x="77681" y="91771"/>
                  </a:lnTo>
                  <a:lnTo>
                    <a:pt x="77453" y="91958"/>
                  </a:lnTo>
                  <a:lnTo>
                    <a:pt x="77220" y="92145"/>
                  </a:lnTo>
                  <a:lnTo>
                    <a:pt x="76987" y="92327"/>
                  </a:lnTo>
                  <a:lnTo>
                    <a:pt x="76755" y="92510"/>
                  </a:lnTo>
                  <a:lnTo>
                    <a:pt x="76518" y="92693"/>
                  </a:lnTo>
                  <a:lnTo>
                    <a:pt x="76281" y="92872"/>
                  </a:lnTo>
                  <a:lnTo>
                    <a:pt x="76044" y="93050"/>
                  </a:lnTo>
                  <a:lnTo>
                    <a:pt x="75804" y="93229"/>
                  </a:lnTo>
                  <a:lnTo>
                    <a:pt x="75563" y="93403"/>
                  </a:lnTo>
                  <a:lnTo>
                    <a:pt x="75321" y="93578"/>
                  </a:lnTo>
                  <a:lnTo>
                    <a:pt x="75081" y="93748"/>
                  </a:lnTo>
                  <a:lnTo>
                    <a:pt x="74840" y="93919"/>
                  </a:lnTo>
                  <a:lnTo>
                    <a:pt x="74595" y="94089"/>
                  </a:lnTo>
                  <a:lnTo>
                    <a:pt x="74350" y="94255"/>
                  </a:lnTo>
                  <a:lnTo>
                    <a:pt x="74104" y="94421"/>
                  </a:lnTo>
                  <a:lnTo>
                    <a:pt x="73860" y="94587"/>
                  </a:lnTo>
                  <a:lnTo>
                    <a:pt x="73610" y="94749"/>
                  </a:lnTo>
                  <a:lnTo>
                    <a:pt x="73361" y="94911"/>
                  </a:lnTo>
                  <a:lnTo>
                    <a:pt x="73112" y="95073"/>
                  </a:lnTo>
                  <a:lnTo>
                    <a:pt x="72863" y="95231"/>
                  </a:lnTo>
                  <a:lnTo>
                    <a:pt x="72609" y="95389"/>
                  </a:lnTo>
                  <a:lnTo>
                    <a:pt x="72356" y="95543"/>
                  </a:lnTo>
                  <a:lnTo>
                    <a:pt x="72103" y="95696"/>
                  </a:lnTo>
                  <a:lnTo>
                    <a:pt x="71849" y="95846"/>
                  </a:lnTo>
                  <a:lnTo>
                    <a:pt x="71591" y="95996"/>
                  </a:lnTo>
                  <a:lnTo>
                    <a:pt x="71334" y="96145"/>
                  </a:lnTo>
                  <a:lnTo>
                    <a:pt x="71076" y="96290"/>
                  </a:lnTo>
                  <a:lnTo>
                    <a:pt x="70819" y="96436"/>
                  </a:lnTo>
                  <a:lnTo>
                    <a:pt x="70557" y="96581"/>
                  </a:lnTo>
                  <a:lnTo>
                    <a:pt x="70299" y="96722"/>
                  </a:lnTo>
                  <a:lnTo>
                    <a:pt x="70038" y="96864"/>
                  </a:lnTo>
                  <a:lnTo>
                    <a:pt x="69776" y="97005"/>
                  </a:lnTo>
                  <a:lnTo>
                    <a:pt x="69515" y="97142"/>
                  </a:lnTo>
                  <a:lnTo>
                    <a:pt x="69249" y="97279"/>
                  </a:lnTo>
                  <a:lnTo>
                    <a:pt x="68983" y="97412"/>
                  </a:lnTo>
                  <a:lnTo>
                    <a:pt x="68717" y="97545"/>
                  </a:lnTo>
                  <a:lnTo>
                    <a:pt x="68451" y="97678"/>
                  </a:lnTo>
                  <a:lnTo>
                    <a:pt x="68186" y="97807"/>
                  </a:lnTo>
                  <a:lnTo>
                    <a:pt x="67915" y="97935"/>
                  </a:lnTo>
                  <a:lnTo>
                    <a:pt x="67646" y="98060"/>
                  </a:lnTo>
                  <a:lnTo>
                    <a:pt x="67375" y="98185"/>
                  </a:lnTo>
                  <a:lnTo>
                    <a:pt x="67101" y="98309"/>
                  </a:lnTo>
                  <a:lnTo>
                    <a:pt x="66831" y="98430"/>
                  </a:lnTo>
                  <a:lnTo>
                    <a:pt x="66561" y="98550"/>
                  </a:lnTo>
                  <a:lnTo>
                    <a:pt x="66287" y="98671"/>
                  </a:lnTo>
                  <a:lnTo>
                    <a:pt x="66013" y="98787"/>
                  </a:lnTo>
                  <a:lnTo>
                    <a:pt x="65739" y="98903"/>
                  </a:lnTo>
                  <a:lnTo>
                    <a:pt x="65465" y="99015"/>
                  </a:lnTo>
                  <a:lnTo>
                    <a:pt x="65186" y="99127"/>
                  </a:lnTo>
                  <a:lnTo>
                    <a:pt x="64908" y="99235"/>
                  </a:lnTo>
                  <a:lnTo>
                    <a:pt x="64630" y="99343"/>
                  </a:lnTo>
                  <a:lnTo>
                    <a:pt x="64351" y="99447"/>
                  </a:lnTo>
                  <a:lnTo>
                    <a:pt x="64073" y="99551"/>
                  </a:lnTo>
                  <a:lnTo>
                    <a:pt x="63790" y="99651"/>
                  </a:lnTo>
                  <a:lnTo>
                    <a:pt x="63508" y="99751"/>
                  </a:lnTo>
                  <a:lnTo>
                    <a:pt x="63225" y="99850"/>
                  </a:lnTo>
                  <a:lnTo>
                    <a:pt x="62943" y="99946"/>
                  </a:lnTo>
                  <a:lnTo>
                    <a:pt x="62661" y="100041"/>
                  </a:lnTo>
                  <a:lnTo>
                    <a:pt x="62378" y="100133"/>
                  </a:lnTo>
                  <a:lnTo>
                    <a:pt x="62092" y="100224"/>
                  </a:lnTo>
                  <a:lnTo>
                    <a:pt x="61805" y="100315"/>
                  </a:lnTo>
                  <a:lnTo>
                    <a:pt x="61518" y="100403"/>
                  </a:lnTo>
                  <a:lnTo>
                    <a:pt x="61232" y="100490"/>
                  </a:lnTo>
                  <a:lnTo>
                    <a:pt x="60945" y="100573"/>
                  </a:lnTo>
                  <a:lnTo>
                    <a:pt x="60655" y="100656"/>
                  </a:lnTo>
                  <a:lnTo>
                    <a:pt x="60364" y="100735"/>
                  </a:lnTo>
                  <a:lnTo>
                    <a:pt x="60073" y="100814"/>
                  </a:lnTo>
                  <a:lnTo>
                    <a:pt x="59782" y="100889"/>
                  </a:lnTo>
                  <a:lnTo>
                    <a:pt x="59491" y="100964"/>
                  </a:lnTo>
                  <a:lnTo>
                    <a:pt x="59200" y="101038"/>
                  </a:lnTo>
                  <a:lnTo>
                    <a:pt x="58906" y="101109"/>
                  </a:lnTo>
                  <a:lnTo>
                    <a:pt x="58611" y="101180"/>
                  </a:lnTo>
                  <a:lnTo>
                    <a:pt x="58316" y="101246"/>
                  </a:lnTo>
                  <a:lnTo>
                    <a:pt x="58021" y="101312"/>
                  </a:lnTo>
                  <a:lnTo>
                    <a:pt x="57726" y="101375"/>
                  </a:lnTo>
                  <a:lnTo>
                    <a:pt x="57431" y="101437"/>
                  </a:lnTo>
                  <a:lnTo>
                    <a:pt x="57136" y="101495"/>
                  </a:lnTo>
                  <a:lnTo>
                    <a:pt x="56837" y="101553"/>
                  </a:lnTo>
                  <a:lnTo>
                    <a:pt x="56538" y="101607"/>
                  </a:lnTo>
                  <a:lnTo>
                    <a:pt x="56239" y="101661"/>
                  </a:lnTo>
                  <a:lnTo>
                    <a:pt x="55935" y="101715"/>
                  </a:lnTo>
                  <a:lnTo>
                    <a:pt x="55637" y="101765"/>
                  </a:lnTo>
                  <a:lnTo>
                    <a:pt x="55338" y="101811"/>
                  </a:lnTo>
                  <a:lnTo>
                    <a:pt x="55034" y="101856"/>
                  </a:lnTo>
                  <a:lnTo>
                    <a:pt x="54731" y="101902"/>
                  </a:lnTo>
                  <a:lnTo>
                    <a:pt x="54428" y="101944"/>
                  </a:lnTo>
                  <a:lnTo>
                    <a:pt x="54125" y="101981"/>
                  </a:lnTo>
                  <a:lnTo>
                    <a:pt x="53822" y="102018"/>
                  </a:lnTo>
                  <a:lnTo>
                    <a:pt x="53518" y="102056"/>
                  </a:lnTo>
                  <a:lnTo>
                    <a:pt x="53215" y="102089"/>
                  </a:lnTo>
                  <a:lnTo>
                    <a:pt x="52912" y="102122"/>
                  </a:lnTo>
                  <a:lnTo>
                    <a:pt x="52604" y="102152"/>
                  </a:lnTo>
                  <a:lnTo>
                    <a:pt x="52301" y="102176"/>
                  </a:lnTo>
                  <a:lnTo>
                    <a:pt x="51994" y="102201"/>
                  </a:lnTo>
                  <a:lnTo>
                    <a:pt x="51686" y="102226"/>
                  </a:lnTo>
                  <a:lnTo>
                    <a:pt x="51379" y="102247"/>
                  </a:lnTo>
                  <a:lnTo>
                    <a:pt x="51072" y="102268"/>
                  </a:lnTo>
                  <a:lnTo>
                    <a:pt x="50764" y="102284"/>
                  </a:lnTo>
                  <a:lnTo>
                    <a:pt x="50453" y="102301"/>
                  </a:lnTo>
                  <a:lnTo>
                    <a:pt x="50141" y="102314"/>
                  </a:lnTo>
                  <a:lnTo>
                    <a:pt x="49829" y="102326"/>
                  </a:lnTo>
                  <a:lnTo>
                    <a:pt x="49518" y="102334"/>
                  </a:lnTo>
                  <a:lnTo>
                    <a:pt x="49206" y="102342"/>
                  </a:lnTo>
                  <a:lnTo>
                    <a:pt x="48895" y="102351"/>
                  </a:lnTo>
                  <a:lnTo>
                    <a:pt x="48584" y="102355"/>
                  </a:lnTo>
                  <a:lnTo>
                    <a:pt x="48272" y="102355"/>
                  </a:lnTo>
                  <a:lnTo>
                    <a:pt x="47960" y="102355"/>
                  </a:lnTo>
                  <a:lnTo>
                    <a:pt x="47649" y="102351"/>
                  </a:lnTo>
                  <a:lnTo>
                    <a:pt x="47337" y="102342"/>
                  </a:lnTo>
                  <a:lnTo>
                    <a:pt x="47026" y="102334"/>
                  </a:lnTo>
                  <a:lnTo>
                    <a:pt x="46714" y="102326"/>
                  </a:lnTo>
                  <a:lnTo>
                    <a:pt x="46403" y="102314"/>
                  </a:lnTo>
                  <a:lnTo>
                    <a:pt x="46091" y="102301"/>
                  </a:lnTo>
                  <a:lnTo>
                    <a:pt x="45780" y="102284"/>
                  </a:lnTo>
                  <a:lnTo>
                    <a:pt x="45472" y="102268"/>
                  </a:lnTo>
                  <a:lnTo>
                    <a:pt x="45165" y="102247"/>
                  </a:lnTo>
                  <a:lnTo>
                    <a:pt x="44857" y="102226"/>
                  </a:lnTo>
                  <a:lnTo>
                    <a:pt x="44550" y="102201"/>
                  </a:lnTo>
                  <a:lnTo>
                    <a:pt x="44243" y="102176"/>
                  </a:lnTo>
                  <a:lnTo>
                    <a:pt x="43939" y="102152"/>
                  </a:lnTo>
                  <a:lnTo>
                    <a:pt x="43636" y="102122"/>
                  </a:lnTo>
                  <a:lnTo>
                    <a:pt x="43329" y="102089"/>
                  </a:lnTo>
                  <a:lnTo>
                    <a:pt x="43026" y="102056"/>
                  </a:lnTo>
                  <a:lnTo>
                    <a:pt x="42722" y="102018"/>
                  </a:lnTo>
                  <a:lnTo>
                    <a:pt x="42419" y="101981"/>
                  </a:lnTo>
                  <a:lnTo>
                    <a:pt x="42116" y="101944"/>
                  </a:lnTo>
                  <a:lnTo>
                    <a:pt x="41813" y="101902"/>
                  </a:lnTo>
                  <a:lnTo>
                    <a:pt x="41510" y="101856"/>
                  </a:lnTo>
                  <a:lnTo>
                    <a:pt x="41206" y="101811"/>
                  </a:lnTo>
                  <a:lnTo>
                    <a:pt x="40907" y="101765"/>
                  </a:lnTo>
                  <a:lnTo>
                    <a:pt x="40604" y="101715"/>
                  </a:lnTo>
                  <a:lnTo>
                    <a:pt x="40305" y="101661"/>
                  </a:lnTo>
                  <a:lnTo>
                    <a:pt x="40006" y="101607"/>
                  </a:lnTo>
                  <a:lnTo>
                    <a:pt x="39706" y="101553"/>
                  </a:lnTo>
                  <a:lnTo>
                    <a:pt x="39407" y="101495"/>
                  </a:lnTo>
                  <a:lnTo>
                    <a:pt x="39109" y="101437"/>
                  </a:lnTo>
                  <a:lnTo>
                    <a:pt x="38814" y="101375"/>
                  </a:lnTo>
                  <a:lnTo>
                    <a:pt x="38518" y="101312"/>
                  </a:lnTo>
                  <a:lnTo>
                    <a:pt x="38224" y="101246"/>
                  </a:lnTo>
                  <a:lnTo>
                    <a:pt x="37929" y="101180"/>
                  </a:lnTo>
                  <a:lnTo>
                    <a:pt x="37634" y="101109"/>
                  </a:lnTo>
                  <a:lnTo>
                    <a:pt x="37339" y="101038"/>
                  </a:lnTo>
                  <a:lnTo>
                    <a:pt x="37048" y="100968"/>
                  </a:lnTo>
                  <a:lnTo>
                    <a:pt x="36757" y="100893"/>
                  </a:lnTo>
                  <a:lnTo>
                    <a:pt x="36466" y="100818"/>
                  </a:lnTo>
                  <a:lnTo>
                    <a:pt x="36176" y="100739"/>
                  </a:lnTo>
                  <a:lnTo>
                    <a:pt x="35885" y="100660"/>
                  </a:lnTo>
                  <a:lnTo>
                    <a:pt x="35594" y="100577"/>
                  </a:lnTo>
                  <a:lnTo>
                    <a:pt x="35308" y="100494"/>
                  </a:lnTo>
                  <a:lnTo>
                    <a:pt x="35017" y="100407"/>
                  </a:lnTo>
                  <a:lnTo>
                    <a:pt x="34730" y="100320"/>
                  </a:lnTo>
                  <a:lnTo>
                    <a:pt x="34444" y="100232"/>
                  </a:lnTo>
                  <a:lnTo>
                    <a:pt x="34157" y="100141"/>
                  </a:lnTo>
                  <a:lnTo>
                    <a:pt x="33875" y="100050"/>
                  </a:lnTo>
                  <a:lnTo>
                    <a:pt x="33592" y="99954"/>
                  </a:lnTo>
                  <a:lnTo>
                    <a:pt x="33310" y="99859"/>
                  </a:lnTo>
                  <a:lnTo>
                    <a:pt x="33027" y="99759"/>
                  </a:lnTo>
                  <a:lnTo>
                    <a:pt x="32744" y="99659"/>
                  </a:lnTo>
                  <a:lnTo>
                    <a:pt x="32467" y="99555"/>
                  </a:lnTo>
                  <a:lnTo>
                    <a:pt x="32188" y="99451"/>
                  </a:lnTo>
                  <a:lnTo>
                    <a:pt x="31910" y="99348"/>
                  </a:lnTo>
                  <a:lnTo>
                    <a:pt x="31631" y="99240"/>
                  </a:lnTo>
                  <a:lnTo>
                    <a:pt x="31353" y="99132"/>
                  </a:lnTo>
                  <a:lnTo>
                    <a:pt x="31079" y="99019"/>
                  </a:lnTo>
                  <a:lnTo>
                    <a:pt x="30801" y="98907"/>
                  </a:lnTo>
                  <a:lnTo>
                    <a:pt x="30527" y="98791"/>
                  </a:lnTo>
                  <a:lnTo>
                    <a:pt x="30252" y="98675"/>
                  </a:lnTo>
                  <a:lnTo>
                    <a:pt x="29983" y="98558"/>
                  </a:lnTo>
                  <a:lnTo>
                    <a:pt x="29708" y="98438"/>
                  </a:lnTo>
                  <a:lnTo>
                    <a:pt x="29438" y="98317"/>
                  </a:lnTo>
                  <a:lnTo>
                    <a:pt x="29168" y="98193"/>
                  </a:lnTo>
                  <a:lnTo>
                    <a:pt x="28898" y="98068"/>
                  </a:lnTo>
                  <a:lnTo>
                    <a:pt x="28628" y="97944"/>
                  </a:lnTo>
                  <a:lnTo>
                    <a:pt x="28358" y="97815"/>
                  </a:lnTo>
                  <a:lnTo>
                    <a:pt x="28092" y="97686"/>
                  </a:lnTo>
                  <a:lnTo>
                    <a:pt x="27827" y="97553"/>
                  </a:lnTo>
                  <a:lnTo>
                    <a:pt x="27561" y="97420"/>
                  </a:lnTo>
                  <a:lnTo>
                    <a:pt x="27295" y="97283"/>
                  </a:lnTo>
                  <a:lnTo>
                    <a:pt x="27033" y="97150"/>
                  </a:lnTo>
                  <a:lnTo>
                    <a:pt x="26771" y="97013"/>
                  </a:lnTo>
                  <a:lnTo>
                    <a:pt x="26510" y="96876"/>
                  </a:lnTo>
                  <a:lnTo>
                    <a:pt x="26248" y="96735"/>
                  </a:lnTo>
                  <a:lnTo>
                    <a:pt x="25990" y="96589"/>
                  </a:lnTo>
                  <a:lnTo>
                    <a:pt x="25733" y="96444"/>
                  </a:lnTo>
                  <a:lnTo>
                    <a:pt x="25475" y="96299"/>
                  </a:lnTo>
                  <a:lnTo>
                    <a:pt x="25218" y="96153"/>
                  </a:lnTo>
                  <a:lnTo>
                    <a:pt x="24961" y="96004"/>
                  </a:lnTo>
                  <a:lnTo>
                    <a:pt x="24707" y="95854"/>
                  </a:lnTo>
                  <a:lnTo>
                    <a:pt x="24454" y="95700"/>
                  </a:lnTo>
                  <a:lnTo>
                    <a:pt x="24201" y="95547"/>
                  </a:lnTo>
                  <a:lnTo>
                    <a:pt x="23947" y="95393"/>
                  </a:lnTo>
                  <a:lnTo>
                    <a:pt x="23698" y="95235"/>
                  </a:lnTo>
                  <a:lnTo>
                    <a:pt x="23449" y="95078"/>
                  </a:lnTo>
                  <a:lnTo>
                    <a:pt x="23199" y="94916"/>
                  </a:lnTo>
                  <a:lnTo>
                    <a:pt x="22950" y="94754"/>
                  </a:lnTo>
                  <a:lnTo>
                    <a:pt x="22705" y="94592"/>
                  </a:lnTo>
                  <a:lnTo>
                    <a:pt x="22460" y="94430"/>
                  </a:lnTo>
                  <a:lnTo>
                    <a:pt x="22215" y="94263"/>
                  </a:lnTo>
                  <a:lnTo>
                    <a:pt x="21969" y="94097"/>
                  </a:lnTo>
                  <a:lnTo>
                    <a:pt x="21725" y="93927"/>
                  </a:lnTo>
                  <a:lnTo>
                    <a:pt x="21484" y="93757"/>
                  </a:lnTo>
                  <a:lnTo>
                    <a:pt x="21243" y="93586"/>
                  </a:lnTo>
                  <a:lnTo>
                    <a:pt x="21006" y="93412"/>
                  </a:lnTo>
                  <a:lnTo>
                    <a:pt x="20765" y="93237"/>
                  </a:lnTo>
                  <a:lnTo>
                    <a:pt x="20528" y="93059"/>
                  </a:lnTo>
                  <a:lnTo>
                    <a:pt x="20292" y="92880"/>
                  </a:lnTo>
                  <a:lnTo>
                    <a:pt x="20055" y="92701"/>
                  </a:lnTo>
                  <a:lnTo>
                    <a:pt x="19822" y="92519"/>
                  </a:lnTo>
                  <a:lnTo>
                    <a:pt x="19589" y="92336"/>
                  </a:lnTo>
                  <a:lnTo>
                    <a:pt x="19357" y="92153"/>
                  </a:lnTo>
                  <a:lnTo>
                    <a:pt x="19124" y="91966"/>
                  </a:lnTo>
                  <a:lnTo>
                    <a:pt x="18896" y="91779"/>
                  </a:lnTo>
                  <a:lnTo>
                    <a:pt x="18667" y="91592"/>
                  </a:lnTo>
                  <a:lnTo>
                    <a:pt x="18439" y="91401"/>
                  </a:lnTo>
                  <a:lnTo>
                    <a:pt x="18211" y="91210"/>
                  </a:lnTo>
                  <a:lnTo>
                    <a:pt x="17982" y="91015"/>
                  </a:lnTo>
                  <a:lnTo>
                    <a:pt x="17758" y="90820"/>
                  </a:lnTo>
                  <a:lnTo>
                    <a:pt x="17533" y="90625"/>
                  </a:lnTo>
                  <a:lnTo>
                    <a:pt x="17309" y="90429"/>
                  </a:lnTo>
                  <a:lnTo>
                    <a:pt x="17089" y="90230"/>
                  </a:lnTo>
                  <a:lnTo>
                    <a:pt x="16869" y="90031"/>
                  </a:lnTo>
                  <a:lnTo>
                    <a:pt x="16648" y="89831"/>
                  </a:lnTo>
                  <a:lnTo>
                    <a:pt x="16428" y="89628"/>
                  </a:lnTo>
                  <a:lnTo>
                    <a:pt x="16212" y="89424"/>
                  </a:lnTo>
                  <a:lnTo>
                    <a:pt x="15996" y="89220"/>
                  </a:lnTo>
                  <a:lnTo>
                    <a:pt x="15780" y="89013"/>
                  </a:lnTo>
                  <a:lnTo>
                    <a:pt x="15569" y="88805"/>
                  </a:lnTo>
                  <a:lnTo>
                    <a:pt x="15357" y="88598"/>
                  </a:lnTo>
                  <a:lnTo>
                    <a:pt x="15149" y="88386"/>
                  </a:lnTo>
                  <a:lnTo>
                    <a:pt x="14937" y="88174"/>
                  </a:lnTo>
                  <a:lnTo>
                    <a:pt x="14726" y="87962"/>
                  </a:lnTo>
                  <a:lnTo>
                    <a:pt x="14518" y="87750"/>
                  </a:lnTo>
                  <a:lnTo>
                    <a:pt x="14310" y="87534"/>
                  </a:lnTo>
                  <a:lnTo>
                    <a:pt x="14106" y="87318"/>
                  </a:lnTo>
                  <a:lnTo>
                    <a:pt x="13903" y="87098"/>
                  </a:lnTo>
                  <a:lnTo>
                    <a:pt x="13699" y="86878"/>
                  </a:lnTo>
                  <a:lnTo>
                    <a:pt x="13500" y="86658"/>
                  </a:lnTo>
                  <a:lnTo>
                    <a:pt x="13301" y="86433"/>
                  </a:lnTo>
                  <a:lnTo>
                    <a:pt x="13101" y="86209"/>
                  </a:lnTo>
                  <a:lnTo>
                    <a:pt x="12906" y="85985"/>
                  </a:lnTo>
                  <a:lnTo>
                    <a:pt x="12711" y="85760"/>
                  </a:lnTo>
                  <a:lnTo>
                    <a:pt x="12515" y="85532"/>
                  </a:lnTo>
                  <a:lnTo>
                    <a:pt x="12320" y="85303"/>
                  </a:lnTo>
                  <a:lnTo>
                    <a:pt x="12129" y="85075"/>
                  </a:lnTo>
                  <a:lnTo>
                    <a:pt x="11938" y="84842"/>
                  </a:lnTo>
                  <a:lnTo>
                    <a:pt x="11747" y="84610"/>
                  </a:lnTo>
                  <a:lnTo>
                    <a:pt x="11556" y="84377"/>
                  </a:lnTo>
                  <a:lnTo>
                    <a:pt x="11369" y="84145"/>
                  </a:lnTo>
                  <a:lnTo>
                    <a:pt x="11182" y="83908"/>
                  </a:lnTo>
                  <a:lnTo>
                    <a:pt x="10995" y="83671"/>
                  </a:lnTo>
                  <a:lnTo>
                    <a:pt x="10813" y="83434"/>
                  </a:lnTo>
                  <a:lnTo>
                    <a:pt x="10630" y="83193"/>
                  </a:lnTo>
                  <a:lnTo>
                    <a:pt x="10447" y="82952"/>
                  </a:lnTo>
                  <a:lnTo>
                    <a:pt x="10268" y="82711"/>
                  </a:lnTo>
                  <a:lnTo>
                    <a:pt x="10090" y="82470"/>
                  </a:lnTo>
                  <a:lnTo>
                    <a:pt x="9911" y="82226"/>
                  </a:lnTo>
                  <a:lnTo>
                    <a:pt x="9737" y="81980"/>
                  </a:lnTo>
                  <a:lnTo>
                    <a:pt x="9562" y="81735"/>
                  </a:lnTo>
                  <a:lnTo>
                    <a:pt x="9388" y="81490"/>
                  </a:lnTo>
                  <a:lnTo>
                    <a:pt x="9217" y="81241"/>
                  </a:lnTo>
                  <a:lnTo>
                    <a:pt x="9047" y="80992"/>
                  </a:lnTo>
                  <a:lnTo>
                    <a:pt x="8881" y="80742"/>
                  </a:lnTo>
                  <a:lnTo>
                    <a:pt x="8715" y="80493"/>
                  </a:lnTo>
                  <a:lnTo>
                    <a:pt x="8549" y="80240"/>
                  </a:lnTo>
                  <a:lnTo>
                    <a:pt x="8387" y="79987"/>
                  </a:lnTo>
                  <a:lnTo>
                    <a:pt x="8225" y="79733"/>
                  </a:lnTo>
                  <a:lnTo>
                    <a:pt x="8063" y="79476"/>
                  </a:lnTo>
                  <a:lnTo>
                    <a:pt x="7901" y="79218"/>
                  </a:lnTo>
                  <a:lnTo>
                    <a:pt x="7743" y="78961"/>
                  </a:lnTo>
                  <a:lnTo>
                    <a:pt x="7585" y="78703"/>
                  </a:lnTo>
                  <a:lnTo>
                    <a:pt x="7431" y="78441"/>
                  </a:lnTo>
                  <a:lnTo>
                    <a:pt x="7277" y="78184"/>
                  </a:lnTo>
                  <a:lnTo>
                    <a:pt x="7124" y="77922"/>
                  </a:lnTo>
                  <a:lnTo>
                    <a:pt x="6974" y="77660"/>
                  </a:lnTo>
                  <a:lnTo>
                    <a:pt x="6825" y="77395"/>
                  </a:lnTo>
                  <a:lnTo>
                    <a:pt x="6675" y="77129"/>
                  </a:lnTo>
                  <a:lnTo>
                    <a:pt x="6530" y="76863"/>
                  </a:lnTo>
                  <a:lnTo>
                    <a:pt x="6384" y="76597"/>
                  </a:lnTo>
                  <a:lnTo>
                    <a:pt x="6239" y="76327"/>
                  </a:lnTo>
                  <a:lnTo>
                    <a:pt x="6094" y="76057"/>
                  </a:lnTo>
                  <a:lnTo>
                    <a:pt x="5952" y="75787"/>
                  </a:lnTo>
                  <a:lnTo>
                    <a:pt x="5815" y="75517"/>
                  </a:lnTo>
                  <a:lnTo>
                    <a:pt x="5678" y="75243"/>
                  </a:lnTo>
                  <a:lnTo>
                    <a:pt x="5541" y="74969"/>
                  </a:lnTo>
                  <a:lnTo>
                    <a:pt x="5404" y="74694"/>
                  </a:lnTo>
                  <a:lnTo>
                    <a:pt x="5271" y="74420"/>
                  </a:lnTo>
                  <a:lnTo>
                    <a:pt x="5138" y="74146"/>
                  </a:lnTo>
                  <a:lnTo>
                    <a:pt x="5005" y="73868"/>
                  </a:lnTo>
                  <a:lnTo>
                    <a:pt x="4876" y="73590"/>
                  </a:lnTo>
                  <a:lnTo>
                    <a:pt x="4748" y="73311"/>
                  </a:lnTo>
                  <a:lnTo>
                    <a:pt x="4619" y="73033"/>
                  </a:lnTo>
                  <a:lnTo>
                    <a:pt x="4495" y="72751"/>
                  </a:lnTo>
                  <a:lnTo>
                    <a:pt x="4370" y="72468"/>
                  </a:lnTo>
                  <a:lnTo>
                    <a:pt x="4249" y="72186"/>
                  </a:lnTo>
                  <a:lnTo>
                    <a:pt x="4129" y="71903"/>
                  </a:lnTo>
                  <a:lnTo>
                    <a:pt x="4012" y="71617"/>
                  </a:lnTo>
                  <a:lnTo>
                    <a:pt x="3896" y="71330"/>
                  </a:lnTo>
                  <a:lnTo>
                    <a:pt x="3780" y="71043"/>
                  </a:lnTo>
                  <a:lnTo>
                    <a:pt x="3668" y="70757"/>
                  </a:lnTo>
                  <a:lnTo>
                    <a:pt x="3556" y="70470"/>
                  </a:lnTo>
                  <a:lnTo>
                    <a:pt x="3443" y="70183"/>
                  </a:lnTo>
                  <a:lnTo>
                    <a:pt x="3335" y="69893"/>
                  </a:lnTo>
                  <a:lnTo>
                    <a:pt x="3227" y="69602"/>
                  </a:lnTo>
                  <a:lnTo>
                    <a:pt x="3123" y="69311"/>
                  </a:lnTo>
                  <a:lnTo>
                    <a:pt x="3020" y="69020"/>
                  </a:lnTo>
                  <a:lnTo>
                    <a:pt x="2916" y="68726"/>
                  </a:lnTo>
                  <a:lnTo>
                    <a:pt x="2816" y="68430"/>
                  </a:lnTo>
                  <a:lnTo>
                    <a:pt x="2716" y="68136"/>
                  </a:lnTo>
                  <a:lnTo>
                    <a:pt x="2621" y="67841"/>
                  </a:lnTo>
                  <a:lnTo>
                    <a:pt x="2526" y="67542"/>
                  </a:lnTo>
                  <a:lnTo>
                    <a:pt x="2430" y="67242"/>
                  </a:lnTo>
                  <a:lnTo>
                    <a:pt x="2339" y="66944"/>
                  </a:lnTo>
                  <a:lnTo>
                    <a:pt x="2247" y="66644"/>
                  </a:lnTo>
                  <a:lnTo>
                    <a:pt x="2160" y="66345"/>
                  </a:lnTo>
                  <a:lnTo>
                    <a:pt x="2073" y="66046"/>
                  </a:lnTo>
                  <a:lnTo>
                    <a:pt x="1986" y="65743"/>
                  </a:lnTo>
                  <a:lnTo>
                    <a:pt x="1902" y="65440"/>
                  </a:lnTo>
                  <a:lnTo>
                    <a:pt x="1819" y="65137"/>
                  </a:lnTo>
                  <a:lnTo>
                    <a:pt x="1740" y="64833"/>
                  </a:lnTo>
                  <a:lnTo>
                    <a:pt x="1662" y="64530"/>
                  </a:lnTo>
                  <a:lnTo>
                    <a:pt x="1587" y="64227"/>
                  </a:lnTo>
                  <a:lnTo>
                    <a:pt x="1512" y="63919"/>
                  </a:lnTo>
                  <a:lnTo>
                    <a:pt x="1437" y="63612"/>
                  </a:lnTo>
                  <a:lnTo>
                    <a:pt x="1367" y="63305"/>
                  </a:lnTo>
                  <a:lnTo>
                    <a:pt x="1296" y="62997"/>
                  </a:lnTo>
                  <a:lnTo>
                    <a:pt x="1230" y="62690"/>
                  </a:lnTo>
                  <a:lnTo>
                    <a:pt x="1163" y="62382"/>
                  </a:lnTo>
                  <a:lnTo>
                    <a:pt x="1097" y="62071"/>
                  </a:lnTo>
                  <a:lnTo>
                    <a:pt x="1034" y="61760"/>
                  </a:lnTo>
                  <a:lnTo>
                    <a:pt x="972" y="61448"/>
                  </a:lnTo>
                  <a:lnTo>
                    <a:pt x="914" y="61136"/>
                  </a:lnTo>
                  <a:lnTo>
                    <a:pt x="855" y="60825"/>
                  </a:lnTo>
                  <a:lnTo>
                    <a:pt x="802" y="60513"/>
                  </a:lnTo>
                  <a:lnTo>
                    <a:pt x="747" y="60198"/>
                  </a:lnTo>
                  <a:lnTo>
                    <a:pt x="694" y="59882"/>
                  </a:lnTo>
                  <a:lnTo>
                    <a:pt x="644" y="59566"/>
                  </a:lnTo>
                  <a:lnTo>
                    <a:pt x="594" y="59251"/>
                  </a:lnTo>
                  <a:lnTo>
                    <a:pt x="548" y="58935"/>
                  </a:lnTo>
                  <a:lnTo>
                    <a:pt x="502" y="58615"/>
                  </a:lnTo>
                  <a:lnTo>
                    <a:pt x="461" y="58299"/>
                  </a:lnTo>
                  <a:lnTo>
                    <a:pt x="419" y="57979"/>
                  </a:lnTo>
                  <a:lnTo>
                    <a:pt x="382" y="57660"/>
                  </a:lnTo>
                  <a:lnTo>
                    <a:pt x="345" y="57340"/>
                  </a:lnTo>
                  <a:lnTo>
                    <a:pt x="311" y="57020"/>
                  </a:lnTo>
                  <a:lnTo>
                    <a:pt x="278" y="56700"/>
                  </a:lnTo>
                  <a:lnTo>
                    <a:pt x="245" y="56380"/>
                  </a:lnTo>
                  <a:lnTo>
                    <a:pt x="216" y="56060"/>
                  </a:lnTo>
                  <a:lnTo>
                    <a:pt x="187" y="55736"/>
                  </a:lnTo>
                  <a:lnTo>
                    <a:pt x="162" y="55412"/>
                  </a:lnTo>
                  <a:lnTo>
                    <a:pt x="137" y="55088"/>
                  </a:lnTo>
                  <a:lnTo>
                    <a:pt x="116" y="54764"/>
                  </a:lnTo>
                  <a:lnTo>
                    <a:pt x="95" y="54440"/>
                  </a:lnTo>
                  <a:lnTo>
                    <a:pt x="75" y="54116"/>
                  </a:lnTo>
                  <a:lnTo>
                    <a:pt x="58" y="53792"/>
                  </a:lnTo>
                  <a:lnTo>
                    <a:pt x="46" y="53464"/>
                  </a:lnTo>
                  <a:lnTo>
                    <a:pt x="33" y="53136"/>
                  </a:lnTo>
                  <a:lnTo>
                    <a:pt x="21" y="52808"/>
                  </a:lnTo>
                  <a:lnTo>
                    <a:pt x="13" y="52480"/>
                  </a:lnTo>
                  <a:lnTo>
                    <a:pt x="8" y="52152"/>
                  </a:lnTo>
                  <a:lnTo>
                    <a:pt x="4" y="51823"/>
                  </a:lnTo>
                  <a:lnTo>
                    <a:pt x="0" y="51495"/>
                  </a:lnTo>
                  <a:lnTo>
                    <a:pt x="0" y="51163"/>
                  </a:lnTo>
                  <a:lnTo>
                    <a:pt x="0" y="50835"/>
                  </a:lnTo>
                  <a:lnTo>
                    <a:pt x="4" y="50503"/>
                  </a:lnTo>
                  <a:lnTo>
                    <a:pt x="8" y="50174"/>
                  </a:lnTo>
                  <a:lnTo>
                    <a:pt x="13" y="49846"/>
                  </a:lnTo>
                  <a:lnTo>
                    <a:pt x="21" y="49518"/>
                  </a:lnTo>
                  <a:lnTo>
                    <a:pt x="33" y="49190"/>
                  </a:lnTo>
                  <a:lnTo>
                    <a:pt x="46" y="48862"/>
                  </a:lnTo>
                  <a:lnTo>
                    <a:pt x="58" y="48538"/>
                  </a:lnTo>
                  <a:lnTo>
                    <a:pt x="75" y="48214"/>
                  </a:lnTo>
                  <a:lnTo>
                    <a:pt x="95" y="47890"/>
                  </a:lnTo>
                  <a:lnTo>
                    <a:pt x="116" y="47566"/>
                  </a:lnTo>
                  <a:lnTo>
                    <a:pt x="137" y="47242"/>
                  </a:lnTo>
                  <a:lnTo>
                    <a:pt x="162" y="46918"/>
                  </a:lnTo>
                  <a:lnTo>
                    <a:pt x="187" y="46594"/>
                  </a:lnTo>
                  <a:lnTo>
                    <a:pt x="216" y="46270"/>
                  </a:lnTo>
                  <a:lnTo>
                    <a:pt x="245" y="45950"/>
                  </a:lnTo>
                  <a:lnTo>
                    <a:pt x="278" y="45630"/>
                  </a:lnTo>
                  <a:lnTo>
                    <a:pt x="311" y="45310"/>
                  </a:lnTo>
                  <a:lnTo>
                    <a:pt x="349" y="44990"/>
                  </a:lnTo>
                  <a:lnTo>
                    <a:pt x="386" y="44671"/>
                  </a:lnTo>
                  <a:lnTo>
                    <a:pt x="424" y="44351"/>
                  </a:lnTo>
                  <a:lnTo>
                    <a:pt x="465" y="44031"/>
                  </a:lnTo>
                  <a:lnTo>
                    <a:pt x="507" y="43711"/>
                  </a:lnTo>
                  <a:lnTo>
                    <a:pt x="552" y="43395"/>
                  </a:lnTo>
                  <a:lnTo>
                    <a:pt x="598" y="43080"/>
                  </a:lnTo>
                  <a:lnTo>
                    <a:pt x="648" y="42764"/>
                  </a:lnTo>
                  <a:lnTo>
                    <a:pt x="698" y="42448"/>
                  </a:lnTo>
                  <a:lnTo>
                    <a:pt x="752" y="42132"/>
                  </a:lnTo>
                  <a:lnTo>
                    <a:pt x="806" y="41817"/>
                  </a:lnTo>
                  <a:lnTo>
                    <a:pt x="860" y="41501"/>
                  </a:lnTo>
                  <a:lnTo>
                    <a:pt x="918" y="41190"/>
                  </a:lnTo>
                  <a:lnTo>
                    <a:pt x="976" y="40878"/>
                  </a:lnTo>
                  <a:lnTo>
                    <a:pt x="1038" y="40566"/>
                  </a:lnTo>
                  <a:lnTo>
                    <a:pt x="1101" y="40255"/>
                  </a:lnTo>
                  <a:lnTo>
                    <a:pt x="1167" y="39944"/>
                  </a:lnTo>
                  <a:lnTo>
                    <a:pt x="1234" y="39636"/>
                  </a:lnTo>
                  <a:lnTo>
                    <a:pt x="1300" y="39329"/>
                  </a:lnTo>
                  <a:lnTo>
                    <a:pt x="1371" y="39021"/>
                  </a:lnTo>
                  <a:lnTo>
                    <a:pt x="1442" y="38714"/>
                  </a:lnTo>
                  <a:lnTo>
                    <a:pt x="1516" y="38407"/>
                  </a:lnTo>
                  <a:lnTo>
                    <a:pt x="1591" y="38099"/>
                  </a:lnTo>
                  <a:lnTo>
                    <a:pt x="1666" y="37796"/>
                  </a:lnTo>
                  <a:lnTo>
                    <a:pt x="1745" y="37493"/>
                  </a:lnTo>
                  <a:lnTo>
                    <a:pt x="1823" y="37189"/>
                  </a:lnTo>
                  <a:lnTo>
                    <a:pt x="1907" y="36886"/>
                  </a:lnTo>
                  <a:lnTo>
                    <a:pt x="1990" y="36583"/>
                  </a:lnTo>
                  <a:lnTo>
                    <a:pt x="2077" y="36284"/>
                  </a:lnTo>
                  <a:lnTo>
                    <a:pt x="2164" y="35981"/>
                  </a:lnTo>
                  <a:lnTo>
                    <a:pt x="2251" y="35682"/>
                  </a:lnTo>
                  <a:lnTo>
                    <a:pt x="2343" y="35382"/>
                  </a:lnTo>
                  <a:lnTo>
                    <a:pt x="2434" y="35084"/>
                  </a:lnTo>
                  <a:lnTo>
                    <a:pt x="2526" y="34784"/>
                  </a:lnTo>
                  <a:lnTo>
                    <a:pt x="2621" y="34485"/>
                  </a:lnTo>
                  <a:lnTo>
                    <a:pt x="2721" y="34190"/>
                  </a:lnTo>
                  <a:lnTo>
                    <a:pt x="2820" y="33896"/>
                  </a:lnTo>
                  <a:lnTo>
                    <a:pt x="2920" y="33600"/>
                  </a:lnTo>
                  <a:lnTo>
                    <a:pt x="3024" y="33310"/>
                  </a:lnTo>
                  <a:lnTo>
                    <a:pt x="3128" y="33019"/>
                  </a:lnTo>
                  <a:lnTo>
                    <a:pt x="3232" y="32728"/>
                  </a:lnTo>
                  <a:lnTo>
                    <a:pt x="3340" y="32437"/>
                  </a:lnTo>
                  <a:lnTo>
                    <a:pt x="3448" y="32147"/>
                  </a:lnTo>
                  <a:lnTo>
                    <a:pt x="3556" y="31860"/>
                  </a:lnTo>
                  <a:lnTo>
                    <a:pt x="3668" y="31573"/>
                  </a:lnTo>
                  <a:lnTo>
                    <a:pt x="3780" y="31287"/>
                  </a:lnTo>
                  <a:lnTo>
                    <a:pt x="3896" y="31000"/>
                  </a:lnTo>
                  <a:lnTo>
                    <a:pt x="4012" y="30714"/>
                  </a:lnTo>
                  <a:lnTo>
                    <a:pt x="4129" y="30427"/>
                  </a:lnTo>
                  <a:lnTo>
                    <a:pt x="4249" y="30145"/>
                  </a:lnTo>
                  <a:lnTo>
                    <a:pt x="4370" y="29862"/>
                  </a:lnTo>
                  <a:lnTo>
                    <a:pt x="4490" y="29580"/>
                  </a:lnTo>
                  <a:lnTo>
                    <a:pt x="4615" y="29297"/>
                  </a:lnTo>
                  <a:lnTo>
                    <a:pt x="4740" y="29019"/>
                  </a:lnTo>
                  <a:lnTo>
                    <a:pt x="4868" y="28740"/>
                  </a:lnTo>
                  <a:lnTo>
                    <a:pt x="4997" y="28462"/>
                  </a:lnTo>
                  <a:lnTo>
                    <a:pt x="5130" y="28184"/>
                  </a:lnTo>
                  <a:lnTo>
                    <a:pt x="5263" y="27910"/>
                  </a:lnTo>
                  <a:lnTo>
                    <a:pt x="5396" y="27636"/>
                  </a:lnTo>
                  <a:lnTo>
                    <a:pt x="5533" y="27362"/>
                  </a:lnTo>
                  <a:lnTo>
                    <a:pt x="5670" y="27087"/>
                  </a:lnTo>
                  <a:lnTo>
                    <a:pt x="5807" y="26813"/>
                  </a:lnTo>
                  <a:lnTo>
                    <a:pt x="5948" y="26543"/>
                  </a:lnTo>
                  <a:lnTo>
                    <a:pt x="6089" y="26273"/>
                  </a:lnTo>
                  <a:lnTo>
                    <a:pt x="6231" y="26003"/>
                  </a:lnTo>
                  <a:lnTo>
                    <a:pt x="6376" y="25733"/>
                  </a:lnTo>
                  <a:lnTo>
                    <a:pt x="6521" y="25467"/>
                  </a:lnTo>
                  <a:lnTo>
                    <a:pt x="6667" y="25201"/>
                  </a:lnTo>
                  <a:lnTo>
                    <a:pt x="6816" y="24936"/>
                  </a:lnTo>
                  <a:lnTo>
                    <a:pt x="6966" y="24670"/>
                  </a:lnTo>
                  <a:lnTo>
                    <a:pt x="7116" y="24408"/>
                  </a:lnTo>
                  <a:lnTo>
                    <a:pt x="7269" y="24146"/>
                  </a:lnTo>
                  <a:lnTo>
                    <a:pt x="7423" y="23885"/>
                  </a:lnTo>
                  <a:lnTo>
                    <a:pt x="7581" y="23627"/>
                  </a:lnTo>
                  <a:lnTo>
                    <a:pt x="7739" y="23370"/>
                  </a:lnTo>
                  <a:lnTo>
                    <a:pt x="7896" y="23112"/>
                  </a:lnTo>
                  <a:lnTo>
                    <a:pt x="8058" y="22855"/>
                  </a:lnTo>
                  <a:lnTo>
                    <a:pt x="8220" y="22597"/>
                  </a:lnTo>
                  <a:lnTo>
                    <a:pt x="8387" y="22344"/>
                  </a:lnTo>
                  <a:lnTo>
                    <a:pt x="8549" y="22090"/>
                  </a:lnTo>
                  <a:lnTo>
                    <a:pt x="8715" y="21837"/>
                  </a:lnTo>
                  <a:lnTo>
                    <a:pt x="8881" y="21588"/>
                  </a:lnTo>
                  <a:lnTo>
                    <a:pt x="9051" y="21338"/>
                  </a:lnTo>
                  <a:lnTo>
                    <a:pt x="9221" y="21089"/>
                  </a:lnTo>
                  <a:lnTo>
                    <a:pt x="9392" y="20844"/>
                  </a:lnTo>
                  <a:lnTo>
                    <a:pt x="9566" y="20595"/>
                  </a:lnTo>
                  <a:lnTo>
                    <a:pt x="9741" y="20350"/>
                  </a:lnTo>
                  <a:lnTo>
                    <a:pt x="9915" y="20105"/>
                  </a:lnTo>
                  <a:lnTo>
                    <a:pt x="10090" y="19860"/>
                  </a:lnTo>
                  <a:lnTo>
                    <a:pt x="10268" y="19619"/>
                  </a:lnTo>
                  <a:lnTo>
                    <a:pt x="10447" y="19378"/>
                  </a:lnTo>
                  <a:lnTo>
                    <a:pt x="10630" y="19137"/>
                  </a:lnTo>
                  <a:lnTo>
                    <a:pt x="10813" y="18900"/>
                  </a:lnTo>
                  <a:lnTo>
                    <a:pt x="10995" y="18663"/>
                  </a:lnTo>
                  <a:lnTo>
                    <a:pt x="11178" y="18427"/>
                  </a:lnTo>
                  <a:lnTo>
                    <a:pt x="11365" y="18190"/>
                  </a:lnTo>
                  <a:lnTo>
                    <a:pt x="11552" y="17957"/>
                  </a:lnTo>
                  <a:lnTo>
                    <a:pt x="11739" y="17725"/>
                  </a:lnTo>
                  <a:lnTo>
                    <a:pt x="11930" y="17492"/>
                  </a:lnTo>
                  <a:lnTo>
                    <a:pt x="12121" y="17259"/>
                  </a:lnTo>
                  <a:lnTo>
                    <a:pt x="12312" y="17031"/>
                  </a:lnTo>
                  <a:lnTo>
                    <a:pt x="12507" y="16802"/>
                  </a:lnTo>
                  <a:lnTo>
                    <a:pt x="12702" y="16574"/>
                  </a:lnTo>
                  <a:lnTo>
                    <a:pt x="12898" y="16345"/>
                  </a:lnTo>
                  <a:lnTo>
                    <a:pt x="13093" y="16121"/>
                  </a:lnTo>
                  <a:lnTo>
                    <a:pt x="13292" y="15897"/>
                  </a:lnTo>
                  <a:lnTo>
                    <a:pt x="13492" y="15677"/>
                  </a:lnTo>
                  <a:lnTo>
                    <a:pt x="13691" y="15456"/>
                  </a:lnTo>
                  <a:lnTo>
                    <a:pt x="13894" y="15236"/>
                  </a:lnTo>
                  <a:lnTo>
                    <a:pt x="14098" y="15020"/>
                  </a:lnTo>
                  <a:lnTo>
                    <a:pt x="14302" y="14804"/>
                  </a:lnTo>
                  <a:lnTo>
                    <a:pt x="14510" y="14588"/>
                  </a:lnTo>
                  <a:lnTo>
                    <a:pt x="14717" y="14372"/>
                  </a:lnTo>
                  <a:lnTo>
                    <a:pt x="14925" y="14160"/>
                  </a:lnTo>
                  <a:lnTo>
                    <a:pt x="15137" y="13949"/>
                  </a:lnTo>
                  <a:lnTo>
                    <a:pt x="15348" y="13741"/>
                  </a:lnTo>
                  <a:lnTo>
                    <a:pt x="15560" y="13529"/>
                  </a:lnTo>
                  <a:lnTo>
                    <a:pt x="15772" y="13322"/>
                  </a:lnTo>
                  <a:lnTo>
                    <a:pt x="15988" y="13114"/>
                  </a:lnTo>
                  <a:lnTo>
                    <a:pt x="16204" y="12910"/>
                  </a:lnTo>
                  <a:lnTo>
                    <a:pt x="16420" y="12707"/>
                  </a:lnTo>
                  <a:lnTo>
                    <a:pt x="16636" y="12507"/>
                  </a:lnTo>
                  <a:lnTo>
                    <a:pt x="16856" y="12308"/>
                  </a:lnTo>
                  <a:lnTo>
                    <a:pt x="17076" y="12109"/>
                  </a:lnTo>
                  <a:lnTo>
                    <a:pt x="17296" y="11909"/>
                  </a:lnTo>
                  <a:lnTo>
                    <a:pt x="17521" y="11714"/>
                  </a:lnTo>
                  <a:lnTo>
                    <a:pt x="17745" y="11519"/>
                  </a:lnTo>
                  <a:lnTo>
                    <a:pt x="17970" y="11323"/>
                  </a:lnTo>
                  <a:lnTo>
                    <a:pt x="18194" y="11132"/>
                  </a:lnTo>
                  <a:lnTo>
                    <a:pt x="18422" y="10941"/>
                  </a:lnTo>
                  <a:lnTo>
                    <a:pt x="18651" y="10750"/>
                  </a:lnTo>
                  <a:lnTo>
                    <a:pt x="18879" y="10563"/>
                  </a:lnTo>
                  <a:lnTo>
                    <a:pt x="19112" y="10376"/>
                  </a:lnTo>
                  <a:lnTo>
                    <a:pt x="19344" y="10194"/>
                  </a:lnTo>
                  <a:lnTo>
                    <a:pt x="19577" y="10011"/>
                  </a:lnTo>
                  <a:lnTo>
                    <a:pt x="19810" y="9828"/>
                  </a:lnTo>
                  <a:lnTo>
                    <a:pt x="20047" y="9645"/>
                  </a:lnTo>
                  <a:lnTo>
                    <a:pt x="20283" y="9467"/>
                  </a:lnTo>
                  <a:lnTo>
                    <a:pt x="20520" y="9288"/>
                  </a:lnTo>
                  <a:lnTo>
                    <a:pt x="20757" y="9109"/>
                  </a:lnTo>
                  <a:lnTo>
                    <a:pt x="20997" y="8935"/>
                  </a:lnTo>
                  <a:lnTo>
                    <a:pt x="21239" y="8760"/>
                  </a:lnTo>
                  <a:lnTo>
                    <a:pt x="21480" y="8590"/>
                  </a:lnTo>
                  <a:lnTo>
                    <a:pt x="21720" y="8420"/>
                  </a:lnTo>
                  <a:lnTo>
                    <a:pt x="21965" y="8250"/>
                  </a:lnTo>
                  <a:lnTo>
                    <a:pt x="22211" y="8084"/>
                  </a:lnTo>
                  <a:lnTo>
                    <a:pt x="22456" y="7917"/>
                  </a:lnTo>
                  <a:lnTo>
                    <a:pt x="22701" y="7755"/>
                  </a:lnTo>
                  <a:lnTo>
                    <a:pt x="22950" y="7593"/>
                  </a:lnTo>
                  <a:lnTo>
                    <a:pt x="23199" y="7431"/>
                  </a:lnTo>
                  <a:lnTo>
                    <a:pt x="23449" y="7274"/>
                  </a:lnTo>
                  <a:lnTo>
                    <a:pt x="23698" y="7116"/>
                  </a:lnTo>
                  <a:lnTo>
                    <a:pt x="23951" y="6958"/>
                  </a:lnTo>
                  <a:lnTo>
                    <a:pt x="24205" y="6804"/>
                  </a:lnTo>
                  <a:lnTo>
                    <a:pt x="24458" y="6650"/>
                  </a:lnTo>
                  <a:lnTo>
                    <a:pt x="24711" y="6501"/>
                  </a:lnTo>
                  <a:lnTo>
                    <a:pt x="24969" y="6351"/>
                  </a:lnTo>
                  <a:lnTo>
                    <a:pt x="25226" y="6202"/>
                  </a:lnTo>
                  <a:lnTo>
                    <a:pt x="25484" y="6052"/>
                  </a:lnTo>
                  <a:lnTo>
                    <a:pt x="25741" y="5907"/>
                  </a:lnTo>
                  <a:lnTo>
                    <a:pt x="26003" y="5761"/>
                  </a:lnTo>
                  <a:lnTo>
                    <a:pt x="26261" y="5620"/>
                  </a:lnTo>
                  <a:lnTo>
                    <a:pt x="26522" y="5479"/>
                  </a:lnTo>
                  <a:lnTo>
                    <a:pt x="26784" y="5342"/>
                  </a:lnTo>
                  <a:lnTo>
                    <a:pt x="27050" y="5205"/>
                  </a:lnTo>
                  <a:lnTo>
                    <a:pt x="27311" y="5068"/>
                  </a:lnTo>
                  <a:lnTo>
                    <a:pt x="27573" y="4935"/>
                  </a:lnTo>
                  <a:lnTo>
                    <a:pt x="27839" y="4802"/>
                  </a:lnTo>
                  <a:lnTo>
                    <a:pt x="28105" y="4673"/>
                  </a:lnTo>
                  <a:lnTo>
                    <a:pt x="28371" y="4544"/>
                  </a:lnTo>
                  <a:lnTo>
                    <a:pt x="28637" y="4415"/>
                  </a:lnTo>
                  <a:lnTo>
                    <a:pt x="28907" y="4291"/>
                  </a:lnTo>
                  <a:lnTo>
                    <a:pt x="29177" y="4166"/>
                  </a:lnTo>
                  <a:lnTo>
                    <a:pt x="29447" y="4046"/>
                  </a:lnTo>
                  <a:lnTo>
                    <a:pt x="29721" y="3925"/>
                  </a:lnTo>
                  <a:lnTo>
                    <a:pt x="29995" y="3805"/>
                  </a:lnTo>
                  <a:lnTo>
                    <a:pt x="30269" y="3689"/>
                  </a:lnTo>
                  <a:lnTo>
                    <a:pt x="30543" y="3573"/>
                  </a:lnTo>
                  <a:lnTo>
                    <a:pt x="30817" y="3456"/>
                  </a:lnTo>
                  <a:lnTo>
                    <a:pt x="31096" y="3344"/>
                  </a:lnTo>
                  <a:lnTo>
                    <a:pt x="31370" y="3236"/>
                  </a:lnTo>
                  <a:lnTo>
                    <a:pt x="31648" y="3128"/>
                  </a:lnTo>
                  <a:lnTo>
                    <a:pt x="31927" y="3020"/>
                  </a:lnTo>
                  <a:lnTo>
                    <a:pt x="32205" y="2912"/>
                  </a:lnTo>
                  <a:lnTo>
                    <a:pt x="32483" y="2808"/>
                  </a:lnTo>
                  <a:lnTo>
                    <a:pt x="32765" y="2708"/>
                  </a:lnTo>
                  <a:lnTo>
                    <a:pt x="33048" y="2609"/>
                  </a:lnTo>
                  <a:lnTo>
                    <a:pt x="33331" y="2509"/>
                  </a:lnTo>
                  <a:lnTo>
                    <a:pt x="33613" y="2413"/>
                  </a:lnTo>
                  <a:lnTo>
                    <a:pt x="33896" y="2318"/>
                  </a:lnTo>
                  <a:lnTo>
                    <a:pt x="34182" y="2227"/>
                  </a:lnTo>
                  <a:lnTo>
                    <a:pt x="34469" y="2135"/>
                  </a:lnTo>
                  <a:lnTo>
                    <a:pt x="34755" y="2048"/>
                  </a:lnTo>
                  <a:lnTo>
                    <a:pt x="35042" y="1961"/>
                  </a:lnTo>
                  <a:lnTo>
                    <a:pt x="35328" y="1873"/>
                  </a:lnTo>
                  <a:lnTo>
                    <a:pt x="35615" y="1790"/>
                  </a:lnTo>
                  <a:lnTo>
                    <a:pt x="35906" y="1707"/>
                  </a:lnTo>
                  <a:lnTo>
                    <a:pt x="36193" y="1628"/>
                  </a:lnTo>
                  <a:lnTo>
                    <a:pt x="36483" y="1549"/>
                  </a:lnTo>
                  <a:lnTo>
                    <a:pt x="36774" y="1470"/>
                  </a:lnTo>
                  <a:lnTo>
                    <a:pt x="37065" y="1396"/>
                  </a:lnTo>
                  <a:lnTo>
                    <a:pt x="37356" y="1321"/>
                  </a:lnTo>
                  <a:lnTo>
                    <a:pt x="37650" y="1250"/>
                  </a:lnTo>
                  <a:lnTo>
                    <a:pt x="37945" y="1180"/>
                  </a:lnTo>
                  <a:lnTo>
                    <a:pt x="38240" y="1113"/>
                  </a:lnTo>
                  <a:lnTo>
                    <a:pt x="38535" y="1047"/>
                  </a:lnTo>
                  <a:lnTo>
                    <a:pt x="38830" y="984"/>
                  </a:lnTo>
                  <a:lnTo>
                    <a:pt x="39129" y="922"/>
                  </a:lnTo>
                  <a:lnTo>
                    <a:pt x="39424" y="864"/>
                  </a:lnTo>
                  <a:lnTo>
                    <a:pt x="39723" y="806"/>
                  </a:lnTo>
                  <a:lnTo>
                    <a:pt x="40022" y="752"/>
                  </a:lnTo>
                  <a:lnTo>
                    <a:pt x="40322" y="698"/>
                  </a:lnTo>
                  <a:lnTo>
                    <a:pt x="40620" y="648"/>
                  </a:lnTo>
                  <a:lnTo>
                    <a:pt x="40919" y="598"/>
                  </a:lnTo>
                  <a:lnTo>
                    <a:pt x="41219" y="548"/>
                  </a:lnTo>
                  <a:lnTo>
                    <a:pt x="41522" y="503"/>
                  </a:lnTo>
                  <a:lnTo>
                    <a:pt x="41825" y="457"/>
                  </a:lnTo>
                  <a:lnTo>
                    <a:pt x="42128" y="416"/>
                  </a:lnTo>
                  <a:lnTo>
                    <a:pt x="42431" y="374"/>
                  </a:lnTo>
                  <a:lnTo>
                    <a:pt x="42735" y="336"/>
                  </a:lnTo>
                  <a:lnTo>
                    <a:pt x="43038" y="299"/>
                  </a:lnTo>
                  <a:lnTo>
                    <a:pt x="43345" y="266"/>
                  </a:lnTo>
                  <a:lnTo>
                    <a:pt x="43648" y="233"/>
                  </a:lnTo>
                  <a:lnTo>
                    <a:pt x="43952" y="204"/>
                  </a:lnTo>
                  <a:lnTo>
                    <a:pt x="44259" y="174"/>
                  </a:lnTo>
                  <a:lnTo>
                    <a:pt x="44567" y="150"/>
                  </a:lnTo>
                  <a:lnTo>
                    <a:pt x="44874" y="125"/>
                  </a:lnTo>
                  <a:lnTo>
                    <a:pt x="45181" y="104"/>
                  </a:lnTo>
                  <a:lnTo>
                    <a:pt x="45489" y="83"/>
                  </a:lnTo>
                  <a:lnTo>
                    <a:pt x="45800" y="66"/>
                  </a:lnTo>
                  <a:lnTo>
                    <a:pt x="46108" y="50"/>
                  </a:lnTo>
                  <a:lnTo>
                    <a:pt x="46415" y="38"/>
                  </a:lnTo>
                  <a:lnTo>
                    <a:pt x="46727" y="25"/>
                  </a:lnTo>
                  <a:lnTo>
                    <a:pt x="47038" y="17"/>
                  </a:lnTo>
                  <a:lnTo>
                    <a:pt x="47350" y="8"/>
                  </a:lnTo>
                  <a:lnTo>
                    <a:pt x="47661" y="4"/>
                  </a:lnTo>
                  <a:lnTo>
                    <a:pt x="47977" y="0"/>
                  </a:lnTo>
                  <a:lnTo>
                    <a:pt x="48288" y="0"/>
                  </a:lnTo>
                  <a:lnTo>
                    <a:pt x="48563" y="12"/>
                  </a:lnTo>
                  <a:lnTo>
                    <a:pt x="48563" y="12"/>
                  </a:lnTo>
                  <a:close/>
                  <a:moveTo>
                    <a:pt x="47964" y="4303"/>
                  </a:moveTo>
                  <a:lnTo>
                    <a:pt x="47682" y="4307"/>
                  </a:lnTo>
                  <a:lnTo>
                    <a:pt x="47400" y="4312"/>
                  </a:lnTo>
                  <a:lnTo>
                    <a:pt x="47117" y="4320"/>
                  </a:lnTo>
                  <a:lnTo>
                    <a:pt x="46835" y="4328"/>
                  </a:lnTo>
                  <a:lnTo>
                    <a:pt x="46552" y="4341"/>
                  </a:lnTo>
                  <a:lnTo>
                    <a:pt x="46270" y="4353"/>
                  </a:lnTo>
                  <a:lnTo>
                    <a:pt x="45987" y="4366"/>
                  </a:lnTo>
                  <a:lnTo>
                    <a:pt x="45709" y="4382"/>
                  </a:lnTo>
                  <a:lnTo>
                    <a:pt x="45431" y="4399"/>
                  </a:lnTo>
                  <a:lnTo>
                    <a:pt x="45152" y="4420"/>
                  </a:lnTo>
                  <a:lnTo>
                    <a:pt x="44874" y="4441"/>
                  </a:lnTo>
                  <a:lnTo>
                    <a:pt x="44596" y="4461"/>
                  </a:lnTo>
                  <a:lnTo>
                    <a:pt x="44317" y="4486"/>
                  </a:lnTo>
                  <a:lnTo>
                    <a:pt x="44039" y="4511"/>
                  </a:lnTo>
                  <a:lnTo>
                    <a:pt x="43765" y="4540"/>
                  </a:lnTo>
                  <a:lnTo>
                    <a:pt x="43491" y="4569"/>
                  </a:lnTo>
                  <a:lnTo>
                    <a:pt x="43212" y="4603"/>
                  </a:lnTo>
                  <a:lnTo>
                    <a:pt x="42938" y="4636"/>
                  </a:lnTo>
                  <a:lnTo>
                    <a:pt x="42664" y="4673"/>
                  </a:lnTo>
                  <a:lnTo>
                    <a:pt x="42390" y="4711"/>
                  </a:lnTo>
                  <a:lnTo>
                    <a:pt x="42116" y="4748"/>
                  </a:lnTo>
                  <a:lnTo>
                    <a:pt x="41846" y="4789"/>
                  </a:lnTo>
                  <a:lnTo>
                    <a:pt x="41571" y="4831"/>
                  </a:lnTo>
                  <a:lnTo>
                    <a:pt x="41298" y="4877"/>
                  </a:lnTo>
                  <a:lnTo>
                    <a:pt x="41023" y="4922"/>
                  </a:lnTo>
                  <a:lnTo>
                    <a:pt x="40754" y="4972"/>
                  </a:lnTo>
                  <a:lnTo>
                    <a:pt x="40483" y="5022"/>
                  </a:lnTo>
                  <a:lnTo>
                    <a:pt x="40214" y="5076"/>
                  </a:lnTo>
                  <a:lnTo>
                    <a:pt x="39943" y="5130"/>
                  </a:lnTo>
                  <a:lnTo>
                    <a:pt x="39673" y="5184"/>
                  </a:lnTo>
                  <a:lnTo>
                    <a:pt x="39403" y="5242"/>
                  </a:lnTo>
                  <a:lnTo>
                    <a:pt x="39133" y="5300"/>
                  </a:lnTo>
                  <a:lnTo>
                    <a:pt x="38867" y="5363"/>
                  </a:lnTo>
                  <a:lnTo>
                    <a:pt x="38602" y="5425"/>
                  </a:lnTo>
                  <a:lnTo>
                    <a:pt x="38336" y="5487"/>
                  </a:lnTo>
                  <a:lnTo>
                    <a:pt x="38070" y="5554"/>
                  </a:lnTo>
                  <a:lnTo>
                    <a:pt x="37804" y="5620"/>
                  </a:lnTo>
                  <a:lnTo>
                    <a:pt x="37542" y="5691"/>
                  </a:lnTo>
                  <a:lnTo>
                    <a:pt x="37281" y="5761"/>
                  </a:lnTo>
                  <a:lnTo>
                    <a:pt x="37019" y="5832"/>
                  </a:lnTo>
                  <a:lnTo>
                    <a:pt x="36757" y="5907"/>
                  </a:lnTo>
                  <a:lnTo>
                    <a:pt x="36496" y="5982"/>
                  </a:lnTo>
                  <a:lnTo>
                    <a:pt x="36238" y="6061"/>
                  </a:lnTo>
                  <a:lnTo>
                    <a:pt x="35977" y="6139"/>
                  </a:lnTo>
                  <a:lnTo>
                    <a:pt x="35715" y="6222"/>
                  </a:lnTo>
                  <a:lnTo>
                    <a:pt x="35457" y="6306"/>
                  </a:lnTo>
                  <a:lnTo>
                    <a:pt x="35200" y="6393"/>
                  </a:lnTo>
                  <a:lnTo>
                    <a:pt x="34942" y="6480"/>
                  </a:lnTo>
                  <a:lnTo>
                    <a:pt x="34685" y="6567"/>
                  </a:lnTo>
                  <a:lnTo>
                    <a:pt x="34431" y="6659"/>
                  </a:lnTo>
                  <a:lnTo>
                    <a:pt x="34174" y="6750"/>
                  </a:lnTo>
                  <a:lnTo>
                    <a:pt x="33920" y="6842"/>
                  </a:lnTo>
                  <a:lnTo>
                    <a:pt x="33667" y="6937"/>
                  </a:lnTo>
                  <a:lnTo>
                    <a:pt x="33413" y="7032"/>
                  </a:lnTo>
                  <a:lnTo>
                    <a:pt x="33160" y="7128"/>
                  </a:lnTo>
                  <a:lnTo>
                    <a:pt x="32907" y="7228"/>
                  </a:lnTo>
                  <a:lnTo>
                    <a:pt x="32653" y="7328"/>
                  </a:lnTo>
                  <a:lnTo>
                    <a:pt x="32404" y="7427"/>
                  </a:lnTo>
                  <a:lnTo>
                    <a:pt x="32155" y="7531"/>
                  </a:lnTo>
                  <a:lnTo>
                    <a:pt x="31906" y="7635"/>
                  </a:lnTo>
                  <a:lnTo>
                    <a:pt x="31656" y="7743"/>
                  </a:lnTo>
                  <a:lnTo>
                    <a:pt x="31411" y="7851"/>
                  </a:lnTo>
                  <a:lnTo>
                    <a:pt x="31167" y="7959"/>
                  </a:lnTo>
                  <a:lnTo>
                    <a:pt x="30921" y="8071"/>
                  </a:lnTo>
                  <a:lnTo>
                    <a:pt x="30676" y="8183"/>
                  </a:lnTo>
                  <a:lnTo>
                    <a:pt x="30431" y="8299"/>
                  </a:lnTo>
                  <a:lnTo>
                    <a:pt x="30186" y="8416"/>
                  </a:lnTo>
                  <a:lnTo>
                    <a:pt x="29945" y="8532"/>
                  </a:lnTo>
                  <a:lnTo>
                    <a:pt x="29704" y="8652"/>
                  </a:lnTo>
                  <a:lnTo>
                    <a:pt x="29463" y="8773"/>
                  </a:lnTo>
                  <a:lnTo>
                    <a:pt x="29222" y="8898"/>
                  </a:lnTo>
                  <a:lnTo>
                    <a:pt x="28982" y="9022"/>
                  </a:lnTo>
                  <a:lnTo>
                    <a:pt x="28745" y="9147"/>
                  </a:lnTo>
                  <a:lnTo>
                    <a:pt x="28508" y="9271"/>
                  </a:lnTo>
                  <a:lnTo>
                    <a:pt x="28271" y="9400"/>
                  </a:lnTo>
                  <a:lnTo>
                    <a:pt x="28034" y="9529"/>
                  </a:lnTo>
                  <a:lnTo>
                    <a:pt x="27802" y="9658"/>
                  </a:lnTo>
                  <a:lnTo>
                    <a:pt x="27565" y="9791"/>
                  </a:lnTo>
                  <a:lnTo>
                    <a:pt x="27328" y="9924"/>
                  </a:lnTo>
                  <a:lnTo>
                    <a:pt x="27095" y="10061"/>
                  </a:lnTo>
                  <a:lnTo>
                    <a:pt x="26863" y="10198"/>
                  </a:lnTo>
                  <a:lnTo>
                    <a:pt x="26630" y="10335"/>
                  </a:lnTo>
                  <a:lnTo>
                    <a:pt x="26398" y="10476"/>
                  </a:lnTo>
                  <a:lnTo>
                    <a:pt x="26169" y="10617"/>
                  </a:lnTo>
                  <a:lnTo>
                    <a:pt x="25941" y="10763"/>
                  </a:lnTo>
                  <a:lnTo>
                    <a:pt x="25712" y="10908"/>
                  </a:lnTo>
                  <a:lnTo>
                    <a:pt x="25484" y="11053"/>
                  </a:lnTo>
                  <a:lnTo>
                    <a:pt x="25259" y="11199"/>
                  </a:lnTo>
                  <a:lnTo>
                    <a:pt x="25035" y="11348"/>
                  </a:lnTo>
                  <a:lnTo>
                    <a:pt x="24811" y="11498"/>
                  </a:lnTo>
                  <a:lnTo>
                    <a:pt x="24586" y="11647"/>
                  </a:lnTo>
                  <a:lnTo>
                    <a:pt x="24366" y="11801"/>
                  </a:lnTo>
                  <a:lnTo>
                    <a:pt x="24146" y="11955"/>
                  </a:lnTo>
                  <a:lnTo>
                    <a:pt x="23926" y="12109"/>
                  </a:lnTo>
                  <a:lnTo>
                    <a:pt x="23706" y="12266"/>
                  </a:lnTo>
                  <a:lnTo>
                    <a:pt x="23486" y="12424"/>
                  </a:lnTo>
                  <a:lnTo>
                    <a:pt x="23270" y="12586"/>
                  </a:lnTo>
                  <a:lnTo>
                    <a:pt x="23054" y="12748"/>
                  </a:lnTo>
                  <a:lnTo>
                    <a:pt x="22838" y="12910"/>
                  </a:lnTo>
                  <a:lnTo>
                    <a:pt x="22622" y="13072"/>
                  </a:lnTo>
                  <a:lnTo>
                    <a:pt x="22406" y="13238"/>
                  </a:lnTo>
                  <a:lnTo>
                    <a:pt x="22194" y="13404"/>
                  </a:lnTo>
                  <a:lnTo>
                    <a:pt x="21982" y="13571"/>
                  </a:lnTo>
                  <a:lnTo>
                    <a:pt x="21770" y="13741"/>
                  </a:lnTo>
                  <a:lnTo>
                    <a:pt x="21558" y="13911"/>
                  </a:lnTo>
                  <a:lnTo>
                    <a:pt x="21351" y="14082"/>
                  </a:lnTo>
                  <a:lnTo>
                    <a:pt x="21143" y="14256"/>
                  </a:lnTo>
                  <a:lnTo>
                    <a:pt x="20936" y="14430"/>
                  </a:lnTo>
                  <a:lnTo>
                    <a:pt x="20728" y="14605"/>
                  </a:lnTo>
                  <a:lnTo>
                    <a:pt x="20524" y="14784"/>
                  </a:lnTo>
                  <a:lnTo>
                    <a:pt x="20320" y="14962"/>
                  </a:lnTo>
                  <a:lnTo>
                    <a:pt x="20117" y="15141"/>
                  </a:lnTo>
                  <a:lnTo>
                    <a:pt x="19913" y="15319"/>
                  </a:lnTo>
                  <a:lnTo>
                    <a:pt x="19714" y="15502"/>
                  </a:lnTo>
                  <a:lnTo>
                    <a:pt x="19515" y="15685"/>
                  </a:lnTo>
                  <a:lnTo>
                    <a:pt x="19315" y="15872"/>
                  </a:lnTo>
                  <a:lnTo>
                    <a:pt x="19116" y="16059"/>
                  </a:lnTo>
                  <a:lnTo>
                    <a:pt x="18920" y="16246"/>
                  </a:lnTo>
                  <a:lnTo>
                    <a:pt x="18725" y="16433"/>
                  </a:lnTo>
                  <a:lnTo>
                    <a:pt x="18530" y="16624"/>
                  </a:lnTo>
                  <a:lnTo>
                    <a:pt x="18335" y="16815"/>
                  </a:lnTo>
                  <a:lnTo>
                    <a:pt x="18144" y="17006"/>
                  </a:lnTo>
                  <a:lnTo>
                    <a:pt x="17949" y="17201"/>
                  </a:lnTo>
                  <a:lnTo>
                    <a:pt x="17758" y="17396"/>
                  </a:lnTo>
                  <a:lnTo>
                    <a:pt x="17567" y="17592"/>
                  </a:lnTo>
                  <a:lnTo>
                    <a:pt x="17380" y="17787"/>
                  </a:lnTo>
                  <a:lnTo>
                    <a:pt x="17193" y="17986"/>
                  </a:lnTo>
                  <a:lnTo>
                    <a:pt x="17006" y="18186"/>
                  </a:lnTo>
                  <a:lnTo>
                    <a:pt x="16819" y="18385"/>
                  </a:lnTo>
                  <a:lnTo>
                    <a:pt x="16636" y="18589"/>
                  </a:lnTo>
                  <a:lnTo>
                    <a:pt x="16453" y="18792"/>
                  </a:lnTo>
                  <a:lnTo>
                    <a:pt x="16271" y="18996"/>
                  </a:lnTo>
                  <a:lnTo>
                    <a:pt x="16092" y="19199"/>
                  </a:lnTo>
                  <a:lnTo>
                    <a:pt x="15913" y="19407"/>
                  </a:lnTo>
                  <a:lnTo>
                    <a:pt x="15735" y="19615"/>
                  </a:lnTo>
                  <a:lnTo>
                    <a:pt x="15556" y="19826"/>
                  </a:lnTo>
                  <a:lnTo>
                    <a:pt x="15382" y="20034"/>
                  </a:lnTo>
                  <a:lnTo>
                    <a:pt x="15207" y="20242"/>
                  </a:lnTo>
                  <a:lnTo>
                    <a:pt x="15033" y="20454"/>
                  </a:lnTo>
                  <a:lnTo>
                    <a:pt x="14858" y="20666"/>
                  </a:lnTo>
                  <a:lnTo>
                    <a:pt x="14688" y="20882"/>
                  </a:lnTo>
                  <a:lnTo>
                    <a:pt x="14518" y="21098"/>
                  </a:lnTo>
                  <a:lnTo>
                    <a:pt x="14347" y="21314"/>
                  </a:lnTo>
                  <a:lnTo>
                    <a:pt x="14181" y="21530"/>
                  </a:lnTo>
                  <a:lnTo>
                    <a:pt x="14015" y="21750"/>
                  </a:lnTo>
                  <a:lnTo>
                    <a:pt x="13849" y="21970"/>
                  </a:lnTo>
                  <a:lnTo>
                    <a:pt x="13683" y="22194"/>
                  </a:lnTo>
                  <a:lnTo>
                    <a:pt x="13521" y="22414"/>
                  </a:lnTo>
                  <a:lnTo>
                    <a:pt x="13359" y="22639"/>
                  </a:lnTo>
                  <a:lnTo>
                    <a:pt x="13197" y="22863"/>
                  </a:lnTo>
                  <a:lnTo>
                    <a:pt x="13039" y="23087"/>
                  </a:lnTo>
                  <a:lnTo>
                    <a:pt x="12881" y="23316"/>
                  </a:lnTo>
                  <a:lnTo>
                    <a:pt x="12723" y="23544"/>
                  </a:lnTo>
                  <a:lnTo>
                    <a:pt x="12570" y="23773"/>
                  </a:lnTo>
                  <a:lnTo>
                    <a:pt x="12416" y="24001"/>
                  </a:lnTo>
                  <a:lnTo>
                    <a:pt x="12262" y="24229"/>
                  </a:lnTo>
                  <a:lnTo>
                    <a:pt x="12109" y="24462"/>
                  </a:lnTo>
                  <a:lnTo>
                    <a:pt x="11959" y="24695"/>
                  </a:lnTo>
                  <a:lnTo>
                    <a:pt x="11809" y="24927"/>
                  </a:lnTo>
                  <a:lnTo>
                    <a:pt x="11664" y="25160"/>
                  </a:lnTo>
                  <a:lnTo>
                    <a:pt x="11514" y="25397"/>
                  </a:lnTo>
                  <a:lnTo>
                    <a:pt x="11369" y="25633"/>
                  </a:lnTo>
                  <a:lnTo>
                    <a:pt x="11224" y="25870"/>
                  </a:lnTo>
                  <a:lnTo>
                    <a:pt x="11082" y="26111"/>
                  </a:lnTo>
                  <a:lnTo>
                    <a:pt x="10941" y="26348"/>
                  </a:lnTo>
                  <a:lnTo>
                    <a:pt x="10800" y="26589"/>
                  </a:lnTo>
                  <a:lnTo>
                    <a:pt x="10659" y="26830"/>
                  </a:lnTo>
                  <a:lnTo>
                    <a:pt x="10522" y="27071"/>
                  </a:lnTo>
                  <a:lnTo>
                    <a:pt x="10385" y="27312"/>
                  </a:lnTo>
                  <a:lnTo>
                    <a:pt x="10252" y="27557"/>
                  </a:lnTo>
                  <a:lnTo>
                    <a:pt x="10119" y="27802"/>
                  </a:lnTo>
                  <a:lnTo>
                    <a:pt x="9986" y="28047"/>
                  </a:lnTo>
                  <a:lnTo>
                    <a:pt x="9857" y="28292"/>
                  </a:lnTo>
                  <a:lnTo>
                    <a:pt x="9728" y="28541"/>
                  </a:lnTo>
                  <a:lnTo>
                    <a:pt x="9600" y="28790"/>
                  </a:lnTo>
                  <a:lnTo>
                    <a:pt x="9471" y="29040"/>
                  </a:lnTo>
                  <a:lnTo>
                    <a:pt x="9346" y="29289"/>
                  </a:lnTo>
                  <a:lnTo>
                    <a:pt x="9221" y="29542"/>
                  </a:lnTo>
                  <a:lnTo>
                    <a:pt x="9101" y="29796"/>
                  </a:lnTo>
                  <a:lnTo>
                    <a:pt x="8981" y="30049"/>
                  </a:lnTo>
                  <a:lnTo>
                    <a:pt x="8860" y="30302"/>
                  </a:lnTo>
                  <a:lnTo>
                    <a:pt x="8744" y="30556"/>
                  </a:lnTo>
                  <a:lnTo>
                    <a:pt x="8628" y="30813"/>
                  </a:lnTo>
                  <a:lnTo>
                    <a:pt x="8511" y="31071"/>
                  </a:lnTo>
                  <a:lnTo>
                    <a:pt x="8399" y="31328"/>
                  </a:lnTo>
                  <a:lnTo>
                    <a:pt x="8287" y="31586"/>
                  </a:lnTo>
                  <a:lnTo>
                    <a:pt x="8175" y="31843"/>
                  </a:lnTo>
                  <a:lnTo>
                    <a:pt x="8067" y="32101"/>
                  </a:lnTo>
                  <a:lnTo>
                    <a:pt x="7959" y="32363"/>
                  </a:lnTo>
                  <a:lnTo>
                    <a:pt x="7851" y="32624"/>
                  </a:lnTo>
                  <a:lnTo>
                    <a:pt x="7747" y="32886"/>
                  </a:lnTo>
                  <a:lnTo>
                    <a:pt x="7643" y="33148"/>
                  </a:lnTo>
                  <a:lnTo>
                    <a:pt x="7539" y="33414"/>
                  </a:lnTo>
                  <a:lnTo>
                    <a:pt x="7436" y="33680"/>
                  </a:lnTo>
                  <a:lnTo>
                    <a:pt x="7336" y="33945"/>
                  </a:lnTo>
                  <a:lnTo>
                    <a:pt x="7236" y="34211"/>
                  </a:lnTo>
                  <a:lnTo>
                    <a:pt x="7140" y="34477"/>
                  </a:lnTo>
                  <a:lnTo>
                    <a:pt x="7045" y="34747"/>
                  </a:lnTo>
                  <a:lnTo>
                    <a:pt x="6949" y="35017"/>
                  </a:lnTo>
                  <a:lnTo>
                    <a:pt x="6858" y="35287"/>
                  </a:lnTo>
                  <a:lnTo>
                    <a:pt x="6767" y="35557"/>
                  </a:lnTo>
                  <a:lnTo>
                    <a:pt x="6680" y="35827"/>
                  </a:lnTo>
                  <a:lnTo>
                    <a:pt x="6592" y="36097"/>
                  </a:lnTo>
                  <a:lnTo>
                    <a:pt x="6505" y="36371"/>
                  </a:lnTo>
                  <a:lnTo>
                    <a:pt x="6418" y="36645"/>
                  </a:lnTo>
                  <a:lnTo>
                    <a:pt x="6335" y="36919"/>
                  </a:lnTo>
                  <a:lnTo>
                    <a:pt x="6252" y="37194"/>
                  </a:lnTo>
                  <a:lnTo>
                    <a:pt x="6172" y="37468"/>
                  </a:lnTo>
                  <a:lnTo>
                    <a:pt x="6094" y="37746"/>
                  </a:lnTo>
                  <a:lnTo>
                    <a:pt x="6019" y="38024"/>
                  </a:lnTo>
                  <a:lnTo>
                    <a:pt x="5944" y="38303"/>
                  </a:lnTo>
                  <a:lnTo>
                    <a:pt x="5869" y="38581"/>
                  </a:lnTo>
                  <a:lnTo>
                    <a:pt x="5799" y="38859"/>
                  </a:lnTo>
                  <a:lnTo>
                    <a:pt x="5728" y="39138"/>
                  </a:lnTo>
                  <a:lnTo>
                    <a:pt x="5662" y="39420"/>
                  </a:lnTo>
                  <a:lnTo>
                    <a:pt x="5595" y="39703"/>
                  </a:lnTo>
                  <a:lnTo>
                    <a:pt x="5528" y="39985"/>
                  </a:lnTo>
                  <a:lnTo>
                    <a:pt x="5462" y="40268"/>
                  </a:lnTo>
                  <a:lnTo>
                    <a:pt x="5400" y="40550"/>
                  </a:lnTo>
                  <a:lnTo>
                    <a:pt x="5338" y="40832"/>
                  </a:lnTo>
                  <a:lnTo>
                    <a:pt x="5280" y="41119"/>
                  </a:lnTo>
                  <a:lnTo>
                    <a:pt x="5221" y="41406"/>
                  </a:lnTo>
                  <a:lnTo>
                    <a:pt x="5163" y="41692"/>
                  </a:lnTo>
                  <a:lnTo>
                    <a:pt x="5109" y="41979"/>
                  </a:lnTo>
                  <a:lnTo>
                    <a:pt x="5055" y="42270"/>
                  </a:lnTo>
                  <a:lnTo>
                    <a:pt x="5005" y="42556"/>
                  </a:lnTo>
                  <a:lnTo>
                    <a:pt x="4956" y="42847"/>
                  </a:lnTo>
                  <a:lnTo>
                    <a:pt x="4906" y="43134"/>
                  </a:lnTo>
                  <a:lnTo>
                    <a:pt x="4860" y="43424"/>
                  </a:lnTo>
                  <a:lnTo>
                    <a:pt x="4814" y="43715"/>
                  </a:lnTo>
                  <a:lnTo>
                    <a:pt x="4773" y="44006"/>
                  </a:lnTo>
                  <a:lnTo>
                    <a:pt x="4731" y="44297"/>
                  </a:lnTo>
                  <a:lnTo>
                    <a:pt x="4690" y="44587"/>
                  </a:lnTo>
                  <a:lnTo>
                    <a:pt x="4652" y="44878"/>
                  </a:lnTo>
                  <a:lnTo>
                    <a:pt x="4615" y="45173"/>
                  </a:lnTo>
                  <a:lnTo>
                    <a:pt x="4582" y="45468"/>
                  </a:lnTo>
                  <a:lnTo>
                    <a:pt x="4548" y="45763"/>
                  </a:lnTo>
                  <a:lnTo>
                    <a:pt x="4519" y="46058"/>
                  </a:lnTo>
                  <a:lnTo>
                    <a:pt x="4490" y="46353"/>
                  </a:lnTo>
                  <a:lnTo>
                    <a:pt x="4461" y="46648"/>
                  </a:lnTo>
                  <a:lnTo>
                    <a:pt x="4436" y="46947"/>
                  </a:lnTo>
                  <a:lnTo>
                    <a:pt x="4411" y="47246"/>
                  </a:lnTo>
                  <a:lnTo>
                    <a:pt x="4391" y="47545"/>
                  </a:lnTo>
                  <a:lnTo>
                    <a:pt x="4370" y="47844"/>
                  </a:lnTo>
                  <a:lnTo>
                    <a:pt x="4349" y="48143"/>
                  </a:lnTo>
                  <a:lnTo>
                    <a:pt x="4332" y="48442"/>
                  </a:lnTo>
                  <a:lnTo>
                    <a:pt x="4316" y="48746"/>
                  </a:lnTo>
                  <a:lnTo>
                    <a:pt x="4303" y="49044"/>
                  </a:lnTo>
                  <a:lnTo>
                    <a:pt x="4291" y="49348"/>
                  </a:lnTo>
                  <a:lnTo>
                    <a:pt x="4283" y="49651"/>
                  </a:lnTo>
                  <a:lnTo>
                    <a:pt x="4274" y="49954"/>
                  </a:lnTo>
                  <a:lnTo>
                    <a:pt x="4270" y="50257"/>
                  </a:lnTo>
                  <a:lnTo>
                    <a:pt x="4266" y="50561"/>
                  </a:lnTo>
                  <a:lnTo>
                    <a:pt x="4262" y="50864"/>
                  </a:lnTo>
                  <a:lnTo>
                    <a:pt x="4262" y="51167"/>
                  </a:lnTo>
                  <a:lnTo>
                    <a:pt x="4262" y="51470"/>
                  </a:lnTo>
                  <a:lnTo>
                    <a:pt x="4266" y="51773"/>
                  </a:lnTo>
                  <a:lnTo>
                    <a:pt x="4270" y="52077"/>
                  </a:lnTo>
                  <a:lnTo>
                    <a:pt x="4274" y="52380"/>
                  </a:lnTo>
                  <a:lnTo>
                    <a:pt x="4283" y="52683"/>
                  </a:lnTo>
                  <a:lnTo>
                    <a:pt x="4291" y="52987"/>
                  </a:lnTo>
                  <a:lnTo>
                    <a:pt x="4303" y="53290"/>
                  </a:lnTo>
                  <a:lnTo>
                    <a:pt x="4316" y="53593"/>
                  </a:lnTo>
                  <a:lnTo>
                    <a:pt x="4332" y="53892"/>
                  </a:lnTo>
                  <a:lnTo>
                    <a:pt x="4349" y="54191"/>
                  </a:lnTo>
                  <a:lnTo>
                    <a:pt x="4370" y="54490"/>
                  </a:lnTo>
                  <a:lnTo>
                    <a:pt x="4391" y="54789"/>
                  </a:lnTo>
                  <a:lnTo>
                    <a:pt x="4411" y="55088"/>
                  </a:lnTo>
                  <a:lnTo>
                    <a:pt x="4436" y="55388"/>
                  </a:lnTo>
                  <a:lnTo>
                    <a:pt x="4461" y="55682"/>
                  </a:lnTo>
                  <a:lnTo>
                    <a:pt x="4490" y="55981"/>
                  </a:lnTo>
                  <a:lnTo>
                    <a:pt x="4519" y="56276"/>
                  </a:lnTo>
                  <a:lnTo>
                    <a:pt x="4548" y="56571"/>
                  </a:lnTo>
                  <a:lnTo>
                    <a:pt x="4582" y="56866"/>
                  </a:lnTo>
                  <a:lnTo>
                    <a:pt x="4615" y="57161"/>
                  </a:lnTo>
                  <a:lnTo>
                    <a:pt x="4652" y="57456"/>
                  </a:lnTo>
                  <a:lnTo>
                    <a:pt x="4690" y="57751"/>
                  </a:lnTo>
                  <a:lnTo>
                    <a:pt x="4731" y="58042"/>
                  </a:lnTo>
                  <a:lnTo>
                    <a:pt x="4773" y="58333"/>
                  </a:lnTo>
                  <a:lnTo>
                    <a:pt x="4814" y="58623"/>
                  </a:lnTo>
                  <a:lnTo>
                    <a:pt x="4860" y="58914"/>
                  </a:lnTo>
                  <a:lnTo>
                    <a:pt x="4906" y="59205"/>
                  </a:lnTo>
                  <a:lnTo>
                    <a:pt x="4956" y="59496"/>
                  </a:lnTo>
                  <a:lnTo>
                    <a:pt x="5005" y="59782"/>
                  </a:lnTo>
                  <a:lnTo>
                    <a:pt x="5055" y="60073"/>
                  </a:lnTo>
                  <a:lnTo>
                    <a:pt x="5109" y="60360"/>
                  </a:lnTo>
                  <a:lnTo>
                    <a:pt x="5163" y="60646"/>
                  </a:lnTo>
                  <a:lnTo>
                    <a:pt x="5221" y="60933"/>
                  </a:lnTo>
                  <a:lnTo>
                    <a:pt x="5280" y="61220"/>
                  </a:lnTo>
                  <a:lnTo>
                    <a:pt x="5338" y="61506"/>
                  </a:lnTo>
                  <a:lnTo>
                    <a:pt x="5400" y="61793"/>
                  </a:lnTo>
                  <a:lnTo>
                    <a:pt x="5462" y="62075"/>
                  </a:lnTo>
                  <a:lnTo>
                    <a:pt x="5528" y="62358"/>
                  </a:lnTo>
                  <a:lnTo>
                    <a:pt x="5595" y="62640"/>
                  </a:lnTo>
                  <a:lnTo>
                    <a:pt x="5662" y="62923"/>
                  </a:lnTo>
                  <a:lnTo>
                    <a:pt x="5732" y="63201"/>
                  </a:lnTo>
                  <a:lnTo>
                    <a:pt x="5803" y="63483"/>
                  </a:lnTo>
                  <a:lnTo>
                    <a:pt x="5873" y="63762"/>
                  </a:lnTo>
                  <a:lnTo>
                    <a:pt x="5948" y="64040"/>
                  </a:lnTo>
                  <a:lnTo>
                    <a:pt x="6023" y="64318"/>
                  </a:lnTo>
                  <a:lnTo>
                    <a:pt x="6098" y="64597"/>
                  </a:lnTo>
                  <a:lnTo>
                    <a:pt x="6177" y="64875"/>
                  </a:lnTo>
                  <a:lnTo>
                    <a:pt x="6256" y="65149"/>
                  </a:lnTo>
                  <a:lnTo>
                    <a:pt x="6339" y="65423"/>
                  </a:lnTo>
                  <a:lnTo>
                    <a:pt x="6422" y="65697"/>
                  </a:lnTo>
                  <a:lnTo>
                    <a:pt x="6509" y="65971"/>
                  </a:lnTo>
                  <a:lnTo>
                    <a:pt x="6596" y="66246"/>
                  </a:lnTo>
                  <a:lnTo>
                    <a:pt x="6684" y="66516"/>
                  </a:lnTo>
                  <a:lnTo>
                    <a:pt x="6771" y="66786"/>
                  </a:lnTo>
                  <a:lnTo>
                    <a:pt x="6862" y="67060"/>
                  </a:lnTo>
                  <a:lnTo>
                    <a:pt x="6953" y="67330"/>
                  </a:lnTo>
                  <a:lnTo>
                    <a:pt x="7049" y="67600"/>
                  </a:lnTo>
                  <a:lnTo>
                    <a:pt x="7144" y="67870"/>
                  </a:lnTo>
                  <a:lnTo>
                    <a:pt x="7240" y="68136"/>
                  </a:lnTo>
                  <a:lnTo>
                    <a:pt x="7340" y="68402"/>
                  </a:lnTo>
                  <a:lnTo>
                    <a:pt x="7440" y="68667"/>
                  </a:lnTo>
                  <a:lnTo>
                    <a:pt x="7544" y="68933"/>
                  </a:lnTo>
                  <a:lnTo>
                    <a:pt x="7647" y="69199"/>
                  </a:lnTo>
                  <a:lnTo>
                    <a:pt x="7751" y="69461"/>
                  </a:lnTo>
                  <a:lnTo>
                    <a:pt x="7855" y="69722"/>
                  </a:lnTo>
                  <a:lnTo>
                    <a:pt x="7963" y="69984"/>
                  </a:lnTo>
                  <a:lnTo>
                    <a:pt x="8071" y="70246"/>
                  </a:lnTo>
                  <a:lnTo>
                    <a:pt x="8179" y="70503"/>
                  </a:lnTo>
                  <a:lnTo>
                    <a:pt x="8291" y="70761"/>
                  </a:lnTo>
                  <a:lnTo>
                    <a:pt x="8403" y="71019"/>
                  </a:lnTo>
                  <a:lnTo>
                    <a:pt x="8516" y="71276"/>
                  </a:lnTo>
                  <a:lnTo>
                    <a:pt x="8632" y="71533"/>
                  </a:lnTo>
                  <a:lnTo>
                    <a:pt x="8748" y="71791"/>
                  </a:lnTo>
                  <a:lnTo>
                    <a:pt x="8864" y="72044"/>
                  </a:lnTo>
                  <a:lnTo>
                    <a:pt x="8985" y="72298"/>
                  </a:lnTo>
                  <a:lnTo>
                    <a:pt x="9105" y="72551"/>
                  </a:lnTo>
                  <a:lnTo>
                    <a:pt x="9225" y="72805"/>
                  </a:lnTo>
                  <a:lnTo>
                    <a:pt x="9350" y="73058"/>
                  </a:lnTo>
                  <a:lnTo>
                    <a:pt x="9475" y="73307"/>
                  </a:lnTo>
                  <a:lnTo>
                    <a:pt x="9600" y="73556"/>
                  </a:lnTo>
                  <a:lnTo>
                    <a:pt x="9728" y="73806"/>
                  </a:lnTo>
                  <a:lnTo>
                    <a:pt x="9857" y="74055"/>
                  </a:lnTo>
                  <a:lnTo>
                    <a:pt x="9986" y="74300"/>
                  </a:lnTo>
                  <a:lnTo>
                    <a:pt x="10119" y="74545"/>
                  </a:lnTo>
                  <a:lnTo>
                    <a:pt x="10252" y="74790"/>
                  </a:lnTo>
                  <a:lnTo>
                    <a:pt x="10385" y="75035"/>
                  </a:lnTo>
                  <a:lnTo>
                    <a:pt x="10522" y="75276"/>
                  </a:lnTo>
                  <a:lnTo>
                    <a:pt x="10659" y="75517"/>
                  </a:lnTo>
                  <a:lnTo>
                    <a:pt x="10800" y="75758"/>
                  </a:lnTo>
                  <a:lnTo>
                    <a:pt x="10941" y="75999"/>
                  </a:lnTo>
                  <a:lnTo>
                    <a:pt x="11082" y="76240"/>
                  </a:lnTo>
                  <a:lnTo>
                    <a:pt x="11224" y="76481"/>
                  </a:lnTo>
                  <a:lnTo>
                    <a:pt x="11369" y="76717"/>
                  </a:lnTo>
                  <a:lnTo>
                    <a:pt x="11514" y="76954"/>
                  </a:lnTo>
                  <a:lnTo>
                    <a:pt x="11660" y="77191"/>
                  </a:lnTo>
                  <a:lnTo>
                    <a:pt x="11809" y="77428"/>
                  </a:lnTo>
                  <a:lnTo>
                    <a:pt x="11959" y="77660"/>
                  </a:lnTo>
                  <a:lnTo>
                    <a:pt x="12109" y="77893"/>
                  </a:lnTo>
                  <a:lnTo>
                    <a:pt x="12258" y="78126"/>
                  </a:lnTo>
                  <a:lnTo>
                    <a:pt x="12412" y="78354"/>
                  </a:lnTo>
                  <a:lnTo>
                    <a:pt x="12565" y="78583"/>
                  </a:lnTo>
                  <a:lnTo>
                    <a:pt x="12719" y="78811"/>
                  </a:lnTo>
                  <a:lnTo>
                    <a:pt x="12877" y="79039"/>
                  </a:lnTo>
                  <a:lnTo>
                    <a:pt x="13035" y="79268"/>
                  </a:lnTo>
                  <a:lnTo>
                    <a:pt x="13197" y="79492"/>
                  </a:lnTo>
                  <a:lnTo>
                    <a:pt x="13359" y="79717"/>
                  </a:lnTo>
                  <a:lnTo>
                    <a:pt x="13521" y="79941"/>
                  </a:lnTo>
                  <a:lnTo>
                    <a:pt x="13687" y="80161"/>
                  </a:lnTo>
                  <a:lnTo>
                    <a:pt x="13849" y="80381"/>
                  </a:lnTo>
                  <a:lnTo>
                    <a:pt x="14015" y="80601"/>
                  </a:lnTo>
                  <a:lnTo>
                    <a:pt x="14181" y="80822"/>
                  </a:lnTo>
                  <a:lnTo>
                    <a:pt x="14351" y="81038"/>
                  </a:lnTo>
                  <a:lnTo>
                    <a:pt x="14522" y="81254"/>
                  </a:lnTo>
                  <a:lnTo>
                    <a:pt x="14692" y="81470"/>
                  </a:lnTo>
                  <a:lnTo>
                    <a:pt x="14862" y="81681"/>
                  </a:lnTo>
                  <a:lnTo>
                    <a:pt x="15037" y="81893"/>
                  </a:lnTo>
                  <a:lnTo>
                    <a:pt x="15211" y="82105"/>
                  </a:lnTo>
                  <a:lnTo>
                    <a:pt x="15386" y="82313"/>
                  </a:lnTo>
                  <a:lnTo>
                    <a:pt x="15560" y="82524"/>
                  </a:lnTo>
                  <a:lnTo>
                    <a:pt x="15739" y="82732"/>
                  </a:lnTo>
                  <a:lnTo>
                    <a:pt x="15918" y="82940"/>
                  </a:lnTo>
                  <a:lnTo>
                    <a:pt x="16096" y="83148"/>
                  </a:lnTo>
                  <a:lnTo>
                    <a:pt x="16279" y="83355"/>
                  </a:lnTo>
                  <a:lnTo>
                    <a:pt x="16462" y="83559"/>
                  </a:lnTo>
                  <a:lnTo>
                    <a:pt x="16644" y="83762"/>
                  </a:lnTo>
                  <a:lnTo>
                    <a:pt x="16827" y="83966"/>
                  </a:lnTo>
                  <a:lnTo>
                    <a:pt x="17010" y="84165"/>
                  </a:lnTo>
                  <a:lnTo>
                    <a:pt x="17197" y="84365"/>
                  </a:lnTo>
                  <a:lnTo>
                    <a:pt x="17384" y="84564"/>
                  </a:lnTo>
                  <a:lnTo>
                    <a:pt x="17575" y="84759"/>
                  </a:lnTo>
                  <a:lnTo>
                    <a:pt x="17766" y="84955"/>
                  </a:lnTo>
                  <a:lnTo>
                    <a:pt x="17957" y="85150"/>
                  </a:lnTo>
                  <a:lnTo>
                    <a:pt x="18148" y="85345"/>
                  </a:lnTo>
                  <a:lnTo>
                    <a:pt x="18343" y="85536"/>
                  </a:lnTo>
                  <a:lnTo>
                    <a:pt x="18539" y="85727"/>
                  </a:lnTo>
                  <a:lnTo>
                    <a:pt x="18734" y="85918"/>
                  </a:lnTo>
                  <a:lnTo>
                    <a:pt x="18929" y="86105"/>
                  </a:lnTo>
                  <a:lnTo>
                    <a:pt x="19124" y="86292"/>
                  </a:lnTo>
                  <a:lnTo>
                    <a:pt x="19324" y="86479"/>
                  </a:lnTo>
                  <a:lnTo>
                    <a:pt x="19523" y="86662"/>
                  </a:lnTo>
                  <a:lnTo>
                    <a:pt x="19723" y="86845"/>
                  </a:lnTo>
                  <a:lnTo>
                    <a:pt x="19922" y="87027"/>
                  </a:lnTo>
                  <a:lnTo>
                    <a:pt x="20125" y="87210"/>
                  </a:lnTo>
                  <a:lnTo>
                    <a:pt x="20329" y="87389"/>
                  </a:lnTo>
                  <a:lnTo>
                    <a:pt x="20532" y="87567"/>
                  </a:lnTo>
                  <a:lnTo>
                    <a:pt x="20736" y="87746"/>
                  </a:lnTo>
                  <a:lnTo>
                    <a:pt x="20940" y="87920"/>
                  </a:lnTo>
                  <a:lnTo>
                    <a:pt x="21147" y="88095"/>
                  </a:lnTo>
                  <a:lnTo>
                    <a:pt x="21355" y="88269"/>
                  </a:lnTo>
                  <a:lnTo>
                    <a:pt x="21563" y="88440"/>
                  </a:lnTo>
                  <a:lnTo>
                    <a:pt x="21774" y="88610"/>
                  </a:lnTo>
                  <a:lnTo>
                    <a:pt x="21986" y="88780"/>
                  </a:lnTo>
                  <a:lnTo>
                    <a:pt x="22198" y="88946"/>
                  </a:lnTo>
                  <a:lnTo>
                    <a:pt x="22414" y="89112"/>
                  </a:lnTo>
                  <a:lnTo>
                    <a:pt x="22626" y="89279"/>
                  </a:lnTo>
                  <a:lnTo>
                    <a:pt x="22842" y="89441"/>
                  </a:lnTo>
                  <a:lnTo>
                    <a:pt x="23058" y="89603"/>
                  </a:lnTo>
                  <a:lnTo>
                    <a:pt x="23274" y="89765"/>
                  </a:lnTo>
                  <a:lnTo>
                    <a:pt x="23490" y="89923"/>
                  </a:lnTo>
                  <a:lnTo>
                    <a:pt x="23710" y="90080"/>
                  </a:lnTo>
                  <a:lnTo>
                    <a:pt x="23930" y="90238"/>
                  </a:lnTo>
                  <a:lnTo>
                    <a:pt x="24150" y="90396"/>
                  </a:lnTo>
                  <a:lnTo>
                    <a:pt x="24370" y="90550"/>
                  </a:lnTo>
                  <a:lnTo>
                    <a:pt x="24595" y="90699"/>
                  </a:lnTo>
                  <a:lnTo>
                    <a:pt x="24819" y="90853"/>
                  </a:lnTo>
                  <a:lnTo>
                    <a:pt x="25043" y="91003"/>
                  </a:lnTo>
                  <a:lnTo>
                    <a:pt x="25272" y="91152"/>
                  </a:lnTo>
                  <a:lnTo>
                    <a:pt x="25496" y="91302"/>
                  </a:lnTo>
                  <a:lnTo>
                    <a:pt x="25725" y="91447"/>
                  </a:lnTo>
                  <a:lnTo>
                    <a:pt x="25953" y="91592"/>
                  </a:lnTo>
                  <a:lnTo>
                    <a:pt x="26182" y="91738"/>
                  </a:lnTo>
                  <a:lnTo>
                    <a:pt x="26410" y="91879"/>
                  </a:lnTo>
                  <a:lnTo>
                    <a:pt x="26638" y="92016"/>
                  </a:lnTo>
                  <a:lnTo>
                    <a:pt x="26871" y="92153"/>
                  </a:lnTo>
                  <a:lnTo>
                    <a:pt x="27104" y="92290"/>
                  </a:lnTo>
                  <a:lnTo>
                    <a:pt x="27336" y="92427"/>
                  </a:lnTo>
                  <a:lnTo>
                    <a:pt x="27569" y="92560"/>
                  </a:lnTo>
                  <a:lnTo>
                    <a:pt x="27806" y="92693"/>
                  </a:lnTo>
                  <a:lnTo>
                    <a:pt x="28043" y="92826"/>
                  </a:lnTo>
                  <a:lnTo>
                    <a:pt x="28279" y="92955"/>
                  </a:lnTo>
                  <a:lnTo>
                    <a:pt x="28516" y="93084"/>
                  </a:lnTo>
                  <a:lnTo>
                    <a:pt x="28753" y="93212"/>
                  </a:lnTo>
                  <a:lnTo>
                    <a:pt x="28994" y="93337"/>
                  </a:lnTo>
                  <a:lnTo>
                    <a:pt x="29235" y="93462"/>
                  </a:lnTo>
                  <a:lnTo>
                    <a:pt x="29475" y="93582"/>
                  </a:lnTo>
                  <a:lnTo>
                    <a:pt x="29716" y="93703"/>
                  </a:lnTo>
                  <a:lnTo>
                    <a:pt x="29962" y="93823"/>
                  </a:lnTo>
                  <a:lnTo>
                    <a:pt x="30207" y="93939"/>
                  </a:lnTo>
                  <a:lnTo>
                    <a:pt x="30448" y="94056"/>
                  </a:lnTo>
                  <a:lnTo>
                    <a:pt x="30693" y="94172"/>
                  </a:lnTo>
                  <a:lnTo>
                    <a:pt x="30938" y="94284"/>
                  </a:lnTo>
                  <a:lnTo>
                    <a:pt x="31183" y="94396"/>
                  </a:lnTo>
                  <a:lnTo>
                    <a:pt x="31428" y="94508"/>
                  </a:lnTo>
                  <a:lnTo>
                    <a:pt x="31673" y="94616"/>
                  </a:lnTo>
                  <a:lnTo>
                    <a:pt x="31922" y="94724"/>
                  </a:lnTo>
                  <a:lnTo>
                    <a:pt x="32172" y="94828"/>
                  </a:lnTo>
                  <a:lnTo>
                    <a:pt x="32420" y="94932"/>
                  </a:lnTo>
                  <a:lnTo>
                    <a:pt x="32670" y="95032"/>
                  </a:lnTo>
                  <a:lnTo>
                    <a:pt x="32923" y="95132"/>
                  </a:lnTo>
                  <a:lnTo>
                    <a:pt x="33177" y="95231"/>
                  </a:lnTo>
                  <a:lnTo>
                    <a:pt x="33430" y="95331"/>
                  </a:lnTo>
                  <a:lnTo>
                    <a:pt x="33684" y="95426"/>
                  </a:lnTo>
                  <a:lnTo>
                    <a:pt x="33937" y="95522"/>
                  </a:lnTo>
                  <a:lnTo>
                    <a:pt x="34194" y="95613"/>
                  </a:lnTo>
                  <a:lnTo>
                    <a:pt x="34448" y="95705"/>
                  </a:lnTo>
                  <a:lnTo>
                    <a:pt x="34705" y="95792"/>
                  </a:lnTo>
                  <a:lnTo>
                    <a:pt x="34963" y="95879"/>
                  </a:lnTo>
                  <a:lnTo>
                    <a:pt x="35220" y="95966"/>
                  </a:lnTo>
                  <a:lnTo>
                    <a:pt x="35478" y="96049"/>
                  </a:lnTo>
                  <a:lnTo>
                    <a:pt x="35736" y="96132"/>
                  </a:lnTo>
                  <a:lnTo>
                    <a:pt x="35997" y="96216"/>
                  </a:lnTo>
                  <a:lnTo>
                    <a:pt x="36255" y="96294"/>
                  </a:lnTo>
                  <a:lnTo>
                    <a:pt x="36517" y="96373"/>
                  </a:lnTo>
                  <a:lnTo>
                    <a:pt x="36778" y="96448"/>
                  </a:lnTo>
                  <a:lnTo>
                    <a:pt x="37040" y="96523"/>
                  </a:lnTo>
                  <a:lnTo>
                    <a:pt x="37301" y="96594"/>
                  </a:lnTo>
                  <a:lnTo>
                    <a:pt x="37567" y="96664"/>
                  </a:lnTo>
                  <a:lnTo>
                    <a:pt x="37829" y="96735"/>
                  </a:lnTo>
                  <a:lnTo>
                    <a:pt x="38091" y="96801"/>
                  </a:lnTo>
                  <a:lnTo>
                    <a:pt x="38357" y="96868"/>
                  </a:lnTo>
                  <a:lnTo>
                    <a:pt x="38622" y="96934"/>
                  </a:lnTo>
                  <a:lnTo>
                    <a:pt x="38888" y="96997"/>
                  </a:lnTo>
                  <a:lnTo>
                    <a:pt x="39158" y="97059"/>
                  </a:lnTo>
                  <a:lnTo>
                    <a:pt x="39424" y="97117"/>
                  </a:lnTo>
                  <a:lnTo>
                    <a:pt x="39694" y="97175"/>
                  </a:lnTo>
                  <a:lnTo>
                    <a:pt x="39964" y="97229"/>
                  </a:lnTo>
                  <a:lnTo>
                    <a:pt x="40234" y="97283"/>
                  </a:lnTo>
                  <a:lnTo>
                    <a:pt x="40504" y="97337"/>
                  </a:lnTo>
                  <a:lnTo>
                    <a:pt x="40774" y="97387"/>
                  </a:lnTo>
                  <a:lnTo>
                    <a:pt x="41044" y="97437"/>
                  </a:lnTo>
                  <a:lnTo>
                    <a:pt x="41318" y="97483"/>
                  </a:lnTo>
                  <a:lnTo>
                    <a:pt x="41588" y="97528"/>
                  </a:lnTo>
                  <a:lnTo>
                    <a:pt x="41862" y="97570"/>
                  </a:lnTo>
                  <a:lnTo>
                    <a:pt x="42137" y="97611"/>
                  </a:lnTo>
                  <a:lnTo>
                    <a:pt x="42411" y="97649"/>
                  </a:lnTo>
                  <a:lnTo>
                    <a:pt x="42685" y="97686"/>
                  </a:lnTo>
                  <a:lnTo>
                    <a:pt x="42959" y="97723"/>
                  </a:lnTo>
                  <a:lnTo>
                    <a:pt x="43233" y="97757"/>
                  </a:lnTo>
                  <a:lnTo>
                    <a:pt x="43511" y="97790"/>
                  </a:lnTo>
                  <a:lnTo>
                    <a:pt x="43786" y="97819"/>
                  </a:lnTo>
                  <a:lnTo>
                    <a:pt x="44064" y="97848"/>
                  </a:lnTo>
                  <a:lnTo>
                    <a:pt x="44343" y="97873"/>
                  </a:lnTo>
                  <a:lnTo>
                    <a:pt x="44620" y="97898"/>
                  </a:lnTo>
                  <a:lnTo>
                    <a:pt x="44899" y="97923"/>
                  </a:lnTo>
                  <a:lnTo>
                    <a:pt x="45177" y="97944"/>
                  </a:lnTo>
                  <a:lnTo>
                    <a:pt x="45456" y="97965"/>
                  </a:lnTo>
                  <a:lnTo>
                    <a:pt x="45738" y="97981"/>
                  </a:lnTo>
                  <a:lnTo>
                    <a:pt x="46016" y="97998"/>
                  </a:lnTo>
                  <a:lnTo>
                    <a:pt x="46299" y="98010"/>
                  </a:lnTo>
                  <a:lnTo>
                    <a:pt x="46581" y="98023"/>
                  </a:lnTo>
                  <a:lnTo>
                    <a:pt x="46864" y="98031"/>
                  </a:lnTo>
                  <a:lnTo>
                    <a:pt x="47146" y="98039"/>
                  </a:lnTo>
                  <a:lnTo>
                    <a:pt x="47428" y="98047"/>
                  </a:lnTo>
                  <a:lnTo>
                    <a:pt x="47711" y="98052"/>
                  </a:lnTo>
                  <a:lnTo>
                    <a:pt x="47993" y="98056"/>
                  </a:lnTo>
                  <a:lnTo>
                    <a:pt x="48280" y="98056"/>
                  </a:lnTo>
                  <a:lnTo>
                    <a:pt x="48563" y="98056"/>
                  </a:lnTo>
                  <a:lnTo>
                    <a:pt x="48845" y="98052"/>
                  </a:lnTo>
                  <a:lnTo>
                    <a:pt x="49128" y="98047"/>
                  </a:lnTo>
                  <a:lnTo>
                    <a:pt x="49410" y="98039"/>
                  </a:lnTo>
                  <a:lnTo>
                    <a:pt x="49693" y="98031"/>
                  </a:lnTo>
                  <a:lnTo>
                    <a:pt x="49975" y="98023"/>
                  </a:lnTo>
                  <a:lnTo>
                    <a:pt x="50257" y="98010"/>
                  </a:lnTo>
                  <a:lnTo>
                    <a:pt x="50540" y="97998"/>
                  </a:lnTo>
                  <a:lnTo>
                    <a:pt x="50818" y="97981"/>
                  </a:lnTo>
                  <a:lnTo>
                    <a:pt x="51101" y="97965"/>
                  </a:lnTo>
                  <a:lnTo>
                    <a:pt x="51379" y="97944"/>
                  </a:lnTo>
                  <a:lnTo>
                    <a:pt x="51657" y="97923"/>
                  </a:lnTo>
                  <a:lnTo>
                    <a:pt x="51936" y="97898"/>
                  </a:lnTo>
                  <a:lnTo>
                    <a:pt x="52214" y="97873"/>
                  </a:lnTo>
                  <a:lnTo>
                    <a:pt x="52492" y="97848"/>
                  </a:lnTo>
                  <a:lnTo>
                    <a:pt x="52766" y="97819"/>
                  </a:lnTo>
                  <a:lnTo>
                    <a:pt x="53045" y="97790"/>
                  </a:lnTo>
                  <a:lnTo>
                    <a:pt x="53319" y="97757"/>
                  </a:lnTo>
                  <a:lnTo>
                    <a:pt x="53593" y="97723"/>
                  </a:lnTo>
                  <a:lnTo>
                    <a:pt x="53867" y="97686"/>
                  </a:lnTo>
                  <a:lnTo>
                    <a:pt x="54141" y="97649"/>
                  </a:lnTo>
                  <a:lnTo>
                    <a:pt x="54415" y="97611"/>
                  </a:lnTo>
                  <a:lnTo>
                    <a:pt x="54686" y="97570"/>
                  </a:lnTo>
                  <a:lnTo>
                    <a:pt x="54959" y="97528"/>
                  </a:lnTo>
                  <a:lnTo>
                    <a:pt x="55230" y="97483"/>
                  </a:lnTo>
                  <a:lnTo>
                    <a:pt x="55499" y="97437"/>
                  </a:lnTo>
                  <a:lnTo>
                    <a:pt x="55770" y="97387"/>
                  </a:lnTo>
                  <a:lnTo>
                    <a:pt x="56039" y="97337"/>
                  </a:lnTo>
                  <a:lnTo>
                    <a:pt x="56310" y="97283"/>
                  </a:lnTo>
                  <a:lnTo>
                    <a:pt x="56579" y="97229"/>
                  </a:lnTo>
                  <a:lnTo>
                    <a:pt x="56850" y="97175"/>
                  </a:lnTo>
                  <a:lnTo>
                    <a:pt x="57119" y="97117"/>
                  </a:lnTo>
                  <a:lnTo>
                    <a:pt x="57390" y="97059"/>
                  </a:lnTo>
                  <a:lnTo>
                    <a:pt x="57655" y="97001"/>
                  </a:lnTo>
                  <a:lnTo>
                    <a:pt x="57921" y="96938"/>
                  </a:lnTo>
                  <a:lnTo>
                    <a:pt x="58187" y="96876"/>
                  </a:lnTo>
                  <a:lnTo>
                    <a:pt x="58453" y="96810"/>
                  </a:lnTo>
                  <a:lnTo>
                    <a:pt x="58719" y="96743"/>
                  </a:lnTo>
                  <a:lnTo>
                    <a:pt x="58984" y="96673"/>
                  </a:lnTo>
                  <a:lnTo>
                    <a:pt x="59246" y="96602"/>
                  </a:lnTo>
                  <a:lnTo>
                    <a:pt x="59508" y="96527"/>
                  </a:lnTo>
                  <a:lnTo>
                    <a:pt x="59770" y="96452"/>
                  </a:lnTo>
                  <a:lnTo>
                    <a:pt x="60031" y="96378"/>
                  </a:lnTo>
                  <a:lnTo>
                    <a:pt x="60293" y="96299"/>
                  </a:lnTo>
                  <a:lnTo>
                    <a:pt x="60555" y="96220"/>
                  </a:lnTo>
                  <a:lnTo>
                    <a:pt x="60812" y="96141"/>
                  </a:lnTo>
                  <a:lnTo>
                    <a:pt x="61070" y="96058"/>
                  </a:lnTo>
                  <a:lnTo>
                    <a:pt x="61328" y="95975"/>
                  </a:lnTo>
                  <a:lnTo>
                    <a:pt x="61585" y="95888"/>
                  </a:lnTo>
                  <a:lnTo>
                    <a:pt x="61842" y="95800"/>
                  </a:lnTo>
                  <a:lnTo>
                    <a:pt x="62096" y="95713"/>
                  </a:lnTo>
                  <a:lnTo>
                    <a:pt x="62353" y="95622"/>
                  </a:lnTo>
                  <a:lnTo>
                    <a:pt x="62607" y="95530"/>
                  </a:lnTo>
                  <a:lnTo>
                    <a:pt x="62860" y="95435"/>
                  </a:lnTo>
                  <a:lnTo>
                    <a:pt x="63113" y="95339"/>
                  </a:lnTo>
                  <a:lnTo>
                    <a:pt x="63367" y="95240"/>
                  </a:lnTo>
                  <a:lnTo>
                    <a:pt x="63616" y="95140"/>
                  </a:lnTo>
                  <a:lnTo>
                    <a:pt x="63869" y="95040"/>
                  </a:lnTo>
                  <a:lnTo>
                    <a:pt x="64119" y="94940"/>
                  </a:lnTo>
                  <a:lnTo>
                    <a:pt x="64368" y="94836"/>
                  </a:lnTo>
                  <a:lnTo>
                    <a:pt x="64617" y="94733"/>
                  </a:lnTo>
                  <a:lnTo>
                    <a:pt x="64866" y="94625"/>
                  </a:lnTo>
                  <a:lnTo>
                    <a:pt x="65116" y="94517"/>
                  </a:lnTo>
                  <a:lnTo>
                    <a:pt x="65361" y="94409"/>
                  </a:lnTo>
                  <a:lnTo>
                    <a:pt x="65606" y="94296"/>
                  </a:lnTo>
                  <a:lnTo>
                    <a:pt x="65851" y="94180"/>
                  </a:lnTo>
                  <a:lnTo>
                    <a:pt x="66096" y="94064"/>
                  </a:lnTo>
                  <a:lnTo>
                    <a:pt x="66337" y="93948"/>
                  </a:lnTo>
                  <a:lnTo>
                    <a:pt x="66578" y="93831"/>
                  </a:lnTo>
                  <a:lnTo>
                    <a:pt x="66819" y="93711"/>
                  </a:lnTo>
                  <a:lnTo>
                    <a:pt x="67060" y="93590"/>
                  </a:lnTo>
                  <a:lnTo>
                    <a:pt x="67301" y="93470"/>
                  </a:lnTo>
                  <a:lnTo>
                    <a:pt x="67538" y="93345"/>
                  </a:lnTo>
                  <a:lnTo>
                    <a:pt x="67778" y="93221"/>
                  </a:lnTo>
                  <a:lnTo>
                    <a:pt x="68015" y="93096"/>
                  </a:lnTo>
                  <a:lnTo>
                    <a:pt x="68252" y="92967"/>
                  </a:lnTo>
                  <a:lnTo>
                    <a:pt x="68489" y="92839"/>
                  </a:lnTo>
                  <a:lnTo>
                    <a:pt x="68726" y="92706"/>
                  </a:lnTo>
                  <a:lnTo>
                    <a:pt x="68962" y="92573"/>
                  </a:lnTo>
                  <a:lnTo>
                    <a:pt x="69199" y="92440"/>
                  </a:lnTo>
                  <a:lnTo>
                    <a:pt x="69431" y="92307"/>
                  </a:lnTo>
                  <a:lnTo>
                    <a:pt x="69664" y="92170"/>
                  </a:lnTo>
                  <a:lnTo>
                    <a:pt x="69897" y="92033"/>
                  </a:lnTo>
                  <a:lnTo>
                    <a:pt x="70125" y="91891"/>
                  </a:lnTo>
                  <a:lnTo>
                    <a:pt x="70354" y="91750"/>
                  </a:lnTo>
                  <a:lnTo>
                    <a:pt x="70582" y="91609"/>
                  </a:lnTo>
                  <a:lnTo>
                    <a:pt x="70811" y="91464"/>
                  </a:lnTo>
                  <a:lnTo>
                    <a:pt x="71039" y="91318"/>
                  </a:lnTo>
                  <a:lnTo>
                    <a:pt x="71267" y="91173"/>
                  </a:lnTo>
                  <a:lnTo>
                    <a:pt x="71492" y="91027"/>
                  </a:lnTo>
                  <a:lnTo>
                    <a:pt x="71716" y="90878"/>
                  </a:lnTo>
                  <a:lnTo>
                    <a:pt x="71940" y="90724"/>
                  </a:lnTo>
                  <a:lnTo>
                    <a:pt x="72160" y="90571"/>
                  </a:lnTo>
                  <a:lnTo>
                    <a:pt x="72381" y="90417"/>
                  </a:lnTo>
                  <a:lnTo>
                    <a:pt x="72601" y="90263"/>
                  </a:lnTo>
                  <a:lnTo>
                    <a:pt x="72821" y="90105"/>
                  </a:lnTo>
                  <a:lnTo>
                    <a:pt x="73041" y="89947"/>
                  </a:lnTo>
                  <a:lnTo>
                    <a:pt x="73257" y="89790"/>
                  </a:lnTo>
                  <a:lnTo>
                    <a:pt x="73473" y="89628"/>
                  </a:lnTo>
                  <a:lnTo>
                    <a:pt x="73689" y="89466"/>
                  </a:lnTo>
                  <a:lnTo>
                    <a:pt x="73905" y="89304"/>
                  </a:lnTo>
                  <a:lnTo>
                    <a:pt x="74121" y="89138"/>
                  </a:lnTo>
                  <a:lnTo>
                    <a:pt x="74333" y="88971"/>
                  </a:lnTo>
                  <a:lnTo>
                    <a:pt x="74545" y="88805"/>
                  </a:lnTo>
                  <a:lnTo>
                    <a:pt x="74757" y="88635"/>
                  </a:lnTo>
                  <a:lnTo>
                    <a:pt x="74969" y="88464"/>
                  </a:lnTo>
                  <a:lnTo>
                    <a:pt x="75176" y="88294"/>
                  </a:lnTo>
                  <a:lnTo>
                    <a:pt x="75384" y="88120"/>
                  </a:lnTo>
                  <a:lnTo>
                    <a:pt x="75592" y="87945"/>
                  </a:lnTo>
                  <a:lnTo>
                    <a:pt x="75800" y="87771"/>
                  </a:lnTo>
                  <a:lnTo>
                    <a:pt x="76003" y="87592"/>
                  </a:lnTo>
                  <a:lnTo>
                    <a:pt x="76206" y="87414"/>
                  </a:lnTo>
                  <a:lnTo>
                    <a:pt x="76410" y="87235"/>
                  </a:lnTo>
                  <a:lnTo>
                    <a:pt x="76613" y="87056"/>
                  </a:lnTo>
                  <a:lnTo>
                    <a:pt x="76813" y="86874"/>
                  </a:lnTo>
                  <a:lnTo>
                    <a:pt x="77012" y="86691"/>
                  </a:lnTo>
                  <a:lnTo>
                    <a:pt x="77212" y="86504"/>
                  </a:lnTo>
                  <a:lnTo>
                    <a:pt x="77411" y="86317"/>
                  </a:lnTo>
                  <a:lnTo>
                    <a:pt x="77606" y="86130"/>
                  </a:lnTo>
                  <a:lnTo>
                    <a:pt x="77801" y="85943"/>
                  </a:lnTo>
                  <a:lnTo>
                    <a:pt x="77997" y="85752"/>
                  </a:lnTo>
                  <a:lnTo>
                    <a:pt x="78192" y="85561"/>
                  </a:lnTo>
                  <a:lnTo>
                    <a:pt x="78387" y="85370"/>
                  </a:lnTo>
                  <a:lnTo>
                    <a:pt x="78578" y="85179"/>
                  </a:lnTo>
                  <a:lnTo>
                    <a:pt x="78769" y="84984"/>
                  </a:lnTo>
                  <a:lnTo>
                    <a:pt x="78961" y="84788"/>
                  </a:lnTo>
                  <a:lnTo>
                    <a:pt x="79147" y="84589"/>
                  </a:lnTo>
                  <a:lnTo>
                    <a:pt x="79334" y="84394"/>
                  </a:lnTo>
                  <a:lnTo>
                    <a:pt x="79521" y="84194"/>
                  </a:lnTo>
                  <a:lnTo>
                    <a:pt x="79708" y="83991"/>
                  </a:lnTo>
                  <a:lnTo>
                    <a:pt x="79891" y="83791"/>
                  </a:lnTo>
                  <a:lnTo>
                    <a:pt x="80074" y="83588"/>
                  </a:lnTo>
                  <a:lnTo>
                    <a:pt x="80257" y="83384"/>
                  </a:lnTo>
                  <a:lnTo>
                    <a:pt x="80435" y="83181"/>
                  </a:lnTo>
                  <a:lnTo>
                    <a:pt x="80614" y="82973"/>
                  </a:lnTo>
                  <a:lnTo>
                    <a:pt x="80792" y="82765"/>
                  </a:lnTo>
                  <a:lnTo>
                    <a:pt x="80971" y="82558"/>
                  </a:lnTo>
                  <a:lnTo>
                    <a:pt x="81146" y="82346"/>
                  </a:lnTo>
                  <a:lnTo>
                    <a:pt x="81324" y="82134"/>
                  </a:lnTo>
                  <a:lnTo>
                    <a:pt x="81498" y="81922"/>
                  </a:lnTo>
                  <a:lnTo>
                    <a:pt x="81673" y="81710"/>
                  </a:lnTo>
                  <a:lnTo>
                    <a:pt x="81843" y="81494"/>
                  </a:lnTo>
                  <a:lnTo>
                    <a:pt x="82014" y="81278"/>
                  </a:lnTo>
                  <a:lnTo>
                    <a:pt x="82184" y="81062"/>
                  </a:lnTo>
                  <a:lnTo>
                    <a:pt x="82354" y="80846"/>
                  </a:lnTo>
                  <a:lnTo>
                    <a:pt x="82520" y="80626"/>
                  </a:lnTo>
                  <a:lnTo>
                    <a:pt x="82686" y="80406"/>
                  </a:lnTo>
                  <a:lnTo>
                    <a:pt x="82853" y="80186"/>
                  </a:lnTo>
                  <a:lnTo>
                    <a:pt x="83015" y="79962"/>
                  </a:lnTo>
                  <a:lnTo>
                    <a:pt x="83177" y="79737"/>
                  </a:lnTo>
                  <a:lnTo>
                    <a:pt x="83339" y="79513"/>
                  </a:lnTo>
                  <a:lnTo>
                    <a:pt x="83496" y="79289"/>
                  </a:lnTo>
                  <a:lnTo>
                    <a:pt x="83654" y="79064"/>
                  </a:lnTo>
                  <a:lnTo>
                    <a:pt x="83812" y="78836"/>
                  </a:lnTo>
                  <a:lnTo>
                    <a:pt x="83966" y="78607"/>
                  </a:lnTo>
                  <a:lnTo>
                    <a:pt x="84119" y="78379"/>
                  </a:lnTo>
                  <a:lnTo>
                    <a:pt x="84273" y="78146"/>
                  </a:lnTo>
                  <a:lnTo>
                    <a:pt x="84427" y="77914"/>
                  </a:lnTo>
                  <a:lnTo>
                    <a:pt x="84576" y="77681"/>
                  </a:lnTo>
                  <a:lnTo>
                    <a:pt x="84726" y="77449"/>
                  </a:lnTo>
                  <a:lnTo>
                    <a:pt x="84871" y="77216"/>
                  </a:lnTo>
                  <a:lnTo>
                    <a:pt x="85017" y="76979"/>
                  </a:lnTo>
                  <a:lnTo>
                    <a:pt x="85162" y="76742"/>
                  </a:lnTo>
                  <a:lnTo>
                    <a:pt x="85307" y="76506"/>
                  </a:lnTo>
                  <a:lnTo>
                    <a:pt x="85453" y="76269"/>
                  </a:lnTo>
                  <a:lnTo>
                    <a:pt x="85594" y="76028"/>
                  </a:lnTo>
                  <a:lnTo>
                    <a:pt x="85735" y="75787"/>
                  </a:lnTo>
                  <a:lnTo>
                    <a:pt x="85876" y="75546"/>
                  </a:lnTo>
                  <a:lnTo>
                    <a:pt x="86014" y="75305"/>
                  </a:lnTo>
                  <a:lnTo>
                    <a:pt x="86151" y="75064"/>
                  </a:lnTo>
                  <a:lnTo>
                    <a:pt x="86284" y="74819"/>
                  </a:lnTo>
                  <a:lnTo>
                    <a:pt x="86416" y="74574"/>
                  </a:lnTo>
                  <a:lnTo>
                    <a:pt x="86549" y="74329"/>
                  </a:lnTo>
                  <a:lnTo>
                    <a:pt x="86678" y="74084"/>
                  </a:lnTo>
                  <a:lnTo>
                    <a:pt x="86807" y="73835"/>
                  </a:lnTo>
                  <a:lnTo>
                    <a:pt x="86936" y="73586"/>
                  </a:lnTo>
                  <a:lnTo>
                    <a:pt x="87064" y="73336"/>
                  </a:lnTo>
                  <a:lnTo>
                    <a:pt x="87189" y="73087"/>
                  </a:lnTo>
                  <a:lnTo>
                    <a:pt x="87314" y="72834"/>
                  </a:lnTo>
                  <a:lnTo>
                    <a:pt x="87434" y="72580"/>
                  </a:lnTo>
                  <a:lnTo>
                    <a:pt x="87555" y="72327"/>
                  </a:lnTo>
                  <a:lnTo>
                    <a:pt x="87675" y="72073"/>
                  </a:lnTo>
                  <a:lnTo>
                    <a:pt x="87796" y="71816"/>
                  </a:lnTo>
                  <a:lnTo>
                    <a:pt x="87912" y="71558"/>
                  </a:lnTo>
                  <a:lnTo>
                    <a:pt x="88028" y="71301"/>
                  </a:lnTo>
                  <a:lnTo>
                    <a:pt x="88140" y="71043"/>
                  </a:lnTo>
                  <a:lnTo>
                    <a:pt x="88252" y="70786"/>
                  </a:lnTo>
                  <a:lnTo>
                    <a:pt x="88365" y="70528"/>
                  </a:lnTo>
                  <a:lnTo>
                    <a:pt x="88473" y="70267"/>
                  </a:lnTo>
                  <a:lnTo>
                    <a:pt x="88581" y="70005"/>
                  </a:lnTo>
                  <a:lnTo>
                    <a:pt x="88689" y="69743"/>
                  </a:lnTo>
                  <a:lnTo>
                    <a:pt x="88793" y="69481"/>
                  </a:lnTo>
                  <a:lnTo>
                    <a:pt x="88896" y="69220"/>
                  </a:lnTo>
                  <a:lnTo>
                    <a:pt x="89000" y="68954"/>
                  </a:lnTo>
                  <a:lnTo>
                    <a:pt x="89104" y="68688"/>
                  </a:lnTo>
                  <a:lnTo>
                    <a:pt x="89204" y="68422"/>
                  </a:lnTo>
                  <a:lnTo>
                    <a:pt x="89304" y="68156"/>
                  </a:lnTo>
                  <a:lnTo>
                    <a:pt x="89399" y="67886"/>
                  </a:lnTo>
                  <a:lnTo>
                    <a:pt x="89495" y="67616"/>
                  </a:lnTo>
                  <a:lnTo>
                    <a:pt x="89590" y="67346"/>
                  </a:lnTo>
                  <a:lnTo>
                    <a:pt x="89681" y="67076"/>
                  </a:lnTo>
                  <a:lnTo>
                    <a:pt x="89773" y="66806"/>
                  </a:lnTo>
                  <a:lnTo>
                    <a:pt x="89864" y="66536"/>
                  </a:lnTo>
                  <a:lnTo>
                    <a:pt x="89952" y="66266"/>
                  </a:lnTo>
                  <a:lnTo>
                    <a:pt x="90039" y="65992"/>
                  </a:lnTo>
                  <a:lnTo>
                    <a:pt x="90126" y="65718"/>
                  </a:lnTo>
                  <a:lnTo>
                    <a:pt x="90209" y="65444"/>
                  </a:lnTo>
                  <a:lnTo>
                    <a:pt x="90292" y="65170"/>
                  </a:lnTo>
                  <a:lnTo>
                    <a:pt x="90371" y="64891"/>
                  </a:lnTo>
                  <a:lnTo>
                    <a:pt x="90450" y="64617"/>
                  </a:lnTo>
                  <a:lnTo>
                    <a:pt x="90525" y="64339"/>
                  </a:lnTo>
                  <a:lnTo>
                    <a:pt x="90600" y="64061"/>
                  </a:lnTo>
                  <a:lnTo>
                    <a:pt x="90674" y="63782"/>
                  </a:lnTo>
                  <a:lnTo>
                    <a:pt x="90745" y="63504"/>
                  </a:lnTo>
                  <a:lnTo>
                    <a:pt x="90816" y="63226"/>
                  </a:lnTo>
                  <a:lnTo>
                    <a:pt x="90886" y="62943"/>
                  </a:lnTo>
                  <a:lnTo>
                    <a:pt x="90953" y="62661"/>
                  </a:lnTo>
                  <a:lnTo>
                    <a:pt x="91019" y="62378"/>
                  </a:lnTo>
                  <a:lnTo>
                    <a:pt x="91085" y="62096"/>
                  </a:lnTo>
                  <a:lnTo>
                    <a:pt x="91148" y="61809"/>
                  </a:lnTo>
                  <a:lnTo>
                    <a:pt x="91210" y="61527"/>
                  </a:lnTo>
                  <a:lnTo>
                    <a:pt x="91268" y="61240"/>
                  </a:lnTo>
                  <a:lnTo>
                    <a:pt x="91326" y="60954"/>
                  </a:lnTo>
                  <a:lnTo>
                    <a:pt x="91381" y="60667"/>
                  </a:lnTo>
                  <a:lnTo>
                    <a:pt x="91434" y="60380"/>
                  </a:lnTo>
                  <a:lnTo>
                    <a:pt x="91485" y="60090"/>
                  </a:lnTo>
                  <a:lnTo>
                    <a:pt x="91534" y="59803"/>
                  </a:lnTo>
                  <a:lnTo>
                    <a:pt x="91584" y="59516"/>
                  </a:lnTo>
                  <a:lnTo>
                    <a:pt x="91634" y="59226"/>
                  </a:lnTo>
                  <a:lnTo>
                    <a:pt x="91680" y="58935"/>
                  </a:lnTo>
                  <a:lnTo>
                    <a:pt x="91725" y="58644"/>
                  </a:lnTo>
                  <a:lnTo>
                    <a:pt x="91767" y="58353"/>
                  </a:lnTo>
                  <a:lnTo>
                    <a:pt x="91809" y="58063"/>
                  </a:lnTo>
                  <a:lnTo>
                    <a:pt x="91850" y="57768"/>
                  </a:lnTo>
                  <a:lnTo>
                    <a:pt x="91887" y="57477"/>
                  </a:lnTo>
                  <a:lnTo>
                    <a:pt x="91925" y="57182"/>
                  </a:lnTo>
                  <a:lnTo>
                    <a:pt x="91958" y="56887"/>
                  </a:lnTo>
                  <a:lnTo>
                    <a:pt x="91991" y="56592"/>
                  </a:lnTo>
                  <a:lnTo>
                    <a:pt x="92020" y="56297"/>
                  </a:lnTo>
                  <a:lnTo>
                    <a:pt x="92049" y="56002"/>
                  </a:lnTo>
                  <a:lnTo>
                    <a:pt x="92078" y="55707"/>
                  </a:lnTo>
                  <a:lnTo>
                    <a:pt x="92103" y="55412"/>
                  </a:lnTo>
                  <a:lnTo>
                    <a:pt x="92128" y="55113"/>
                  </a:lnTo>
                  <a:lnTo>
                    <a:pt x="92149" y="54814"/>
                  </a:lnTo>
                  <a:lnTo>
                    <a:pt x="92170" y="54515"/>
                  </a:lnTo>
                  <a:lnTo>
                    <a:pt x="92190" y="54216"/>
                  </a:lnTo>
                  <a:lnTo>
                    <a:pt x="92207" y="53917"/>
                  </a:lnTo>
                  <a:lnTo>
                    <a:pt x="92224" y="53618"/>
                  </a:lnTo>
                  <a:lnTo>
                    <a:pt x="92236" y="53315"/>
                  </a:lnTo>
                  <a:lnTo>
                    <a:pt x="92249" y="53011"/>
                  </a:lnTo>
                  <a:lnTo>
                    <a:pt x="92257" y="52708"/>
                  </a:lnTo>
                  <a:lnTo>
                    <a:pt x="92265" y="52405"/>
                  </a:lnTo>
                  <a:lnTo>
                    <a:pt x="92273" y="52102"/>
                  </a:lnTo>
                  <a:lnTo>
                    <a:pt x="92278" y="51799"/>
                  </a:lnTo>
                  <a:lnTo>
                    <a:pt x="92282" y="51495"/>
                  </a:lnTo>
                  <a:lnTo>
                    <a:pt x="92282" y="51192"/>
                  </a:lnTo>
                  <a:lnTo>
                    <a:pt x="92282" y="50889"/>
                  </a:lnTo>
                  <a:lnTo>
                    <a:pt x="92278" y="50586"/>
                  </a:lnTo>
                  <a:lnTo>
                    <a:pt x="92273" y="50282"/>
                  </a:lnTo>
                  <a:lnTo>
                    <a:pt x="92265" y="49979"/>
                  </a:lnTo>
                  <a:lnTo>
                    <a:pt x="92257" y="49676"/>
                  </a:lnTo>
                  <a:lnTo>
                    <a:pt x="92249" y="49373"/>
                  </a:lnTo>
                  <a:lnTo>
                    <a:pt x="92236" y="49069"/>
                  </a:lnTo>
                  <a:lnTo>
                    <a:pt x="92224" y="48770"/>
                  </a:lnTo>
                  <a:lnTo>
                    <a:pt x="92207" y="48467"/>
                  </a:lnTo>
                  <a:lnTo>
                    <a:pt x="92190" y="48168"/>
                  </a:lnTo>
                  <a:lnTo>
                    <a:pt x="92170" y="47869"/>
                  </a:lnTo>
                  <a:lnTo>
                    <a:pt x="92149" y="47570"/>
                  </a:lnTo>
                  <a:lnTo>
                    <a:pt x="92128" y="47271"/>
                  </a:lnTo>
                  <a:lnTo>
                    <a:pt x="92103" y="46972"/>
                  </a:lnTo>
                  <a:lnTo>
                    <a:pt x="92078" y="46677"/>
                  </a:lnTo>
                  <a:lnTo>
                    <a:pt x="92049" y="46382"/>
                  </a:lnTo>
                  <a:lnTo>
                    <a:pt x="92020" y="46087"/>
                  </a:lnTo>
                  <a:lnTo>
                    <a:pt x="91991" y="45792"/>
                  </a:lnTo>
                  <a:lnTo>
                    <a:pt x="91958" y="45497"/>
                  </a:lnTo>
                  <a:lnTo>
                    <a:pt x="91925" y="45202"/>
                  </a:lnTo>
                  <a:lnTo>
                    <a:pt x="91887" y="44907"/>
                  </a:lnTo>
                  <a:lnTo>
                    <a:pt x="91850" y="44617"/>
                  </a:lnTo>
                  <a:lnTo>
                    <a:pt x="91809" y="44326"/>
                  </a:lnTo>
                  <a:lnTo>
                    <a:pt x="91767" y="44035"/>
                  </a:lnTo>
                  <a:lnTo>
                    <a:pt x="91725" y="43744"/>
                  </a:lnTo>
                  <a:lnTo>
                    <a:pt x="91680" y="43453"/>
                  </a:lnTo>
                  <a:lnTo>
                    <a:pt x="91634" y="43163"/>
                  </a:lnTo>
                  <a:lnTo>
                    <a:pt x="91584" y="42872"/>
                  </a:lnTo>
                  <a:lnTo>
                    <a:pt x="91534" y="42581"/>
                  </a:lnTo>
                  <a:lnTo>
                    <a:pt x="91485" y="42294"/>
                  </a:lnTo>
                  <a:lnTo>
                    <a:pt x="91434" y="42008"/>
                  </a:lnTo>
                  <a:lnTo>
                    <a:pt x="91381" y="41721"/>
                  </a:lnTo>
                  <a:lnTo>
                    <a:pt x="91326" y="41435"/>
                  </a:lnTo>
                  <a:lnTo>
                    <a:pt x="91268" y="41148"/>
                  </a:lnTo>
                  <a:lnTo>
                    <a:pt x="91210" y="40862"/>
                  </a:lnTo>
                  <a:lnTo>
                    <a:pt x="91148" y="40575"/>
                  </a:lnTo>
                  <a:lnTo>
                    <a:pt x="91085" y="40292"/>
                  </a:lnTo>
                  <a:lnTo>
                    <a:pt x="91019" y="40010"/>
                  </a:lnTo>
                  <a:lnTo>
                    <a:pt x="90953" y="39727"/>
                  </a:lnTo>
                  <a:lnTo>
                    <a:pt x="90886" y="39445"/>
                  </a:lnTo>
                  <a:lnTo>
                    <a:pt x="90816" y="39163"/>
                  </a:lnTo>
                  <a:lnTo>
                    <a:pt x="90745" y="38884"/>
                  </a:lnTo>
                  <a:lnTo>
                    <a:pt x="90674" y="38602"/>
                  </a:lnTo>
                  <a:lnTo>
                    <a:pt x="90600" y="38323"/>
                  </a:lnTo>
                  <a:lnTo>
                    <a:pt x="90525" y="38045"/>
                  </a:lnTo>
                  <a:lnTo>
                    <a:pt x="90450" y="37767"/>
                  </a:lnTo>
                  <a:lnTo>
                    <a:pt x="90371" y="37489"/>
                  </a:lnTo>
                  <a:lnTo>
                    <a:pt x="90292" y="37214"/>
                  </a:lnTo>
                  <a:lnTo>
                    <a:pt x="90209" y="36940"/>
                  </a:lnTo>
                  <a:lnTo>
                    <a:pt x="90126" y="36666"/>
                  </a:lnTo>
                  <a:lnTo>
                    <a:pt x="90039" y="36392"/>
                  </a:lnTo>
                  <a:lnTo>
                    <a:pt x="89952" y="36118"/>
                  </a:lnTo>
                  <a:lnTo>
                    <a:pt x="89864" y="35848"/>
                  </a:lnTo>
                  <a:lnTo>
                    <a:pt x="89773" y="35578"/>
                  </a:lnTo>
                  <a:lnTo>
                    <a:pt x="89681" y="35308"/>
                  </a:lnTo>
                  <a:lnTo>
                    <a:pt x="89590" y="35038"/>
                  </a:lnTo>
                  <a:lnTo>
                    <a:pt x="89495" y="34768"/>
                  </a:lnTo>
                  <a:lnTo>
                    <a:pt x="89399" y="34498"/>
                  </a:lnTo>
                  <a:lnTo>
                    <a:pt x="89304" y="34232"/>
                  </a:lnTo>
                  <a:lnTo>
                    <a:pt x="89204" y="33962"/>
                  </a:lnTo>
                  <a:lnTo>
                    <a:pt x="89104" y="33696"/>
                  </a:lnTo>
                  <a:lnTo>
                    <a:pt x="89004" y="33430"/>
                  </a:lnTo>
                  <a:lnTo>
                    <a:pt x="88901" y="33164"/>
                  </a:lnTo>
                  <a:lnTo>
                    <a:pt x="88797" y="32903"/>
                  </a:lnTo>
                  <a:lnTo>
                    <a:pt x="88689" y="32641"/>
                  </a:lnTo>
                  <a:lnTo>
                    <a:pt x="88581" y="32379"/>
                  </a:lnTo>
                  <a:lnTo>
                    <a:pt x="88473" y="32118"/>
                  </a:lnTo>
                  <a:lnTo>
                    <a:pt x="88365" y="31856"/>
                  </a:lnTo>
                  <a:lnTo>
                    <a:pt x="88252" y="31594"/>
                  </a:lnTo>
                  <a:lnTo>
                    <a:pt x="88140" y="31337"/>
                  </a:lnTo>
                  <a:lnTo>
                    <a:pt x="88028" y="31079"/>
                  </a:lnTo>
                  <a:lnTo>
                    <a:pt x="87912" y="30822"/>
                  </a:lnTo>
                  <a:lnTo>
                    <a:pt x="87796" y="30564"/>
                  </a:lnTo>
                  <a:lnTo>
                    <a:pt x="87675" y="30307"/>
                  </a:lnTo>
                  <a:lnTo>
                    <a:pt x="87555" y="30053"/>
                  </a:lnTo>
                  <a:lnTo>
                    <a:pt x="87434" y="29800"/>
                  </a:lnTo>
                  <a:lnTo>
                    <a:pt x="87310" y="29546"/>
                  </a:lnTo>
                  <a:lnTo>
                    <a:pt x="87185" y="29293"/>
                  </a:lnTo>
                  <a:lnTo>
                    <a:pt x="87060" y="29044"/>
                  </a:lnTo>
                  <a:lnTo>
                    <a:pt x="86936" y="28794"/>
                  </a:lnTo>
                  <a:lnTo>
                    <a:pt x="86807" y="28545"/>
                  </a:lnTo>
                  <a:lnTo>
                    <a:pt x="86678" y="28296"/>
                  </a:lnTo>
                  <a:lnTo>
                    <a:pt x="86549" y="28051"/>
                  </a:lnTo>
                  <a:lnTo>
                    <a:pt x="86416" y="27806"/>
                  </a:lnTo>
                  <a:lnTo>
                    <a:pt x="86284" y="27561"/>
                  </a:lnTo>
                  <a:lnTo>
                    <a:pt x="86151" y="27316"/>
                  </a:lnTo>
                  <a:lnTo>
                    <a:pt x="86014" y="27071"/>
                  </a:lnTo>
                  <a:lnTo>
                    <a:pt x="85876" y="26830"/>
                  </a:lnTo>
                  <a:lnTo>
                    <a:pt x="85740" y="26589"/>
                  </a:lnTo>
                  <a:lnTo>
                    <a:pt x="85598" y="26348"/>
                  </a:lnTo>
                  <a:lnTo>
                    <a:pt x="85457" y="26107"/>
                  </a:lnTo>
                  <a:lnTo>
                    <a:pt x="85312" y="25870"/>
                  </a:lnTo>
                  <a:lnTo>
                    <a:pt x="85167" y="25633"/>
                  </a:lnTo>
                  <a:lnTo>
                    <a:pt x="85021" y="25397"/>
                  </a:lnTo>
                  <a:lnTo>
                    <a:pt x="84875" y="25160"/>
                  </a:lnTo>
                  <a:lnTo>
                    <a:pt x="84726" y="24923"/>
                  </a:lnTo>
                  <a:lnTo>
                    <a:pt x="84576" y="24691"/>
                  </a:lnTo>
                  <a:lnTo>
                    <a:pt x="84427" y="24458"/>
                  </a:lnTo>
                  <a:lnTo>
                    <a:pt x="84277" y="24225"/>
                  </a:lnTo>
                  <a:lnTo>
                    <a:pt x="84123" y="23997"/>
                  </a:lnTo>
                  <a:lnTo>
                    <a:pt x="83970" y="23768"/>
                  </a:lnTo>
                  <a:lnTo>
                    <a:pt x="83812" y="23540"/>
                  </a:lnTo>
                  <a:lnTo>
                    <a:pt x="83654" y="23311"/>
                  </a:lnTo>
                  <a:lnTo>
                    <a:pt x="83496" y="23087"/>
                  </a:lnTo>
                  <a:lnTo>
                    <a:pt x="83335" y="22863"/>
                  </a:lnTo>
                  <a:lnTo>
                    <a:pt x="83172" y="22639"/>
                  </a:lnTo>
                  <a:lnTo>
                    <a:pt x="83010" y="22414"/>
                  </a:lnTo>
                  <a:lnTo>
                    <a:pt x="82844" y="22194"/>
                  </a:lnTo>
                  <a:lnTo>
                    <a:pt x="82682" y="21974"/>
                  </a:lnTo>
                  <a:lnTo>
                    <a:pt x="82516" y="21754"/>
                  </a:lnTo>
                  <a:lnTo>
                    <a:pt x="82350" y="21534"/>
                  </a:lnTo>
                  <a:lnTo>
                    <a:pt x="82184" y="21318"/>
                  </a:lnTo>
                  <a:lnTo>
                    <a:pt x="82018" y="21102"/>
                  </a:lnTo>
                  <a:lnTo>
                    <a:pt x="81847" y="20886"/>
                  </a:lnTo>
                  <a:lnTo>
                    <a:pt x="81677" y="20670"/>
                  </a:lnTo>
                  <a:lnTo>
                    <a:pt x="81502" y="20458"/>
                  </a:lnTo>
                  <a:lnTo>
                    <a:pt x="81328" y="20246"/>
                  </a:lnTo>
                  <a:lnTo>
                    <a:pt x="81154" y="20034"/>
                  </a:lnTo>
                  <a:lnTo>
                    <a:pt x="80979" y="19826"/>
                  </a:lnTo>
                  <a:lnTo>
                    <a:pt x="80801" y="19619"/>
                  </a:lnTo>
                  <a:lnTo>
                    <a:pt x="80622" y="19411"/>
                  </a:lnTo>
                  <a:lnTo>
                    <a:pt x="80443" y="19203"/>
                  </a:lnTo>
                  <a:lnTo>
                    <a:pt x="80261" y="18996"/>
                  </a:lnTo>
                  <a:lnTo>
                    <a:pt x="80078" y="18792"/>
                  </a:lnTo>
                  <a:lnTo>
                    <a:pt x="79895" y="18589"/>
                  </a:lnTo>
                  <a:lnTo>
                    <a:pt x="79712" y="18389"/>
                  </a:lnTo>
                  <a:lnTo>
                    <a:pt x="79530" y="18190"/>
                  </a:lnTo>
                  <a:lnTo>
                    <a:pt x="79342" y="17990"/>
                  </a:lnTo>
                  <a:lnTo>
                    <a:pt x="79156" y="17791"/>
                  </a:lnTo>
                  <a:lnTo>
                    <a:pt x="78965" y="17596"/>
                  </a:lnTo>
                  <a:lnTo>
                    <a:pt x="78773" y="17401"/>
                  </a:lnTo>
                  <a:lnTo>
                    <a:pt x="78582" y="17205"/>
                  </a:lnTo>
                  <a:lnTo>
                    <a:pt x="78391" y="17010"/>
                  </a:lnTo>
                  <a:lnTo>
                    <a:pt x="78196" y="16815"/>
                  </a:lnTo>
                  <a:lnTo>
                    <a:pt x="78001" y="16624"/>
                  </a:lnTo>
                  <a:lnTo>
                    <a:pt x="77806" y="16437"/>
                  </a:lnTo>
                  <a:lnTo>
                    <a:pt x="77610" y="16246"/>
                  </a:lnTo>
                  <a:lnTo>
                    <a:pt x="77415" y="16059"/>
                  </a:lnTo>
                  <a:lnTo>
                    <a:pt x="77216" y="15872"/>
                  </a:lnTo>
                  <a:lnTo>
                    <a:pt x="77017" y="15689"/>
                  </a:lnTo>
                  <a:lnTo>
                    <a:pt x="76817" y="15506"/>
                  </a:lnTo>
                  <a:lnTo>
                    <a:pt x="76613" y="15324"/>
                  </a:lnTo>
                  <a:lnTo>
                    <a:pt x="76410" y="15141"/>
                  </a:lnTo>
                  <a:lnTo>
                    <a:pt x="76206" y="14962"/>
                  </a:lnTo>
                  <a:lnTo>
                    <a:pt x="76003" y="14784"/>
                  </a:lnTo>
                  <a:lnTo>
                    <a:pt x="75795" y="14605"/>
                  </a:lnTo>
                  <a:lnTo>
                    <a:pt x="75588" y="14430"/>
                  </a:lnTo>
                  <a:lnTo>
                    <a:pt x="75380" y="14256"/>
                  </a:lnTo>
                  <a:lnTo>
                    <a:pt x="75172" y="14082"/>
                  </a:lnTo>
                  <a:lnTo>
                    <a:pt x="74964" y="13911"/>
                  </a:lnTo>
                  <a:lnTo>
                    <a:pt x="74757" y="13741"/>
                  </a:lnTo>
                  <a:lnTo>
                    <a:pt x="74545" y="13571"/>
                  </a:lnTo>
                  <a:lnTo>
                    <a:pt x="74333" y="13404"/>
                  </a:lnTo>
                  <a:lnTo>
                    <a:pt x="74121" y="13238"/>
                  </a:lnTo>
                  <a:lnTo>
                    <a:pt x="73905" y="13072"/>
                  </a:lnTo>
                  <a:lnTo>
                    <a:pt x="73689" y="12910"/>
                  </a:lnTo>
                  <a:lnTo>
                    <a:pt x="73473" y="12748"/>
                  </a:lnTo>
                  <a:lnTo>
                    <a:pt x="73257" y="12586"/>
                  </a:lnTo>
                  <a:lnTo>
                    <a:pt x="73041" y="12428"/>
                  </a:lnTo>
                  <a:lnTo>
                    <a:pt x="72821" y="12271"/>
                  </a:lnTo>
                  <a:lnTo>
                    <a:pt x="72601" y="12113"/>
                  </a:lnTo>
                  <a:lnTo>
                    <a:pt x="72381" y="11959"/>
                  </a:lnTo>
                  <a:lnTo>
                    <a:pt x="72156" y="11805"/>
                  </a:lnTo>
                  <a:lnTo>
                    <a:pt x="71932" y="11652"/>
                  </a:lnTo>
                  <a:lnTo>
                    <a:pt x="71708" y="11502"/>
                  </a:lnTo>
                  <a:lnTo>
                    <a:pt x="71483" y="11353"/>
                  </a:lnTo>
                  <a:lnTo>
                    <a:pt x="71259" y="11203"/>
                  </a:lnTo>
                  <a:lnTo>
                    <a:pt x="71035" y="11053"/>
                  </a:lnTo>
                  <a:lnTo>
                    <a:pt x="70807" y="10908"/>
                  </a:lnTo>
                  <a:lnTo>
                    <a:pt x="70578" y="10763"/>
                  </a:lnTo>
                  <a:lnTo>
                    <a:pt x="70350" y="10621"/>
                  </a:lnTo>
                  <a:lnTo>
                    <a:pt x="70121" y="10480"/>
                  </a:lnTo>
                  <a:lnTo>
                    <a:pt x="69888" y="10339"/>
                  </a:lnTo>
                  <a:lnTo>
                    <a:pt x="69656" y="10202"/>
                  </a:lnTo>
                  <a:lnTo>
                    <a:pt x="69423" y="10065"/>
                  </a:lnTo>
                  <a:lnTo>
                    <a:pt x="69191" y="9928"/>
                  </a:lnTo>
                  <a:lnTo>
                    <a:pt x="68958" y="9795"/>
                  </a:lnTo>
                  <a:lnTo>
                    <a:pt x="68726" y="9662"/>
                  </a:lnTo>
                  <a:lnTo>
                    <a:pt x="68489" y="9529"/>
                  </a:lnTo>
                  <a:lnTo>
                    <a:pt x="68252" y="9400"/>
                  </a:lnTo>
                  <a:lnTo>
                    <a:pt x="68015" y="9271"/>
                  </a:lnTo>
                  <a:lnTo>
                    <a:pt x="67778" y="9147"/>
                  </a:lnTo>
                  <a:lnTo>
                    <a:pt x="67542" y="9022"/>
                  </a:lnTo>
                  <a:lnTo>
                    <a:pt x="67305" y="8898"/>
                  </a:lnTo>
                  <a:lnTo>
                    <a:pt x="67064" y="8777"/>
                  </a:lnTo>
                  <a:lnTo>
                    <a:pt x="66823" y="8657"/>
                  </a:lnTo>
                  <a:lnTo>
                    <a:pt x="66582" y="8536"/>
                  </a:lnTo>
                  <a:lnTo>
                    <a:pt x="66341" y="8420"/>
                  </a:lnTo>
                  <a:lnTo>
                    <a:pt x="66096" y="8304"/>
                  </a:lnTo>
                  <a:lnTo>
                    <a:pt x="65851" y="8187"/>
                  </a:lnTo>
                  <a:lnTo>
                    <a:pt x="65606" y="8075"/>
                  </a:lnTo>
                  <a:lnTo>
                    <a:pt x="65361" y="7963"/>
                  </a:lnTo>
                  <a:lnTo>
                    <a:pt x="65116" y="7855"/>
                  </a:lnTo>
                  <a:lnTo>
                    <a:pt x="64870" y="7747"/>
                  </a:lnTo>
                  <a:lnTo>
                    <a:pt x="64621" y="7639"/>
                  </a:lnTo>
                  <a:lnTo>
                    <a:pt x="64372" y="7531"/>
                  </a:lnTo>
                  <a:lnTo>
                    <a:pt x="64123" y="7427"/>
                  </a:lnTo>
                  <a:lnTo>
                    <a:pt x="63873" y="7328"/>
                  </a:lnTo>
                  <a:lnTo>
                    <a:pt x="63625" y="7228"/>
                  </a:lnTo>
                  <a:lnTo>
                    <a:pt x="63371" y="7128"/>
                  </a:lnTo>
                  <a:lnTo>
                    <a:pt x="63117" y="7032"/>
                  </a:lnTo>
                  <a:lnTo>
                    <a:pt x="62864" y="6937"/>
                  </a:lnTo>
                  <a:lnTo>
                    <a:pt x="62611" y="6842"/>
                  </a:lnTo>
                  <a:lnTo>
                    <a:pt x="62353" y="6750"/>
                  </a:lnTo>
                  <a:lnTo>
                    <a:pt x="62096" y="6659"/>
                  </a:lnTo>
                  <a:lnTo>
                    <a:pt x="61838" y="6572"/>
                  </a:lnTo>
                  <a:lnTo>
                    <a:pt x="61581" y="6484"/>
                  </a:lnTo>
                  <a:lnTo>
                    <a:pt x="61323" y="6397"/>
                  </a:lnTo>
                  <a:lnTo>
                    <a:pt x="61066" y="6310"/>
                  </a:lnTo>
                  <a:lnTo>
                    <a:pt x="60808" y="6227"/>
                  </a:lnTo>
                  <a:lnTo>
                    <a:pt x="60547" y="6148"/>
                  </a:lnTo>
                  <a:lnTo>
                    <a:pt x="60285" y="6069"/>
                  </a:lnTo>
                  <a:lnTo>
                    <a:pt x="60023" y="5990"/>
                  </a:lnTo>
                  <a:lnTo>
                    <a:pt x="59761" y="5915"/>
                  </a:lnTo>
                  <a:lnTo>
                    <a:pt x="59500" y="5840"/>
                  </a:lnTo>
                  <a:lnTo>
                    <a:pt x="59238" y="5766"/>
                  </a:lnTo>
                  <a:lnTo>
                    <a:pt x="58976" y="5695"/>
                  </a:lnTo>
                  <a:lnTo>
                    <a:pt x="58715" y="5624"/>
                  </a:lnTo>
                  <a:lnTo>
                    <a:pt x="58453" y="5558"/>
                  </a:lnTo>
                  <a:lnTo>
                    <a:pt x="58187" y="5491"/>
                  </a:lnTo>
                  <a:lnTo>
                    <a:pt x="57921" y="5429"/>
                  </a:lnTo>
                  <a:lnTo>
                    <a:pt x="57655" y="5367"/>
                  </a:lnTo>
                  <a:lnTo>
                    <a:pt x="57390" y="5309"/>
                  </a:lnTo>
                  <a:lnTo>
                    <a:pt x="57123" y="5251"/>
                  </a:lnTo>
                  <a:lnTo>
                    <a:pt x="56854" y="5192"/>
                  </a:lnTo>
                  <a:lnTo>
                    <a:pt x="56583" y="5138"/>
                  </a:lnTo>
                  <a:lnTo>
                    <a:pt x="56314" y="5084"/>
                  </a:lnTo>
                  <a:lnTo>
                    <a:pt x="56043" y="5030"/>
                  </a:lnTo>
                  <a:lnTo>
                    <a:pt x="55774" y="4981"/>
                  </a:lnTo>
                  <a:lnTo>
                    <a:pt x="55503" y="4931"/>
                  </a:lnTo>
                  <a:lnTo>
                    <a:pt x="55234" y="4885"/>
                  </a:lnTo>
                  <a:lnTo>
                    <a:pt x="54963" y="4839"/>
                  </a:lnTo>
                  <a:lnTo>
                    <a:pt x="54690" y="4798"/>
                  </a:lnTo>
                  <a:lnTo>
                    <a:pt x="54415" y="4756"/>
                  </a:lnTo>
                  <a:lnTo>
                    <a:pt x="54146" y="4719"/>
                  </a:lnTo>
                  <a:lnTo>
                    <a:pt x="53867" y="4681"/>
                  </a:lnTo>
                  <a:lnTo>
                    <a:pt x="53593" y="4644"/>
                  </a:lnTo>
                  <a:lnTo>
                    <a:pt x="53319" y="4611"/>
                  </a:lnTo>
                  <a:lnTo>
                    <a:pt x="53041" y="4577"/>
                  </a:lnTo>
                  <a:lnTo>
                    <a:pt x="52766" y="4549"/>
                  </a:lnTo>
                  <a:lnTo>
                    <a:pt x="52488" y="4519"/>
                  </a:lnTo>
                  <a:lnTo>
                    <a:pt x="52210" y="4495"/>
                  </a:lnTo>
                  <a:lnTo>
                    <a:pt x="51931" y="4469"/>
                  </a:lnTo>
                  <a:lnTo>
                    <a:pt x="51653" y="4449"/>
                  </a:lnTo>
                  <a:lnTo>
                    <a:pt x="51375" y="4428"/>
                  </a:lnTo>
                  <a:lnTo>
                    <a:pt x="51097" y="4407"/>
                  </a:lnTo>
                  <a:lnTo>
                    <a:pt x="50818" y="4391"/>
                  </a:lnTo>
                  <a:lnTo>
                    <a:pt x="50540" y="4374"/>
                  </a:lnTo>
                  <a:lnTo>
                    <a:pt x="50257" y="4361"/>
                  </a:lnTo>
                  <a:lnTo>
                    <a:pt x="49975" y="4349"/>
                  </a:lnTo>
                  <a:lnTo>
                    <a:pt x="49693" y="4337"/>
                  </a:lnTo>
                  <a:lnTo>
                    <a:pt x="49410" y="4328"/>
                  </a:lnTo>
                  <a:lnTo>
                    <a:pt x="49128" y="4320"/>
                  </a:lnTo>
                  <a:lnTo>
                    <a:pt x="48845" y="4316"/>
                  </a:lnTo>
                  <a:lnTo>
                    <a:pt x="48563" y="4312"/>
                  </a:lnTo>
                  <a:lnTo>
                    <a:pt x="48280" y="4312"/>
                  </a:lnTo>
                  <a:lnTo>
                    <a:pt x="47964" y="4312"/>
                  </a:lnTo>
                  <a:lnTo>
                    <a:pt x="47964" y="4303"/>
                  </a:lnTo>
                  <a:close/>
                </a:path>
              </a:pathLst>
            </a:custGeom>
            <a:grpFill/>
            <a:ln w="4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77023C1E-0AF2-2157-9DBE-1930F9B488A4}"/>
                </a:ext>
              </a:extLst>
            </p:cNvPr>
            <p:cNvSpPr/>
            <p:nvPr/>
          </p:nvSpPr>
          <p:spPr>
            <a:xfrm>
              <a:off x="7039110" y="5529241"/>
              <a:ext cx="92286" cy="98043"/>
            </a:xfrm>
            <a:custGeom>
              <a:avLst/>
              <a:gdLst>
                <a:gd name="connsiteX0" fmla="*/ 92286 w 92286"/>
                <a:gd name="connsiteY0" fmla="*/ 49024 h 98043"/>
                <a:gd name="connsiteX1" fmla="*/ 46141 w 92286"/>
                <a:gd name="connsiteY1" fmla="*/ 98043 h 98043"/>
                <a:gd name="connsiteX2" fmla="*/ 0 w 92286"/>
                <a:gd name="connsiteY2" fmla="*/ 49024 h 98043"/>
                <a:gd name="connsiteX3" fmla="*/ 46141 w 92286"/>
                <a:gd name="connsiteY3" fmla="*/ 0 h 98043"/>
                <a:gd name="connsiteX4" fmla="*/ 92286 w 92286"/>
                <a:gd name="connsiteY4" fmla="*/ 49024 h 98043"/>
                <a:gd name="connsiteX5" fmla="*/ 92286 w 92286"/>
                <a:gd name="connsiteY5" fmla="*/ 49024 h 98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286" h="98043">
                  <a:moveTo>
                    <a:pt x="92286" y="49024"/>
                  </a:moveTo>
                  <a:cubicBezTo>
                    <a:pt x="92286" y="76094"/>
                    <a:pt x="71629" y="98043"/>
                    <a:pt x="46141" y="98043"/>
                  </a:cubicBezTo>
                  <a:cubicBezTo>
                    <a:pt x="20657" y="98043"/>
                    <a:pt x="0" y="76098"/>
                    <a:pt x="0" y="49024"/>
                  </a:cubicBezTo>
                  <a:cubicBezTo>
                    <a:pt x="0" y="21949"/>
                    <a:pt x="20657" y="0"/>
                    <a:pt x="46141" y="0"/>
                  </a:cubicBezTo>
                  <a:cubicBezTo>
                    <a:pt x="71629" y="0"/>
                    <a:pt x="92286" y="21949"/>
                    <a:pt x="92286" y="49024"/>
                  </a:cubicBezTo>
                  <a:lnTo>
                    <a:pt x="92286" y="49024"/>
                  </a:lnTo>
                  <a:close/>
                </a:path>
              </a:pathLst>
            </a:custGeom>
            <a:grpFill/>
            <a:ln w="4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8AAE801C-D74A-9EF7-8158-22A5DB529964}"/>
                </a:ext>
              </a:extLst>
            </p:cNvPr>
            <p:cNvSpPr/>
            <p:nvPr/>
          </p:nvSpPr>
          <p:spPr>
            <a:xfrm>
              <a:off x="7036975" y="5527098"/>
              <a:ext cx="96589" cy="102354"/>
            </a:xfrm>
            <a:custGeom>
              <a:avLst/>
              <a:gdLst>
                <a:gd name="connsiteX0" fmla="*/ 48592 w 96589"/>
                <a:gd name="connsiteY0" fmla="*/ 0 h 102354"/>
                <a:gd name="connsiteX1" fmla="*/ 48904 w 96589"/>
                <a:gd name="connsiteY1" fmla="*/ 4 h 102354"/>
                <a:gd name="connsiteX2" fmla="*/ 49215 w 96589"/>
                <a:gd name="connsiteY2" fmla="*/ 8 h 102354"/>
                <a:gd name="connsiteX3" fmla="*/ 49526 w 96589"/>
                <a:gd name="connsiteY3" fmla="*/ 16 h 102354"/>
                <a:gd name="connsiteX4" fmla="*/ 49838 w 96589"/>
                <a:gd name="connsiteY4" fmla="*/ 25 h 102354"/>
                <a:gd name="connsiteX5" fmla="*/ 50149 w 96589"/>
                <a:gd name="connsiteY5" fmla="*/ 37 h 102354"/>
                <a:gd name="connsiteX6" fmla="*/ 50461 w 96589"/>
                <a:gd name="connsiteY6" fmla="*/ 50 h 102354"/>
                <a:gd name="connsiteX7" fmla="*/ 50773 w 96589"/>
                <a:gd name="connsiteY7" fmla="*/ 66 h 102354"/>
                <a:gd name="connsiteX8" fmla="*/ 51080 w 96589"/>
                <a:gd name="connsiteY8" fmla="*/ 83 h 102354"/>
                <a:gd name="connsiteX9" fmla="*/ 51388 w 96589"/>
                <a:gd name="connsiteY9" fmla="*/ 104 h 102354"/>
                <a:gd name="connsiteX10" fmla="*/ 51695 w 96589"/>
                <a:gd name="connsiteY10" fmla="*/ 124 h 102354"/>
                <a:gd name="connsiteX11" fmla="*/ 52002 w 96589"/>
                <a:gd name="connsiteY11" fmla="*/ 150 h 102354"/>
                <a:gd name="connsiteX12" fmla="*/ 52309 w 96589"/>
                <a:gd name="connsiteY12" fmla="*/ 174 h 102354"/>
                <a:gd name="connsiteX13" fmla="*/ 52613 w 96589"/>
                <a:gd name="connsiteY13" fmla="*/ 204 h 102354"/>
                <a:gd name="connsiteX14" fmla="*/ 52920 w 96589"/>
                <a:gd name="connsiteY14" fmla="*/ 232 h 102354"/>
                <a:gd name="connsiteX15" fmla="*/ 53223 w 96589"/>
                <a:gd name="connsiteY15" fmla="*/ 266 h 102354"/>
                <a:gd name="connsiteX16" fmla="*/ 53526 w 96589"/>
                <a:gd name="connsiteY16" fmla="*/ 299 h 102354"/>
                <a:gd name="connsiteX17" fmla="*/ 53834 w 96589"/>
                <a:gd name="connsiteY17" fmla="*/ 336 h 102354"/>
                <a:gd name="connsiteX18" fmla="*/ 54137 w 96589"/>
                <a:gd name="connsiteY18" fmla="*/ 374 h 102354"/>
                <a:gd name="connsiteX19" fmla="*/ 54441 w 96589"/>
                <a:gd name="connsiteY19" fmla="*/ 411 h 102354"/>
                <a:gd name="connsiteX20" fmla="*/ 54744 w 96589"/>
                <a:gd name="connsiteY20" fmla="*/ 453 h 102354"/>
                <a:gd name="connsiteX21" fmla="*/ 55047 w 96589"/>
                <a:gd name="connsiteY21" fmla="*/ 494 h 102354"/>
                <a:gd name="connsiteX22" fmla="*/ 55346 w 96589"/>
                <a:gd name="connsiteY22" fmla="*/ 540 h 102354"/>
                <a:gd name="connsiteX23" fmla="*/ 55649 w 96589"/>
                <a:gd name="connsiteY23" fmla="*/ 590 h 102354"/>
                <a:gd name="connsiteX24" fmla="*/ 55948 w 96589"/>
                <a:gd name="connsiteY24" fmla="*/ 640 h 102354"/>
                <a:gd name="connsiteX25" fmla="*/ 56247 w 96589"/>
                <a:gd name="connsiteY25" fmla="*/ 694 h 102354"/>
                <a:gd name="connsiteX26" fmla="*/ 56546 w 96589"/>
                <a:gd name="connsiteY26" fmla="*/ 748 h 102354"/>
                <a:gd name="connsiteX27" fmla="*/ 56846 w 96589"/>
                <a:gd name="connsiteY27" fmla="*/ 802 h 102354"/>
                <a:gd name="connsiteX28" fmla="*/ 57145 w 96589"/>
                <a:gd name="connsiteY28" fmla="*/ 860 h 102354"/>
                <a:gd name="connsiteX29" fmla="*/ 57443 w 96589"/>
                <a:gd name="connsiteY29" fmla="*/ 918 h 102354"/>
                <a:gd name="connsiteX30" fmla="*/ 57739 w 96589"/>
                <a:gd name="connsiteY30" fmla="*/ 980 h 102354"/>
                <a:gd name="connsiteX31" fmla="*/ 58034 w 96589"/>
                <a:gd name="connsiteY31" fmla="*/ 1043 h 102354"/>
                <a:gd name="connsiteX32" fmla="*/ 58328 w 96589"/>
                <a:gd name="connsiteY32" fmla="*/ 1109 h 102354"/>
                <a:gd name="connsiteX33" fmla="*/ 58623 w 96589"/>
                <a:gd name="connsiteY33" fmla="*/ 1176 h 102354"/>
                <a:gd name="connsiteX34" fmla="*/ 58918 w 96589"/>
                <a:gd name="connsiteY34" fmla="*/ 1242 h 102354"/>
                <a:gd name="connsiteX35" fmla="*/ 59213 w 96589"/>
                <a:gd name="connsiteY35" fmla="*/ 1313 h 102354"/>
                <a:gd name="connsiteX36" fmla="*/ 59504 w 96589"/>
                <a:gd name="connsiteY36" fmla="*/ 1383 h 102354"/>
                <a:gd name="connsiteX37" fmla="*/ 59795 w 96589"/>
                <a:gd name="connsiteY37" fmla="*/ 1458 h 102354"/>
                <a:gd name="connsiteX38" fmla="*/ 60086 w 96589"/>
                <a:gd name="connsiteY38" fmla="*/ 1533 h 102354"/>
                <a:gd name="connsiteX39" fmla="*/ 60372 w 96589"/>
                <a:gd name="connsiteY39" fmla="*/ 1612 h 102354"/>
                <a:gd name="connsiteX40" fmla="*/ 60663 w 96589"/>
                <a:gd name="connsiteY40" fmla="*/ 1691 h 102354"/>
                <a:gd name="connsiteX41" fmla="*/ 60954 w 96589"/>
                <a:gd name="connsiteY41" fmla="*/ 1774 h 102354"/>
                <a:gd name="connsiteX42" fmla="*/ 61240 w 96589"/>
                <a:gd name="connsiteY42" fmla="*/ 1857 h 102354"/>
                <a:gd name="connsiteX43" fmla="*/ 61527 w 96589"/>
                <a:gd name="connsiteY43" fmla="*/ 1944 h 102354"/>
                <a:gd name="connsiteX44" fmla="*/ 61813 w 96589"/>
                <a:gd name="connsiteY44" fmla="*/ 2031 h 102354"/>
                <a:gd name="connsiteX45" fmla="*/ 62096 w 96589"/>
                <a:gd name="connsiteY45" fmla="*/ 2123 h 102354"/>
                <a:gd name="connsiteX46" fmla="*/ 62383 w 96589"/>
                <a:gd name="connsiteY46" fmla="*/ 2214 h 102354"/>
                <a:gd name="connsiteX47" fmla="*/ 62669 w 96589"/>
                <a:gd name="connsiteY47" fmla="*/ 2309 h 102354"/>
                <a:gd name="connsiteX48" fmla="*/ 62952 w 96589"/>
                <a:gd name="connsiteY48" fmla="*/ 2405 h 102354"/>
                <a:gd name="connsiteX49" fmla="*/ 63234 w 96589"/>
                <a:gd name="connsiteY49" fmla="*/ 2501 h 102354"/>
                <a:gd name="connsiteX50" fmla="*/ 63517 w 96589"/>
                <a:gd name="connsiteY50" fmla="*/ 2600 h 102354"/>
                <a:gd name="connsiteX51" fmla="*/ 63799 w 96589"/>
                <a:gd name="connsiteY51" fmla="*/ 2700 h 102354"/>
                <a:gd name="connsiteX52" fmla="*/ 64077 w 96589"/>
                <a:gd name="connsiteY52" fmla="*/ 2800 h 102354"/>
                <a:gd name="connsiteX53" fmla="*/ 64360 w 96589"/>
                <a:gd name="connsiteY53" fmla="*/ 2903 h 102354"/>
                <a:gd name="connsiteX54" fmla="*/ 64638 w 96589"/>
                <a:gd name="connsiteY54" fmla="*/ 3007 h 102354"/>
                <a:gd name="connsiteX55" fmla="*/ 64917 w 96589"/>
                <a:gd name="connsiteY55" fmla="*/ 3115 h 102354"/>
                <a:gd name="connsiteX56" fmla="*/ 65195 w 96589"/>
                <a:gd name="connsiteY56" fmla="*/ 3223 h 102354"/>
                <a:gd name="connsiteX57" fmla="*/ 65473 w 96589"/>
                <a:gd name="connsiteY57" fmla="*/ 3335 h 102354"/>
                <a:gd name="connsiteX58" fmla="*/ 65747 w 96589"/>
                <a:gd name="connsiteY58" fmla="*/ 3448 h 102354"/>
                <a:gd name="connsiteX59" fmla="*/ 66021 w 96589"/>
                <a:gd name="connsiteY59" fmla="*/ 3564 h 102354"/>
                <a:gd name="connsiteX60" fmla="*/ 66296 w 96589"/>
                <a:gd name="connsiteY60" fmla="*/ 3680 h 102354"/>
                <a:gd name="connsiteX61" fmla="*/ 66570 w 96589"/>
                <a:gd name="connsiteY61" fmla="*/ 3797 h 102354"/>
                <a:gd name="connsiteX62" fmla="*/ 66844 w 96589"/>
                <a:gd name="connsiteY62" fmla="*/ 3917 h 102354"/>
                <a:gd name="connsiteX63" fmla="*/ 67114 w 96589"/>
                <a:gd name="connsiteY63" fmla="*/ 4037 h 102354"/>
                <a:gd name="connsiteX64" fmla="*/ 67384 w 96589"/>
                <a:gd name="connsiteY64" fmla="*/ 4158 h 102354"/>
                <a:gd name="connsiteX65" fmla="*/ 67654 w 96589"/>
                <a:gd name="connsiteY65" fmla="*/ 4283 h 102354"/>
                <a:gd name="connsiteX66" fmla="*/ 67924 w 96589"/>
                <a:gd name="connsiteY66" fmla="*/ 4411 h 102354"/>
                <a:gd name="connsiteX67" fmla="*/ 68194 w 96589"/>
                <a:gd name="connsiteY67" fmla="*/ 4540 h 102354"/>
                <a:gd name="connsiteX68" fmla="*/ 68460 w 96589"/>
                <a:gd name="connsiteY68" fmla="*/ 4669 h 102354"/>
                <a:gd name="connsiteX69" fmla="*/ 68726 w 96589"/>
                <a:gd name="connsiteY69" fmla="*/ 4802 h 102354"/>
                <a:gd name="connsiteX70" fmla="*/ 68991 w 96589"/>
                <a:gd name="connsiteY70" fmla="*/ 4935 h 102354"/>
                <a:gd name="connsiteX71" fmla="*/ 69257 w 96589"/>
                <a:gd name="connsiteY71" fmla="*/ 5068 h 102354"/>
                <a:gd name="connsiteX72" fmla="*/ 69519 w 96589"/>
                <a:gd name="connsiteY72" fmla="*/ 5205 h 102354"/>
                <a:gd name="connsiteX73" fmla="*/ 69781 w 96589"/>
                <a:gd name="connsiteY73" fmla="*/ 5342 h 102354"/>
                <a:gd name="connsiteX74" fmla="*/ 70042 w 96589"/>
                <a:gd name="connsiteY74" fmla="*/ 5479 h 102354"/>
                <a:gd name="connsiteX75" fmla="*/ 70304 w 96589"/>
                <a:gd name="connsiteY75" fmla="*/ 5620 h 102354"/>
                <a:gd name="connsiteX76" fmla="*/ 70566 w 96589"/>
                <a:gd name="connsiteY76" fmla="*/ 5761 h 102354"/>
                <a:gd name="connsiteX77" fmla="*/ 70827 w 96589"/>
                <a:gd name="connsiteY77" fmla="*/ 5907 h 102354"/>
                <a:gd name="connsiteX78" fmla="*/ 71085 w 96589"/>
                <a:gd name="connsiteY78" fmla="*/ 6052 h 102354"/>
                <a:gd name="connsiteX79" fmla="*/ 71338 w 96589"/>
                <a:gd name="connsiteY79" fmla="*/ 6198 h 102354"/>
                <a:gd name="connsiteX80" fmla="*/ 71596 w 96589"/>
                <a:gd name="connsiteY80" fmla="*/ 6347 h 102354"/>
                <a:gd name="connsiteX81" fmla="*/ 71853 w 96589"/>
                <a:gd name="connsiteY81" fmla="*/ 6497 h 102354"/>
                <a:gd name="connsiteX82" fmla="*/ 72107 w 96589"/>
                <a:gd name="connsiteY82" fmla="*/ 6646 h 102354"/>
                <a:gd name="connsiteX83" fmla="*/ 72360 w 96589"/>
                <a:gd name="connsiteY83" fmla="*/ 6800 h 102354"/>
                <a:gd name="connsiteX84" fmla="*/ 72614 w 96589"/>
                <a:gd name="connsiteY84" fmla="*/ 6958 h 102354"/>
                <a:gd name="connsiteX85" fmla="*/ 72867 w 96589"/>
                <a:gd name="connsiteY85" fmla="*/ 7116 h 102354"/>
                <a:gd name="connsiteX86" fmla="*/ 73116 w 96589"/>
                <a:gd name="connsiteY86" fmla="*/ 7273 h 102354"/>
                <a:gd name="connsiteX87" fmla="*/ 73365 w 96589"/>
                <a:gd name="connsiteY87" fmla="*/ 7431 h 102354"/>
                <a:gd name="connsiteX88" fmla="*/ 73615 w 96589"/>
                <a:gd name="connsiteY88" fmla="*/ 7593 h 102354"/>
                <a:gd name="connsiteX89" fmla="*/ 73864 w 96589"/>
                <a:gd name="connsiteY89" fmla="*/ 7755 h 102354"/>
                <a:gd name="connsiteX90" fmla="*/ 74109 w 96589"/>
                <a:gd name="connsiteY90" fmla="*/ 7917 h 102354"/>
                <a:gd name="connsiteX91" fmla="*/ 74354 w 96589"/>
                <a:gd name="connsiteY91" fmla="*/ 8083 h 102354"/>
                <a:gd name="connsiteX92" fmla="*/ 74599 w 96589"/>
                <a:gd name="connsiteY92" fmla="*/ 8254 h 102354"/>
                <a:gd name="connsiteX93" fmla="*/ 74840 w 96589"/>
                <a:gd name="connsiteY93" fmla="*/ 8424 h 102354"/>
                <a:gd name="connsiteX94" fmla="*/ 75081 w 96589"/>
                <a:gd name="connsiteY94" fmla="*/ 8594 h 102354"/>
                <a:gd name="connsiteX95" fmla="*/ 75322 w 96589"/>
                <a:gd name="connsiteY95" fmla="*/ 8765 h 102354"/>
                <a:gd name="connsiteX96" fmla="*/ 75563 w 96589"/>
                <a:gd name="connsiteY96" fmla="*/ 8939 h 102354"/>
                <a:gd name="connsiteX97" fmla="*/ 75804 w 96589"/>
                <a:gd name="connsiteY97" fmla="*/ 9113 h 102354"/>
                <a:gd name="connsiteX98" fmla="*/ 76040 w 96589"/>
                <a:gd name="connsiteY98" fmla="*/ 9292 h 102354"/>
                <a:gd name="connsiteX99" fmla="*/ 76277 w 96589"/>
                <a:gd name="connsiteY99" fmla="*/ 9471 h 102354"/>
                <a:gd name="connsiteX100" fmla="*/ 76514 w 96589"/>
                <a:gd name="connsiteY100" fmla="*/ 9649 h 102354"/>
                <a:gd name="connsiteX101" fmla="*/ 76751 w 96589"/>
                <a:gd name="connsiteY101" fmla="*/ 9828 h 102354"/>
                <a:gd name="connsiteX102" fmla="*/ 76984 w 96589"/>
                <a:gd name="connsiteY102" fmla="*/ 10011 h 102354"/>
                <a:gd name="connsiteX103" fmla="*/ 77216 w 96589"/>
                <a:gd name="connsiteY103" fmla="*/ 10193 h 102354"/>
                <a:gd name="connsiteX104" fmla="*/ 77449 w 96589"/>
                <a:gd name="connsiteY104" fmla="*/ 10376 h 102354"/>
                <a:gd name="connsiteX105" fmla="*/ 77681 w 96589"/>
                <a:gd name="connsiteY105" fmla="*/ 10563 h 102354"/>
                <a:gd name="connsiteX106" fmla="*/ 77909 w 96589"/>
                <a:gd name="connsiteY106" fmla="*/ 10750 h 102354"/>
                <a:gd name="connsiteX107" fmla="*/ 78138 w 96589"/>
                <a:gd name="connsiteY107" fmla="*/ 10941 h 102354"/>
                <a:gd name="connsiteX108" fmla="*/ 78367 w 96589"/>
                <a:gd name="connsiteY108" fmla="*/ 11132 h 102354"/>
                <a:gd name="connsiteX109" fmla="*/ 78591 w 96589"/>
                <a:gd name="connsiteY109" fmla="*/ 11327 h 102354"/>
                <a:gd name="connsiteX110" fmla="*/ 78815 w 96589"/>
                <a:gd name="connsiteY110" fmla="*/ 11523 h 102354"/>
                <a:gd name="connsiteX111" fmla="*/ 79040 w 96589"/>
                <a:gd name="connsiteY111" fmla="*/ 11718 h 102354"/>
                <a:gd name="connsiteX112" fmla="*/ 79264 w 96589"/>
                <a:gd name="connsiteY112" fmla="*/ 11913 h 102354"/>
                <a:gd name="connsiteX113" fmla="*/ 79488 w 96589"/>
                <a:gd name="connsiteY113" fmla="*/ 12113 h 102354"/>
                <a:gd name="connsiteX114" fmla="*/ 79709 w 96589"/>
                <a:gd name="connsiteY114" fmla="*/ 12312 h 102354"/>
                <a:gd name="connsiteX115" fmla="*/ 79929 w 96589"/>
                <a:gd name="connsiteY115" fmla="*/ 12511 h 102354"/>
                <a:gd name="connsiteX116" fmla="*/ 80149 w 96589"/>
                <a:gd name="connsiteY116" fmla="*/ 12715 h 102354"/>
                <a:gd name="connsiteX117" fmla="*/ 80365 w 96589"/>
                <a:gd name="connsiteY117" fmla="*/ 12918 h 102354"/>
                <a:gd name="connsiteX118" fmla="*/ 80581 w 96589"/>
                <a:gd name="connsiteY118" fmla="*/ 13122 h 102354"/>
                <a:gd name="connsiteX119" fmla="*/ 80797 w 96589"/>
                <a:gd name="connsiteY119" fmla="*/ 13330 h 102354"/>
                <a:gd name="connsiteX120" fmla="*/ 81009 w 96589"/>
                <a:gd name="connsiteY120" fmla="*/ 13537 h 102354"/>
                <a:gd name="connsiteX121" fmla="*/ 81220 w 96589"/>
                <a:gd name="connsiteY121" fmla="*/ 13745 h 102354"/>
                <a:gd name="connsiteX122" fmla="*/ 81432 w 96589"/>
                <a:gd name="connsiteY122" fmla="*/ 13957 h 102354"/>
                <a:gd name="connsiteX123" fmla="*/ 81644 w 96589"/>
                <a:gd name="connsiteY123" fmla="*/ 14169 h 102354"/>
                <a:gd name="connsiteX124" fmla="*/ 81852 w 96589"/>
                <a:gd name="connsiteY124" fmla="*/ 14381 h 102354"/>
                <a:gd name="connsiteX125" fmla="*/ 82059 w 96589"/>
                <a:gd name="connsiteY125" fmla="*/ 14592 h 102354"/>
                <a:gd name="connsiteX126" fmla="*/ 82267 w 96589"/>
                <a:gd name="connsiteY126" fmla="*/ 14808 h 102354"/>
                <a:gd name="connsiteX127" fmla="*/ 82470 w 96589"/>
                <a:gd name="connsiteY127" fmla="*/ 15024 h 102354"/>
                <a:gd name="connsiteX128" fmla="*/ 82674 w 96589"/>
                <a:gd name="connsiteY128" fmla="*/ 15245 h 102354"/>
                <a:gd name="connsiteX129" fmla="*/ 82878 w 96589"/>
                <a:gd name="connsiteY129" fmla="*/ 15465 h 102354"/>
                <a:gd name="connsiteX130" fmla="*/ 83077 w 96589"/>
                <a:gd name="connsiteY130" fmla="*/ 15685 h 102354"/>
                <a:gd name="connsiteX131" fmla="*/ 83276 w 96589"/>
                <a:gd name="connsiteY131" fmla="*/ 15909 h 102354"/>
                <a:gd name="connsiteX132" fmla="*/ 83476 w 96589"/>
                <a:gd name="connsiteY132" fmla="*/ 16133 h 102354"/>
                <a:gd name="connsiteX133" fmla="*/ 83675 w 96589"/>
                <a:gd name="connsiteY133" fmla="*/ 16358 h 102354"/>
                <a:gd name="connsiteX134" fmla="*/ 83870 w 96589"/>
                <a:gd name="connsiteY134" fmla="*/ 16586 h 102354"/>
                <a:gd name="connsiteX135" fmla="*/ 84066 w 96589"/>
                <a:gd name="connsiteY135" fmla="*/ 16811 h 102354"/>
                <a:gd name="connsiteX136" fmla="*/ 84261 w 96589"/>
                <a:gd name="connsiteY136" fmla="*/ 17039 h 102354"/>
                <a:gd name="connsiteX137" fmla="*/ 84456 w 96589"/>
                <a:gd name="connsiteY137" fmla="*/ 17267 h 102354"/>
                <a:gd name="connsiteX138" fmla="*/ 84647 w 96589"/>
                <a:gd name="connsiteY138" fmla="*/ 17496 h 102354"/>
                <a:gd name="connsiteX139" fmla="*/ 84838 w 96589"/>
                <a:gd name="connsiteY139" fmla="*/ 17729 h 102354"/>
                <a:gd name="connsiteX140" fmla="*/ 85030 w 96589"/>
                <a:gd name="connsiteY140" fmla="*/ 17961 h 102354"/>
                <a:gd name="connsiteX141" fmla="*/ 85216 w 96589"/>
                <a:gd name="connsiteY141" fmla="*/ 18194 h 102354"/>
                <a:gd name="connsiteX142" fmla="*/ 85403 w 96589"/>
                <a:gd name="connsiteY142" fmla="*/ 18431 h 102354"/>
                <a:gd name="connsiteX143" fmla="*/ 85586 w 96589"/>
                <a:gd name="connsiteY143" fmla="*/ 18667 h 102354"/>
                <a:gd name="connsiteX144" fmla="*/ 85769 w 96589"/>
                <a:gd name="connsiteY144" fmla="*/ 18904 h 102354"/>
                <a:gd name="connsiteX145" fmla="*/ 85951 w 96589"/>
                <a:gd name="connsiteY145" fmla="*/ 19141 h 102354"/>
                <a:gd name="connsiteX146" fmla="*/ 86130 w 96589"/>
                <a:gd name="connsiteY146" fmla="*/ 19382 h 102354"/>
                <a:gd name="connsiteX147" fmla="*/ 86309 w 96589"/>
                <a:gd name="connsiteY147" fmla="*/ 19623 h 102354"/>
                <a:gd name="connsiteX148" fmla="*/ 86487 w 96589"/>
                <a:gd name="connsiteY148" fmla="*/ 19864 h 102354"/>
                <a:gd name="connsiteX149" fmla="*/ 86662 w 96589"/>
                <a:gd name="connsiteY149" fmla="*/ 20104 h 102354"/>
                <a:gd name="connsiteX150" fmla="*/ 86836 w 96589"/>
                <a:gd name="connsiteY150" fmla="*/ 20350 h 102354"/>
                <a:gd name="connsiteX151" fmla="*/ 87011 w 96589"/>
                <a:gd name="connsiteY151" fmla="*/ 20595 h 102354"/>
                <a:gd name="connsiteX152" fmla="*/ 87185 w 96589"/>
                <a:gd name="connsiteY152" fmla="*/ 20840 h 102354"/>
                <a:gd name="connsiteX153" fmla="*/ 87356 w 96589"/>
                <a:gd name="connsiteY153" fmla="*/ 21089 h 102354"/>
                <a:gd name="connsiteX154" fmla="*/ 87526 w 96589"/>
                <a:gd name="connsiteY154" fmla="*/ 21338 h 102354"/>
                <a:gd name="connsiteX155" fmla="*/ 87696 w 96589"/>
                <a:gd name="connsiteY155" fmla="*/ 21588 h 102354"/>
                <a:gd name="connsiteX156" fmla="*/ 87867 w 96589"/>
                <a:gd name="connsiteY156" fmla="*/ 21841 h 102354"/>
                <a:gd name="connsiteX157" fmla="*/ 88032 w 96589"/>
                <a:gd name="connsiteY157" fmla="*/ 22094 h 102354"/>
                <a:gd name="connsiteX158" fmla="*/ 88199 w 96589"/>
                <a:gd name="connsiteY158" fmla="*/ 22348 h 102354"/>
                <a:gd name="connsiteX159" fmla="*/ 88361 w 96589"/>
                <a:gd name="connsiteY159" fmla="*/ 22605 h 102354"/>
                <a:gd name="connsiteX160" fmla="*/ 88523 w 96589"/>
                <a:gd name="connsiteY160" fmla="*/ 22863 h 102354"/>
                <a:gd name="connsiteX161" fmla="*/ 88685 w 96589"/>
                <a:gd name="connsiteY161" fmla="*/ 23120 h 102354"/>
                <a:gd name="connsiteX162" fmla="*/ 88843 w 96589"/>
                <a:gd name="connsiteY162" fmla="*/ 23378 h 102354"/>
                <a:gd name="connsiteX163" fmla="*/ 89000 w 96589"/>
                <a:gd name="connsiteY163" fmla="*/ 23635 h 102354"/>
                <a:gd name="connsiteX164" fmla="*/ 89154 w 96589"/>
                <a:gd name="connsiteY164" fmla="*/ 23893 h 102354"/>
                <a:gd name="connsiteX165" fmla="*/ 89308 w 96589"/>
                <a:gd name="connsiteY165" fmla="*/ 24155 h 102354"/>
                <a:gd name="connsiteX166" fmla="*/ 89461 w 96589"/>
                <a:gd name="connsiteY166" fmla="*/ 24416 h 102354"/>
                <a:gd name="connsiteX167" fmla="*/ 89611 w 96589"/>
                <a:gd name="connsiteY167" fmla="*/ 24682 h 102354"/>
                <a:gd name="connsiteX168" fmla="*/ 89760 w 96589"/>
                <a:gd name="connsiteY168" fmla="*/ 24944 h 102354"/>
                <a:gd name="connsiteX169" fmla="*/ 89910 w 96589"/>
                <a:gd name="connsiteY169" fmla="*/ 25210 h 102354"/>
                <a:gd name="connsiteX170" fmla="*/ 90060 w 96589"/>
                <a:gd name="connsiteY170" fmla="*/ 25476 h 102354"/>
                <a:gd name="connsiteX171" fmla="*/ 90205 w 96589"/>
                <a:gd name="connsiteY171" fmla="*/ 25741 h 102354"/>
                <a:gd name="connsiteX172" fmla="*/ 90350 w 96589"/>
                <a:gd name="connsiteY172" fmla="*/ 26011 h 102354"/>
                <a:gd name="connsiteX173" fmla="*/ 90492 w 96589"/>
                <a:gd name="connsiteY173" fmla="*/ 26281 h 102354"/>
                <a:gd name="connsiteX174" fmla="*/ 90633 w 96589"/>
                <a:gd name="connsiteY174" fmla="*/ 26551 h 102354"/>
                <a:gd name="connsiteX175" fmla="*/ 90774 w 96589"/>
                <a:gd name="connsiteY175" fmla="*/ 26821 h 102354"/>
                <a:gd name="connsiteX176" fmla="*/ 90911 w 96589"/>
                <a:gd name="connsiteY176" fmla="*/ 27091 h 102354"/>
                <a:gd name="connsiteX177" fmla="*/ 91048 w 96589"/>
                <a:gd name="connsiteY177" fmla="*/ 27366 h 102354"/>
                <a:gd name="connsiteX178" fmla="*/ 91185 w 96589"/>
                <a:gd name="connsiteY178" fmla="*/ 27640 h 102354"/>
                <a:gd name="connsiteX179" fmla="*/ 91318 w 96589"/>
                <a:gd name="connsiteY179" fmla="*/ 27914 h 102354"/>
                <a:gd name="connsiteX180" fmla="*/ 91451 w 96589"/>
                <a:gd name="connsiteY180" fmla="*/ 28188 h 102354"/>
                <a:gd name="connsiteX181" fmla="*/ 91584 w 96589"/>
                <a:gd name="connsiteY181" fmla="*/ 28466 h 102354"/>
                <a:gd name="connsiteX182" fmla="*/ 91713 w 96589"/>
                <a:gd name="connsiteY182" fmla="*/ 28745 h 102354"/>
                <a:gd name="connsiteX183" fmla="*/ 91841 w 96589"/>
                <a:gd name="connsiteY183" fmla="*/ 29023 h 102354"/>
                <a:gd name="connsiteX184" fmla="*/ 91966 w 96589"/>
                <a:gd name="connsiteY184" fmla="*/ 29301 h 102354"/>
                <a:gd name="connsiteX185" fmla="*/ 92091 w 96589"/>
                <a:gd name="connsiteY185" fmla="*/ 29584 h 102354"/>
                <a:gd name="connsiteX186" fmla="*/ 92216 w 96589"/>
                <a:gd name="connsiteY186" fmla="*/ 29866 h 102354"/>
                <a:gd name="connsiteX187" fmla="*/ 92336 w 96589"/>
                <a:gd name="connsiteY187" fmla="*/ 30149 h 102354"/>
                <a:gd name="connsiteX188" fmla="*/ 92457 w 96589"/>
                <a:gd name="connsiteY188" fmla="*/ 30431 h 102354"/>
                <a:gd name="connsiteX189" fmla="*/ 92573 w 96589"/>
                <a:gd name="connsiteY189" fmla="*/ 30718 h 102354"/>
                <a:gd name="connsiteX190" fmla="*/ 92689 w 96589"/>
                <a:gd name="connsiteY190" fmla="*/ 31004 h 102354"/>
                <a:gd name="connsiteX191" fmla="*/ 92801 w 96589"/>
                <a:gd name="connsiteY191" fmla="*/ 31291 h 102354"/>
                <a:gd name="connsiteX192" fmla="*/ 92913 w 96589"/>
                <a:gd name="connsiteY192" fmla="*/ 31577 h 102354"/>
                <a:gd name="connsiteX193" fmla="*/ 93025 w 96589"/>
                <a:gd name="connsiteY193" fmla="*/ 31864 h 102354"/>
                <a:gd name="connsiteX194" fmla="*/ 93138 w 96589"/>
                <a:gd name="connsiteY194" fmla="*/ 32151 h 102354"/>
                <a:gd name="connsiteX195" fmla="*/ 93246 w 96589"/>
                <a:gd name="connsiteY195" fmla="*/ 32442 h 102354"/>
                <a:gd name="connsiteX196" fmla="*/ 93354 w 96589"/>
                <a:gd name="connsiteY196" fmla="*/ 32732 h 102354"/>
                <a:gd name="connsiteX197" fmla="*/ 93457 w 96589"/>
                <a:gd name="connsiteY197" fmla="*/ 33023 h 102354"/>
                <a:gd name="connsiteX198" fmla="*/ 93561 w 96589"/>
                <a:gd name="connsiteY198" fmla="*/ 33318 h 102354"/>
                <a:gd name="connsiteX199" fmla="*/ 93665 w 96589"/>
                <a:gd name="connsiteY199" fmla="*/ 33609 h 102354"/>
                <a:gd name="connsiteX200" fmla="*/ 93765 w 96589"/>
                <a:gd name="connsiteY200" fmla="*/ 33904 h 102354"/>
                <a:gd name="connsiteX201" fmla="*/ 93865 w 96589"/>
                <a:gd name="connsiteY201" fmla="*/ 34198 h 102354"/>
                <a:gd name="connsiteX202" fmla="*/ 93960 w 96589"/>
                <a:gd name="connsiteY202" fmla="*/ 34494 h 102354"/>
                <a:gd name="connsiteX203" fmla="*/ 94056 w 96589"/>
                <a:gd name="connsiteY203" fmla="*/ 34788 h 102354"/>
                <a:gd name="connsiteX204" fmla="*/ 94151 w 96589"/>
                <a:gd name="connsiteY204" fmla="*/ 35088 h 102354"/>
                <a:gd name="connsiteX205" fmla="*/ 94242 w 96589"/>
                <a:gd name="connsiteY205" fmla="*/ 35387 h 102354"/>
                <a:gd name="connsiteX206" fmla="*/ 94334 w 96589"/>
                <a:gd name="connsiteY206" fmla="*/ 35686 h 102354"/>
                <a:gd name="connsiteX207" fmla="*/ 94421 w 96589"/>
                <a:gd name="connsiteY207" fmla="*/ 35985 h 102354"/>
                <a:gd name="connsiteX208" fmla="*/ 94509 w 96589"/>
                <a:gd name="connsiteY208" fmla="*/ 36284 h 102354"/>
                <a:gd name="connsiteX209" fmla="*/ 94596 w 96589"/>
                <a:gd name="connsiteY209" fmla="*/ 36587 h 102354"/>
                <a:gd name="connsiteX210" fmla="*/ 94679 w 96589"/>
                <a:gd name="connsiteY210" fmla="*/ 36890 h 102354"/>
                <a:gd name="connsiteX211" fmla="*/ 94762 w 96589"/>
                <a:gd name="connsiteY211" fmla="*/ 37193 h 102354"/>
                <a:gd name="connsiteX212" fmla="*/ 94841 w 96589"/>
                <a:gd name="connsiteY212" fmla="*/ 37497 h 102354"/>
                <a:gd name="connsiteX213" fmla="*/ 94920 w 96589"/>
                <a:gd name="connsiteY213" fmla="*/ 37800 h 102354"/>
                <a:gd name="connsiteX214" fmla="*/ 94994 w 96589"/>
                <a:gd name="connsiteY214" fmla="*/ 38103 h 102354"/>
                <a:gd name="connsiteX215" fmla="*/ 95069 w 96589"/>
                <a:gd name="connsiteY215" fmla="*/ 38411 h 102354"/>
                <a:gd name="connsiteX216" fmla="*/ 95144 w 96589"/>
                <a:gd name="connsiteY216" fmla="*/ 38718 h 102354"/>
                <a:gd name="connsiteX217" fmla="*/ 95214 w 96589"/>
                <a:gd name="connsiteY217" fmla="*/ 39025 h 102354"/>
                <a:gd name="connsiteX218" fmla="*/ 95285 w 96589"/>
                <a:gd name="connsiteY218" fmla="*/ 39333 h 102354"/>
                <a:gd name="connsiteX219" fmla="*/ 95352 w 96589"/>
                <a:gd name="connsiteY219" fmla="*/ 39640 h 102354"/>
                <a:gd name="connsiteX220" fmla="*/ 95418 w 96589"/>
                <a:gd name="connsiteY220" fmla="*/ 39948 h 102354"/>
                <a:gd name="connsiteX221" fmla="*/ 95485 w 96589"/>
                <a:gd name="connsiteY221" fmla="*/ 40259 h 102354"/>
                <a:gd name="connsiteX222" fmla="*/ 95547 w 96589"/>
                <a:gd name="connsiteY222" fmla="*/ 40570 h 102354"/>
                <a:gd name="connsiteX223" fmla="*/ 95609 w 96589"/>
                <a:gd name="connsiteY223" fmla="*/ 40882 h 102354"/>
                <a:gd name="connsiteX224" fmla="*/ 95667 w 96589"/>
                <a:gd name="connsiteY224" fmla="*/ 41194 h 102354"/>
                <a:gd name="connsiteX225" fmla="*/ 95726 w 96589"/>
                <a:gd name="connsiteY225" fmla="*/ 41505 h 102354"/>
                <a:gd name="connsiteX226" fmla="*/ 95779 w 96589"/>
                <a:gd name="connsiteY226" fmla="*/ 41821 h 102354"/>
                <a:gd name="connsiteX227" fmla="*/ 95834 w 96589"/>
                <a:gd name="connsiteY227" fmla="*/ 42137 h 102354"/>
                <a:gd name="connsiteX228" fmla="*/ 95883 w 96589"/>
                <a:gd name="connsiteY228" fmla="*/ 42452 h 102354"/>
                <a:gd name="connsiteX229" fmla="*/ 95933 w 96589"/>
                <a:gd name="connsiteY229" fmla="*/ 42768 h 102354"/>
                <a:gd name="connsiteX230" fmla="*/ 95983 w 96589"/>
                <a:gd name="connsiteY230" fmla="*/ 43084 h 102354"/>
                <a:gd name="connsiteX231" fmla="*/ 96029 w 96589"/>
                <a:gd name="connsiteY231" fmla="*/ 43403 h 102354"/>
                <a:gd name="connsiteX232" fmla="*/ 96074 w 96589"/>
                <a:gd name="connsiteY232" fmla="*/ 43719 h 102354"/>
                <a:gd name="connsiteX233" fmla="*/ 96116 w 96589"/>
                <a:gd name="connsiteY233" fmla="*/ 44035 h 102354"/>
                <a:gd name="connsiteX234" fmla="*/ 96158 w 96589"/>
                <a:gd name="connsiteY234" fmla="*/ 44355 h 102354"/>
                <a:gd name="connsiteX235" fmla="*/ 96199 w 96589"/>
                <a:gd name="connsiteY235" fmla="*/ 44675 h 102354"/>
                <a:gd name="connsiteX236" fmla="*/ 96237 w 96589"/>
                <a:gd name="connsiteY236" fmla="*/ 44994 h 102354"/>
                <a:gd name="connsiteX237" fmla="*/ 96270 w 96589"/>
                <a:gd name="connsiteY237" fmla="*/ 45314 h 102354"/>
                <a:gd name="connsiteX238" fmla="*/ 96303 w 96589"/>
                <a:gd name="connsiteY238" fmla="*/ 45634 h 102354"/>
                <a:gd name="connsiteX239" fmla="*/ 96336 w 96589"/>
                <a:gd name="connsiteY239" fmla="*/ 45954 h 102354"/>
                <a:gd name="connsiteX240" fmla="*/ 96365 w 96589"/>
                <a:gd name="connsiteY240" fmla="*/ 46274 h 102354"/>
                <a:gd name="connsiteX241" fmla="*/ 96394 w 96589"/>
                <a:gd name="connsiteY241" fmla="*/ 46598 h 102354"/>
                <a:gd name="connsiteX242" fmla="*/ 96423 w 96589"/>
                <a:gd name="connsiteY242" fmla="*/ 46922 h 102354"/>
                <a:gd name="connsiteX243" fmla="*/ 96448 w 96589"/>
                <a:gd name="connsiteY243" fmla="*/ 47246 h 102354"/>
                <a:gd name="connsiteX244" fmla="*/ 96469 w 96589"/>
                <a:gd name="connsiteY244" fmla="*/ 47570 h 102354"/>
                <a:gd name="connsiteX245" fmla="*/ 96490 w 96589"/>
                <a:gd name="connsiteY245" fmla="*/ 47894 h 102354"/>
                <a:gd name="connsiteX246" fmla="*/ 96510 w 96589"/>
                <a:gd name="connsiteY246" fmla="*/ 48218 h 102354"/>
                <a:gd name="connsiteX247" fmla="*/ 96527 w 96589"/>
                <a:gd name="connsiteY247" fmla="*/ 48542 h 102354"/>
                <a:gd name="connsiteX248" fmla="*/ 96540 w 96589"/>
                <a:gd name="connsiteY248" fmla="*/ 48870 h 102354"/>
                <a:gd name="connsiteX249" fmla="*/ 96552 w 96589"/>
                <a:gd name="connsiteY249" fmla="*/ 49198 h 102354"/>
                <a:gd name="connsiteX250" fmla="*/ 96565 w 96589"/>
                <a:gd name="connsiteY250" fmla="*/ 49526 h 102354"/>
                <a:gd name="connsiteX251" fmla="*/ 96573 w 96589"/>
                <a:gd name="connsiteY251" fmla="*/ 49855 h 102354"/>
                <a:gd name="connsiteX252" fmla="*/ 96581 w 96589"/>
                <a:gd name="connsiteY252" fmla="*/ 50183 h 102354"/>
                <a:gd name="connsiteX253" fmla="*/ 96586 w 96589"/>
                <a:gd name="connsiteY253" fmla="*/ 50511 h 102354"/>
                <a:gd name="connsiteX254" fmla="*/ 96590 w 96589"/>
                <a:gd name="connsiteY254" fmla="*/ 50843 h 102354"/>
                <a:gd name="connsiteX255" fmla="*/ 96590 w 96589"/>
                <a:gd name="connsiteY255" fmla="*/ 51171 h 102354"/>
                <a:gd name="connsiteX256" fmla="*/ 96590 w 96589"/>
                <a:gd name="connsiteY256" fmla="*/ 51499 h 102354"/>
                <a:gd name="connsiteX257" fmla="*/ 96586 w 96589"/>
                <a:gd name="connsiteY257" fmla="*/ 51827 h 102354"/>
                <a:gd name="connsiteX258" fmla="*/ 96581 w 96589"/>
                <a:gd name="connsiteY258" fmla="*/ 52156 h 102354"/>
                <a:gd name="connsiteX259" fmla="*/ 96573 w 96589"/>
                <a:gd name="connsiteY259" fmla="*/ 52484 h 102354"/>
                <a:gd name="connsiteX260" fmla="*/ 96565 w 96589"/>
                <a:gd name="connsiteY260" fmla="*/ 52812 h 102354"/>
                <a:gd name="connsiteX261" fmla="*/ 96552 w 96589"/>
                <a:gd name="connsiteY261" fmla="*/ 53140 h 102354"/>
                <a:gd name="connsiteX262" fmla="*/ 96540 w 96589"/>
                <a:gd name="connsiteY262" fmla="*/ 53468 h 102354"/>
                <a:gd name="connsiteX263" fmla="*/ 96527 w 96589"/>
                <a:gd name="connsiteY263" fmla="*/ 53796 h 102354"/>
                <a:gd name="connsiteX264" fmla="*/ 96510 w 96589"/>
                <a:gd name="connsiteY264" fmla="*/ 54120 h 102354"/>
                <a:gd name="connsiteX265" fmla="*/ 96490 w 96589"/>
                <a:gd name="connsiteY265" fmla="*/ 54444 h 102354"/>
                <a:gd name="connsiteX266" fmla="*/ 96469 w 96589"/>
                <a:gd name="connsiteY266" fmla="*/ 54768 h 102354"/>
                <a:gd name="connsiteX267" fmla="*/ 96448 w 96589"/>
                <a:gd name="connsiteY267" fmla="*/ 55092 h 102354"/>
                <a:gd name="connsiteX268" fmla="*/ 96423 w 96589"/>
                <a:gd name="connsiteY268" fmla="*/ 55416 h 102354"/>
                <a:gd name="connsiteX269" fmla="*/ 96394 w 96589"/>
                <a:gd name="connsiteY269" fmla="*/ 55740 h 102354"/>
                <a:gd name="connsiteX270" fmla="*/ 96365 w 96589"/>
                <a:gd name="connsiteY270" fmla="*/ 56065 h 102354"/>
                <a:gd name="connsiteX271" fmla="*/ 96336 w 96589"/>
                <a:gd name="connsiteY271" fmla="*/ 56384 h 102354"/>
                <a:gd name="connsiteX272" fmla="*/ 96303 w 96589"/>
                <a:gd name="connsiteY272" fmla="*/ 56704 h 102354"/>
                <a:gd name="connsiteX273" fmla="*/ 96270 w 96589"/>
                <a:gd name="connsiteY273" fmla="*/ 57024 h 102354"/>
                <a:gd name="connsiteX274" fmla="*/ 96237 w 96589"/>
                <a:gd name="connsiteY274" fmla="*/ 57344 h 102354"/>
                <a:gd name="connsiteX275" fmla="*/ 96199 w 96589"/>
                <a:gd name="connsiteY275" fmla="*/ 57664 h 102354"/>
                <a:gd name="connsiteX276" fmla="*/ 96158 w 96589"/>
                <a:gd name="connsiteY276" fmla="*/ 57979 h 102354"/>
                <a:gd name="connsiteX277" fmla="*/ 96116 w 96589"/>
                <a:gd name="connsiteY277" fmla="*/ 58299 h 102354"/>
                <a:gd name="connsiteX278" fmla="*/ 96074 w 96589"/>
                <a:gd name="connsiteY278" fmla="*/ 58619 h 102354"/>
                <a:gd name="connsiteX279" fmla="*/ 96029 w 96589"/>
                <a:gd name="connsiteY279" fmla="*/ 58939 h 102354"/>
                <a:gd name="connsiteX280" fmla="*/ 95983 w 96589"/>
                <a:gd name="connsiteY280" fmla="*/ 59255 h 102354"/>
                <a:gd name="connsiteX281" fmla="*/ 95933 w 96589"/>
                <a:gd name="connsiteY281" fmla="*/ 59570 h 102354"/>
                <a:gd name="connsiteX282" fmla="*/ 95883 w 96589"/>
                <a:gd name="connsiteY282" fmla="*/ 59886 h 102354"/>
                <a:gd name="connsiteX283" fmla="*/ 95834 w 96589"/>
                <a:gd name="connsiteY283" fmla="*/ 60202 h 102354"/>
                <a:gd name="connsiteX284" fmla="*/ 95779 w 96589"/>
                <a:gd name="connsiteY284" fmla="*/ 60517 h 102354"/>
                <a:gd name="connsiteX285" fmla="*/ 95726 w 96589"/>
                <a:gd name="connsiteY285" fmla="*/ 60829 h 102354"/>
                <a:gd name="connsiteX286" fmla="*/ 95667 w 96589"/>
                <a:gd name="connsiteY286" fmla="*/ 61140 h 102354"/>
                <a:gd name="connsiteX287" fmla="*/ 95609 w 96589"/>
                <a:gd name="connsiteY287" fmla="*/ 61452 h 102354"/>
                <a:gd name="connsiteX288" fmla="*/ 95547 w 96589"/>
                <a:gd name="connsiteY288" fmla="*/ 61764 h 102354"/>
                <a:gd name="connsiteX289" fmla="*/ 95485 w 96589"/>
                <a:gd name="connsiteY289" fmla="*/ 62075 h 102354"/>
                <a:gd name="connsiteX290" fmla="*/ 95418 w 96589"/>
                <a:gd name="connsiteY290" fmla="*/ 62382 h 102354"/>
                <a:gd name="connsiteX291" fmla="*/ 95352 w 96589"/>
                <a:gd name="connsiteY291" fmla="*/ 62694 h 102354"/>
                <a:gd name="connsiteX292" fmla="*/ 95285 w 96589"/>
                <a:gd name="connsiteY292" fmla="*/ 63001 h 102354"/>
                <a:gd name="connsiteX293" fmla="*/ 95214 w 96589"/>
                <a:gd name="connsiteY293" fmla="*/ 63309 h 102354"/>
                <a:gd name="connsiteX294" fmla="*/ 95144 w 96589"/>
                <a:gd name="connsiteY294" fmla="*/ 63616 h 102354"/>
                <a:gd name="connsiteX295" fmla="*/ 95069 w 96589"/>
                <a:gd name="connsiteY295" fmla="*/ 63923 h 102354"/>
                <a:gd name="connsiteX296" fmla="*/ 94994 w 96589"/>
                <a:gd name="connsiteY296" fmla="*/ 64227 h 102354"/>
                <a:gd name="connsiteX297" fmla="*/ 94920 w 96589"/>
                <a:gd name="connsiteY297" fmla="*/ 64530 h 102354"/>
                <a:gd name="connsiteX298" fmla="*/ 94841 w 96589"/>
                <a:gd name="connsiteY298" fmla="*/ 64833 h 102354"/>
                <a:gd name="connsiteX299" fmla="*/ 94762 w 96589"/>
                <a:gd name="connsiteY299" fmla="*/ 65136 h 102354"/>
                <a:gd name="connsiteX300" fmla="*/ 94679 w 96589"/>
                <a:gd name="connsiteY300" fmla="*/ 65440 h 102354"/>
                <a:gd name="connsiteX301" fmla="*/ 94596 w 96589"/>
                <a:gd name="connsiteY301" fmla="*/ 65743 h 102354"/>
                <a:gd name="connsiteX302" fmla="*/ 94509 w 96589"/>
                <a:gd name="connsiteY302" fmla="*/ 66046 h 102354"/>
                <a:gd name="connsiteX303" fmla="*/ 94421 w 96589"/>
                <a:gd name="connsiteY303" fmla="*/ 66345 h 102354"/>
                <a:gd name="connsiteX304" fmla="*/ 94334 w 96589"/>
                <a:gd name="connsiteY304" fmla="*/ 66644 h 102354"/>
                <a:gd name="connsiteX305" fmla="*/ 94242 w 96589"/>
                <a:gd name="connsiteY305" fmla="*/ 66943 h 102354"/>
                <a:gd name="connsiteX306" fmla="*/ 94151 w 96589"/>
                <a:gd name="connsiteY306" fmla="*/ 67242 h 102354"/>
                <a:gd name="connsiteX307" fmla="*/ 94060 w 96589"/>
                <a:gd name="connsiteY307" fmla="*/ 67542 h 102354"/>
                <a:gd name="connsiteX308" fmla="*/ 93965 w 96589"/>
                <a:gd name="connsiteY308" fmla="*/ 67840 h 102354"/>
                <a:gd name="connsiteX309" fmla="*/ 93869 w 96589"/>
                <a:gd name="connsiteY309" fmla="*/ 68136 h 102354"/>
                <a:gd name="connsiteX310" fmla="*/ 93769 w 96589"/>
                <a:gd name="connsiteY310" fmla="*/ 68430 h 102354"/>
                <a:gd name="connsiteX311" fmla="*/ 93669 w 96589"/>
                <a:gd name="connsiteY311" fmla="*/ 68725 h 102354"/>
                <a:gd name="connsiteX312" fmla="*/ 93565 w 96589"/>
                <a:gd name="connsiteY312" fmla="*/ 69016 h 102354"/>
                <a:gd name="connsiteX313" fmla="*/ 93462 w 96589"/>
                <a:gd name="connsiteY313" fmla="*/ 69307 h 102354"/>
                <a:gd name="connsiteX314" fmla="*/ 93358 w 96589"/>
                <a:gd name="connsiteY314" fmla="*/ 69598 h 102354"/>
                <a:gd name="connsiteX315" fmla="*/ 93250 w 96589"/>
                <a:gd name="connsiteY315" fmla="*/ 69889 h 102354"/>
                <a:gd name="connsiteX316" fmla="*/ 93142 w 96589"/>
                <a:gd name="connsiteY316" fmla="*/ 70179 h 102354"/>
                <a:gd name="connsiteX317" fmla="*/ 93030 w 96589"/>
                <a:gd name="connsiteY317" fmla="*/ 70470 h 102354"/>
                <a:gd name="connsiteX318" fmla="*/ 92917 w 96589"/>
                <a:gd name="connsiteY318" fmla="*/ 70757 h 102354"/>
                <a:gd name="connsiteX319" fmla="*/ 92805 w 96589"/>
                <a:gd name="connsiteY319" fmla="*/ 71043 h 102354"/>
                <a:gd name="connsiteX320" fmla="*/ 92693 w 96589"/>
                <a:gd name="connsiteY320" fmla="*/ 71330 h 102354"/>
                <a:gd name="connsiteX321" fmla="*/ 92577 w 96589"/>
                <a:gd name="connsiteY321" fmla="*/ 71616 h 102354"/>
                <a:gd name="connsiteX322" fmla="*/ 92461 w 96589"/>
                <a:gd name="connsiteY322" fmla="*/ 71903 h 102354"/>
                <a:gd name="connsiteX323" fmla="*/ 92340 w 96589"/>
                <a:gd name="connsiteY323" fmla="*/ 72186 h 102354"/>
                <a:gd name="connsiteX324" fmla="*/ 92220 w 96589"/>
                <a:gd name="connsiteY324" fmla="*/ 72468 h 102354"/>
                <a:gd name="connsiteX325" fmla="*/ 92095 w 96589"/>
                <a:gd name="connsiteY325" fmla="*/ 72750 h 102354"/>
                <a:gd name="connsiteX326" fmla="*/ 91970 w 96589"/>
                <a:gd name="connsiteY326" fmla="*/ 73033 h 102354"/>
                <a:gd name="connsiteX327" fmla="*/ 91846 w 96589"/>
                <a:gd name="connsiteY327" fmla="*/ 73311 h 102354"/>
                <a:gd name="connsiteX328" fmla="*/ 91717 w 96589"/>
                <a:gd name="connsiteY328" fmla="*/ 73590 h 102354"/>
                <a:gd name="connsiteX329" fmla="*/ 91588 w 96589"/>
                <a:gd name="connsiteY329" fmla="*/ 73868 h 102354"/>
                <a:gd name="connsiteX330" fmla="*/ 91456 w 96589"/>
                <a:gd name="connsiteY330" fmla="*/ 74146 h 102354"/>
                <a:gd name="connsiteX331" fmla="*/ 91322 w 96589"/>
                <a:gd name="connsiteY331" fmla="*/ 74420 h 102354"/>
                <a:gd name="connsiteX332" fmla="*/ 91189 w 96589"/>
                <a:gd name="connsiteY332" fmla="*/ 74694 h 102354"/>
                <a:gd name="connsiteX333" fmla="*/ 91057 w 96589"/>
                <a:gd name="connsiteY333" fmla="*/ 74969 h 102354"/>
                <a:gd name="connsiteX334" fmla="*/ 90920 w 96589"/>
                <a:gd name="connsiteY334" fmla="*/ 75239 h 102354"/>
                <a:gd name="connsiteX335" fmla="*/ 90782 w 96589"/>
                <a:gd name="connsiteY335" fmla="*/ 75513 h 102354"/>
                <a:gd name="connsiteX336" fmla="*/ 90641 w 96589"/>
                <a:gd name="connsiteY336" fmla="*/ 75783 h 102354"/>
                <a:gd name="connsiteX337" fmla="*/ 90500 w 96589"/>
                <a:gd name="connsiteY337" fmla="*/ 76053 h 102354"/>
                <a:gd name="connsiteX338" fmla="*/ 90359 w 96589"/>
                <a:gd name="connsiteY338" fmla="*/ 76323 h 102354"/>
                <a:gd name="connsiteX339" fmla="*/ 90213 w 96589"/>
                <a:gd name="connsiteY339" fmla="*/ 76593 h 102354"/>
                <a:gd name="connsiteX340" fmla="*/ 90068 w 96589"/>
                <a:gd name="connsiteY340" fmla="*/ 76859 h 102354"/>
                <a:gd name="connsiteX341" fmla="*/ 89919 w 96589"/>
                <a:gd name="connsiteY341" fmla="*/ 77125 h 102354"/>
                <a:gd name="connsiteX342" fmla="*/ 89769 w 96589"/>
                <a:gd name="connsiteY342" fmla="*/ 77390 h 102354"/>
                <a:gd name="connsiteX343" fmla="*/ 89620 w 96589"/>
                <a:gd name="connsiteY343" fmla="*/ 77656 h 102354"/>
                <a:gd name="connsiteX344" fmla="*/ 89470 w 96589"/>
                <a:gd name="connsiteY344" fmla="*/ 77922 h 102354"/>
                <a:gd name="connsiteX345" fmla="*/ 89316 w 96589"/>
                <a:gd name="connsiteY345" fmla="*/ 78184 h 102354"/>
                <a:gd name="connsiteX346" fmla="*/ 89163 w 96589"/>
                <a:gd name="connsiteY346" fmla="*/ 78445 h 102354"/>
                <a:gd name="connsiteX347" fmla="*/ 89004 w 96589"/>
                <a:gd name="connsiteY347" fmla="*/ 78707 h 102354"/>
                <a:gd name="connsiteX348" fmla="*/ 88847 w 96589"/>
                <a:gd name="connsiteY348" fmla="*/ 78965 h 102354"/>
                <a:gd name="connsiteX349" fmla="*/ 88689 w 96589"/>
                <a:gd name="connsiteY349" fmla="*/ 79222 h 102354"/>
                <a:gd name="connsiteX350" fmla="*/ 88527 w 96589"/>
                <a:gd name="connsiteY350" fmla="*/ 79480 h 102354"/>
                <a:gd name="connsiteX351" fmla="*/ 88365 w 96589"/>
                <a:gd name="connsiteY351" fmla="*/ 79737 h 102354"/>
                <a:gd name="connsiteX352" fmla="*/ 88203 w 96589"/>
                <a:gd name="connsiteY352" fmla="*/ 79995 h 102354"/>
                <a:gd name="connsiteX353" fmla="*/ 88037 w 96589"/>
                <a:gd name="connsiteY353" fmla="*/ 80248 h 102354"/>
                <a:gd name="connsiteX354" fmla="*/ 87871 w 96589"/>
                <a:gd name="connsiteY354" fmla="*/ 80502 h 102354"/>
                <a:gd name="connsiteX355" fmla="*/ 87700 w 96589"/>
                <a:gd name="connsiteY355" fmla="*/ 80755 h 102354"/>
                <a:gd name="connsiteX356" fmla="*/ 87534 w 96589"/>
                <a:gd name="connsiteY356" fmla="*/ 81004 h 102354"/>
                <a:gd name="connsiteX357" fmla="*/ 87364 w 96589"/>
                <a:gd name="connsiteY357" fmla="*/ 81253 h 102354"/>
                <a:gd name="connsiteX358" fmla="*/ 87194 w 96589"/>
                <a:gd name="connsiteY358" fmla="*/ 81503 h 102354"/>
                <a:gd name="connsiteX359" fmla="*/ 87023 w 96589"/>
                <a:gd name="connsiteY359" fmla="*/ 81748 h 102354"/>
                <a:gd name="connsiteX360" fmla="*/ 86849 w 96589"/>
                <a:gd name="connsiteY360" fmla="*/ 81993 h 102354"/>
                <a:gd name="connsiteX361" fmla="*/ 86675 w 96589"/>
                <a:gd name="connsiteY361" fmla="*/ 82238 h 102354"/>
                <a:gd name="connsiteX362" fmla="*/ 86496 w 96589"/>
                <a:gd name="connsiteY362" fmla="*/ 82479 h 102354"/>
                <a:gd name="connsiteX363" fmla="*/ 86317 w 96589"/>
                <a:gd name="connsiteY363" fmla="*/ 82720 h 102354"/>
                <a:gd name="connsiteX364" fmla="*/ 86139 w 96589"/>
                <a:gd name="connsiteY364" fmla="*/ 82961 h 102354"/>
                <a:gd name="connsiteX365" fmla="*/ 85960 w 96589"/>
                <a:gd name="connsiteY365" fmla="*/ 83201 h 102354"/>
                <a:gd name="connsiteX366" fmla="*/ 85777 w 96589"/>
                <a:gd name="connsiteY366" fmla="*/ 83443 h 102354"/>
                <a:gd name="connsiteX367" fmla="*/ 85594 w 96589"/>
                <a:gd name="connsiteY367" fmla="*/ 83679 h 102354"/>
                <a:gd name="connsiteX368" fmla="*/ 85411 w 96589"/>
                <a:gd name="connsiteY368" fmla="*/ 83916 h 102354"/>
                <a:gd name="connsiteX369" fmla="*/ 85225 w 96589"/>
                <a:gd name="connsiteY369" fmla="*/ 84153 h 102354"/>
                <a:gd name="connsiteX370" fmla="*/ 85038 w 96589"/>
                <a:gd name="connsiteY370" fmla="*/ 84385 h 102354"/>
                <a:gd name="connsiteX371" fmla="*/ 84851 w 96589"/>
                <a:gd name="connsiteY371" fmla="*/ 84618 h 102354"/>
                <a:gd name="connsiteX372" fmla="*/ 84659 w 96589"/>
                <a:gd name="connsiteY372" fmla="*/ 84851 h 102354"/>
                <a:gd name="connsiteX373" fmla="*/ 84469 w 96589"/>
                <a:gd name="connsiteY373" fmla="*/ 85083 h 102354"/>
                <a:gd name="connsiteX374" fmla="*/ 84274 w 96589"/>
                <a:gd name="connsiteY374" fmla="*/ 85312 h 102354"/>
                <a:gd name="connsiteX375" fmla="*/ 84078 w 96589"/>
                <a:gd name="connsiteY375" fmla="*/ 85540 h 102354"/>
                <a:gd name="connsiteX376" fmla="*/ 83883 w 96589"/>
                <a:gd name="connsiteY376" fmla="*/ 85769 h 102354"/>
                <a:gd name="connsiteX377" fmla="*/ 83688 w 96589"/>
                <a:gd name="connsiteY377" fmla="*/ 85993 h 102354"/>
                <a:gd name="connsiteX378" fmla="*/ 83492 w 96589"/>
                <a:gd name="connsiteY378" fmla="*/ 86217 h 102354"/>
                <a:gd name="connsiteX379" fmla="*/ 83293 w 96589"/>
                <a:gd name="connsiteY379" fmla="*/ 86442 h 102354"/>
                <a:gd name="connsiteX380" fmla="*/ 83094 w 96589"/>
                <a:gd name="connsiteY380" fmla="*/ 86662 h 102354"/>
                <a:gd name="connsiteX381" fmla="*/ 82894 w 96589"/>
                <a:gd name="connsiteY381" fmla="*/ 86882 h 102354"/>
                <a:gd name="connsiteX382" fmla="*/ 82691 w 96589"/>
                <a:gd name="connsiteY382" fmla="*/ 87102 h 102354"/>
                <a:gd name="connsiteX383" fmla="*/ 82487 w 96589"/>
                <a:gd name="connsiteY383" fmla="*/ 87318 h 102354"/>
                <a:gd name="connsiteX384" fmla="*/ 82284 w 96589"/>
                <a:gd name="connsiteY384" fmla="*/ 87534 h 102354"/>
                <a:gd name="connsiteX385" fmla="*/ 82076 w 96589"/>
                <a:gd name="connsiteY385" fmla="*/ 87750 h 102354"/>
                <a:gd name="connsiteX386" fmla="*/ 81868 w 96589"/>
                <a:gd name="connsiteY386" fmla="*/ 87966 h 102354"/>
                <a:gd name="connsiteX387" fmla="*/ 81661 w 96589"/>
                <a:gd name="connsiteY387" fmla="*/ 88178 h 102354"/>
                <a:gd name="connsiteX388" fmla="*/ 81449 w 96589"/>
                <a:gd name="connsiteY388" fmla="*/ 88390 h 102354"/>
                <a:gd name="connsiteX389" fmla="*/ 81237 w 96589"/>
                <a:gd name="connsiteY389" fmla="*/ 88597 h 102354"/>
                <a:gd name="connsiteX390" fmla="*/ 81025 w 96589"/>
                <a:gd name="connsiteY390" fmla="*/ 88805 h 102354"/>
                <a:gd name="connsiteX391" fmla="*/ 80809 w 96589"/>
                <a:gd name="connsiteY391" fmla="*/ 89013 h 102354"/>
                <a:gd name="connsiteX392" fmla="*/ 80593 w 96589"/>
                <a:gd name="connsiteY392" fmla="*/ 89220 h 102354"/>
                <a:gd name="connsiteX393" fmla="*/ 80377 w 96589"/>
                <a:gd name="connsiteY393" fmla="*/ 89424 h 102354"/>
                <a:gd name="connsiteX394" fmla="*/ 80161 w 96589"/>
                <a:gd name="connsiteY394" fmla="*/ 89628 h 102354"/>
                <a:gd name="connsiteX395" fmla="*/ 79941 w 96589"/>
                <a:gd name="connsiteY395" fmla="*/ 89831 h 102354"/>
                <a:gd name="connsiteX396" fmla="*/ 79721 w 96589"/>
                <a:gd name="connsiteY396" fmla="*/ 90031 h 102354"/>
                <a:gd name="connsiteX397" fmla="*/ 79501 w 96589"/>
                <a:gd name="connsiteY397" fmla="*/ 90230 h 102354"/>
                <a:gd name="connsiteX398" fmla="*/ 79281 w 96589"/>
                <a:gd name="connsiteY398" fmla="*/ 90425 h 102354"/>
                <a:gd name="connsiteX399" fmla="*/ 79060 w 96589"/>
                <a:gd name="connsiteY399" fmla="*/ 90620 h 102354"/>
                <a:gd name="connsiteX400" fmla="*/ 78836 w 96589"/>
                <a:gd name="connsiteY400" fmla="*/ 90815 h 102354"/>
                <a:gd name="connsiteX401" fmla="*/ 78612 w 96589"/>
                <a:gd name="connsiteY401" fmla="*/ 91011 h 102354"/>
                <a:gd name="connsiteX402" fmla="*/ 78388 w 96589"/>
                <a:gd name="connsiteY402" fmla="*/ 91206 h 102354"/>
                <a:gd name="connsiteX403" fmla="*/ 78159 w 96589"/>
                <a:gd name="connsiteY403" fmla="*/ 91397 h 102354"/>
                <a:gd name="connsiteX404" fmla="*/ 77930 w 96589"/>
                <a:gd name="connsiteY404" fmla="*/ 91588 h 102354"/>
                <a:gd name="connsiteX405" fmla="*/ 77702 w 96589"/>
                <a:gd name="connsiteY405" fmla="*/ 91775 h 102354"/>
                <a:gd name="connsiteX406" fmla="*/ 77469 w 96589"/>
                <a:gd name="connsiteY406" fmla="*/ 91962 h 102354"/>
                <a:gd name="connsiteX407" fmla="*/ 77237 w 96589"/>
                <a:gd name="connsiteY407" fmla="*/ 92149 h 102354"/>
                <a:gd name="connsiteX408" fmla="*/ 77004 w 96589"/>
                <a:gd name="connsiteY408" fmla="*/ 92332 h 102354"/>
                <a:gd name="connsiteX409" fmla="*/ 76768 w 96589"/>
                <a:gd name="connsiteY409" fmla="*/ 92514 h 102354"/>
                <a:gd name="connsiteX410" fmla="*/ 76535 w 96589"/>
                <a:gd name="connsiteY410" fmla="*/ 92693 h 102354"/>
                <a:gd name="connsiteX411" fmla="*/ 76298 w 96589"/>
                <a:gd name="connsiteY411" fmla="*/ 92872 h 102354"/>
                <a:gd name="connsiteX412" fmla="*/ 76061 w 96589"/>
                <a:gd name="connsiteY412" fmla="*/ 93050 h 102354"/>
                <a:gd name="connsiteX413" fmla="*/ 75824 w 96589"/>
                <a:gd name="connsiteY413" fmla="*/ 93229 h 102354"/>
                <a:gd name="connsiteX414" fmla="*/ 75584 w 96589"/>
                <a:gd name="connsiteY414" fmla="*/ 93403 h 102354"/>
                <a:gd name="connsiteX415" fmla="*/ 75347 w 96589"/>
                <a:gd name="connsiteY415" fmla="*/ 93578 h 102354"/>
                <a:gd name="connsiteX416" fmla="*/ 75106 w 96589"/>
                <a:gd name="connsiteY416" fmla="*/ 93748 h 102354"/>
                <a:gd name="connsiteX417" fmla="*/ 74865 w 96589"/>
                <a:gd name="connsiteY417" fmla="*/ 93918 h 102354"/>
                <a:gd name="connsiteX418" fmla="*/ 74620 w 96589"/>
                <a:gd name="connsiteY418" fmla="*/ 94085 h 102354"/>
                <a:gd name="connsiteX419" fmla="*/ 74375 w 96589"/>
                <a:gd name="connsiteY419" fmla="*/ 94251 h 102354"/>
                <a:gd name="connsiteX420" fmla="*/ 74130 w 96589"/>
                <a:gd name="connsiteY420" fmla="*/ 94417 h 102354"/>
                <a:gd name="connsiteX421" fmla="*/ 73884 w 96589"/>
                <a:gd name="connsiteY421" fmla="*/ 94583 h 102354"/>
                <a:gd name="connsiteX422" fmla="*/ 73639 w 96589"/>
                <a:gd name="connsiteY422" fmla="*/ 94745 h 102354"/>
                <a:gd name="connsiteX423" fmla="*/ 73391 w 96589"/>
                <a:gd name="connsiteY423" fmla="*/ 94907 h 102354"/>
                <a:gd name="connsiteX424" fmla="*/ 73137 w 96589"/>
                <a:gd name="connsiteY424" fmla="*/ 95069 h 102354"/>
                <a:gd name="connsiteX425" fmla="*/ 72888 w 96589"/>
                <a:gd name="connsiteY425" fmla="*/ 95227 h 102354"/>
                <a:gd name="connsiteX426" fmla="*/ 72639 w 96589"/>
                <a:gd name="connsiteY426" fmla="*/ 95385 h 102354"/>
                <a:gd name="connsiteX427" fmla="*/ 72385 w 96589"/>
                <a:gd name="connsiteY427" fmla="*/ 95538 h 102354"/>
                <a:gd name="connsiteX428" fmla="*/ 72131 w 96589"/>
                <a:gd name="connsiteY428" fmla="*/ 95692 h 102354"/>
                <a:gd name="connsiteX429" fmla="*/ 71878 w 96589"/>
                <a:gd name="connsiteY429" fmla="*/ 95846 h 102354"/>
                <a:gd name="connsiteX430" fmla="*/ 71625 w 96589"/>
                <a:gd name="connsiteY430" fmla="*/ 95995 h 102354"/>
                <a:gd name="connsiteX431" fmla="*/ 71367 w 96589"/>
                <a:gd name="connsiteY431" fmla="*/ 96145 h 102354"/>
                <a:gd name="connsiteX432" fmla="*/ 71110 w 96589"/>
                <a:gd name="connsiteY432" fmla="*/ 96294 h 102354"/>
                <a:gd name="connsiteX433" fmla="*/ 70852 w 96589"/>
                <a:gd name="connsiteY433" fmla="*/ 96440 h 102354"/>
                <a:gd name="connsiteX434" fmla="*/ 70595 w 96589"/>
                <a:gd name="connsiteY434" fmla="*/ 96585 h 102354"/>
                <a:gd name="connsiteX435" fmla="*/ 70333 w 96589"/>
                <a:gd name="connsiteY435" fmla="*/ 96727 h 102354"/>
                <a:gd name="connsiteX436" fmla="*/ 70071 w 96589"/>
                <a:gd name="connsiteY436" fmla="*/ 96868 h 102354"/>
                <a:gd name="connsiteX437" fmla="*/ 69810 w 96589"/>
                <a:gd name="connsiteY437" fmla="*/ 97005 h 102354"/>
                <a:gd name="connsiteX438" fmla="*/ 69548 w 96589"/>
                <a:gd name="connsiteY438" fmla="*/ 97142 h 102354"/>
                <a:gd name="connsiteX439" fmla="*/ 69286 w 96589"/>
                <a:gd name="connsiteY439" fmla="*/ 97279 h 102354"/>
                <a:gd name="connsiteX440" fmla="*/ 69021 w 96589"/>
                <a:gd name="connsiteY440" fmla="*/ 97412 h 102354"/>
                <a:gd name="connsiteX441" fmla="*/ 68754 w 96589"/>
                <a:gd name="connsiteY441" fmla="*/ 97545 h 102354"/>
                <a:gd name="connsiteX442" fmla="*/ 68489 w 96589"/>
                <a:gd name="connsiteY442" fmla="*/ 97678 h 102354"/>
                <a:gd name="connsiteX443" fmla="*/ 68219 w 96589"/>
                <a:gd name="connsiteY443" fmla="*/ 97807 h 102354"/>
                <a:gd name="connsiteX444" fmla="*/ 67953 w 96589"/>
                <a:gd name="connsiteY444" fmla="*/ 97935 h 102354"/>
                <a:gd name="connsiteX445" fmla="*/ 67683 w 96589"/>
                <a:gd name="connsiteY445" fmla="*/ 98064 h 102354"/>
                <a:gd name="connsiteX446" fmla="*/ 67413 w 96589"/>
                <a:gd name="connsiteY446" fmla="*/ 98189 h 102354"/>
                <a:gd name="connsiteX447" fmla="*/ 67143 w 96589"/>
                <a:gd name="connsiteY447" fmla="*/ 98309 h 102354"/>
                <a:gd name="connsiteX448" fmla="*/ 66873 w 96589"/>
                <a:gd name="connsiteY448" fmla="*/ 98429 h 102354"/>
                <a:gd name="connsiteX449" fmla="*/ 66599 w 96589"/>
                <a:gd name="connsiteY449" fmla="*/ 98550 h 102354"/>
                <a:gd name="connsiteX450" fmla="*/ 66325 w 96589"/>
                <a:gd name="connsiteY450" fmla="*/ 98666 h 102354"/>
                <a:gd name="connsiteX451" fmla="*/ 66050 w 96589"/>
                <a:gd name="connsiteY451" fmla="*/ 98783 h 102354"/>
                <a:gd name="connsiteX452" fmla="*/ 65776 w 96589"/>
                <a:gd name="connsiteY452" fmla="*/ 98899 h 102354"/>
                <a:gd name="connsiteX453" fmla="*/ 65502 w 96589"/>
                <a:gd name="connsiteY453" fmla="*/ 99011 h 102354"/>
                <a:gd name="connsiteX454" fmla="*/ 65224 w 96589"/>
                <a:gd name="connsiteY454" fmla="*/ 99123 h 102354"/>
                <a:gd name="connsiteX455" fmla="*/ 64945 w 96589"/>
                <a:gd name="connsiteY455" fmla="*/ 99231 h 102354"/>
                <a:gd name="connsiteX456" fmla="*/ 64667 w 96589"/>
                <a:gd name="connsiteY456" fmla="*/ 99339 h 102354"/>
                <a:gd name="connsiteX457" fmla="*/ 64389 w 96589"/>
                <a:gd name="connsiteY457" fmla="*/ 99443 h 102354"/>
                <a:gd name="connsiteX458" fmla="*/ 64111 w 96589"/>
                <a:gd name="connsiteY458" fmla="*/ 99547 h 102354"/>
                <a:gd name="connsiteX459" fmla="*/ 63828 w 96589"/>
                <a:gd name="connsiteY459" fmla="*/ 99651 h 102354"/>
                <a:gd name="connsiteX460" fmla="*/ 63545 w 96589"/>
                <a:gd name="connsiteY460" fmla="*/ 99750 h 102354"/>
                <a:gd name="connsiteX461" fmla="*/ 63263 w 96589"/>
                <a:gd name="connsiteY461" fmla="*/ 99850 h 102354"/>
                <a:gd name="connsiteX462" fmla="*/ 62981 w 96589"/>
                <a:gd name="connsiteY462" fmla="*/ 99946 h 102354"/>
                <a:gd name="connsiteX463" fmla="*/ 62698 w 96589"/>
                <a:gd name="connsiteY463" fmla="*/ 100041 h 102354"/>
                <a:gd name="connsiteX464" fmla="*/ 62416 w 96589"/>
                <a:gd name="connsiteY464" fmla="*/ 100133 h 102354"/>
                <a:gd name="connsiteX465" fmla="*/ 62129 w 96589"/>
                <a:gd name="connsiteY465" fmla="*/ 100224 h 102354"/>
                <a:gd name="connsiteX466" fmla="*/ 61843 w 96589"/>
                <a:gd name="connsiteY466" fmla="*/ 100311 h 102354"/>
                <a:gd name="connsiteX467" fmla="*/ 61556 w 96589"/>
                <a:gd name="connsiteY467" fmla="*/ 100398 h 102354"/>
                <a:gd name="connsiteX468" fmla="*/ 61269 w 96589"/>
                <a:gd name="connsiteY468" fmla="*/ 100486 h 102354"/>
                <a:gd name="connsiteX469" fmla="*/ 60983 w 96589"/>
                <a:gd name="connsiteY469" fmla="*/ 100569 h 102354"/>
                <a:gd name="connsiteX470" fmla="*/ 60692 w 96589"/>
                <a:gd name="connsiteY470" fmla="*/ 100652 h 102354"/>
                <a:gd name="connsiteX471" fmla="*/ 60401 w 96589"/>
                <a:gd name="connsiteY471" fmla="*/ 100731 h 102354"/>
                <a:gd name="connsiteX472" fmla="*/ 60111 w 96589"/>
                <a:gd name="connsiteY472" fmla="*/ 100810 h 102354"/>
                <a:gd name="connsiteX473" fmla="*/ 59820 w 96589"/>
                <a:gd name="connsiteY473" fmla="*/ 100889 h 102354"/>
                <a:gd name="connsiteX474" fmla="*/ 59529 w 96589"/>
                <a:gd name="connsiteY474" fmla="*/ 100963 h 102354"/>
                <a:gd name="connsiteX475" fmla="*/ 59238 w 96589"/>
                <a:gd name="connsiteY475" fmla="*/ 101034 h 102354"/>
                <a:gd name="connsiteX476" fmla="*/ 58943 w 96589"/>
                <a:gd name="connsiteY476" fmla="*/ 101104 h 102354"/>
                <a:gd name="connsiteX477" fmla="*/ 58648 w 96589"/>
                <a:gd name="connsiteY477" fmla="*/ 101175 h 102354"/>
                <a:gd name="connsiteX478" fmla="*/ 58358 w 96589"/>
                <a:gd name="connsiteY478" fmla="*/ 101242 h 102354"/>
                <a:gd name="connsiteX479" fmla="*/ 58063 w 96589"/>
                <a:gd name="connsiteY479" fmla="*/ 101308 h 102354"/>
                <a:gd name="connsiteX480" fmla="*/ 57767 w 96589"/>
                <a:gd name="connsiteY480" fmla="*/ 101370 h 102354"/>
                <a:gd name="connsiteX481" fmla="*/ 57469 w 96589"/>
                <a:gd name="connsiteY481" fmla="*/ 101433 h 102354"/>
                <a:gd name="connsiteX482" fmla="*/ 57174 w 96589"/>
                <a:gd name="connsiteY482" fmla="*/ 101491 h 102354"/>
                <a:gd name="connsiteX483" fmla="*/ 56875 w 96589"/>
                <a:gd name="connsiteY483" fmla="*/ 101549 h 102354"/>
                <a:gd name="connsiteX484" fmla="*/ 56575 w 96589"/>
                <a:gd name="connsiteY484" fmla="*/ 101603 h 102354"/>
                <a:gd name="connsiteX485" fmla="*/ 56276 w 96589"/>
                <a:gd name="connsiteY485" fmla="*/ 101657 h 102354"/>
                <a:gd name="connsiteX486" fmla="*/ 55978 w 96589"/>
                <a:gd name="connsiteY486" fmla="*/ 101711 h 102354"/>
                <a:gd name="connsiteX487" fmla="*/ 55678 w 96589"/>
                <a:gd name="connsiteY487" fmla="*/ 101761 h 102354"/>
                <a:gd name="connsiteX488" fmla="*/ 55375 w 96589"/>
                <a:gd name="connsiteY488" fmla="*/ 101811 h 102354"/>
                <a:gd name="connsiteX489" fmla="*/ 55072 w 96589"/>
                <a:gd name="connsiteY489" fmla="*/ 101856 h 102354"/>
                <a:gd name="connsiteX490" fmla="*/ 54769 w 96589"/>
                <a:gd name="connsiteY490" fmla="*/ 101902 h 102354"/>
                <a:gd name="connsiteX491" fmla="*/ 54465 w 96589"/>
                <a:gd name="connsiteY491" fmla="*/ 101944 h 102354"/>
                <a:gd name="connsiteX492" fmla="*/ 54162 w 96589"/>
                <a:gd name="connsiteY492" fmla="*/ 101985 h 102354"/>
                <a:gd name="connsiteX493" fmla="*/ 53859 w 96589"/>
                <a:gd name="connsiteY493" fmla="*/ 102023 h 102354"/>
                <a:gd name="connsiteX494" fmla="*/ 53556 w 96589"/>
                <a:gd name="connsiteY494" fmla="*/ 102060 h 102354"/>
                <a:gd name="connsiteX495" fmla="*/ 53253 w 96589"/>
                <a:gd name="connsiteY495" fmla="*/ 102093 h 102354"/>
                <a:gd name="connsiteX496" fmla="*/ 52949 w 96589"/>
                <a:gd name="connsiteY496" fmla="*/ 102126 h 102354"/>
                <a:gd name="connsiteX497" fmla="*/ 52642 w 96589"/>
                <a:gd name="connsiteY497" fmla="*/ 102156 h 102354"/>
                <a:gd name="connsiteX498" fmla="*/ 52334 w 96589"/>
                <a:gd name="connsiteY498" fmla="*/ 102185 h 102354"/>
                <a:gd name="connsiteX499" fmla="*/ 52027 w 96589"/>
                <a:gd name="connsiteY499" fmla="*/ 102210 h 102354"/>
                <a:gd name="connsiteX500" fmla="*/ 51720 w 96589"/>
                <a:gd name="connsiteY500" fmla="*/ 102230 h 102354"/>
                <a:gd name="connsiteX501" fmla="*/ 51412 w 96589"/>
                <a:gd name="connsiteY501" fmla="*/ 102251 h 102354"/>
                <a:gd name="connsiteX502" fmla="*/ 51105 w 96589"/>
                <a:gd name="connsiteY502" fmla="*/ 102272 h 102354"/>
                <a:gd name="connsiteX503" fmla="*/ 50797 w 96589"/>
                <a:gd name="connsiteY503" fmla="*/ 102288 h 102354"/>
                <a:gd name="connsiteX504" fmla="*/ 50486 w 96589"/>
                <a:gd name="connsiteY504" fmla="*/ 102305 h 102354"/>
                <a:gd name="connsiteX505" fmla="*/ 50174 w 96589"/>
                <a:gd name="connsiteY505" fmla="*/ 102318 h 102354"/>
                <a:gd name="connsiteX506" fmla="*/ 49863 w 96589"/>
                <a:gd name="connsiteY506" fmla="*/ 102330 h 102354"/>
                <a:gd name="connsiteX507" fmla="*/ 49552 w 96589"/>
                <a:gd name="connsiteY507" fmla="*/ 102338 h 102354"/>
                <a:gd name="connsiteX508" fmla="*/ 49240 w 96589"/>
                <a:gd name="connsiteY508" fmla="*/ 102347 h 102354"/>
                <a:gd name="connsiteX509" fmla="*/ 48928 w 96589"/>
                <a:gd name="connsiteY509" fmla="*/ 102351 h 102354"/>
                <a:gd name="connsiteX510" fmla="*/ 48617 w 96589"/>
                <a:gd name="connsiteY510" fmla="*/ 102355 h 102354"/>
                <a:gd name="connsiteX511" fmla="*/ 48301 w 96589"/>
                <a:gd name="connsiteY511" fmla="*/ 102355 h 102354"/>
                <a:gd name="connsiteX512" fmla="*/ 47989 w 96589"/>
                <a:gd name="connsiteY512" fmla="*/ 102355 h 102354"/>
                <a:gd name="connsiteX513" fmla="*/ 47678 w 96589"/>
                <a:gd name="connsiteY513" fmla="*/ 102351 h 102354"/>
                <a:gd name="connsiteX514" fmla="*/ 47367 w 96589"/>
                <a:gd name="connsiteY514" fmla="*/ 102347 h 102354"/>
                <a:gd name="connsiteX515" fmla="*/ 47055 w 96589"/>
                <a:gd name="connsiteY515" fmla="*/ 102338 h 102354"/>
                <a:gd name="connsiteX516" fmla="*/ 46743 w 96589"/>
                <a:gd name="connsiteY516" fmla="*/ 102330 h 102354"/>
                <a:gd name="connsiteX517" fmla="*/ 46432 w 96589"/>
                <a:gd name="connsiteY517" fmla="*/ 102318 h 102354"/>
                <a:gd name="connsiteX518" fmla="*/ 46120 w 96589"/>
                <a:gd name="connsiteY518" fmla="*/ 102305 h 102354"/>
                <a:gd name="connsiteX519" fmla="*/ 45809 w 96589"/>
                <a:gd name="connsiteY519" fmla="*/ 102288 h 102354"/>
                <a:gd name="connsiteX520" fmla="*/ 45501 w 96589"/>
                <a:gd name="connsiteY520" fmla="*/ 102272 h 102354"/>
                <a:gd name="connsiteX521" fmla="*/ 45194 w 96589"/>
                <a:gd name="connsiteY521" fmla="*/ 102251 h 102354"/>
                <a:gd name="connsiteX522" fmla="*/ 44887 w 96589"/>
                <a:gd name="connsiteY522" fmla="*/ 102230 h 102354"/>
                <a:gd name="connsiteX523" fmla="*/ 44579 w 96589"/>
                <a:gd name="connsiteY523" fmla="*/ 102210 h 102354"/>
                <a:gd name="connsiteX524" fmla="*/ 44272 w 96589"/>
                <a:gd name="connsiteY524" fmla="*/ 102185 h 102354"/>
                <a:gd name="connsiteX525" fmla="*/ 43964 w 96589"/>
                <a:gd name="connsiteY525" fmla="*/ 102156 h 102354"/>
                <a:gd name="connsiteX526" fmla="*/ 43657 w 96589"/>
                <a:gd name="connsiteY526" fmla="*/ 102126 h 102354"/>
                <a:gd name="connsiteX527" fmla="*/ 43354 w 96589"/>
                <a:gd name="connsiteY527" fmla="*/ 102093 h 102354"/>
                <a:gd name="connsiteX528" fmla="*/ 43051 w 96589"/>
                <a:gd name="connsiteY528" fmla="*/ 102060 h 102354"/>
                <a:gd name="connsiteX529" fmla="*/ 42747 w 96589"/>
                <a:gd name="connsiteY529" fmla="*/ 102023 h 102354"/>
                <a:gd name="connsiteX530" fmla="*/ 42444 w 96589"/>
                <a:gd name="connsiteY530" fmla="*/ 101985 h 102354"/>
                <a:gd name="connsiteX531" fmla="*/ 42141 w 96589"/>
                <a:gd name="connsiteY531" fmla="*/ 101944 h 102354"/>
                <a:gd name="connsiteX532" fmla="*/ 41838 w 96589"/>
                <a:gd name="connsiteY532" fmla="*/ 101902 h 102354"/>
                <a:gd name="connsiteX533" fmla="*/ 41534 w 96589"/>
                <a:gd name="connsiteY533" fmla="*/ 101856 h 102354"/>
                <a:gd name="connsiteX534" fmla="*/ 41231 w 96589"/>
                <a:gd name="connsiteY534" fmla="*/ 101811 h 102354"/>
                <a:gd name="connsiteX535" fmla="*/ 40928 w 96589"/>
                <a:gd name="connsiteY535" fmla="*/ 101761 h 102354"/>
                <a:gd name="connsiteX536" fmla="*/ 40629 w 96589"/>
                <a:gd name="connsiteY536" fmla="*/ 101711 h 102354"/>
                <a:gd name="connsiteX537" fmla="*/ 40330 w 96589"/>
                <a:gd name="connsiteY537" fmla="*/ 101661 h 102354"/>
                <a:gd name="connsiteX538" fmla="*/ 40031 w 96589"/>
                <a:gd name="connsiteY538" fmla="*/ 101607 h 102354"/>
                <a:gd name="connsiteX539" fmla="*/ 39732 w 96589"/>
                <a:gd name="connsiteY539" fmla="*/ 101553 h 102354"/>
                <a:gd name="connsiteX540" fmla="*/ 39433 w 96589"/>
                <a:gd name="connsiteY540" fmla="*/ 101495 h 102354"/>
                <a:gd name="connsiteX541" fmla="*/ 39133 w 96589"/>
                <a:gd name="connsiteY541" fmla="*/ 101437 h 102354"/>
                <a:gd name="connsiteX542" fmla="*/ 38838 w 96589"/>
                <a:gd name="connsiteY542" fmla="*/ 101374 h 102354"/>
                <a:gd name="connsiteX543" fmla="*/ 38544 w 96589"/>
                <a:gd name="connsiteY543" fmla="*/ 101312 h 102354"/>
                <a:gd name="connsiteX544" fmla="*/ 38249 w 96589"/>
                <a:gd name="connsiteY544" fmla="*/ 101246 h 102354"/>
                <a:gd name="connsiteX545" fmla="*/ 37954 w 96589"/>
                <a:gd name="connsiteY545" fmla="*/ 101179 h 102354"/>
                <a:gd name="connsiteX546" fmla="*/ 37659 w 96589"/>
                <a:gd name="connsiteY546" fmla="*/ 101109 h 102354"/>
                <a:gd name="connsiteX547" fmla="*/ 37368 w 96589"/>
                <a:gd name="connsiteY547" fmla="*/ 101038 h 102354"/>
                <a:gd name="connsiteX548" fmla="*/ 37073 w 96589"/>
                <a:gd name="connsiteY548" fmla="*/ 100963 h 102354"/>
                <a:gd name="connsiteX549" fmla="*/ 36782 w 96589"/>
                <a:gd name="connsiteY549" fmla="*/ 100889 h 102354"/>
                <a:gd name="connsiteX550" fmla="*/ 36492 w 96589"/>
                <a:gd name="connsiteY550" fmla="*/ 100810 h 102354"/>
                <a:gd name="connsiteX551" fmla="*/ 36201 w 96589"/>
                <a:gd name="connsiteY551" fmla="*/ 100731 h 102354"/>
                <a:gd name="connsiteX552" fmla="*/ 35910 w 96589"/>
                <a:gd name="connsiteY552" fmla="*/ 100652 h 102354"/>
                <a:gd name="connsiteX553" fmla="*/ 35620 w 96589"/>
                <a:gd name="connsiteY553" fmla="*/ 100569 h 102354"/>
                <a:gd name="connsiteX554" fmla="*/ 35333 w 96589"/>
                <a:gd name="connsiteY554" fmla="*/ 100486 h 102354"/>
                <a:gd name="connsiteX555" fmla="*/ 35046 w 96589"/>
                <a:gd name="connsiteY555" fmla="*/ 100398 h 102354"/>
                <a:gd name="connsiteX556" fmla="*/ 34760 w 96589"/>
                <a:gd name="connsiteY556" fmla="*/ 100311 h 102354"/>
                <a:gd name="connsiteX557" fmla="*/ 34473 w 96589"/>
                <a:gd name="connsiteY557" fmla="*/ 100224 h 102354"/>
                <a:gd name="connsiteX558" fmla="*/ 34186 w 96589"/>
                <a:gd name="connsiteY558" fmla="*/ 100133 h 102354"/>
                <a:gd name="connsiteX559" fmla="*/ 33904 w 96589"/>
                <a:gd name="connsiteY559" fmla="*/ 100041 h 102354"/>
                <a:gd name="connsiteX560" fmla="*/ 33621 w 96589"/>
                <a:gd name="connsiteY560" fmla="*/ 99946 h 102354"/>
                <a:gd name="connsiteX561" fmla="*/ 33339 w 96589"/>
                <a:gd name="connsiteY561" fmla="*/ 99846 h 102354"/>
                <a:gd name="connsiteX562" fmla="*/ 33056 w 96589"/>
                <a:gd name="connsiteY562" fmla="*/ 99746 h 102354"/>
                <a:gd name="connsiteX563" fmla="*/ 32774 w 96589"/>
                <a:gd name="connsiteY563" fmla="*/ 99647 h 102354"/>
                <a:gd name="connsiteX564" fmla="*/ 32496 w 96589"/>
                <a:gd name="connsiteY564" fmla="*/ 99543 h 102354"/>
                <a:gd name="connsiteX565" fmla="*/ 32213 w 96589"/>
                <a:gd name="connsiteY565" fmla="*/ 99439 h 102354"/>
                <a:gd name="connsiteX566" fmla="*/ 31935 w 96589"/>
                <a:gd name="connsiteY566" fmla="*/ 99335 h 102354"/>
                <a:gd name="connsiteX567" fmla="*/ 31657 w 96589"/>
                <a:gd name="connsiteY567" fmla="*/ 99227 h 102354"/>
                <a:gd name="connsiteX568" fmla="*/ 31378 w 96589"/>
                <a:gd name="connsiteY568" fmla="*/ 99119 h 102354"/>
                <a:gd name="connsiteX569" fmla="*/ 31100 w 96589"/>
                <a:gd name="connsiteY569" fmla="*/ 99007 h 102354"/>
                <a:gd name="connsiteX570" fmla="*/ 30826 w 96589"/>
                <a:gd name="connsiteY570" fmla="*/ 98895 h 102354"/>
                <a:gd name="connsiteX571" fmla="*/ 30551 w 96589"/>
                <a:gd name="connsiteY571" fmla="*/ 98778 h 102354"/>
                <a:gd name="connsiteX572" fmla="*/ 30278 w 96589"/>
                <a:gd name="connsiteY572" fmla="*/ 98662 h 102354"/>
                <a:gd name="connsiteX573" fmla="*/ 30003 w 96589"/>
                <a:gd name="connsiteY573" fmla="*/ 98546 h 102354"/>
                <a:gd name="connsiteX574" fmla="*/ 29729 w 96589"/>
                <a:gd name="connsiteY574" fmla="*/ 98425 h 102354"/>
                <a:gd name="connsiteX575" fmla="*/ 29459 w 96589"/>
                <a:gd name="connsiteY575" fmla="*/ 98305 h 102354"/>
                <a:gd name="connsiteX576" fmla="*/ 29189 w 96589"/>
                <a:gd name="connsiteY576" fmla="*/ 98185 h 102354"/>
                <a:gd name="connsiteX577" fmla="*/ 28919 w 96589"/>
                <a:gd name="connsiteY577" fmla="*/ 98060 h 102354"/>
                <a:gd name="connsiteX578" fmla="*/ 28649 w 96589"/>
                <a:gd name="connsiteY578" fmla="*/ 97935 h 102354"/>
                <a:gd name="connsiteX579" fmla="*/ 28379 w 96589"/>
                <a:gd name="connsiteY579" fmla="*/ 97807 h 102354"/>
                <a:gd name="connsiteX580" fmla="*/ 28114 w 96589"/>
                <a:gd name="connsiteY580" fmla="*/ 97678 h 102354"/>
                <a:gd name="connsiteX581" fmla="*/ 27847 w 96589"/>
                <a:gd name="connsiteY581" fmla="*/ 97545 h 102354"/>
                <a:gd name="connsiteX582" fmla="*/ 27582 w 96589"/>
                <a:gd name="connsiteY582" fmla="*/ 97412 h 102354"/>
                <a:gd name="connsiteX583" fmla="*/ 27316 w 96589"/>
                <a:gd name="connsiteY583" fmla="*/ 97279 h 102354"/>
                <a:gd name="connsiteX584" fmla="*/ 27054 w 96589"/>
                <a:gd name="connsiteY584" fmla="*/ 97142 h 102354"/>
                <a:gd name="connsiteX585" fmla="*/ 26793 w 96589"/>
                <a:gd name="connsiteY585" fmla="*/ 97005 h 102354"/>
                <a:gd name="connsiteX586" fmla="*/ 26531 w 96589"/>
                <a:gd name="connsiteY586" fmla="*/ 96863 h 102354"/>
                <a:gd name="connsiteX587" fmla="*/ 26269 w 96589"/>
                <a:gd name="connsiteY587" fmla="*/ 96722 h 102354"/>
                <a:gd name="connsiteX588" fmla="*/ 26007 w 96589"/>
                <a:gd name="connsiteY588" fmla="*/ 96581 h 102354"/>
                <a:gd name="connsiteX589" fmla="*/ 25746 w 96589"/>
                <a:gd name="connsiteY589" fmla="*/ 96436 h 102354"/>
                <a:gd name="connsiteX590" fmla="*/ 25488 w 96589"/>
                <a:gd name="connsiteY590" fmla="*/ 96290 h 102354"/>
                <a:gd name="connsiteX591" fmla="*/ 25230 w 96589"/>
                <a:gd name="connsiteY591" fmla="*/ 96141 h 102354"/>
                <a:gd name="connsiteX592" fmla="*/ 24973 w 96589"/>
                <a:gd name="connsiteY592" fmla="*/ 95991 h 102354"/>
                <a:gd name="connsiteX593" fmla="*/ 24716 w 96589"/>
                <a:gd name="connsiteY593" fmla="*/ 95842 h 102354"/>
                <a:gd name="connsiteX594" fmla="*/ 24462 w 96589"/>
                <a:gd name="connsiteY594" fmla="*/ 95692 h 102354"/>
                <a:gd name="connsiteX595" fmla="*/ 24209 w 96589"/>
                <a:gd name="connsiteY595" fmla="*/ 95538 h 102354"/>
                <a:gd name="connsiteX596" fmla="*/ 23956 w 96589"/>
                <a:gd name="connsiteY596" fmla="*/ 95385 h 102354"/>
                <a:gd name="connsiteX597" fmla="*/ 23702 w 96589"/>
                <a:gd name="connsiteY597" fmla="*/ 95227 h 102354"/>
                <a:gd name="connsiteX598" fmla="*/ 23453 w 96589"/>
                <a:gd name="connsiteY598" fmla="*/ 95069 h 102354"/>
                <a:gd name="connsiteX599" fmla="*/ 23204 w 96589"/>
                <a:gd name="connsiteY599" fmla="*/ 94907 h 102354"/>
                <a:gd name="connsiteX600" fmla="*/ 22954 w 96589"/>
                <a:gd name="connsiteY600" fmla="*/ 94745 h 102354"/>
                <a:gd name="connsiteX601" fmla="*/ 22705 w 96589"/>
                <a:gd name="connsiteY601" fmla="*/ 94583 h 102354"/>
                <a:gd name="connsiteX602" fmla="*/ 22460 w 96589"/>
                <a:gd name="connsiteY602" fmla="*/ 94421 h 102354"/>
                <a:gd name="connsiteX603" fmla="*/ 22215 w 96589"/>
                <a:gd name="connsiteY603" fmla="*/ 94255 h 102354"/>
                <a:gd name="connsiteX604" fmla="*/ 21970 w 96589"/>
                <a:gd name="connsiteY604" fmla="*/ 94089 h 102354"/>
                <a:gd name="connsiteX605" fmla="*/ 21729 w 96589"/>
                <a:gd name="connsiteY605" fmla="*/ 93918 h 102354"/>
                <a:gd name="connsiteX606" fmla="*/ 21488 w 96589"/>
                <a:gd name="connsiteY606" fmla="*/ 93748 h 102354"/>
                <a:gd name="connsiteX607" fmla="*/ 21247 w 96589"/>
                <a:gd name="connsiteY607" fmla="*/ 93574 h 102354"/>
                <a:gd name="connsiteX608" fmla="*/ 21006 w 96589"/>
                <a:gd name="connsiteY608" fmla="*/ 93399 h 102354"/>
                <a:gd name="connsiteX609" fmla="*/ 20769 w 96589"/>
                <a:gd name="connsiteY609" fmla="*/ 93225 h 102354"/>
                <a:gd name="connsiteX610" fmla="*/ 20532 w 96589"/>
                <a:gd name="connsiteY610" fmla="*/ 93046 h 102354"/>
                <a:gd name="connsiteX611" fmla="*/ 20296 w 96589"/>
                <a:gd name="connsiteY611" fmla="*/ 92868 h 102354"/>
                <a:gd name="connsiteX612" fmla="*/ 20059 w 96589"/>
                <a:gd name="connsiteY612" fmla="*/ 92689 h 102354"/>
                <a:gd name="connsiteX613" fmla="*/ 19823 w 96589"/>
                <a:gd name="connsiteY613" fmla="*/ 92510 h 102354"/>
                <a:gd name="connsiteX614" fmla="*/ 19590 w 96589"/>
                <a:gd name="connsiteY614" fmla="*/ 92327 h 102354"/>
                <a:gd name="connsiteX615" fmla="*/ 19357 w 96589"/>
                <a:gd name="connsiteY615" fmla="*/ 92145 h 102354"/>
                <a:gd name="connsiteX616" fmla="*/ 19124 w 96589"/>
                <a:gd name="connsiteY616" fmla="*/ 91958 h 102354"/>
                <a:gd name="connsiteX617" fmla="*/ 18896 w 96589"/>
                <a:gd name="connsiteY617" fmla="*/ 91771 h 102354"/>
                <a:gd name="connsiteX618" fmla="*/ 18667 w 96589"/>
                <a:gd name="connsiteY618" fmla="*/ 91584 h 102354"/>
                <a:gd name="connsiteX619" fmla="*/ 18439 w 96589"/>
                <a:gd name="connsiteY619" fmla="*/ 91393 h 102354"/>
                <a:gd name="connsiteX620" fmla="*/ 18211 w 96589"/>
                <a:gd name="connsiteY620" fmla="*/ 91202 h 102354"/>
                <a:gd name="connsiteX621" fmla="*/ 17982 w 96589"/>
                <a:gd name="connsiteY621" fmla="*/ 91007 h 102354"/>
                <a:gd name="connsiteX622" fmla="*/ 17758 w 96589"/>
                <a:gd name="connsiteY622" fmla="*/ 90811 h 102354"/>
                <a:gd name="connsiteX623" fmla="*/ 17534 w 96589"/>
                <a:gd name="connsiteY623" fmla="*/ 90616 h 102354"/>
                <a:gd name="connsiteX624" fmla="*/ 17309 w 96589"/>
                <a:gd name="connsiteY624" fmla="*/ 90421 h 102354"/>
                <a:gd name="connsiteX625" fmla="*/ 17085 w 96589"/>
                <a:gd name="connsiteY625" fmla="*/ 90221 h 102354"/>
                <a:gd name="connsiteX626" fmla="*/ 16865 w 96589"/>
                <a:gd name="connsiteY626" fmla="*/ 90022 h 102354"/>
                <a:gd name="connsiteX627" fmla="*/ 16645 w 96589"/>
                <a:gd name="connsiteY627" fmla="*/ 89823 h 102354"/>
                <a:gd name="connsiteX628" fmla="*/ 16429 w 96589"/>
                <a:gd name="connsiteY628" fmla="*/ 89619 h 102354"/>
                <a:gd name="connsiteX629" fmla="*/ 16213 w 96589"/>
                <a:gd name="connsiteY629" fmla="*/ 89416 h 102354"/>
                <a:gd name="connsiteX630" fmla="*/ 15997 w 96589"/>
                <a:gd name="connsiteY630" fmla="*/ 89212 h 102354"/>
                <a:gd name="connsiteX631" fmla="*/ 15785 w 96589"/>
                <a:gd name="connsiteY631" fmla="*/ 89004 h 102354"/>
                <a:gd name="connsiteX632" fmla="*/ 15569 w 96589"/>
                <a:gd name="connsiteY632" fmla="*/ 88797 h 102354"/>
                <a:gd name="connsiteX633" fmla="*/ 15357 w 96589"/>
                <a:gd name="connsiteY633" fmla="*/ 88589 h 102354"/>
                <a:gd name="connsiteX634" fmla="*/ 15145 w 96589"/>
                <a:gd name="connsiteY634" fmla="*/ 88377 h 102354"/>
                <a:gd name="connsiteX635" fmla="*/ 14933 w 96589"/>
                <a:gd name="connsiteY635" fmla="*/ 88165 h 102354"/>
                <a:gd name="connsiteX636" fmla="*/ 14726 w 96589"/>
                <a:gd name="connsiteY636" fmla="*/ 87954 h 102354"/>
                <a:gd name="connsiteX637" fmla="*/ 14518 w 96589"/>
                <a:gd name="connsiteY637" fmla="*/ 87742 h 102354"/>
                <a:gd name="connsiteX638" fmla="*/ 14310 w 96589"/>
                <a:gd name="connsiteY638" fmla="*/ 87526 h 102354"/>
                <a:gd name="connsiteX639" fmla="*/ 14106 w 96589"/>
                <a:gd name="connsiteY639" fmla="*/ 87310 h 102354"/>
                <a:gd name="connsiteX640" fmla="*/ 13903 w 96589"/>
                <a:gd name="connsiteY640" fmla="*/ 87094 h 102354"/>
                <a:gd name="connsiteX641" fmla="*/ 13699 w 96589"/>
                <a:gd name="connsiteY641" fmla="*/ 86874 h 102354"/>
                <a:gd name="connsiteX642" fmla="*/ 13500 w 96589"/>
                <a:gd name="connsiteY642" fmla="*/ 86653 h 102354"/>
                <a:gd name="connsiteX643" fmla="*/ 13301 w 96589"/>
                <a:gd name="connsiteY643" fmla="*/ 86433 h 102354"/>
                <a:gd name="connsiteX644" fmla="*/ 13101 w 96589"/>
                <a:gd name="connsiteY644" fmla="*/ 86209 h 102354"/>
                <a:gd name="connsiteX645" fmla="*/ 12902 w 96589"/>
                <a:gd name="connsiteY645" fmla="*/ 85985 h 102354"/>
                <a:gd name="connsiteX646" fmla="*/ 12707 w 96589"/>
                <a:gd name="connsiteY646" fmla="*/ 85760 h 102354"/>
                <a:gd name="connsiteX647" fmla="*/ 12512 w 96589"/>
                <a:gd name="connsiteY647" fmla="*/ 85532 h 102354"/>
                <a:gd name="connsiteX648" fmla="*/ 12317 w 96589"/>
                <a:gd name="connsiteY648" fmla="*/ 85303 h 102354"/>
                <a:gd name="connsiteX649" fmla="*/ 12121 w 96589"/>
                <a:gd name="connsiteY649" fmla="*/ 85075 h 102354"/>
                <a:gd name="connsiteX650" fmla="*/ 11930 w 96589"/>
                <a:gd name="connsiteY650" fmla="*/ 84847 h 102354"/>
                <a:gd name="connsiteX651" fmla="*/ 11739 w 96589"/>
                <a:gd name="connsiteY651" fmla="*/ 84614 h 102354"/>
                <a:gd name="connsiteX652" fmla="*/ 11552 w 96589"/>
                <a:gd name="connsiteY652" fmla="*/ 84381 h 102354"/>
                <a:gd name="connsiteX653" fmla="*/ 11365 w 96589"/>
                <a:gd name="connsiteY653" fmla="*/ 84149 h 102354"/>
                <a:gd name="connsiteX654" fmla="*/ 11178 w 96589"/>
                <a:gd name="connsiteY654" fmla="*/ 83912 h 102354"/>
                <a:gd name="connsiteX655" fmla="*/ 10996 w 96589"/>
                <a:gd name="connsiteY655" fmla="*/ 83675 h 102354"/>
                <a:gd name="connsiteX656" fmla="*/ 10813 w 96589"/>
                <a:gd name="connsiteY656" fmla="*/ 83438 h 102354"/>
                <a:gd name="connsiteX657" fmla="*/ 10630 w 96589"/>
                <a:gd name="connsiteY657" fmla="*/ 83197 h 102354"/>
                <a:gd name="connsiteX658" fmla="*/ 10451 w 96589"/>
                <a:gd name="connsiteY658" fmla="*/ 82956 h 102354"/>
                <a:gd name="connsiteX659" fmla="*/ 10273 w 96589"/>
                <a:gd name="connsiteY659" fmla="*/ 82716 h 102354"/>
                <a:gd name="connsiteX660" fmla="*/ 10094 w 96589"/>
                <a:gd name="connsiteY660" fmla="*/ 82475 h 102354"/>
                <a:gd name="connsiteX661" fmla="*/ 9920 w 96589"/>
                <a:gd name="connsiteY661" fmla="*/ 82234 h 102354"/>
                <a:gd name="connsiteX662" fmla="*/ 9741 w 96589"/>
                <a:gd name="connsiteY662" fmla="*/ 81989 h 102354"/>
                <a:gd name="connsiteX663" fmla="*/ 9566 w 96589"/>
                <a:gd name="connsiteY663" fmla="*/ 81744 h 102354"/>
                <a:gd name="connsiteX664" fmla="*/ 9396 w 96589"/>
                <a:gd name="connsiteY664" fmla="*/ 81498 h 102354"/>
                <a:gd name="connsiteX665" fmla="*/ 9226 w 96589"/>
                <a:gd name="connsiteY665" fmla="*/ 81253 h 102354"/>
                <a:gd name="connsiteX666" fmla="*/ 9056 w 96589"/>
                <a:gd name="connsiteY666" fmla="*/ 81004 h 102354"/>
                <a:gd name="connsiteX667" fmla="*/ 8885 w 96589"/>
                <a:gd name="connsiteY667" fmla="*/ 80755 h 102354"/>
                <a:gd name="connsiteX668" fmla="*/ 8719 w 96589"/>
                <a:gd name="connsiteY668" fmla="*/ 80502 h 102354"/>
                <a:gd name="connsiteX669" fmla="*/ 8553 w 96589"/>
                <a:gd name="connsiteY669" fmla="*/ 80248 h 102354"/>
                <a:gd name="connsiteX670" fmla="*/ 8387 w 96589"/>
                <a:gd name="connsiteY670" fmla="*/ 79995 h 102354"/>
                <a:gd name="connsiteX671" fmla="*/ 8225 w 96589"/>
                <a:gd name="connsiteY671" fmla="*/ 79741 h 102354"/>
                <a:gd name="connsiteX672" fmla="*/ 8063 w 96589"/>
                <a:gd name="connsiteY672" fmla="*/ 79484 h 102354"/>
                <a:gd name="connsiteX673" fmla="*/ 7901 w 96589"/>
                <a:gd name="connsiteY673" fmla="*/ 79226 h 102354"/>
                <a:gd name="connsiteX674" fmla="*/ 7743 w 96589"/>
                <a:gd name="connsiteY674" fmla="*/ 78969 h 102354"/>
                <a:gd name="connsiteX675" fmla="*/ 7585 w 96589"/>
                <a:gd name="connsiteY675" fmla="*/ 78711 h 102354"/>
                <a:gd name="connsiteX676" fmla="*/ 7431 w 96589"/>
                <a:gd name="connsiteY676" fmla="*/ 78449 h 102354"/>
                <a:gd name="connsiteX677" fmla="*/ 7278 w 96589"/>
                <a:gd name="connsiteY677" fmla="*/ 78188 h 102354"/>
                <a:gd name="connsiteX678" fmla="*/ 7124 w 96589"/>
                <a:gd name="connsiteY678" fmla="*/ 77926 h 102354"/>
                <a:gd name="connsiteX679" fmla="*/ 6975 w 96589"/>
                <a:gd name="connsiteY679" fmla="*/ 77665 h 102354"/>
                <a:gd name="connsiteX680" fmla="*/ 6825 w 96589"/>
                <a:gd name="connsiteY680" fmla="*/ 77399 h 102354"/>
                <a:gd name="connsiteX681" fmla="*/ 6675 w 96589"/>
                <a:gd name="connsiteY681" fmla="*/ 77133 h 102354"/>
                <a:gd name="connsiteX682" fmla="*/ 6530 w 96589"/>
                <a:gd name="connsiteY682" fmla="*/ 76867 h 102354"/>
                <a:gd name="connsiteX683" fmla="*/ 6384 w 96589"/>
                <a:gd name="connsiteY683" fmla="*/ 76601 h 102354"/>
                <a:gd name="connsiteX684" fmla="*/ 6239 w 96589"/>
                <a:gd name="connsiteY684" fmla="*/ 76331 h 102354"/>
                <a:gd name="connsiteX685" fmla="*/ 6098 w 96589"/>
                <a:gd name="connsiteY685" fmla="*/ 76061 h 102354"/>
                <a:gd name="connsiteX686" fmla="*/ 5957 w 96589"/>
                <a:gd name="connsiteY686" fmla="*/ 75791 h 102354"/>
                <a:gd name="connsiteX687" fmla="*/ 5815 w 96589"/>
                <a:gd name="connsiteY687" fmla="*/ 75521 h 102354"/>
                <a:gd name="connsiteX688" fmla="*/ 5679 w 96589"/>
                <a:gd name="connsiteY688" fmla="*/ 75251 h 102354"/>
                <a:gd name="connsiteX689" fmla="*/ 5541 w 96589"/>
                <a:gd name="connsiteY689" fmla="*/ 74977 h 102354"/>
                <a:gd name="connsiteX690" fmla="*/ 5408 w 96589"/>
                <a:gd name="connsiteY690" fmla="*/ 74703 h 102354"/>
                <a:gd name="connsiteX691" fmla="*/ 5275 w 96589"/>
                <a:gd name="connsiteY691" fmla="*/ 74428 h 102354"/>
                <a:gd name="connsiteX692" fmla="*/ 5143 w 96589"/>
                <a:gd name="connsiteY692" fmla="*/ 74154 h 102354"/>
                <a:gd name="connsiteX693" fmla="*/ 5014 w 96589"/>
                <a:gd name="connsiteY693" fmla="*/ 73876 h 102354"/>
                <a:gd name="connsiteX694" fmla="*/ 4885 w 96589"/>
                <a:gd name="connsiteY694" fmla="*/ 73598 h 102354"/>
                <a:gd name="connsiteX695" fmla="*/ 4756 w 96589"/>
                <a:gd name="connsiteY695" fmla="*/ 73320 h 102354"/>
                <a:gd name="connsiteX696" fmla="*/ 4631 w 96589"/>
                <a:gd name="connsiteY696" fmla="*/ 73041 h 102354"/>
                <a:gd name="connsiteX697" fmla="*/ 4507 w 96589"/>
                <a:gd name="connsiteY697" fmla="*/ 72759 h 102354"/>
                <a:gd name="connsiteX698" fmla="*/ 4383 w 96589"/>
                <a:gd name="connsiteY698" fmla="*/ 72476 h 102354"/>
                <a:gd name="connsiteX699" fmla="*/ 4262 w 96589"/>
                <a:gd name="connsiteY699" fmla="*/ 72194 h 102354"/>
                <a:gd name="connsiteX700" fmla="*/ 4142 w 96589"/>
                <a:gd name="connsiteY700" fmla="*/ 71907 h 102354"/>
                <a:gd name="connsiteX701" fmla="*/ 4025 w 96589"/>
                <a:gd name="connsiteY701" fmla="*/ 71625 h 102354"/>
                <a:gd name="connsiteX702" fmla="*/ 3909 w 96589"/>
                <a:gd name="connsiteY702" fmla="*/ 71338 h 102354"/>
                <a:gd name="connsiteX703" fmla="*/ 3793 w 96589"/>
                <a:gd name="connsiteY703" fmla="*/ 71051 h 102354"/>
                <a:gd name="connsiteX704" fmla="*/ 3680 w 96589"/>
                <a:gd name="connsiteY704" fmla="*/ 70765 h 102354"/>
                <a:gd name="connsiteX705" fmla="*/ 3568 w 96589"/>
                <a:gd name="connsiteY705" fmla="*/ 70478 h 102354"/>
                <a:gd name="connsiteX706" fmla="*/ 3456 w 96589"/>
                <a:gd name="connsiteY706" fmla="*/ 70187 h 102354"/>
                <a:gd name="connsiteX707" fmla="*/ 3348 w 96589"/>
                <a:gd name="connsiteY707" fmla="*/ 69897 h 102354"/>
                <a:gd name="connsiteX708" fmla="*/ 3240 w 96589"/>
                <a:gd name="connsiteY708" fmla="*/ 69606 h 102354"/>
                <a:gd name="connsiteX709" fmla="*/ 3132 w 96589"/>
                <a:gd name="connsiteY709" fmla="*/ 69315 h 102354"/>
                <a:gd name="connsiteX710" fmla="*/ 3028 w 96589"/>
                <a:gd name="connsiteY710" fmla="*/ 69024 h 102354"/>
                <a:gd name="connsiteX711" fmla="*/ 2924 w 96589"/>
                <a:gd name="connsiteY711" fmla="*/ 68730 h 102354"/>
                <a:gd name="connsiteX712" fmla="*/ 2825 w 96589"/>
                <a:gd name="connsiteY712" fmla="*/ 68435 h 102354"/>
                <a:gd name="connsiteX713" fmla="*/ 2725 w 96589"/>
                <a:gd name="connsiteY713" fmla="*/ 68140 h 102354"/>
                <a:gd name="connsiteX714" fmla="*/ 2630 w 96589"/>
                <a:gd name="connsiteY714" fmla="*/ 67845 h 102354"/>
                <a:gd name="connsiteX715" fmla="*/ 2534 w 96589"/>
                <a:gd name="connsiteY715" fmla="*/ 67550 h 102354"/>
                <a:gd name="connsiteX716" fmla="*/ 2438 w 96589"/>
                <a:gd name="connsiteY716" fmla="*/ 67251 h 102354"/>
                <a:gd name="connsiteX717" fmla="*/ 2347 w 96589"/>
                <a:gd name="connsiteY717" fmla="*/ 66952 h 102354"/>
                <a:gd name="connsiteX718" fmla="*/ 2256 w 96589"/>
                <a:gd name="connsiteY718" fmla="*/ 66653 h 102354"/>
                <a:gd name="connsiteX719" fmla="*/ 2169 w 96589"/>
                <a:gd name="connsiteY719" fmla="*/ 66354 h 102354"/>
                <a:gd name="connsiteX720" fmla="*/ 2081 w 96589"/>
                <a:gd name="connsiteY720" fmla="*/ 66054 h 102354"/>
                <a:gd name="connsiteX721" fmla="*/ 1994 w 96589"/>
                <a:gd name="connsiteY721" fmla="*/ 65751 h 102354"/>
                <a:gd name="connsiteX722" fmla="*/ 1911 w 96589"/>
                <a:gd name="connsiteY722" fmla="*/ 65448 h 102354"/>
                <a:gd name="connsiteX723" fmla="*/ 1828 w 96589"/>
                <a:gd name="connsiteY723" fmla="*/ 65145 h 102354"/>
                <a:gd name="connsiteX724" fmla="*/ 1749 w 96589"/>
                <a:gd name="connsiteY724" fmla="*/ 64841 h 102354"/>
                <a:gd name="connsiteX725" fmla="*/ 1670 w 96589"/>
                <a:gd name="connsiteY725" fmla="*/ 64538 h 102354"/>
                <a:gd name="connsiteX726" fmla="*/ 1595 w 96589"/>
                <a:gd name="connsiteY726" fmla="*/ 64235 h 102354"/>
                <a:gd name="connsiteX727" fmla="*/ 1521 w 96589"/>
                <a:gd name="connsiteY727" fmla="*/ 63928 h 102354"/>
                <a:gd name="connsiteX728" fmla="*/ 1446 w 96589"/>
                <a:gd name="connsiteY728" fmla="*/ 63625 h 102354"/>
                <a:gd name="connsiteX729" fmla="*/ 1375 w 96589"/>
                <a:gd name="connsiteY729" fmla="*/ 63317 h 102354"/>
                <a:gd name="connsiteX730" fmla="*/ 1305 w 96589"/>
                <a:gd name="connsiteY730" fmla="*/ 63010 h 102354"/>
                <a:gd name="connsiteX731" fmla="*/ 1238 w 96589"/>
                <a:gd name="connsiteY731" fmla="*/ 62702 h 102354"/>
                <a:gd name="connsiteX732" fmla="*/ 1171 w 96589"/>
                <a:gd name="connsiteY732" fmla="*/ 62395 h 102354"/>
                <a:gd name="connsiteX733" fmla="*/ 1105 w 96589"/>
                <a:gd name="connsiteY733" fmla="*/ 62088 h 102354"/>
                <a:gd name="connsiteX734" fmla="*/ 1043 w 96589"/>
                <a:gd name="connsiteY734" fmla="*/ 61776 h 102354"/>
                <a:gd name="connsiteX735" fmla="*/ 981 w 96589"/>
                <a:gd name="connsiteY735" fmla="*/ 61464 h 102354"/>
                <a:gd name="connsiteX736" fmla="*/ 922 w 96589"/>
                <a:gd name="connsiteY736" fmla="*/ 61153 h 102354"/>
                <a:gd name="connsiteX737" fmla="*/ 864 w 96589"/>
                <a:gd name="connsiteY737" fmla="*/ 60841 h 102354"/>
                <a:gd name="connsiteX738" fmla="*/ 810 w 96589"/>
                <a:gd name="connsiteY738" fmla="*/ 60530 h 102354"/>
                <a:gd name="connsiteX739" fmla="*/ 756 w 96589"/>
                <a:gd name="connsiteY739" fmla="*/ 60214 h 102354"/>
                <a:gd name="connsiteX740" fmla="*/ 702 w 96589"/>
                <a:gd name="connsiteY740" fmla="*/ 59898 h 102354"/>
                <a:gd name="connsiteX741" fmla="*/ 652 w 96589"/>
                <a:gd name="connsiteY741" fmla="*/ 59583 h 102354"/>
                <a:gd name="connsiteX742" fmla="*/ 602 w 96589"/>
                <a:gd name="connsiteY742" fmla="*/ 59267 h 102354"/>
                <a:gd name="connsiteX743" fmla="*/ 557 w 96589"/>
                <a:gd name="connsiteY743" fmla="*/ 58951 h 102354"/>
                <a:gd name="connsiteX744" fmla="*/ 511 w 96589"/>
                <a:gd name="connsiteY744" fmla="*/ 58631 h 102354"/>
                <a:gd name="connsiteX745" fmla="*/ 470 w 96589"/>
                <a:gd name="connsiteY745" fmla="*/ 58312 h 102354"/>
                <a:gd name="connsiteX746" fmla="*/ 428 w 96589"/>
                <a:gd name="connsiteY746" fmla="*/ 57992 h 102354"/>
                <a:gd name="connsiteX747" fmla="*/ 390 w 96589"/>
                <a:gd name="connsiteY747" fmla="*/ 57672 h 102354"/>
                <a:gd name="connsiteX748" fmla="*/ 353 w 96589"/>
                <a:gd name="connsiteY748" fmla="*/ 57352 h 102354"/>
                <a:gd name="connsiteX749" fmla="*/ 316 w 96589"/>
                <a:gd name="connsiteY749" fmla="*/ 57032 h 102354"/>
                <a:gd name="connsiteX750" fmla="*/ 282 w 96589"/>
                <a:gd name="connsiteY750" fmla="*/ 56713 h 102354"/>
                <a:gd name="connsiteX751" fmla="*/ 249 w 96589"/>
                <a:gd name="connsiteY751" fmla="*/ 56393 h 102354"/>
                <a:gd name="connsiteX752" fmla="*/ 220 w 96589"/>
                <a:gd name="connsiteY752" fmla="*/ 56073 h 102354"/>
                <a:gd name="connsiteX753" fmla="*/ 191 w 96589"/>
                <a:gd name="connsiteY753" fmla="*/ 55753 h 102354"/>
                <a:gd name="connsiteX754" fmla="*/ 166 w 96589"/>
                <a:gd name="connsiteY754" fmla="*/ 55429 h 102354"/>
                <a:gd name="connsiteX755" fmla="*/ 141 w 96589"/>
                <a:gd name="connsiteY755" fmla="*/ 55105 h 102354"/>
                <a:gd name="connsiteX756" fmla="*/ 121 w 96589"/>
                <a:gd name="connsiteY756" fmla="*/ 54781 h 102354"/>
                <a:gd name="connsiteX757" fmla="*/ 100 w 96589"/>
                <a:gd name="connsiteY757" fmla="*/ 54457 h 102354"/>
                <a:gd name="connsiteX758" fmla="*/ 79 w 96589"/>
                <a:gd name="connsiteY758" fmla="*/ 54133 h 102354"/>
                <a:gd name="connsiteX759" fmla="*/ 62 w 96589"/>
                <a:gd name="connsiteY759" fmla="*/ 53805 h 102354"/>
                <a:gd name="connsiteX760" fmla="*/ 50 w 96589"/>
                <a:gd name="connsiteY760" fmla="*/ 53481 h 102354"/>
                <a:gd name="connsiteX761" fmla="*/ 38 w 96589"/>
                <a:gd name="connsiteY761" fmla="*/ 53153 h 102354"/>
                <a:gd name="connsiteX762" fmla="*/ 25 w 96589"/>
                <a:gd name="connsiteY762" fmla="*/ 52824 h 102354"/>
                <a:gd name="connsiteX763" fmla="*/ 17 w 96589"/>
                <a:gd name="connsiteY763" fmla="*/ 52496 h 102354"/>
                <a:gd name="connsiteX764" fmla="*/ 9 w 96589"/>
                <a:gd name="connsiteY764" fmla="*/ 52168 h 102354"/>
                <a:gd name="connsiteX765" fmla="*/ 4 w 96589"/>
                <a:gd name="connsiteY765" fmla="*/ 51840 h 102354"/>
                <a:gd name="connsiteX766" fmla="*/ 0 w 96589"/>
                <a:gd name="connsiteY766" fmla="*/ 51512 h 102354"/>
                <a:gd name="connsiteX767" fmla="*/ 0 w 96589"/>
                <a:gd name="connsiteY767" fmla="*/ 51184 h 102354"/>
                <a:gd name="connsiteX768" fmla="*/ 0 w 96589"/>
                <a:gd name="connsiteY768" fmla="*/ 50851 h 102354"/>
                <a:gd name="connsiteX769" fmla="*/ 4 w 96589"/>
                <a:gd name="connsiteY769" fmla="*/ 50523 h 102354"/>
                <a:gd name="connsiteX770" fmla="*/ 9 w 96589"/>
                <a:gd name="connsiteY770" fmla="*/ 50195 h 102354"/>
                <a:gd name="connsiteX771" fmla="*/ 17 w 96589"/>
                <a:gd name="connsiteY771" fmla="*/ 49867 h 102354"/>
                <a:gd name="connsiteX772" fmla="*/ 25 w 96589"/>
                <a:gd name="connsiteY772" fmla="*/ 49539 h 102354"/>
                <a:gd name="connsiteX773" fmla="*/ 38 w 96589"/>
                <a:gd name="connsiteY773" fmla="*/ 49211 h 102354"/>
                <a:gd name="connsiteX774" fmla="*/ 50 w 96589"/>
                <a:gd name="connsiteY774" fmla="*/ 48882 h 102354"/>
                <a:gd name="connsiteX775" fmla="*/ 62 w 96589"/>
                <a:gd name="connsiteY775" fmla="*/ 48554 h 102354"/>
                <a:gd name="connsiteX776" fmla="*/ 79 w 96589"/>
                <a:gd name="connsiteY776" fmla="*/ 48230 h 102354"/>
                <a:gd name="connsiteX777" fmla="*/ 100 w 96589"/>
                <a:gd name="connsiteY777" fmla="*/ 47906 h 102354"/>
                <a:gd name="connsiteX778" fmla="*/ 121 w 96589"/>
                <a:gd name="connsiteY778" fmla="*/ 47582 h 102354"/>
                <a:gd name="connsiteX779" fmla="*/ 141 w 96589"/>
                <a:gd name="connsiteY779" fmla="*/ 47258 h 102354"/>
                <a:gd name="connsiteX780" fmla="*/ 166 w 96589"/>
                <a:gd name="connsiteY780" fmla="*/ 46934 h 102354"/>
                <a:gd name="connsiteX781" fmla="*/ 191 w 96589"/>
                <a:gd name="connsiteY781" fmla="*/ 46610 h 102354"/>
                <a:gd name="connsiteX782" fmla="*/ 220 w 96589"/>
                <a:gd name="connsiteY782" fmla="*/ 46286 h 102354"/>
                <a:gd name="connsiteX783" fmla="*/ 249 w 96589"/>
                <a:gd name="connsiteY783" fmla="*/ 45966 h 102354"/>
                <a:gd name="connsiteX784" fmla="*/ 282 w 96589"/>
                <a:gd name="connsiteY784" fmla="*/ 45647 h 102354"/>
                <a:gd name="connsiteX785" fmla="*/ 316 w 96589"/>
                <a:gd name="connsiteY785" fmla="*/ 45323 h 102354"/>
                <a:gd name="connsiteX786" fmla="*/ 353 w 96589"/>
                <a:gd name="connsiteY786" fmla="*/ 45003 h 102354"/>
                <a:gd name="connsiteX787" fmla="*/ 390 w 96589"/>
                <a:gd name="connsiteY787" fmla="*/ 44683 h 102354"/>
                <a:gd name="connsiteX788" fmla="*/ 428 w 96589"/>
                <a:gd name="connsiteY788" fmla="*/ 44363 h 102354"/>
                <a:gd name="connsiteX789" fmla="*/ 470 w 96589"/>
                <a:gd name="connsiteY789" fmla="*/ 44047 h 102354"/>
                <a:gd name="connsiteX790" fmla="*/ 511 w 96589"/>
                <a:gd name="connsiteY790" fmla="*/ 43727 h 102354"/>
                <a:gd name="connsiteX791" fmla="*/ 557 w 96589"/>
                <a:gd name="connsiteY791" fmla="*/ 43408 h 102354"/>
                <a:gd name="connsiteX792" fmla="*/ 602 w 96589"/>
                <a:gd name="connsiteY792" fmla="*/ 43092 h 102354"/>
                <a:gd name="connsiteX793" fmla="*/ 652 w 96589"/>
                <a:gd name="connsiteY793" fmla="*/ 42776 h 102354"/>
                <a:gd name="connsiteX794" fmla="*/ 702 w 96589"/>
                <a:gd name="connsiteY794" fmla="*/ 42461 h 102354"/>
                <a:gd name="connsiteX795" fmla="*/ 756 w 96589"/>
                <a:gd name="connsiteY795" fmla="*/ 42145 h 102354"/>
                <a:gd name="connsiteX796" fmla="*/ 810 w 96589"/>
                <a:gd name="connsiteY796" fmla="*/ 41829 h 102354"/>
                <a:gd name="connsiteX797" fmla="*/ 864 w 96589"/>
                <a:gd name="connsiteY797" fmla="*/ 41518 h 102354"/>
                <a:gd name="connsiteX798" fmla="*/ 922 w 96589"/>
                <a:gd name="connsiteY798" fmla="*/ 41206 h 102354"/>
                <a:gd name="connsiteX799" fmla="*/ 981 w 96589"/>
                <a:gd name="connsiteY799" fmla="*/ 40894 h 102354"/>
                <a:gd name="connsiteX800" fmla="*/ 1043 w 96589"/>
                <a:gd name="connsiteY800" fmla="*/ 40583 h 102354"/>
                <a:gd name="connsiteX801" fmla="*/ 1105 w 96589"/>
                <a:gd name="connsiteY801" fmla="*/ 40272 h 102354"/>
                <a:gd name="connsiteX802" fmla="*/ 1171 w 96589"/>
                <a:gd name="connsiteY802" fmla="*/ 39964 h 102354"/>
                <a:gd name="connsiteX803" fmla="*/ 1238 w 96589"/>
                <a:gd name="connsiteY803" fmla="*/ 39657 h 102354"/>
                <a:gd name="connsiteX804" fmla="*/ 1305 w 96589"/>
                <a:gd name="connsiteY804" fmla="*/ 39349 h 102354"/>
                <a:gd name="connsiteX805" fmla="*/ 1375 w 96589"/>
                <a:gd name="connsiteY805" fmla="*/ 39042 h 102354"/>
                <a:gd name="connsiteX806" fmla="*/ 1446 w 96589"/>
                <a:gd name="connsiteY806" fmla="*/ 38735 h 102354"/>
                <a:gd name="connsiteX807" fmla="*/ 1521 w 96589"/>
                <a:gd name="connsiteY807" fmla="*/ 38427 h 102354"/>
                <a:gd name="connsiteX808" fmla="*/ 1595 w 96589"/>
                <a:gd name="connsiteY808" fmla="*/ 38124 h 102354"/>
                <a:gd name="connsiteX809" fmla="*/ 1670 w 96589"/>
                <a:gd name="connsiteY809" fmla="*/ 37821 h 102354"/>
                <a:gd name="connsiteX810" fmla="*/ 1749 w 96589"/>
                <a:gd name="connsiteY810" fmla="*/ 37517 h 102354"/>
                <a:gd name="connsiteX811" fmla="*/ 1828 w 96589"/>
                <a:gd name="connsiteY811" fmla="*/ 37214 h 102354"/>
                <a:gd name="connsiteX812" fmla="*/ 1911 w 96589"/>
                <a:gd name="connsiteY812" fmla="*/ 36911 h 102354"/>
                <a:gd name="connsiteX813" fmla="*/ 1994 w 96589"/>
                <a:gd name="connsiteY813" fmla="*/ 36608 h 102354"/>
                <a:gd name="connsiteX814" fmla="*/ 2081 w 96589"/>
                <a:gd name="connsiteY814" fmla="*/ 36305 h 102354"/>
                <a:gd name="connsiteX815" fmla="*/ 2169 w 96589"/>
                <a:gd name="connsiteY815" fmla="*/ 36005 h 102354"/>
                <a:gd name="connsiteX816" fmla="*/ 2256 w 96589"/>
                <a:gd name="connsiteY816" fmla="*/ 35706 h 102354"/>
                <a:gd name="connsiteX817" fmla="*/ 2347 w 96589"/>
                <a:gd name="connsiteY817" fmla="*/ 35407 h 102354"/>
                <a:gd name="connsiteX818" fmla="*/ 2438 w 96589"/>
                <a:gd name="connsiteY818" fmla="*/ 35108 h 102354"/>
                <a:gd name="connsiteX819" fmla="*/ 2530 w 96589"/>
                <a:gd name="connsiteY819" fmla="*/ 34809 h 102354"/>
                <a:gd name="connsiteX820" fmla="*/ 2626 w 96589"/>
                <a:gd name="connsiteY820" fmla="*/ 34514 h 102354"/>
                <a:gd name="connsiteX821" fmla="*/ 2725 w 96589"/>
                <a:gd name="connsiteY821" fmla="*/ 34219 h 102354"/>
                <a:gd name="connsiteX822" fmla="*/ 2825 w 96589"/>
                <a:gd name="connsiteY822" fmla="*/ 33924 h 102354"/>
                <a:gd name="connsiteX823" fmla="*/ 2924 w 96589"/>
                <a:gd name="connsiteY823" fmla="*/ 33630 h 102354"/>
                <a:gd name="connsiteX824" fmla="*/ 3028 w 96589"/>
                <a:gd name="connsiteY824" fmla="*/ 33335 h 102354"/>
                <a:gd name="connsiteX825" fmla="*/ 3132 w 96589"/>
                <a:gd name="connsiteY825" fmla="*/ 33044 h 102354"/>
                <a:gd name="connsiteX826" fmla="*/ 3240 w 96589"/>
                <a:gd name="connsiteY826" fmla="*/ 32753 h 102354"/>
                <a:gd name="connsiteX827" fmla="*/ 3348 w 96589"/>
                <a:gd name="connsiteY827" fmla="*/ 32462 h 102354"/>
                <a:gd name="connsiteX828" fmla="*/ 3456 w 96589"/>
                <a:gd name="connsiteY828" fmla="*/ 32172 h 102354"/>
                <a:gd name="connsiteX829" fmla="*/ 3568 w 96589"/>
                <a:gd name="connsiteY829" fmla="*/ 31881 h 102354"/>
                <a:gd name="connsiteX830" fmla="*/ 3680 w 96589"/>
                <a:gd name="connsiteY830" fmla="*/ 31594 h 102354"/>
                <a:gd name="connsiteX831" fmla="*/ 3793 w 96589"/>
                <a:gd name="connsiteY831" fmla="*/ 31307 h 102354"/>
                <a:gd name="connsiteX832" fmla="*/ 3909 w 96589"/>
                <a:gd name="connsiteY832" fmla="*/ 31021 h 102354"/>
                <a:gd name="connsiteX833" fmla="*/ 4025 w 96589"/>
                <a:gd name="connsiteY833" fmla="*/ 30734 h 102354"/>
                <a:gd name="connsiteX834" fmla="*/ 4142 w 96589"/>
                <a:gd name="connsiteY834" fmla="*/ 30452 h 102354"/>
                <a:gd name="connsiteX835" fmla="*/ 4262 w 96589"/>
                <a:gd name="connsiteY835" fmla="*/ 30165 h 102354"/>
                <a:gd name="connsiteX836" fmla="*/ 4383 w 96589"/>
                <a:gd name="connsiteY836" fmla="*/ 29883 h 102354"/>
                <a:gd name="connsiteX837" fmla="*/ 4507 w 96589"/>
                <a:gd name="connsiteY837" fmla="*/ 29600 h 102354"/>
                <a:gd name="connsiteX838" fmla="*/ 4631 w 96589"/>
                <a:gd name="connsiteY838" fmla="*/ 29322 h 102354"/>
                <a:gd name="connsiteX839" fmla="*/ 4756 w 96589"/>
                <a:gd name="connsiteY839" fmla="*/ 29044 h 102354"/>
                <a:gd name="connsiteX840" fmla="*/ 4885 w 96589"/>
                <a:gd name="connsiteY840" fmla="*/ 28765 h 102354"/>
                <a:gd name="connsiteX841" fmla="*/ 5014 w 96589"/>
                <a:gd name="connsiteY841" fmla="*/ 28487 h 102354"/>
                <a:gd name="connsiteX842" fmla="*/ 5143 w 96589"/>
                <a:gd name="connsiteY842" fmla="*/ 28209 h 102354"/>
                <a:gd name="connsiteX843" fmla="*/ 5275 w 96589"/>
                <a:gd name="connsiteY843" fmla="*/ 27935 h 102354"/>
                <a:gd name="connsiteX844" fmla="*/ 5408 w 96589"/>
                <a:gd name="connsiteY844" fmla="*/ 27660 h 102354"/>
                <a:gd name="connsiteX845" fmla="*/ 5541 w 96589"/>
                <a:gd name="connsiteY845" fmla="*/ 27386 h 102354"/>
                <a:gd name="connsiteX846" fmla="*/ 5679 w 96589"/>
                <a:gd name="connsiteY846" fmla="*/ 27112 h 102354"/>
                <a:gd name="connsiteX847" fmla="*/ 5815 w 96589"/>
                <a:gd name="connsiteY847" fmla="*/ 26842 h 102354"/>
                <a:gd name="connsiteX848" fmla="*/ 5957 w 96589"/>
                <a:gd name="connsiteY848" fmla="*/ 26572 h 102354"/>
                <a:gd name="connsiteX849" fmla="*/ 6098 w 96589"/>
                <a:gd name="connsiteY849" fmla="*/ 26302 h 102354"/>
                <a:gd name="connsiteX850" fmla="*/ 6239 w 96589"/>
                <a:gd name="connsiteY850" fmla="*/ 26032 h 102354"/>
                <a:gd name="connsiteX851" fmla="*/ 6384 w 96589"/>
                <a:gd name="connsiteY851" fmla="*/ 25762 h 102354"/>
                <a:gd name="connsiteX852" fmla="*/ 6530 w 96589"/>
                <a:gd name="connsiteY852" fmla="*/ 25492 h 102354"/>
                <a:gd name="connsiteX853" fmla="*/ 6675 w 96589"/>
                <a:gd name="connsiteY853" fmla="*/ 25226 h 102354"/>
                <a:gd name="connsiteX854" fmla="*/ 6825 w 96589"/>
                <a:gd name="connsiteY854" fmla="*/ 24960 h 102354"/>
                <a:gd name="connsiteX855" fmla="*/ 6975 w 96589"/>
                <a:gd name="connsiteY855" fmla="*/ 24695 h 102354"/>
                <a:gd name="connsiteX856" fmla="*/ 7124 w 96589"/>
                <a:gd name="connsiteY856" fmla="*/ 24433 h 102354"/>
                <a:gd name="connsiteX857" fmla="*/ 7278 w 96589"/>
                <a:gd name="connsiteY857" fmla="*/ 24171 h 102354"/>
                <a:gd name="connsiteX858" fmla="*/ 7431 w 96589"/>
                <a:gd name="connsiteY858" fmla="*/ 23909 h 102354"/>
                <a:gd name="connsiteX859" fmla="*/ 7589 w 96589"/>
                <a:gd name="connsiteY859" fmla="*/ 23648 h 102354"/>
                <a:gd name="connsiteX860" fmla="*/ 7747 w 96589"/>
                <a:gd name="connsiteY860" fmla="*/ 23390 h 102354"/>
                <a:gd name="connsiteX861" fmla="*/ 7905 w 96589"/>
                <a:gd name="connsiteY861" fmla="*/ 23133 h 102354"/>
                <a:gd name="connsiteX862" fmla="*/ 8067 w 96589"/>
                <a:gd name="connsiteY862" fmla="*/ 22875 h 102354"/>
                <a:gd name="connsiteX863" fmla="*/ 8229 w 96589"/>
                <a:gd name="connsiteY863" fmla="*/ 22618 h 102354"/>
                <a:gd name="connsiteX864" fmla="*/ 8391 w 96589"/>
                <a:gd name="connsiteY864" fmla="*/ 22364 h 102354"/>
                <a:gd name="connsiteX865" fmla="*/ 8557 w 96589"/>
                <a:gd name="connsiteY865" fmla="*/ 22111 h 102354"/>
                <a:gd name="connsiteX866" fmla="*/ 8723 w 96589"/>
                <a:gd name="connsiteY866" fmla="*/ 21858 h 102354"/>
                <a:gd name="connsiteX867" fmla="*/ 8889 w 96589"/>
                <a:gd name="connsiteY867" fmla="*/ 21604 h 102354"/>
                <a:gd name="connsiteX868" fmla="*/ 9060 w 96589"/>
                <a:gd name="connsiteY868" fmla="*/ 21355 h 102354"/>
                <a:gd name="connsiteX869" fmla="*/ 9230 w 96589"/>
                <a:gd name="connsiteY869" fmla="*/ 21106 h 102354"/>
                <a:gd name="connsiteX870" fmla="*/ 9400 w 96589"/>
                <a:gd name="connsiteY870" fmla="*/ 20856 h 102354"/>
                <a:gd name="connsiteX871" fmla="*/ 9575 w 96589"/>
                <a:gd name="connsiteY871" fmla="*/ 20611 h 102354"/>
                <a:gd name="connsiteX872" fmla="*/ 9749 w 96589"/>
                <a:gd name="connsiteY872" fmla="*/ 20366 h 102354"/>
                <a:gd name="connsiteX873" fmla="*/ 9924 w 96589"/>
                <a:gd name="connsiteY873" fmla="*/ 20121 h 102354"/>
                <a:gd name="connsiteX874" fmla="*/ 10098 w 96589"/>
                <a:gd name="connsiteY874" fmla="*/ 19880 h 102354"/>
                <a:gd name="connsiteX875" fmla="*/ 10277 w 96589"/>
                <a:gd name="connsiteY875" fmla="*/ 19639 h 102354"/>
                <a:gd name="connsiteX876" fmla="*/ 10456 w 96589"/>
                <a:gd name="connsiteY876" fmla="*/ 19398 h 102354"/>
                <a:gd name="connsiteX877" fmla="*/ 10634 w 96589"/>
                <a:gd name="connsiteY877" fmla="*/ 19162 h 102354"/>
                <a:gd name="connsiteX878" fmla="*/ 10817 w 96589"/>
                <a:gd name="connsiteY878" fmla="*/ 18921 h 102354"/>
                <a:gd name="connsiteX879" fmla="*/ 11000 w 96589"/>
                <a:gd name="connsiteY879" fmla="*/ 18684 h 102354"/>
                <a:gd name="connsiteX880" fmla="*/ 11182 w 96589"/>
                <a:gd name="connsiteY880" fmla="*/ 18447 h 102354"/>
                <a:gd name="connsiteX881" fmla="*/ 11369 w 96589"/>
                <a:gd name="connsiteY881" fmla="*/ 18210 h 102354"/>
                <a:gd name="connsiteX882" fmla="*/ 11556 w 96589"/>
                <a:gd name="connsiteY882" fmla="*/ 17978 h 102354"/>
                <a:gd name="connsiteX883" fmla="*/ 11743 w 96589"/>
                <a:gd name="connsiteY883" fmla="*/ 17745 h 102354"/>
                <a:gd name="connsiteX884" fmla="*/ 11934 w 96589"/>
                <a:gd name="connsiteY884" fmla="*/ 17513 h 102354"/>
                <a:gd name="connsiteX885" fmla="*/ 12125 w 96589"/>
                <a:gd name="connsiteY885" fmla="*/ 17284 h 102354"/>
                <a:gd name="connsiteX886" fmla="*/ 12317 w 96589"/>
                <a:gd name="connsiteY886" fmla="*/ 17056 h 102354"/>
                <a:gd name="connsiteX887" fmla="*/ 12512 w 96589"/>
                <a:gd name="connsiteY887" fmla="*/ 16827 h 102354"/>
                <a:gd name="connsiteX888" fmla="*/ 12707 w 96589"/>
                <a:gd name="connsiteY888" fmla="*/ 16599 h 102354"/>
                <a:gd name="connsiteX889" fmla="*/ 12902 w 96589"/>
                <a:gd name="connsiteY889" fmla="*/ 16375 h 102354"/>
                <a:gd name="connsiteX890" fmla="*/ 13097 w 96589"/>
                <a:gd name="connsiteY890" fmla="*/ 16150 h 102354"/>
                <a:gd name="connsiteX891" fmla="*/ 13297 w 96589"/>
                <a:gd name="connsiteY891" fmla="*/ 15926 h 102354"/>
                <a:gd name="connsiteX892" fmla="*/ 13496 w 96589"/>
                <a:gd name="connsiteY892" fmla="*/ 15706 h 102354"/>
                <a:gd name="connsiteX893" fmla="*/ 13695 w 96589"/>
                <a:gd name="connsiteY893" fmla="*/ 15485 h 102354"/>
                <a:gd name="connsiteX894" fmla="*/ 13899 w 96589"/>
                <a:gd name="connsiteY894" fmla="*/ 15265 h 102354"/>
                <a:gd name="connsiteX895" fmla="*/ 14102 w 96589"/>
                <a:gd name="connsiteY895" fmla="*/ 15049 h 102354"/>
                <a:gd name="connsiteX896" fmla="*/ 14306 w 96589"/>
                <a:gd name="connsiteY896" fmla="*/ 14833 h 102354"/>
                <a:gd name="connsiteX897" fmla="*/ 14514 w 96589"/>
                <a:gd name="connsiteY897" fmla="*/ 14617 h 102354"/>
                <a:gd name="connsiteX898" fmla="*/ 14722 w 96589"/>
                <a:gd name="connsiteY898" fmla="*/ 14406 h 102354"/>
                <a:gd name="connsiteX899" fmla="*/ 14933 w 96589"/>
                <a:gd name="connsiteY899" fmla="*/ 14194 h 102354"/>
                <a:gd name="connsiteX900" fmla="*/ 15141 w 96589"/>
                <a:gd name="connsiteY900" fmla="*/ 13982 h 102354"/>
                <a:gd name="connsiteX901" fmla="*/ 15353 w 96589"/>
                <a:gd name="connsiteY901" fmla="*/ 13770 h 102354"/>
                <a:gd name="connsiteX902" fmla="*/ 15565 w 96589"/>
                <a:gd name="connsiteY902" fmla="*/ 13562 h 102354"/>
                <a:gd name="connsiteX903" fmla="*/ 15776 w 96589"/>
                <a:gd name="connsiteY903" fmla="*/ 13354 h 102354"/>
                <a:gd name="connsiteX904" fmla="*/ 15992 w 96589"/>
                <a:gd name="connsiteY904" fmla="*/ 13147 h 102354"/>
                <a:gd name="connsiteX905" fmla="*/ 16208 w 96589"/>
                <a:gd name="connsiteY905" fmla="*/ 12943 h 102354"/>
                <a:gd name="connsiteX906" fmla="*/ 16424 w 96589"/>
                <a:gd name="connsiteY906" fmla="*/ 12740 h 102354"/>
                <a:gd name="connsiteX907" fmla="*/ 16645 w 96589"/>
                <a:gd name="connsiteY907" fmla="*/ 12536 h 102354"/>
                <a:gd name="connsiteX908" fmla="*/ 16865 w 96589"/>
                <a:gd name="connsiteY908" fmla="*/ 12337 h 102354"/>
                <a:gd name="connsiteX909" fmla="*/ 17085 w 96589"/>
                <a:gd name="connsiteY909" fmla="*/ 12138 h 102354"/>
                <a:gd name="connsiteX910" fmla="*/ 17305 w 96589"/>
                <a:gd name="connsiteY910" fmla="*/ 11942 h 102354"/>
                <a:gd name="connsiteX911" fmla="*/ 17530 w 96589"/>
                <a:gd name="connsiteY911" fmla="*/ 11747 h 102354"/>
                <a:gd name="connsiteX912" fmla="*/ 17754 w 96589"/>
                <a:gd name="connsiteY912" fmla="*/ 11552 h 102354"/>
                <a:gd name="connsiteX913" fmla="*/ 17978 w 96589"/>
                <a:gd name="connsiteY913" fmla="*/ 11357 h 102354"/>
                <a:gd name="connsiteX914" fmla="*/ 18207 w 96589"/>
                <a:gd name="connsiteY914" fmla="*/ 11165 h 102354"/>
                <a:gd name="connsiteX915" fmla="*/ 18431 w 96589"/>
                <a:gd name="connsiteY915" fmla="*/ 10974 h 102354"/>
                <a:gd name="connsiteX916" fmla="*/ 18659 w 96589"/>
                <a:gd name="connsiteY916" fmla="*/ 10783 h 102354"/>
                <a:gd name="connsiteX917" fmla="*/ 18888 w 96589"/>
                <a:gd name="connsiteY917" fmla="*/ 10597 h 102354"/>
                <a:gd name="connsiteX918" fmla="*/ 19120 w 96589"/>
                <a:gd name="connsiteY918" fmla="*/ 10409 h 102354"/>
                <a:gd name="connsiteX919" fmla="*/ 19353 w 96589"/>
                <a:gd name="connsiteY919" fmla="*/ 10223 h 102354"/>
                <a:gd name="connsiteX920" fmla="*/ 19586 w 96589"/>
                <a:gd name="connsiteY920" fmla="*/ 10040 h 102354"/>
                <a:gd name="connsiteX921" fmla="*/ 19818 w 96589"/>
                <a:gd name="connsiteY921" fmla="*/ 9857 h 102354"/>
                <a:gd name="connsiteX922" fmla="*/ 20055 w 96589"/>
                <a:gd name="connsiteY922" fmla="*/ 9679 h 102354"/>
                <a:gd name="connsiteX923" fmla="*/ 20292 w 96589"/>
                <a:gd name="connsiteY923" fmla="*/ 9500 h 102354"/>
                <a:gd name="connsiteX924" fmla="*/ 20528 w 96589"/>
                <a:gd name="connsiteY924" fmla="*/ 9321 h 102354"/>
                <a:gd name="connsiteX925" fmla="*/ 20769 w 96589"/>
                <a:gd name="connsiteY925" fmla="*/ 9147 h 102354"/>
                <a:gd name="connsiteX926" fmla="*/ 21006 w 96589"/>
                <a:gd name="connsiteY926" fmla="*/ 8972 h 102354"/>
                <a:gd name="connsiteX927" fmla="*/ 21247 w 96589"/>
                <a:gd name="connsiteY927" fmla="*/ 8798 h 102354"/>
                <a:gd name="connsiteX928" fmla="*/ 21488 w 96589"/>
                <a:gd name="connsiteY928" fmla="*/ 8623 h 102354"/>
                <a:gd name="connsiteX929" fmla="*/ 21729 w 96589"/>
                <a:gd name="connsiteY929" fmla="*/ 8453 h 102354"/>
                <a:gd name="connsiteX930" fmla="*/ 21970 w 96589"/>
                <a:gd name="connsiteY930" fmla="*/ 8283 h 102354"/>
                <a:gd name="connsiteX931" fmla="*/ 22215 w 96589"/>
                <a:gd name="connsiteY931" fmla="*/ 8117 h 102354"/>
                <a:gd name="connsiteX932" fmla="*/ 22460 w 96589"/>
                <a:gd name="connsiteY932" fmla="*/ 7950 h 102354"/>
                <a:gd name="connsiteX933" fmla="*/ 22705 w 96589"/>
                <a:gd name="connsiteY933" fmla="*/ 7788 h 102354"/>
                <a:gd name="connsiteX934" fmla="*/ 22950 w 96589"/>
                <a:gd name="connsiteY934" fmla="*/ 7626 h 102354"/>
                <a:gd name="connsiteX935" fmla="*/ 23200 w 96589"/>
                <a:gd name="connsiteY935" fmla="*/ 7464 h 102354"/>
                <a:gd name="connsiteX936" fmla="*/ 23449 w 96589"/>
                <a:gd name="connsiteY936" fmla="*/ 7302 h 102354"/>
                <a:gd name="connsiteX937" fmla="*/ 23698 w 96589"/>
                <a:gd name="connsiteY937" fmla="*/ 7144 h 102354"/>
                <a:gd name="connsiteX938" fmla="*/ 23951 w 96589"/>
                <a:gd name="connsiteY938" fmla="*/ 6987 h 102354"/>
                <a:gd name="connsiteX939" fmla="*/ 24205 w 96589"/>
                <a:gd name="connsiteY939" fmla="*/ 6833 h 102354"/>
                <a:gd name="connsiteX940" fmla="*/ 24458 w 96589"/>
                <a:gd name="connsiteY940" fmla="*/ 6679 h 102354"/>
                <a:gd name="connsiteX941" fmla="*/ 24711 w 96589"/>
                <a:gd name="connsiteY941" fmla="*/ 6526 h 102354"/>
                <a:gd name="connsiteX942" fmla="*/ 24969 w 96589"/>
                <a:gd name="connsiteY942" fmla="*/ 6376 h 102354"/>
                <a:gd name="connsiteX943" fmla="*/ 25226 w 96589"/>
                <a:gd name="connsiteY943" fmla="*/ 6227 h 102354"/>
                <a:gd name="connsiteX944" fmla="*/ 25484 w 96589"/>
                <a:gd name="connsiteY944" fmla="*/ 6077 h 102354"/>
                <a:gd name="connsiteX945" fmla="*/ 25741 w 96589"/>
                <a:gd name="connsiteY945" fmla="*/ 5932 h 102354"/>
                <a:gd name="connsiteX946" fmla="*/ 25999 w 96589"/>
                <a:gd name="connsiteY946" fmla="*/ 5786 h 102354"/>
                <a:gd name="connsiteX947" fmla="*/ 26261 w 96589"/>
                <a:gd name="connsiteY947" fmla="*/ 5645 h 102354"/>
                <a:gd name="connsiteX948" fmla="*/ 26522 w 96589"/>
                <a:gd name="connsiteY948" fmla="*/ 5504 h 102354"/>
                <a:gd name="connsiteX949" fmla="*/ 26784 w 96589"/>
                <a:gd name="connsiteY949" fmla="*/ 5367 h 102354"/>
                <a:gd name="connsiteX950" fmla="*/ 27046 w 96589"/>
                <a:gd name="connsiteY950" fmla="*/ 5230 h 102354"/>
                <a:gd name="connsiteX951" fmla="*/ 27307 w 96589"/>
                <a:gd name="connsiteY951" fmla="*/ 5093 h 102354"/>
                <a:gd name="connsiteX952" fmla="*/ 27573 w 96589"/>
                <a:gd name="connsiteY952" fmla="*/ 4960 h 102354"/>
                <a:gd name="connsiteX953" fmla="*/ 27839 w 96589"/>
                <a:gd name="connsiteY953" fmla="*/ 4827 h 102354"/>
                <a:gd name="connsiteX954" fmla="*/ 28105 w 96589"/>
                <a:gd name="connsiteY954" fmla="*/ 4694 h 102354"/>
                <a:gd name="connsiteX955" fmla="*/ 28375 w 96589"/>
                <a:gd name="connsiteY955" fmla="*/ 4565 h 102354"/>
                <a:gd name="connsiteX956" fmla="*/ 28641 w 96589"/>
                <a:gd name="connsiteY956" fmla="*/ 4436 h 102354"/>
                <a:gd name="connsiteX957" fmla="*/ 28911 w 96589"/>
                <a:gd name="connsiteY957" fmla="*/ 4312 h 102354"/>
                <a:gd name="connsiteX958" fmla="*/ 29181 w 96589"/>
                <a:gd name="connsiteY958" fmla="*/ 4187 h 102354"/>
                <a:gd name="connsiteX959" fmla="*/ 29451 w 96589"/>
                <a:gd name="connsiteY959" fmla="*/ 4062 h 102354"/>
                <a:gd name="connsiteX960" fmla="*/ 29721 w 96589"/>
                <a:gd name="connsiteY960" fmla="*/ 3942 h 102354"/>
                <a:gd name="connsiteX961" fmla="*/ 29995 w 96589"/>
                <a:gd name="connsiteY961" fmla="*/ 3821 h 102354"/>
                <a:gd name="connsiteX962" fmla="*/ 30269 w 96589"/>
                <a:gd name="connsiteY962" fmla="*/ 3705 h 102354"/>
                <a:gd name="connsiteX963" fmla="*/ 30543 w 96589"/>
                <a:gd name="connsiteY963" fmla="*/ 3589 h 102354"/>
                <a:gd name="connsiteX964" fmla="*/ 30822 w 96589"/>
                <a:gd name="connsiteY964" fmla="*/ 3477 h 102354"/>
                <a:gd name="connsiteX965" fmla="*/ 31096 w 96589"/>
                <a:gd name="connsiteY965" fmla="*/ 3365 h 102354"/>
                <a:gd name="connsiteX966" fmla="*/ 31374 w 96589"/>
                <a:gd name="connsiteY966" fmla="*/ 3253 h 102354"/>
                <a:gd name="connsiteX967" fmla="*/ 31652 w 96589"/>
                <a:gd name="connsiteY967" fmla="*/ 3145 h 102354"/>
                <a:gd name="connsiteX968" fmla="*/ 31931 w 96589"/>
                <a:gd name="connsiteY968" fmla="*/ 3037 h 102354"/>
                <a:gd name="connsiteX969" fmla="*/ 32209 w 96589"/>
                <a:gd name="connsiteY969" fmla="*/ 2933 h 102354"/>
                <a:gd name="connsiteX970" fmla="*/ 32487 w 96589"/>
                <a:gd name="connsiteY970" fmla="*/ 2829 h 102354"/>
                <a:gd name="connsiteX971" fmla="*/ 32770 w 96589"/>
                <a:gd name="connsiteY971" fmla="*/ 2729 h 102354"/>
                <a:gd name="connsiteX972" fmla="*/ 33052 w 96589"/>
                <a:gd name="connsiteY972" fmla="*/ 2629 h 102354"/>
                <a:gd name="connsiteX973" fmla="*/ 33335 w 96589"/>
                <a:gd name="connsiteY973" fmla="*/ 2530 h 102354"/>
                <a:gd name="connsiteX974" fmla="*/ 33617 w 96589"/>
                <a:gd name="connsiteY974" fmla="*/ 2434 h 102354"/>
                <a:gd name="connsiteX975" fmla="*/ 33904 w 96589"/>
                <a:gd name="connsiteY975" fmla="*/ 2339 h 102354"/>
                <a:gd name="connsiteX976" fmla="*/ 34186 w 96589"/>
                <a:gd name="connsiteY976" fmla="*/ 2247 h 102354"/>
                <a:gd name="connsiteX977" fmla="*/ 34473 w 96589"/>
                <a:gd name="connsiteY977" fmla="*/ 2156 h 102354"/>
                <a:gd name="connsiteX978" fmla="*/ 34760 w 96589"/>
                <a:gd name="connsiteY978" fmla="*/ 2065 h 102354"/>
                <a:gd name="connsiteX979" fmla="*/ 35046 w 96589"/>
                <a:gd name="connsiteY979" fmla="*/ 1977 h 102354"/>
                <a:gd name="connsiteX980" fmla="*/ 35333 w 96589"/>
                <a:gd name="connsiteY980" fmla="*/ 1890 h 102354"/>
                <a:gd name="connsiteX981" fmla="*/ 35620 w 96589"/>
                <a:gd name="connsiteY981" fmla="*/ 1807 h 102354"/>
                <a:gd name="connsiteX982" fmla="*/ 35906 w 96589"/>
                <a:gd name="connsiteY982" fmla="*/ 1724 h 102354"/>
                <a:gd name="connsiteX983" fmla="*/ 36193 w 96589"/>
                <a:gd name="connsiteY983" fmla="*/ 1645 h 102354"/>
                <a:gd name="connsiteX984" fmla="*/ 36484 w 96589"/>
                <a:gd name="connsiteY984" fmla="*/ 1566 h 102354"/>
                <a:gd name="connsiteX985" fmla="*/ 36774 w 96589"/>
                <a:gd name="connsiteY985" fmla="*/ 1491 h 102354"/>
                <a:gd name="connsiteX986" fmla="*/ 37065 w 96589"/>
                <a:gd name="connsiteY986" fmla="*/ 1416 h 102354"/>
                <a:gd name="connsiteX987" fmla="*/ 37356 w 96589"/>
                <a:gd name="connsiteY987" fmla="*/ 1346 h 102354"/>
                <a:gd name="connsiteX988" fmla="*/ 37651 w 96589"/>
                <a:gd name="connsiteY988" fmla="*/ 1275 h 102354"/>
                <a:gd name="connsiteX989" fmla="*/ 37945 w 96589"/>
                <a:gd name="connsiteY989" fmla="*/ 1209 h 102354"/>
                <a:gd name="connsiteX990" fmla="*/ 38241 w 96589"/>
                <a:gd name="connsiteY990" fmla="*/ 1142 h 102354"/>
                <a:gd name="connsiteX991" fmla="*/ 38535 w 96589"/>
                <a:gd name="connsiteY991" fmla="*/ 1076 h 102354"/>
                <a:gd name="connsiteX992" fmla="*/ 38830 w 96589"/>
                <a:gd name="connsiteY992" fmla="*/ 1014 h 102354"/>
                <a:gd name="connsiteX993" fmla="*/ 39125 w 96589"/>
                <a:gd name="connsiteY993" fmla="*/ 951 h 102354"/>
                <a:gd name="connsiteX994" fmla="*/ 39420 w 96589"/>
                <a:gd name="connsiteY994" fmla="*/ 893 h 102354"/>
                <a:gd name="connsiteX995" fmla="*/ 39719 w 96589"/>
                <a:gd name="connsiteY995" fmla="*/ 835 h 102354"/>
                <a:gd name="connsiteX996" fmla="*/ 40018 w 96589"/>
                <a:gd name="connsiteY996" fmla="*/ 781 h 102354"/>
                <a:gd name="connsiteX997" fmla="*/ 40317 w 96589"/>
                <a:gd name="connsiteY997" fmla="*/ 727 h 102354"/>
                <a:gd name="connsiteX998" fmla="*/ 40617 w 96589"/>
                <a:gd name="connsiteY998" fmla="*/ 673 h 102354"/>
                <a:gd name="connsiteX999" fmla="*/ 40920 w 96589"/>
                <a:gd name="connsiteY999" fmla="*/ 623 h 102354"/>
                <a:gd name="connsiteX1000" fmla="*/ 41219 w 96589"/>
                <a:gd name="connsiteY1000" fmla="*/ 577 h 102354"/>
                <a:gd name="connsiteX1001" fmla="*/ 41518 w 96589"/>
                <a:gd name="connsiteY1001" fmla="*/ 532 h 102354"/>
                <a:gd name="connsiteX1002" fmla="*/ 41821 w 96589"/>
                <a:gd name="connsiteY1002" fmla="*/ 486 h 102354"/>
                <a:gd name="connsiteX1003" fmla="*/ 42124 w 96589"/>
                <a:gd name="connsiteY1003" fmla="*/ 444 h 102354"/>
                <a:gd name="connsiteX1004" fmla="*/ 42427 w 96589"/>
                <a:gd name="connsiteY1004" fmla="*/ 407 h 102354"/>
                <a:gd name="connsiteX1005" fmla="*/ 42731 w 96589"/>
                <a:gd name="connsiteY1005" fmla="*/ 370 h 102354"/>
                <a:gd name="connsiteX1006" fmla="*/ 43034 w 96589"/>
                <a:gd name="connsiteY1006" fmla="*/ 332 h 102354"/>
                <a:gd name="connsiteX1007" fmla="*/ 43337 w 96589"/>
                <a:gd name="connsiteY1007" fmla="*/ 299 h 102354"/>
                <a:gd name="connsiteX1008" fmla="*/ 43640 w 96589"/>
                <a:gd name="connsiteY1008" fmla="*/ 266 h 102354"/>
                <a:gd name="connsiteX1009" fmla="*/ 43948 w 96589"/>
                <a:gd name="connsiteY1009" fmla="*/ 237 h 102354"/>
                <a:gd name="connsiteX1010" fmla="*/ 44255 w 96589"/>
                <a:gd name="connsiteY1010" fmla="*/ 208 h 102354"/>
                <a:gd name="connsiteX1011" fmla="*/ 44563 w 96589"/>
                <a:gd name="connsiteY1011" fmla="*/ 183 h 102354"/>
                <a:gd name="connsiteX1012" fmla="*/ 44870 w 96589"/>
                <a:gd name="connsiteY1012" fmla="*/ 158 h 102354"/>
                <a:gd name="connsiteX1013" fmla="*/ 45177 w 96589"/>
                <a:gd name="connsiteY1013" fmla="*/ 137 h 102354"/>
                <a:gd name="connsiteX1014" fmla="*/ 45485 w 96589"/>
                <a:gd name="connsiteY1014" fmla="*/ 116 h 102354"/>
                <a:gd name="connsiteX1015" fmla="*/ 45792 w 96589"/>
                <a:gd name="connsiteY1015" fmla="*/ 100 h 102354"/>
                <a:gd name="connsiteX1016" fmla="*/ 46099 w 96589"/>
                <a:gd name="connsiteY1016" fmla="*/ 83 h 102354"/>
                <a:gd name="connsiteX1017" fmla="*/ 46411 w 96589"/>
                <a:gd name="connsiteY1017" fmla="*/ 70 h 102354"/>
                <a:gd name="connsiteX1018" fmla="*/ 46723 w 96589"/>
                <a:gd name="connsiteY1018" fmla="*/ 58 h 102354"/>
                <a:gd name="connsiteX1019" fmla="*/ 47034 w 96589"/>
                <a:gd name="connsiteY1019" fmla="*/ 50 h 102354"/>
                <a:gd name="connsiteX1020" fmla="*/ 47346 w 96589"/>
                <a:gd name="connsiteY1020" fmla="*/ 42 h 102354"/>
                <a:gd name="connsiteX1021" fmla="*/ 47657 w 96589"/>
                <a:gd name="connsiteY1021" fmla="*/ 37 h 102354"/>
                <a:gd name="connsiteX1022" fmla="*/ 47969 w 96589"/>
                <a:gd name="connsiteY1022" fmla="*/ 33 h 102354"/>
                <a:gd name="connsiteX1023" fmla="*/ 48280 w 96589"/>
                <a:gd name="connsiteY1023" fmla="*/ 33 h 102354"/>
                <a:gd name="connsiteX1024" fmla="*/ 48592 w 96589"/>
                <a:gd name="connsiteY1024" fmla="*/ 0 h 102354"/>
                <a:gd name="connsiteX1025" fmla="*/ 48592 w 96589"/>
                <a:gd name="connsiteY1025" fmla="*/ 0 h 102354"/>
                <a:gd name="connsiteX1026" fmla="*/ 47998 w 96589"/>
                <a:gd name="connsiteY1026" fmla="*/ 4295 h 102354"/>
                <a:gd name="connsiteX1027" fmla="*/ 47715 w 96589"/>
                <a:gd name="connsiteY1027" fmla="*/ 4299 h 102354"/>
                <a:gd name="connsiteX1028" fmla="*/ 47433 w 96589"/>
                <a:gd name="connsiteY1028" fmla="*/ 4303 h 102354"/>
                <a:gd name="connsiteX1029" fmla="*/ 47151 w 96589"/>
                <a:gd name="connsiteY1029" fmla="*/ 4312 h 102354"/>
                <a:gd name="connsiteX1030" fmla="*/ 46868 w 96589"/>
                <a:gd name="connsiteY1030" fmla="*/ 4320 h 102354"/>
                <a:gd name="connsiteX1031" fmla="*/ 46586 w 96589"/>
                <a:gd name="connsiteY1031" fmla="*/ 4328 h 102354"/>
                <a:gd name="connsiteX1032" fmla="*/ 46303 w 96589"/>
                <a:gd name="connsiteY1032" fmla="*/ 4341 h 102354"/>
                <a:gd name="connsiteX1033" fmla="*/ 46020 w 96589"/>
                <a:gd name="connsiteY1033" fmla="*/ 4353 h 102354"/>
                <a:gd name="connsiteX1034" fmla="*/ 45738 w 96589"/>
                <a:gd name="connsiteY1034" fmla="*/ 4370 h 102354"/>
                <a:gd name="connsiteX1035" fmla="*/ 45460 w 96589"/>
                <a:gd name="connsiteY1035" fmla="*/ 4386 h 102354"/>
                <a:gd name="connsiteX1036" fmla="*/ 45182 w 96589"/>
                <a:gd name="connsiteY1036" fmla="*/ 4407 h 102354"/>
                <a:gd name="connsiteX1037" fmla="*/ 44903 w 96589"/>
                <a:gd name="connsiteY1037" fmla="*/ 4428 h 102354"/>
                <a:gd name="connsiteX1038" fmla="*/ 44625 w 96589"/>
                <a:gd name="connsiteY1038" fmla="*/ 4453 h 102354"/>
                <a:gd name="connsiteX1039" fmla="*/ 44347 w 96589"/>
                <a:gd name="connsiteY1039" fmla="*/ 4478 h 102354"/>
                <a:gd name="connsiteX1040" fmla="*/ 44068 w 96589"/>
                <a:gd name="connsiteY1040" fmla="*/ 4507 h 102354"/>
                <a:gd name="connsiteX1041" fmla="*/ 43790 w 96589"/>
                <a:gd name="connsiteY1041" fmla="*/ 4536 h 102354"/>
                <a:gd name="connsiteX1042" fmla="*/ 43511 w 96589"/>
                <a:gd name="connsiteY1042" fmla="*/ 4565 h 102354"/>
                <a:gd name="connsiteX1043" fmla="*/ 43238 w 96589"/>
                <a:gd name="connsiteY1043" fmla="*/ 4598 h 102354"/>
                <a:gd name="connsiteX1044" fmla="*/ 42963 w 96589"/>
                <a:gd name="connsiteY1044" fmla="*/ 4631 h 102354"/>
                <a:gd name="connsiteX1045" fmla="*/ 42689 w 96589"/>
                <a:gd name="connsiteY1045" fmla="*/ 4669 h 102354"/>
                <a:gd name="connsiteX1046" fmla="*/ 42415 w 96589"/>
                <a:gd name="connsiteY1046" fmla="*/ 4706 h 102354"/>
                <a:gd name="connsiteX1047" fmla="*/ 42141 w 96589"/>
                <a:gd name="connsiteY1047" fmla="*/ 4744 h 102354"/>
                <a:gd name="connsiteX1048" fmla="*/ 41867 w 96589"/>
                <a:gd name="connsiteY1048" fmla="*/ 4785 h 102354"/>
                <a:gd name="connsiteX1049" fmla="*/ 41593 w 96589"/>
                <a:gd name="connsiteY1049" fmla="*/ 4827 h 102354"/>
                <a:gd name="connsiteX1050" fmla="*/ 41322 w 96589"/>
                <a:gd name="connsiteY1050" fmla="*/ 4872 h 102354"/>
                <a:gd name="connsiteX1051" fmla="*/ 41053 w 96589"/>
                <a:gd name="connsiteY1051" fmla="*/ 4918 h 102354"/>
                <a:gd name="connsiteX1052" fmla="*/ 40782 w 96589"/>
                <a:gd name="connsiteY1052" fmla="*/ 4968 h 102354"/>
                <a:gd name="connsiteX1053" fmla="*/ 40513 w 96589"/>
                <a:gd name="connsiteY1053" fmla="*/ 5018 h 102354"/>
                <a:gd name="connsiteX1054" fmla="*/ 40242 w 96589"/>
                <a:gd name="connsiteY1054" fmla="*/ 5072 h 102354"/>
                <a:gd name="connsiteX1055" fmla="*/ 39973 w 96589"/>
                <a:gd name="connsiteY1055" fmla="*/ 5126 h 102354"/>
                <a:gd name="connsiteX1056" fmla="*/ 39702 w 96589"/>
                <a:gd name="connsiteY1056" fmla="*/ 5180 h 102354"/>
                <a:gd name="connsiteX1057" fmla="*/ 39437 w 96589"/>
                <a:gd name="connsiteY1057" fmla="*/ 5238 h 102354"/>
                <a:gd name="connsiteX1058" fmla="*/ 39171 w 96589"/>
                <a:gd name="connsiteY1058" fmla="*/ 5296 h 102354"/>
                <a:gd name="connsiteX1059" fmla="*/ 38905 w 96589"/>
                <a:gd name="connsiteY1059" fmla="*/ 5358 h 102354"/>
                <a:gd name="connsiteX1060" fmla="*/ 38639 w 96589"/>
                <a:gd name="connsiteY1060" fmla="*/ 5421 h 102354"/>
                <a:gd name="connsiteX1061" fmla="*/ 38373 w 96589"/>
                <a:gd name="connsiteY1061" fmla="*/ 5487 h 102354"/>
                <a:gd name="connsiteX1062" fmla="*/ 38108 w 96589"/>
                <a:gd name="connsiteY1062" fmla="*/ 5554 h 102354"/>
                <a:gd name="connsiteX1063" fmla="*/ 37841 w 96589"/>
                <a:gd name="connsiteY1063" fmla="*/ 5620 h 102354"/>
                <a:gd name="connsiteX1064" fmla="*/ 37580 w 96589"/>
                <a:gd name="connsiteY1064" fmla="*/ 5687 h 102354"/>
                <a:gd name="connsiteX1065" fmla="*/ 37318 w 96589"/>
                <a:gd name="connsiteY1065" fmla="*/ 5757 h 102354"/>
                <a:gd name="connsiteX1066" fmla="*/ 37057 w 96589"/>
                <a:gd name="connsiteY1066" fmla="*/ 5832 h 102354"/>
                <a:gd name="connsiteX1067" fmla="*/ 36795 w 96589"/>
                <a:gd name="connsiteY1067" fmla="*/ 5907 h 102354"/>
                <a:gd name="connsiteX1068" fmla="*/ 36533 w 96589"/>
                <a:gd name="connsiteY1068" fmla="*/ 5982 h 102354"/>
                <a:gd name="connsiteX1069" fmla="*/ 36272 w 96589"/>
                <a:gd name="connsiteY1069" fmla="*/ 6060 h 102354"/>
                <a:gd name="connsiteX1070" fmla="*/ 36010 w 96589"/>
                <a:gd name="connsiteY1070" fmla="*/ 6139 h 102354"/>
                <a:gd name="connsiteX1071" fmla="*/ 35752 w 96589"/>
                <a:gd name="connsiteY1071" fmla="*/ 6222 h 102354"/>
                <a:gd name="connsiteX1072" fmla="*/ 35491 w 96589"/>
                <a:gd name="connsiteY1072" fmla="*/ 6306 h 102354"/>
                <a:gd name="connsiteX1073" fmla="*/ 35233 w 96589"/>
                <a:gd name="connsiteY1073" fmla="*/ 6389 h 102354"/>
                <a:gd name="connsiteX1074" fmla="*/ 34976 w 96589"/>
                <a:gd name="connsiteY1074" fmla="*/ 6476 h 102354"/>
                <a:gd name="connsiteX1075" fmla="*/ 34718 w 96589"/>
                <a:gd name="connsiteY1075" fmla="*/ 6563 h 102354"/>
                <a:gd name="connsiteX1076" fmla="*/ 34460 w 96589"/>
                <a:gd name="connsiteY1076" fmla="*/ 6650 h 102354"/>
                <a:gd name="connsiteX1077" fmla="*/ 34203 w 96589"/>
                <a:gd name="connsiteY1077" fmla="*/ 6742 h 102354"/>
                <a:gd name="connsiteX1078" fmla="*/ 33949 w 96589"/>
                <a:gd name="connsiteY1078" fmla="*/ 6833 h 102354"/>
                <a:gd name="connsiteX1079" fmla="*/ 33696 w 96589"/>
                <a:gd name="connsiteY1079" fmla="*/ 6928 h 102354"/>
                <a:gd name="connsiteX1080" fmla="*/ 33443 w 96589"/>
                <a:gd name="connsiteY1080" fmla="*/ 7024 h 102354"/>
                <a:gd name="connsiteX1081" fmla="*/ 33189 w 96589"/>
                <a:gd name="connsiteY1081" fmla="*/ 7124 h 102354"/>
                <a:gd name="connsiteX1082" fmla="*/ 32936 w 96589"/>
                <a:gd name="connsiteY1082" fmla="*/ 7224 h 102354"/>
                <a:gd name="connsiteX1083" fmla="*/ 32687 w 96589"/>
                <a:gd name="connsiteY1083" fmla="*/ 7323 h 102354"/>
                <a:gd name="connsiteX1084" fmla="*/ 32438 w 96589"/>
                <a:gd name="connsiteY1084" fmla="*/ 7423 h 102354"/>
                <a:gd name="connsiteX1085" fmla="*/ 32188 w 96589"/>
                <a:gd name="connsiteY1085" fmla="*/ 7527 h 102354"/>
                <a:gd name="connsiteX1086" fmla="*/ 31939 w 96589"/>
                <a:gd name="connsiteY1086" fmla="*/ 7631 h 102354"/>
                <a:gd name="connsiteX1087" fmla="*/ 31690 w 96589"/>
                <a:gd name="connsiteY1087" fmla="*/ 7739 h 102354"/>
                <a:gd name="connsiteX1088" fmla="*/ 31445 w 96589"/>
                <a:gd name="connsiteY1088" fmla="*/ 7847 h 102354"/>
                <a:gd name="connsiteX1089" fmla="*/ 31195 w 96589"/>
                <a:gd name="connsiteY1089" fmla="*/ 7959 h 102354"/>
                <a:gd name="connsiteX1090" fmla="*/ 30951 w 96589"/>
                <a:gd name="connsiteY1090" fmla="*/ 8071 h 102354"/>
                <a:gd name="connsiteX1091" fmla="*/ 30706 w 96589"/>
                <a:gd name="connsiteY1091" fmla="*/ 8183 h 102354"/>
                <a:gd name="connsiteX1092" fmla="*/ 30460 w 96589"/>
                <a:gd name="connsiteY1092" fmla="*/ 8299 h 102354"/>
                <a:gd name="connsiteX1093" fmla="*/ 30215 w 96589"/>
                <a:gd name="connsiteY1093" fmla="*/ 8416 h 102354"/>
                <a:gd name="connsiteX1094" fmla="*/ 29974 w 96589"/>
                <a:gd name="connsiteY1094" fmla="*/ 8532 h 102354"/>
                <a:gd name="connsiteX1095" fmla="*/ 29734 w 96589"/>
                <a:gd name="connsiteY1095" fmla="*/ 8652 h 102354"/>
                <a:gd name="connsiteX1096" fmla="*/ 29492 w 96589"/>
                <a:gd name="connsiteY1096" fmla="*/ 8773 h 102354"/>
                <a:gd name="connsiteX1097" fmla="*/ 29251 w 96589"/>
                <a:gd name="connsiteY1097" fmla="*/ 8893 h 102354"/>
                <a:gd name="connsiteX1098" fmla="*/ 29010 w 96589"/>
                <a:gd name="connsiteY1098" fmla="*/ 9018 h 102354"/>
                <a:gd name="connsiteX1099" fmla="*/ 28770 w 96589"/>
                <a:gd name="connsiteY1099" fmla="*/ 9143 h 102354"/>
                <a:gd name="connsiteX1100" fmla="*/ 28533 w 96589"/>
                <a:gd name="connsiteY1100" fmla="*/ 9267 h 102354"/>
                <a:gd name="connsiteX1101" fmla="*/ 28296 w 96589"/>
                <a:gd name="connsiteY1101" fmla="*/ 9396 h 102354"/>
                <a:gd name="connsiteX1102" fmla="*/ 28059 w 96589"/>
                <a:gd name="connsiteY1102" fmla="*/ 9525 h 102354"/>
                <a:gd name="connsiteX1103" fmla="*/ 27822 w 96589"/>
                <a:gd name="connsiteY1103" fmla="*/ 9658 h 102354"/>
                <a:gd name="connsiteX1104" fmla="*/ 27590 w 96589"/>
                <a:gd name="connsiteY1104" fmla="*/ 9791 h 102354"/>
                <a:gd name="connsiteX1105" fmla="*/ 27357 w 96589"/>
                <a:gd name="connsiteY1105" fmla="*/ 9923 h 102354"/>
                <a:gd name="connsiteX1106" fmla="*/ 27125 w 96589"/>
                <a:gd name="connsiteY1106" fmla="*/ 10061 h 102354"/>
                <a:gd name="connsiteX1107" fmla="*/ 26892 w 96589"/>
                <a:gd name="connsiteY1107" fmla="*/ 10198 h 102354"/>
                <a:gd name="connsiteX1108" fmla="*/ 26660 w 96589"/>
                <a:gd name="connsiteY1108" fmla="*/ 10335 h 102354"/>
                <a:gd name="connsiteX1109" fmla="*/ 26431 w 96589"/>
                <a:gd name="connsiteY1109" fmla="*/ 10476 h 102354"/>
                <a:gd name="connsiteX1110" fmla="*/ 26202 w 96589"/>
                <a:gd name="connsiteY1110" fmla="*/ 10617 h 102354"/>
                <a:gd name="connsiteX1111" fmla="*/ 25974 w 96589"/>
                <a:gd name="connsiteY1111" fmla="*/ 10758 h 102354"/>
                <a:gd name="connsiteX1112" fmla="*/ 25746 w 96589"/>
                <a:gd name="connsiteY1112" fmla="*/ 10904 h 102354"/>
                <a:gd name="connsiteX1113" fmla="*/ 25517 w 96589"/>
                <a:gd name="connsiteY1113" fmla="*/ 11049 h 102354"/>
                <a:gd name="connsiteX1114" fmla="*/ 25293 w 96589"/>
                <a:gd name="connsiteY1114" fmla="*/ 11199 h 102354"/>
                <a:gd name="connsiteX1115" fmla="*/ 25069 w 96589"/>
                <a:gd name="connsiteY1115" fmla="*/ 11348 h 102354"/>
                <a:gd name="connsiteX1116" fmla="*/ 24844 w 96589"/>
                <a:gd name="connsiteY1116" fmla="*/ 11498 h 102354"/>
                <a:gd name="connsiteX1117" fmla="*/ 24620 w 96589"/>
                <a:gd name="connsiteY1117" fmla="*/ 11647 h 102354"/>
                <a:gd name="connsiteX1118" fmla="*/ 24396 w 96589"/>
                <a:gd name="connsiteY1118" fmla="*/ 11801 h 102354"/>
                <a:gd name="connsiteX1119" fmla="*/ 24176 w 96589"/>
                <a:gd name="connsiteY1119" fmla="*/ 11955 h 102354"/>
                <a:gd name="connsiteX1120" fmla="*/ 23956 w 96589"/>
                <a:gd name="connsiteY1120" fmla="*/ 12108 h 102354"/>
                <a:gd name="connsiteX1121" fmla="*/ 23735 w 96589"/>
                <a:gd name="connsiteY1121" fmla="*/ 12266 h 102354"/>
                <a:gd name="connsiteX1122" fmla="*/ 23515 w 96589"/>
                <a:gd name="connsiteY1122" fmla="*/ 12424 h 102354"/>
                <a:gd name="connsiteX1123" fmla="*/ 23295 w 96589"/>
                <a:gd name="connsiteY1123" fmla="*/ 12586 h 102354"/>
                <a:gd name="connsiteX1124" fmla="*/ 23079 w 96589"/>
                <a:gd name="connsiteY1124" fmla="*/ 12748 h 102354"/>
                <a:gd name="connsiteX1125" fmla="*/ 22863 w 96589"/>
                <a:gd name="connsiteY1125" fmla="*/ 12910 h 102354"/>
                <a:gd name="connsiteX1126" fmla="*/ 22647 w 96589"/>
                <a:gd name="connsiteY1126" fmla="*/ 13072 h 102354"/>
                <a:gd name="connsiteX1127" fmla="*/ 22431 w 96589"/>
                <a:gd name="connsiteY1127" fmla="*/ 13238 h 102354"/>
                <a:gd name="connsiteX1128" fmla="*/ 22219 w 96589"/>
                <a:gd name="connsiteY1128" fmla="*/ 13404 h 102354"/>
                <a:gd name="connsiteX1129" fmla="*/ 22007 w 96589"/>
                <a:gd name="connsiteY1129" fmla="*/ 13570 h 102354"/>
                <a:gd name="connsiteX1130" fmla="*/ 21796 w 96589"/>
                <a:gd name="connsiteY1130" fmla="*/ 13741 h 102354"/>
                <a:gd name="connsiteX1131" fmla="*/ 21584 w 96589"/>
                <a:gd name="connsiteY1131" fmla="*/ 13911 h 102354"/>
                <a:gd name="connsiteX1132" fmla="*/ 21372 w 96589"/>
                <a:gd name="connsiteY1132" fmla="*/ 14082 h 102354"/>
                <a:gd name="connsiteX1133" fmla="*/ 21164 w 96589"/>
                <a:gd name="connsiteY1133" fmla="*/ 14256 h 102354"/>
                <a:gd name="connsiteX1134" fmla="*/ 20956 w 96589"/>
                <a:gd name="connsiteY1134" fmla="*/ 14430 h 102354"/>
                <a:gd name="connsiteX1135" fmla="*/ 20748 w 96589"/>
                <a:gd name="connsiteY1135" fmla="*/ 14605 h 102354"/>
                <a:gd name="connsiteX1136" fmla="*/ 20545 w 96589"/>
                <a:gd name="connsiteY1136" fmla="*/ 14784 h 102354"/>
                <a:gd name="connsiteX1137" fmla="*/ 20342 w 96589"/>
                <a:gd name="connsiteY1137" fmla="*/ 14962 h 102354"/>
                <a:gd name="connsiteX1138" fmla="*/ 20138 w 96589"/>
                <a:gd name="connsiteY1138" fmla="*/ 15141 h 102354"/>
                <a:gd name="connsiteX1139" fmla="*/ 19935 w 96589"/>
                <a:gd name="connsiteY1139" fmla="*/ 15319 h 102354"/>
                <a:gd name="connsiteX1140" fmla="*/ 19731 w 96589"/>
                <a:gd name="connsiteY1140" fmla="*/ 15502 h 102354"/>
                <a:gd name="connsiteX1141" fmla="*/ 19531 w 96589"/>
                <a:gd name="connsiteY1141" fmla="*/ 15685 h 102354"/>
                <a:gd name="connsiteX1142" fmla="*/ 19332 w 96589"/>
                <a:gd name="connsiteY1142" fmla="*/ 15868 h 102354"/>
                <a:gd name="connsiteX1143" fmla="*/ 19137 w 96589"/>
                <a:gd name="connsiteY1143" fmla="*/ 16055 h 102354"/>
                <a:gd name="connsiteX1144" fmla="*/ 18938 w 96589"/>
                <a:gd name="connsiteY1144" fmla="*/ 16241 h 102354"/>
                <a:gd name="connsiteX1145" fmla="*/ 18743 w 96589"/>
                <a:gd name="connsiteY1145" fmla="*/ 16429 h 102354"/>
                <a:gd name="connsiteX1146" fmla="*/ 18547 w 96589"/>
                <a:gd name="connsiteY1146" fmla="*/ 16615 h 102354"/>
                <a:gd name="connsiteX1147" fmla="*/ 18352 w 96589"/>
                <a:gd name="connsiteY1147" fmla="*/ 16807 h 102354"/>
                <a:gd name="connsiteX1148" fmla="*/ 18157 w 96589"/>
                <a:gd name="connsiteY1148" fmla="*/ 16997 h 102354"/>
                <a:gd name="connsiteX1149" fmla="*/ 17966 w 96589"/>
                <a:gd name="connsiteY1149" fmla="*/ 17193 h 102354"/>
                <a:gd name="connsiteX1150" fmla="*/ 17775 w 96589"/>
                <a:gd name="connsiteY1150" fmla="*/ 17388 h 102354"/>
                <a:gd name="connsiteX1151" fmla="*/ 17583 w 96589"/>
                <a:gd name="connsiteY1151" fmla="*/ 17583 h 102354"/>
                <a:gd name="connsiteX1152" fmla="*/ 17396 w 96589"/>
                <a:gd name="connsiteY1152" fmla="*/ 17778 h 102354"/>
                <a:gd name="connsiteX1153" fmla="*/ 17210 w 96589"/>
                <a:gd name="connsiteY1153" fmla="*/ 17978 h 102354"/>
                <a:gd name="connsiteX1154" fmla="*/ 17023 w 96589"/>
                <a:gd name="connsiteY1154" fmla="*/ 18177 h 102354"/>
                <a:gd name="connsiteX1155" fmla="*/ 16840 w 96589"/>
                <a:gd name="connsiteY1155" fmla="*/ 18377 h 102354"/>
                <a:gd name="connsiteX1156" fmla="*/ 16657 w 96589"/>
                <a:gd name="connsiteY1156" fmla="*/ 18576 h 102354"/>
                <a:gd name="connsiteX1157" fmla="*/ 16474 w 96589"/>
                <a:gd name="connsiteY1157" fmla="*/ 18780 h 102354"/>
                <a:gd name="connsiteX1158" fmla="*/ 16291 w 96589"/>
                <a:gd name="connsiteY1158" fmla="*/ 18983 h 102354"/>
                <a:gd name="connsiteX1159" fmla="*/ 16113 w 96589"/>
                <a:gd name="connsiteY1159" fmla="*/ 19187 h 102354"/>
                <a:gd name="connsiteX1160" fmla="*/ 15934 w 96589"/>
                <a:gd name="connsiteY1160" fmla="*/ 19394 h 102354"/>
                <a:gd name="connsiteX1161" fmla="*/ 15756 w 96589"/>
                <a:gd name="connsiteY1161" fmla="*/ 19602 h 102354"/>
                <a:gd name="connsiteX1162" fmla="*/ 15577 w 96589"/>
                <a:gd name="connsiteY1162" fmla="*/ 19810 h 102354"/>
                <a:gd name="connsiteX1163" fmla="*/ 15402 w 96589"/>
                <a:gd name="connsiteY1163" fmla="*/ 20022 h 102354"/>
                <a:gd name="connsiteX1164" fmla="*/ 15228 w 96589"/>
                <a:gd name="connsiteY1164" fmla="*/ 20233 h 102354"/>
                <a:gd name="connsiteX1165" fmla="*/ 15054 w 96589"/>
                <a:gd name="connsiteY1165" fmla="*/ 20445 h 102354"/>
                <a:gd name="connsiteX1166" fmla="*/ 14879 w 96589"/>
                <a:gd name="connsiteY1166" fmla="*/ 20657 h 102354"/>
                <a:gd name="connsiteX1167" fmla="*/ 14709 w 96589"/>
                <a:gd name="connsiteY1167" fmla="*/ 20873 h 102354"/>
                <a:gd name="connsiteX1168" fmla="*/ 14538 w 96589"/>
                <a:gd name="connsiteY1168" fmla="*/ 21089 h 102354"/>
                <a:gd name="connsiteX1169" fmla="*/ 14368 w 96589"/>
                <a:gd name="connsiteY1169" fmla="*/ 21305 h 102354"/>
                <a:gd name="connsiteX1170" fmla="*/ 14202 w 96589"/>
                <a:gd name="connsiteY1170" fmla="*/ 21521 h 102354"/>
                <a:gd name="connsiteX1171" fmla="*/ 14036 w 96589"/>
                <a:gd name="connsiteY1171" fmla="*/ 21741 h 102354"/>
                <a:gd name="connsiteX1172" fmla="*/ 13870 w 96589"/>
                <a:gd name="connsiteY1172" fmla="*/ 21961 h 102354"/>
                <a:gd name="connsiteX1173" fmla="*/ 13708 w 96589"/>
                <a:gd name="connsiteY1173" fmla="*/ 22181 h 102354"/>
                <a:gd name="connsiteX1174" fmla="*/ 13546 w 96589"/>
                <a:gd name="connsiteY1174" fmla="*/ 22402 h 102354"/>
                <a:gd name="connsiteX1175" fmla="*/ 13384 w 96589"/>
                <a:gd name="connsiteY1175" fmla="*/ 22626 h 102354"/>
                <a:gd name="connsiteX1176" fmla="*/ 13222 w 96589"/>
                <a:gd name="connsiteY1176" fmla="*/ 22850 h 102354"/>
                <a:gd name="connsiteX1177" fmla="*/ 13064 w 96589"/>
                <a:gd name="connsiteY1177" fmla="*/ 23075 h 102354"/>
                <a:gd name="connsiteX1178" fmla="*/ 12906 w 96589"/>
                <a:gd name="connsiteY1178" fmla="*/ 23303 h 102354"/>
                <a:gd name="connsiteX1179" fmla="*/ 12749 w 96589"/>
                <a:gd name="connsiteY1179" fmla="*/ 23531 h 102354"/>
                <a:gd name="connsiteX1180" fmla="*/ 12590 w 96589"/>
                <a:gd name="connsiteY1180" fmla="*/ 23760 h 102354"/>
                <a:gd name="connsiteX1181" fmla="*/ 12437 w 96589"/>
                <a:gd name="connsiteY1181" fmla="*/ 23989 h 102354"/>
                <a:gd name="connsiteX1182" fmla="*/ 12283 w 96589"/>
                <a:gd name="connsiteY1182" fmla="*/ 24217 h 102354"/>
                <a:gd name="connsiteX1183" fmla="*/ 12129 w 96589"/>
                <a:gd name="connsiteY1183" fmla="*/ 24449 h 102354"/>
                <a:gd name="connsiteX1184" fmla="*/ 11980 w 96589"/>
                <a:gd name="connsiteY1184" fmla="*/ 24682 h 102354"/>
                <a:gd name="connsiteX1185" fmla="*/ 11830 w 96589"/>
                <a:gd name="connsiteY1185" fmla="*/ 24915 h 102354"/>
                <a:gd name="connsiteX1186" fmla="*/ 11681 w 96589"/>
                <a:gd name="connsiteY1186" fmla="*/ 25147 h 102354"/>
                <a:gd name="connsiteX1187" fmla="*/ 11535 w 96589"/>
                <a:gd name="connsiteY1187" fmla="*/ 25384 h 102354"/>
                <a:gd name="connsiteX1188" fmla="*/ 11390 w 96589"/>
                <a:gd name="connsiteY1188" fmla="*/ 25621 h 102354"/>
                <a:gd name="connsiteX1189" fmla="*/ 11245 w 96589"/>
                <a:gd name="connsiteY1189" fmla="*/ 25858 h 102354"/>
                <a:gd name="connsiteX1190" fmla="*/ 11103 w 96589"/>
                <a:gd name="connsiteY1190" fmla="*/ 26094 h 102354"/>
                <a:gd name="connsiteX1191" fmla="*/ 10962 w 96589"/>
                <a:gd name="connsiteY1191" fmla="*/ 26335 h 102354"/>
                <a:gd name="connsiteX1192" fmla="*/ 10821 w 96589"/>
                <a:gd name="connsiteY1192" fmla="*/ 26576 h 102354"/>
                <a:gd name="connsiteX1193" fmla="*/ 10684 w 96589"/>
                <a:gd name="connsiteY1193" fmla="*/ 26817 h 102354"/>
                <a:gd name="connsiteX1194" fmla="*/ 10547 w 96589"/>
                <a:gd name="connsiteY1194" fmla="*/ 27058 h 102354"/>
                <a:gd name="connsiteX1195" fmla="*/ 10409 w 96589"/>
                <a:gd name="connsiteY1195" fmla="*/ 27303 h 102354"/>
                <a:gd name="connsiteX1196" fmla="*/ 10273 w 96589"/>
                <a:gd name="connsiteY1196" fmla="*/ 27548 h 102354"/>
                <a:gd name="connsiteX1197" fmla="*/ 10140 w 96589"/>
                <a:gd name="connsiteY1197" fmla="*/ 27793 h 102354"/>
                <a:gd name="connsiteX1198" fmla="*/ 10007 w 96589"/>
                <a:gd name="connsiteY1198" fmla="*/ 28038 h 102354"/>
                <a:gd name="connsiteX1199" fmla="*/ 9874 w 96589"/>
                <a:gd name="connsiteY1199" fmla="*/ 28288 h 102354"/>
                <a:gd name="connsiteX1200" fmla="*/ 9745 w 96589"/>
                <a:gd name="connsiteY1200" fmla="*/ 28537 h 102354"/>
                <a:gd name="connsiteX1201" fmla="*/ 9616 w 96589"/>
                <a:gd name="connsiteY1201" fmla="*/ 28786 h 102354"/>
                <a:gd name="connsiteX1202" fmla="*/ 9488 w 96589"/>
                <a:gd name="connsiteY1202" fmla="*/ 29035 h 102354"/>
                <a:gd name="connsiteX1203" fmla="*/ 9363 w 96589"/>
                <a:gd name="connsiteY1203" fmla="*/ 29285 h 102354"/>
                <a:gd name="connsiteX1204" fmla="*/ 9238 w 96589"/>
                <a:gd name="connsiteY1204" fmla="*/ 29534 h 102354"/>
                <a:gd name="connsiteX1205" fmla="*/ 9118 w 96589"/>
                <a:gd name="connsiteY1205" fmla="*/ 29787 h 102354"/>
                <a:gd name="connsiteX1206" fmla="*/ 8997 w 96589"/>
                <a:gd name="connsiteY1206" fmla="*/ 30041 h 102354"/>
                <a:gd name="connsiteX1207" fmla="*/ 8877 w 96589"/>
                <a:gd name="connsiteY1207" fmla="*/ 30294 h 102354"/>
                <a:gd name="connsiteX1208" fmla="*/ 8760 w 96589"/>
                <a:gd name="connsiteY1208" fmla="*/ 30551 h 102354"/>
                <a:gd name="connsiteX1209" fmla="*/ 8644 w 96589"/>
                <a:gd name="connsiteY1209" fmla="*/ 30809 h 102354"/>
                <a:gd name="connsiteX1210" fmla="*/ 8528 w 96589"/>
                <a:gd name="connsiteY1210" fmla="*/ 31067 h 102354"/>
                <a:gd name="connsiteX1211" fmla="*/ 8416 w 96589"/>
                <a:gd name="connsiteY1211" fmla="*/ 31324 h 102354"/>
                <a:gd name="connsiteX1212" fmla="*/ 8304 w 96589"/>
                <a:gd name="connsiteY1212" fmla="*/ 31582 h 102354"/>
                <a:gd name="connsiteX1213" fmla="*/ 8192 w 96589"/>
                <a:gd name="connsiteY1213" fmla="*/ 31839 h 102354"/>
                <a:gd name="connsiteX1214" fmla="*/ 8084 w 96589"/>
                <a:gd name="connsiteY1214" fmla="*/ 32101 h 102354"/>
                <a:gd name="connsiteX1215" fmla="*/ 7976 w 96589"/>
                <a:gd name="connsiteY1215" fmla="*/ 32363 h 102354"/>
                <a:gd name="connsiteX1216" fmla="*/ 7868 w 96589"/>
                <a:gd name="connsiteY1216" fmla="*/ 32624 h 102354"/>
                <a:gd name="connsiteX1217" fmla="*/ 7764 w 96589"/>
                <a:gd name="connsiteY1217" fmla="*/ 32886 h 102354"/>
                <a:gd name="connsiteX1218" fmla="*/ 7660 w 96589"/>
                <a:gd name="connsiteY1218" fmla="*/ 33152 h 102354"/>
                <a:gd name="connsiteX1219" fmla="*/ 7556 w 96589"/>
                <a:gd name="connsiteY1219" fmla="*/ 33418 h 102354"/>
                <a:gd name="connsiteX1220" fmla="*/ 7456 w 96589"/>
                <a:gd name="connsiteY1220" fmla="*/ 33684 h 102354"/>
                <a:gd name="connsiteX1221" fmla="*/ 7356 w 96589"/>
                <a:gd name="connsiteY1221" fmla="*/ 33949 h 102354"/>
                <a:gd name="connsiteX1222" fmla="*/ 7257 w 96589"/>
                <a:gd name="connsiteY1222" fmla="*/ 34215 h 102354"/>
                <a:gd name="connsiteX1223" fmla="*/ 7161 w 96589"/>
                <a:gd name="connsiteY1223" fmla="*/ 34481 h 102354"/>
                <a:gd name="connsiteX1224" fmla="*/ 7066 w 96589"/>
                <a:gd name="connsiteY1224" fmla="*/ 34751 h 102354"/>
                <a:gd name="connsiteX1225" fmla="*/ 6970 w 96589"/>
                <a:gd name="connsiteY1225" fmla="*/ 35021 h 102354"/>
                <a:gd name="connsiteX1226" fmla="*/ 6879 w 96589"/>
                <a:gd name="connsiteY1226" fmla="*/ 35291 h 102354"/>
                <a:gd name="connsiteX1227" fmla="*/ 6788 w 96589"/>
                <a:gd name="connsiteY1227" fmla="*/ 35561 h 102354"/>
                <a:gd name="connsiteX1228" fmla="*/ 6700 w 96589"/>
                <a:gd name="connsiteY1228" fmla="*/ 35831 h 102354"/>
                <a:gd name="connsiteX1229" fmla="*/ 6613 w 96589"/>
                <a:gd name="connsiteY1229" fmla="*/ 36101 h 102354"/>
                <a:gd name="connsiteX1230" fmla="*/ 6526 w 96589"/>
                <a:gd name="connsiteY1230" fmla="*/ 36375 h 102354"/>
                <a:gd name="connsiteX1231" fmla="*/ 6439 w 96589"/>
                <a:gd name="connsiteY1231" fmla="*/ 36649 h 102354"/>
                <a:gd name="connsiteX1232" fmla="*/ 6356 w 96589"/>
                <a:gd name="connsiteY1232" fmla="*/ 36923 h 102354"/>
                <a:gd name="connsiteX1233" fmla="*/ 6272 w 96589"/>
                <a:gd name="connsiteY1233" fmla="*/ 37198 h 102354"/>
                <a:gd name="connsiteX1234" fmla="*/ 6194 w 96589"/>
                <a:gd name="connsiteY1234" fmla="*/ 37476 h 102354"/>
                <a:gd name="connsiteX1235" fmla="*/ 6115 w 96589"/>
                <a:gd name="connsiteY1235" fmla="*/ 37754 h 102354"/>
                <a:gd name="connsiteX1236" fmla="*/ 6040 w 96589"/>
                <a:gd name="connsiteY1236" fmla="*/ 38028 h 102354"/>
                <a:gd name="connsiteX1237" fmla="*/ 5965 w 96589"/>
                <a:gd name="connsiteY1237" fmla="*/ 38307 h 102354"/>
                <a:gd name="connsiteX1238" fmla="*/ 5891 w 96589"/>
                <a:gd name="connsiteY1238" fmla="*/ 38585 h 102354"/>
                <a:gd name="connsiteX1239" fmla="*/ 5820 w 96589"/>
                <a:gd name="connsiteY1239" fmla="*/ 38863 h 102354"/>
                <a:gd name="connsiteX1240" fmla="*/ 5749 w 96589"/>
                <a:gd name="connsiteY1240" fmla="*/ 39146 h 102354"/>
                <a:gd name="connsiteX1241" fmla="*/ 5679 w 96589"/>
                <a:gd name="connsiteY1241" fmla="*/ 39428 h 102354"/>
                <a:gd name="connsiteX1242" fmla="*/ 5612 w 96589"/>
                <a:gd name="connsiteY1242" fmla="*/ 39711 h 102354"/>
                <a:gd name="connsiteX1243" fmla="*/ 5546 w 96589"/>
                <a:gd name="connsiteY1243" fmla="*/ 39993 h 102354"/>
                <a:gd name="connsiteX1244" fmla="*/ 5479 w 96589"/>
                <a:gd name="connsiteY1244" fmla="*/ 40276 h 102354"/>
                <a:gd name="connsiteX1245" fmla="*/ 5417 w 96589"/>
                <a:gd name="connsiteY1245" fmla="*/ 40558 h 102354"/>
                <a:gd name="connsiteX1246" fmla="*/ 5355 w 96589"/>
                <a:gd name="connsiteY1246" fmla="*/ 40845 h 102354"/>
                <a:gd name="connsiteX1247" fmla="*/ 5296 w 96589"/>
                <a:gd name="connsiteY1247" fmla="*/ 41131 h 102354"/>
                <a:gd name="connsiteX1248" fmla="*/ 5238 w 96589"/>
                <a:gd name="connsiteY1248" fmla="*/ 41418 h 102354"/>
                <a:gd name="connsiteX1249" fmla="*/ 5184 w 96589"/>
                <a:gd name="connsiteY1249" fmla="*/ 41705 h 102354"/>
                <a:gd name="connsiteX1250" fmla="*/ 5130 w 96589"/>
                <a:gd name="connsiteY1250" fmla="*/ 41991 h 102354"/>
                <a:gd name="connsiteX1251" fmla="*/ 5080 w 96589"/>
                <a:gd name="connsiteY1251" fmla="*/ 42278 h 102354"/>
                <a:gd name="connsiteX1252" fmla="*/ 5031 w 96589"/>
                <a:gd name="connsiteY1252" fmla="*/ 42565 h 102354"/>
                <a:gd name="connsiteX1253" fmla="*/ 4980 w 96589"/>
                <a:gd name="connsiteY1253" fmla="*/ 42851 h 102354"/>
                <a:gd name="connsiteX1254" fmla="*/ 4931 w 96589"/>
                <a:gd name="connsiteY1254" fmla="*/ 43142 h 102354"/>
                <a:gd name="connsiteX1255" fmla="*/ 4885 w 96589"/>
                <a:gd name="connsiteY1255" fmla="*/ 43433 h 102354"/>
                <a:gd name="connsiteX1256" fmla="*/ 4839 w 96589"/>
                <a:gd name="connsiteY1256" fmla="*/ 43723 h 102354"/>
                <a:gd name="connsiteX1257" fmla="*/ 4798 w 96589"/>
                <a:gd name="connsiteY1257" fmla="*/ 44014 h 102354"/>
                <a:gd name="connsiteX1258" fmla="*/ 4756 w 96589"/>
                <a:gd name="connsiteY1258" fmla="*/ 44305 h 102354"/>
                <a:gd name="connsiteX1259" fmla="*/ 4719 w 96589"/>
                <a:gd name="connsiteY1259" fmla="*/ 44596 h 102354"/>
                <a:gd name="connsiteX1260" fmla="*/ 4682 w 96589"/>
                <a:gd name="connsiteY1260" fmla="*/ 44891 h 102354"/>
                <a:gd name="connsiteX1261" fmla="*/ 4648 w 96589"/>
                <a:gd name="connsiteY1261" fmla="*/ 45186 h 102354"/>
                <a:gd name="connsiteX1262" fmla="*/ 4615 w 96589"/>
                <a:gd name="connsiteY1262" fmla="*/ 45480 h 102354"/>
                <a:gd name="connsiteX1263" fmla="*/ 4582 w 96589"/>
                <a:gd name="connsiteY1263" fmla="*/ 45775 h 102354"/>
                <a:gd name="connsiteX1264" fmla="*/ 4553 w 96589"/>
                <a:gd name="connsiteY1264" fmla="*/ 46070 h 102354"/>
                <a:gd name="connsiteX1265" fmla="*/ 4523 w 96589"/>
                <a:gd name="connsiteY1265" fmla="*/ 46365 h 102354"/>
                <a:gd name="connsiteX1266" fmla="*/ 4495 w 96589"/>
                <a:gd name="connsiteY1266" fmla="*/ 46664 h 102354"/>
                <a:gd name="connsiteX1267" fmla="*/ 4470 w 96589"/>
                <a:gd name="connsiteY1267" fmla="*/ 46963 h 102354"/>
                <a:gd name="connsiteX1268" fmla="*/ 4445 w 96589"/>
                <a:gd name="connsiteY1268" fmla="*/ 47258 h 102354"/>
                <a:gd name="connsiteX1269" fmla="*/ 4424 w 96589"/>
                <a:gd name="connsiteY1269" fmla="*/ 47557 h 102354"/>
                <a:gd name="connsiteX1270" fmla="*/ 4403 w 96589"/>
                <a:gd name="connsiteY1270" fmla="*/ 47856 h 102354"/>
                <a:gd name="connsiteX1271" fmla="*/ 4383 w 96589"/>
                <a:gd name="connsiteY1271" fmla="*/ 48156 h 102354"/>
                <a:gd name="connsiteX1272" fmla="*/ 4366 w 96589"/>
                <a:gd name="connsiteY1272" fmla="*/ 48459 h 102354"/>
                <a:gd name="connsiteX1273" fmla="*/ 4349 w 96589"/>
                <a:gd name="connsiteY1273" fmla="*/ 48758 h 102354"/>
                <a:gd name="connsiteX1274" fmla="*/ 4337 w 96589"/>
                <a:gd name="connsiteY1274" fmla="*/ 49061 h 102354"/>
                <a:gd name="connsiteX1275" fmla="*/ 4324 w 96589"/>
                <a:gd name="connsiteY1275" fmla="*/ 49364 h 102354"/>
                <a:gd name="connsiteX1276" fmla="*/ 4316 w 96589"/>
                <a:gd name="connsiteY1276" fmla="*/ 49667 h 102354"/>
                <a:gd name="connsiteX1277" fmla="*/ 4307 w 96589"/>
                <a:gd name="connsiteY1277" fmla="*/ 49971 h 102354"/>
                <a:gd name="connsiteX1278" fmla="*/ 4303 w 96589"/>
                <a:gd name="connsiteY1278" fmla="*/ 50274 h 102354"/>
                <a:gd name="connsiteX1279" fmla="*/ 4299 w 96589"/>
                <a:gd name="connsiteY1279" fmla="*/ 50577 h 102354"/>
                <a:gd name="connsiteX1280" fmla="*/ 4295 w 96589"/>
                <a:gd name="connsiteY1280" fmla="*/ 50881 h 102354"/>
                <a:gd name="connsiteX1281" fmla="*/ 4295 w 96589"/>
                <a:gd name="connsiteY1281" fmla="*/ 51184 h 102354"/>
                <a:gd name="connsiteX1282" fmla="*/ 4295 w 96589"/>
                <a:gd name="connsiteY1282" fmla="*/ 51487 h 102354"/>
                <a:gd name="connsiteX1283" fmla="*/ 4299 w 96589"/>
                <a:gd name="connsiteY1283" fmla="*/ 51790 h 102354"/>
                <a:gd name="connsiteX1284" fmla="*/ 4303 w 96589"/>
                <a:gd name="connsiteY1284" fmla="*/ 52093 h 102354"/>
                <a:gd name="connsiteX1285" fmla="*/ 4307 w 96589"/>
                <a:gd name="connsiteY1285" fmla="*/ 52397 h 102354"/>
                <a:gd name="connsiteX1286" fmla="*/ 4316 w 96589"/>
                <a:gd name="connsiteY1286" fmla="*/ 52700 h 102354"/>
                <a:gd name="connsiteX1287" fmla="*/ 4324 w 96589"/>
                <a:gd name="connsiteY1287" fmla="*/ 53003 h 102354"/>
                <a:gd name="connsiteX1288" fmla="*/ 4337 w 96589"/>
                <a:gd name="connsiteY1288" fmla="*/ 53306 h 102354"/>
                <a:gd name="connsiteX1289" fmla="*/ 4349 w 96589"/>
                <a:gd name="connsiteY1289" fmla="*/ 53605 h 102354"/>
                <a:gd name="connsiteX1290" fmla="*/ 4366 w 96589"/>
                <a:gd name="connsiteY1290" fmla="*/ 53904 h 102354"/>
                <a:gd name="connsiteX1291" fmla="*/ 4383 w 96589"/>
                <a:gd name="connsiteY1291" fmla="*/ 54204 h 102354"/>
                <a:gd name="connsiteX1292" fmla="*/ 4403 w 96589"/>
                <a:gd name="connsiteY1292" fmla="*/ 54502 h 102354"/>
                <a:gd name="connsiteX1293" fmla="*/ 4424 w 96589"/>
                <a:gd name="connsiteY1293" fmla="*/ 54802 h 102354"/>
                <a:gd name="connsiteX1294" fmla="*/ 4445 w 96589"/>
                <a:gd name="connsiteY1294" fmla="*/ 55101 h 102354"/>
                <a:gd name="connsiteX1295" fmla="*/ 4470 w 96589"/>
                <a:gd name="connsiteY1295" fmla="*/ 55400 h 102354"/>
                <a:gd name="connsiteX1296" fmla="*/ 4495 w 96589"/>
                <a:gd name="connsiteY1296" fmla="*/ 55699 h 102354"/>
                <a:gd name="connsiteX1297" fmla="*/ 4523 w 96589"/>
                <a:gd name="connsiteY1297" fmla="*/ 55994 h 102354"/>
                <a:gd name="connsiteX1298" fmla="*/ 4553 w 96589"/>
                <a:gd name="connsiteY1298" fmla="*/ 56289 h 102354"/>
                <a:gd name="connsiteX1299" fmla="*/ 4582 w 96589"/>
                <a:gd name="connsiteY1299" fmla="*/ 56584 h 102354"/>
                <a:gd name="connsiteX1300" fmla="*/ 4615 w 96589"/>
                <a:gd name="connsiteY1300" fmla="*/ 56879 h 102354"/>
                <a:gd name="connsiteX1301" fmla="*/ 4648 w 96589"/>
                <a:gd name="connsiteY1301" fmla="*/ 57173 h 102354"/>
                <a:gd name="connsiteX1302" fmla="*/ 4682 w 96589"/>
                <a:gd name="connsiteY1302" fmla="*/ 57469 h 102354"/>
                <a:gd name="connsiteX1303" fmla="*/ 4719 w 96589"/>
                <a:gd name="connsiteY1303" fmla="*/ 57759 h 102354"/>
                <a:gd name="connsiteX1304" fmla="*/ 4756 w 96589"/>
                <a:gd name="connsiteY1304" fmla="*/ 58054 h 102354"/>
                <a:gd name="connsiteX1305" fmla="*/ 4798 w 96589"/>
                <a:gd name="connsiteY1305" fmla="*/ 58345 h 102354"/>
                <a:gd name="connsiteX1306" fmla="*/ 4839 w 96589"/>
                <a:gd name="connsiteY1306" fmla="*/ 58636 h 102354"/>
                <a:gd name="connsiteX1307" fmla="*/ 4885 w 96589"/>
                <a:gd name="connsiteY1307" fmla="*/ 58926 h 102354"/>
                <a:gd name="connsiteX1308" fmla="*/ 4931 w 96589"/>
                <a:gd name="connsiteY1308" fmla="*/ 59217 h 102354"/>
                <a:gd name="connsiteX1309" fmla="*/ 4980 w 96589"/>
                <a:gd name="connsiteY1309" fmla="*/ 59508 h 102354"/>
                <a:gd name="connsiteX1310" fmla="*/ 5031 w 96589"/>
                <a:gd name="connsiteY1310" fmla="*/ 59799 h 102354"/>
                <a:gd name="connsiteX1311" fmla="*/ 5080 w 96589"/>
                <a:gd name="connsiteY1311" fmla="*/ 60085 h 102354"/>
                <a:gd name="connsiteX1312" fmla="*/ 5130 w 96589"/>
                <a:gd name="connsiteY1312" fmla="*/ 60372 h 102354"/>
                <a:gd name="connsiteX1313" fmla="*/ 5184 w 96589"/>
                <a:gd name="connsiteY1313" fmla="*/ 60658 h 102354"/>
                <a:gd name="connsiteX1314" fmla="*/ 5238 w 96589"/>
                <a:gd name="connsiteY1314" fmla="*/ 60945 h 102354"/>
                <a:gd name="connsiteX1315" fmla="*/ 5296 w 96589"/>
                <a:gd name="connsiteY1315" fmla="*/ 61232 h 102354"/>
                <a:gd name="connsiteX1316" fmla="*/ 5355 w 96589"/>
                <a:gd name="connsiteY1316" fmla="*/ 61518 h 102354"/>
                <a:gd name="connsiteX1317" fmla="*/ 5417 w 96589"/>
                <a:gd name="connsiteY1317" fmla="*/ 61801 h 102354"/>
                <a:gd name="connsiteX1318" fmla="*/ 5479 w 96589"/>
                <a:gd name="connsiteY1318" fmla="*/ 62088 h 102354"/>
                <a:gd name="connsiteX1319" fmla="*/ 5546 w 96589"/>
                <a:gd name="connsiteY1319" fmla="*/ 62370 h 102354"/>
                <a:gd name="connsiteX1320" fmla="*/ 5612 w 96589"/>
                <a:gd name="connsiteY1320" fmla="*/ 62652 h 102354"/>
                <a:gd name="connsiteX1321" fmla="*/ 5679 w 96589"/>
                <a:gd name="connsiteY1321" fmla="*/ 62935 h 102354"/>
                <a:gd name="connsiteX1322" fmla="*/ 5749 w 96589"/>
                <a:gd name="connsiteY1322" fmla="*/ 63217 h 102354"/>
                <a:gd name="connsiteX1323" fmla="*/ 5820 w 96589"/>
                <a:gd name="connsiteY1323" fmla="*/ 63496 h 102354"/>
                <a:gd name="connsiteX1324" fmla="*/ 5891 w 96589"/>
                <a:gd name="connsiteY1324" fmla="*/ 63774 h 102354"/>
                <a:gd name="connsiteX1325" fmla="*/ 5965 w 96589"/>
                <a:gd name="connsiteY1325" fmla="*/ 64052 h 102354"/>
                <a:gd name="connsiteX1326" fmla="*/ 6040 w 96589"/>
                <a:gd name="connsiteY1326" fmla="*/ 64331 h 102354"/>
                <a:gd name="connsiteX1327" fmla="*/ 6115 w 96589"/>
                <a:gd name="connsiteY1327" fmla="*/ 64609 h 102354"/>
                <a:gd name="connsiteX1328" fmla="*/ 6194 w 96589"/>
                <a:gd name="connsiteY1328" fmla="*/ 64887 h 102354"/>
                <a:gd name="connsiteX1329" fmla="*/ 6272 w 96589"/>
                <a:gd name="connsiteY1329" fmla="*/ 65161 h 102354"/>
                <a:gd name="connsiteX1330" fmla="*/ 6356 w 96589"/>
                <a:gd name="connsiteY1330" fmla="*/ 65436 h 102354"/>
                <a:gd name="connsiteX1331" fmla="*/ 6439 w 96589"/>
                <a:gd name="connsiteY1331" fmla="*/ 65710 h 102354"/>
                <a:gd name="connsiteX1332" fmla="*/ 6526 w 96589"/>
                <a:gd name="connsiteY1332" fmla="*/ 65984 h 102354"/>
                <a:gd name="connsiteX1333" fmla="*/ 6613 w 96589"/>
                <a:gd name="connsiteY1333" fmla="*/ 66258 h 102354"/>
                <a:gd name="connsiteX1334" fmla="*/ 6700 w 96589"/>
                <a:gd name="connsiteY1334" fmla="*/ 66528 h 102354"/>
                <a:gd name="connsiteX1335" fmla="*/ 6792 w 96589"/>
                <a:gd name="connsiteY1335" fmla="*/ 66798 h 102354"/>
                <a:gd name="connsiteX1336" fmla="*/ 6883 w 96589"/>
                <a:gd name="connsiteY1336" fmla="*/ 67068 h 102354"/>
                <a:gd name="connsiteX1337" fmla="*/ 6975 w 96589"/>
                <a:gd name="connsiteY1337" fmla="*/ 67338 h 102354"/>
                <a:gd name="connsiteX1338" fmla="*/ 7070 w 96589"/>
                <a:gd name="connsiteY1338" fmla="*/ 67608 h 102354"/>
                <a:gd name="connsiteX1339" fmla="*/ 7165 w 96589"/>
                <a:gd name="connsiteY1339" fmla="*/ 67878 h 102354"/>
                <a:gd name="connsiteX1340" fmla="*/ 7261 w 96589"/>
                <a:gd name="connsiteY1340" fmla="*/ 68148 h 102354"/>
                <a:gd name="connsiteX1341" fmla="*/ 7361 w 96589"/>
                <a:gd name="connsiteY1341" fmla="*/ 68414 h 102354"/>
                <a:gd name="connsiteX1342" fmla="*/ 7460 w 96589"/>
                <a:gd name="connsiteY1342" fmla="*/ 68680 h 102354"/>
                <a:gd name="connsiteX1343" fmla="*/ 7560 w 96589"/>
                <a:gd name="connsiteY1343" fmla="*/ 68946 h 102354"/>
                <a:gd name="connsiteX1344" fmla="*/ 7664 w 96589"/>
                <a:gd name="connsiteY1344" fmla="*/ 69211 h 102354"/>
                <a:gd name="connsiteX1345" fmla="*/ 7768 w 96589"/>
                <a:gd name="connsiteY1345" fmla="*/ 69477 h 102354"/>
                <a:gd name="connsiteX1346" fmla="*/ 7872 w 96589"/>
                <a:gd name="connsiteY1346" fmla="*/ 69739 h 102354"/>
                <a:gd name="connsiteX1347" fmla="*/ 7980 w 96589"/>
                <a:gd name="connsiteY1347" fmla="*/ 70001 h 102354"/>
                <a:gd name="connsiteX1348" fmla="*/ 8088 w 96589"/>
                <a:gd name="connsiteY1348" fmla="*/ 70262 h 102354"/>
                <a:gd name="connsiteX1349" fmla="*/ 8196 w 96589"/>
                <a:gd name="connsiteY1349" fmla="*/ 70524 h 102354"/>
                <a:gd name="connsiteX1350" fmla="*/ 8308 w 96589"/>
                <a:gd name="connsiteY1350" fmla="*/ 70781 h 102354"/>
                <a:gd name="connsiteX1351" fmla="*/ 8420 w 96589"/>
                <a:gd name="connsiteY1351" fmla="*/ 71039 h 102354"/>
                <a:gd name="connsiteX1352" fmla="*/ 8532 w 96589"/>
                <a:gd name="connsiteY1352" fmla="*/ 71297 h 102354"/>
                <a:gd name="connsiteX1353" fmla="*/ 8648 w 96589"/>
                <a:gd name="connsiteY1353" fmla="*/ 71554 h 102354"/>
                <a:gd name="connsiteX1354" fmla="*/ 8765 w 96589"/>
                <a:gd name="connsiteY1354" fmla="*/ 71812 h 102354"/>
                <a:gd name="connsiteX1355" fmla="*/ 8881 w 96589"/>
                <a:gd name="connsiteY1355" fmla="*/ 72069 h 102354"/>
                <a:gd name="connsiteX1356" fmla="*/ 9001 w 96589"/>
                <a:gd name="connsiteY1356" fmla="*/ 72323 h 102354"/>
                <a:gd name="connsiteX1357" fmla="*/ 9122 w 96589"/>
                <a:gd name="connsiteY1357" fmla="*/ 72576 h 102354"/>
                <a:gd name="connsiteX1358" fmla="*/ 9247 w 96589"/>
                <a:gd name="connsiteY1358" fmla="*/ 72829 h 102354"/>
                <a:gd name="connsiteX1359" fmla="*/ 9371 w 96589"/>
                <a:gd name="connsiteY1359" fmla="*/ 73083 h 102354"/>
                <a:gd name="connsiteX1360" fmla="*/ 9496 w 96589"/>
                <a:gd name="connsiteY1360" fmla="*/ 73332 h 102354"/>
                <a:gd name="connsiteX1361" fmla="*/ 9620 w 96589"/>
                <a:gd name="connsiteY1361" fmla="*/ 73581 h 102354"/>
                <a:gd name="connsiteX1362" fmla="*/ 9749 w 96589"/>
                <a:gd name="connsiteY1362" fmla="*/ 73830 h 102354"/>
                <a:gd name="connsiteX1363" fmla="*/ 9878 w 96589"/>
                <a:gd name="connsiteY1363" fmla="*/ 74080 h 102354"/>
                <a:gd name="connsiteX1364" fmla="*/ 10011 w 96589"/>
                <a:gd name="connsiteY1364" fmla="*/ 74329 h 102354"/>
                <a:gd name="connsiteX1365" fmla="*/ 10144 w 96589"/>
                <a:gd name="connsiteY1365" fmla="*/ 74574 h 102354"/>
                <a:gd name="connsiteX1366" fmla="*/ 10277 w 96589"/>
                <a:gd name="connsiteY1366" fmla="*/ 74819 h 102354"/>
                <a:gd name="connsiteX1367" fmla="*/ 10409 w 96589"/>
                <a:gd name="connsiteY1367" fmla="*/ 75064 h 102354"/>
                <a:gd name="connsiteX1368" fmla="*/ 10547 w 96589"/>
                <a:gd name="connsiteY1368" fmla="*/ 75305 h 102354"/>
                <a:gd name="connsiteX1369" fmla="*/ 10684 w 96589"/>
                <a:gd name="connsiteY1369" fmla="*/ 75546 h 102354"/>
                <a:gd name="connsiteX1370" fmla="*/ 10821 w 96589"/>
                <a:gd name="connsiteY1370" fmla="*/ 75787 h 102354"/>
                <a:gd name="connsiteX1371" fmla="*/ 10962 w 96589"/>
                <a:gd name="connsiteY1371" fmla="*/ 76028 h 102354"/>
                <a:gd name="connsiteX1372" fmla="*/ 11103 w 96589"/>
                <a:gd name="connsiteY1372" fmla="*/ 76269 h 102354"/>
                <a:gd name="connsiteX1373" fmla="*/ 11245 w 96589"/>
                <a:gd name="connsiteY1373" fmla="*/ 76505 h 102354"/>
                <a:gd name="connsiteX1374" fmla="*/ 11390 w 96589"/>
                <a:gd name="connsiteY1374" fmla="*/ 76742 h 102354"/>
                <a:gd name="connsiteX1375" fmla="*/ 11535 w 96589"/>
                <a:gd name="connsiteY1375" fmla="*/ 76979 h 102354"/>
                <a:gd name="connsiteX1376" fmla="*/ 11681 w 96589"/>
                <a:gd name="connsiteY1376" fmla="*/ 77216 h 102354"/>
                <a:gd name="connsiteX1377" fmla="*/ 11830 w 96589"/>
                <a:gd name="connsiteY1377" fmla="*/ 77449 h 102354"/>
                <a:gd name="connsiteX1378" fmla="*/ 11980 w 96589"/>
                <a:gd name="connsiteY1378" fmla="*/ 77681 h 102354"/>
                <a:gd name="connsiteX1379" fmla="*/ 12129 w 96589"/>
                <a:gd name="connsiteY1379" fmla="*/ 77914 h 102354"/>
                <a:gd name="connsiteX1380" fmla="*/ 12283 w 96589"/>
                <a:gd name="connsiteY1380" fmla="*/ 78146 h 102354"/>
                <a:gd name="connsiteX1381" fmla="*/ 12437 w 96589"/>
                <a:gd name="connsiteY1381" fmla="*/ 78375 h 102354"/>
                <a:gd name="connsiteX1382" fmla="*/ 12590 w 96589"/>
                <a:gd name="connsiteY1382" fmla="*/ 78603 h 102354"/>
                <a:gd name="connsiteX1383" fmla="*/ 12744 w 96589"/>
                <a:gd name="connsiteY1383" fmla="*/ 78832 h 102354"/>
                <a:gd name="connsiteX1384" fmla="*/ 12902 w 96589"/>
                <a:gd name="connsiteY1384" fmla="*/ 79060 h 102354"/>
                <a:gd name="connsiteX1385" fmla="*/ 13060 w 96589"/>
                <a:gd name="connsiteY1385" fmla="*/ 79289 h 102354"/>
                <a:gd name="connsiteX1386" fmla="*/ 13218 w 96589"/>
                <a:gd name="connsiteY1386" fmla="*/ 79513 h 102354"/>
                <a:gd name="connsiteX1387" fmla="*/ 13380 w 96589"/>
                <a:gd name="connsiteY1387" fmla="*/ 79737 h 102354"/>
                <a:gd name="connsiteX1388" fmla="*/ 13542 w 96589"/>
                <a:gd name="connsiteY1388" fmla="*/ 79962 h 102354"/>
                <a:gd name="connsiteX1389" fmla="*/ 13704 w 96589"/>
                <a:gd name="connsiteY1389" fmla="*/ 80182 h 102354"/>
                <a:gd name="connsiteX1390" fmla="*/ 13866 w 96589"/>
                <a:gd name="connsiteY1390" fmla="*/ 80402 h 102354"/>
                <a:gd name="connsiteX1391" fmla="*/ 14032 w 96589"/>
                <a:gd name="connsiteY1391" fmla="*/ 80622 h 102354"/>
                <a:gd name="connsiteX1392" fmla="*/ 14198 w 96589"/>
                <a:gd name="connsiteY1392" fmla="*/ 80842 h 102354"/>
                <a:gd name="connsiteX1393" fmla="*/ 14364 w 96589"/>
                <a:gd name="connsiteY1393" fmla="*/ 81058 h 102354"/>
                <a:gd name="connsiteX1394" fmla="*/ 14534 w 96589"/>
                <a:gd name="connsiteY1394" fmla="*/ 81274 h 102354"/>
                <a:gd name="connsiteX1395" fmla="*/ 14705 w 96589"/>
                <a:gd name="connsiteY1395" fmla="*/ 81490 h 102354"/>
                <a:gd name="connsiteX1396" fmla="*/ 14875 w 96589"/>
                <a:gd name="connsiteY1396" fmla="*/ 81706 h 102354"/>
                <a:gd name="connsiteX1397" fmla="*/ 15050 w 96589"/>
                <a:gd name="connsiteY1397" fmla="*/ 81918 h 102354"/>
                <a:gd name="connsiteX1398" fmla="*/ 15224 w 96589"/>
                <a:gd name="connsiteY1398" fmla="*/ 82130 h 102354"/>
                <a:gd name="connsiteX1399" fmla="*/ 15398 w 96589"/>
                <a:gd name="connsiteY1399" fmla="*/ 82342 h 102354"/>
                <a:gd name="connsiteX1400" fmla="*/ 15573 w 96589"/>
                <a:gd name="connsiteY1400" fmla="*/ 82549 h 102354"/>
                <a:gd name="connsiteX1401" fmla="*/ 15747 w 96589"/>
                <a:gd name="connsiteY1401" fmla="*/ 82757 h 102354"/>
                <a:gd name="connsiteX1402" fmla="*/ 15926 w 96589"/>
                <a:gd name="connsiteY1402" fmla="*/ 82965 h 102354"/>
                <a:gd name="connsiteX1403" fmla="*/ 16105 w 96589"/>
                <a:gd name="connsiteY1403" fmla="*/ 83173 h 102354"/>
                <a:gd name="connsiteX1404" fmla="*/ 16287 w 96589"/>
                <a:gd name="connsiteY1404" fmla="*/ 83376 h 102354"/>
                <a:gd name="connsiteX1405" fmla="*/ 16470 w 96589"/>
                <a:gd name="connsiteY1405" fmla="*/ 83579 h 102354"/>
                <a:gd name="connsiteX1406" fmla="*/ 16653 w 96589"/>
                <a:gd name="connsiteY1406" fmla="*/ 83783 h 102354"/>
                <a:gd name="connsiteX1407" fmla="*/ 16835 w 96589"/>
                <a:gd name="connsiteY1407" fmla="*/ 83987 h 102354"/>
                <a:gd name="connsiteX1408" fmla="*/ 17023 w 96589"/>
                <a:gd name="connsiteY1408" fmla="*/ 84186 h 102354"/>
                <a:gd name="connsiteX1409" fmla="*/ 17210 w 96589"/>
                <a:gd name="connsiteY1409" fmla="*/ 84385 h 102354"/>
                <a:gd name="connsiteX1410" fmla="*/ 17396 w 96589"/>
                <a:gd name="connsiteY1410" fmla="*/ 84585 h 102354"/>
                <a:gd name="connsiteX1411" fmla="*/ 17587 w 96589"/>
                <a:gd name="connsiteY1411" fmla="*/ 84780 h 102354"/>
                <a:gd name="connsiteX1412" fmla="*/ 17779 w 96589"/>
                <a:gd name="connsiteY1412" fmla="*/ 84975 h 102354"/>
                <a:gd name="connsiteX1413" fmla="*/ 17970 w 96589"/>
                <a:gd name="connsiteY1413" fmla="*/ 85170 h 102354"/>
                <a:gd name="connsiteX1414" fmla="*/ 18161 w 96589"/>
                <a:gd name="connsiteY1414" fmla="*/ 85361 h 102354"/>
                <a:gd name="connsiteX1415" fmla="*/ 18356 w 96589"/>
                <a:gd name="connsiteY1415" fmla="*/ 85553 h 102354"/>
                <a:gd name="connsiteX1416" fmla="*/ 18551 w 96589"/>
                <a:gd name="connsiteY1416" fmla="*/ 85744 h 102354"/>
                <a:gd name="connsiteX1417" fmla="*/ 18747 w 96589"/>
                <a:gd name="connsiteY1417" fmla="*/ 85935 h 102354"/>
                <a:gd name="connsiteX1418" fmla="*/ 18942 w 96589"/>
                <a:gd name="connsiteY1418" fmla="*/ 86126 h 102354"/>
                <a:gd name="connsiteX1419" fmla="*/ 19137 w 96589"/>
                <a:gd name="connsiteY1419" fmla="*/ 86313 h 102354"/>
                <a:gd name="connsiteX1420" fmla="*/ 19336 w 96589"/>
                <a:gd name="connsiteY1420" fmla="*/ 86500 h 102354"/>
                <a:gd name="connsiteX1421" fmla="*/ 19536 w 96589"/>
                <a:gd name="connsiteY1421" fmla="*/ 86682 h 102354"/>
                <a:gd name="connsiteX1422" fmla="*/ 19735 w 96589"/>
                <a:gd name="connsiteY1422" fmla="*/ 86865 h 102354"/>
                <a:gd name="connsiteX1423" fmla="*/ 19939 w 96589"/>
                <a:gd name="connsiteY1423" fmla="*/ 87048 h 102354"/>
                <a:gd name="connsiteX1424" fmla="*/ 20142 w 96589"/>
                <a:gd name="connsiteY1424" fmla="*/ 87227 h 102354"/>
                <a:gd name="connsiteX1425" fmla="*/ 20346 w 96589"/>
                <a:gd name="connsiteY1425" fmla="*/ 87405 h 102354"/>
                <a:gd name="connsiteX1426" fmla="*/ 20549 w 96589"/>
                <a:gd name="connsiteY1426" fmla="*/ 87584 h 102354"/>
                <a:gd name="connsiteX1427" fmla="*/ 20757 w 96589"/>
                <a:gd name="connsiteY1427" fmla="*/ 87762 h 102354"/>
                <a:gd name="connsiteX1428" fmla="*/ 20964 w 96589"/>
                <a:gd name="connsiteY1428" fmla="*/ 87937 h 102354"/>
                <a:gd name="connsiteX1429" fmla="*/ 21172 w 96589"/>
                <a:gd name="connsiteY1429" fmla="*/ 88111 h 102354"/>
                <a:gd name="connsiteX1430" fmla="*/ 21380 w 96589"/>
                <a:gd name="connsiteY1430" fmla="*/ 88286 h 102354"/>
                <a:gd name="connsiteX1431" fmla="*/ 21592 w 96589"/>
                <a:gd name="connsiteY1431" fmla="*/ 88460 h 102354"/>
                <a:gd name="connsiteX1432" fmla="*/ 21804 w 96589"/>
                <a:gd name="connsiteY1432" fmla="*/ 88631 h 102354"/>
                <a:gd name="connsiteX1433" fmla="*/ 22016 w 96589"/>
                <a:gd name="connsiteY1433" fmla="*/ 88797 h 102354"/>
                <a:gd name="connsiteX1434" fmla="*/ 22228 w 96589"/>
                <a:gd name="connsiteY1434" fmla="*/ 88967 h 102354"/>
                <a:gd name="connsiteX1435" fmla="*/ 22439 w 96589"/>
                <a:gd name="connsiteY1435" fmla="*/ 89133 h 102354"/>
                <a:gd name="connsiteX1436" fmla="*/ 22655 w 96589"/>
                <a:gd name="connsiteY1436" fmla="*/ 89299 h 102354"/>
                <a:gd name="connsiteX1437" fmla="*/ 22871 w 96589"/>
                <a:gd name="connsiteY1437" fmla="*/ 89466 h 102354"/>
                <a:gd name="connsiteX1438" fmla="*/ 23087 w 96589"/>
                <a:gd name="connsiteY1438" fmla="*/ 89628 h 102354"/>
                <a:gd name="connsiteX1439" fmla="*/ 23303 w 96589"/>
                <a:gd name="connsiteY1439" fmla="*/ 89789 h 102354"/>
                <a:gd name="connsiteX1440" fmla="*/ 23524 w 96589"/>
                <a:gd name="connsiteY1440" fmla="*/ 89951 h 102354"/>
                <a:gd name="connsiteX1441" fmla="*/ 23744 w 96589"/>
                <a:gd name="connsiteY1441" fmla="*/ 90109 h 102354"/>
                <a:gd name="connsiteX1442" fmla="*/ 23964 w 96589"/>
                <a:gd name="connsiteY1442" fmla="*/ 90267 h 102354"/>
                <a:gd name="connsiteX1443" fmla="*/ 24184 w 96589"/>
                <a:gd name="connsiteY1443" fmla="*/ 90421 h 102354"/>
                <a:gd name="connsiteX1444" fmla="*/ 24408 w 96589"/>
                <a:gd name="connsiteY1444" fmla="*/ 90575 h 102354"/>
                <a:gd name="connsiteX1445" fmla="*/ 24633 w 96589"/>
                <a:gd name="connsiteY1445" fmla="*/ 90728 h 102354"/>
                <a:gd name="connsiteX1446" fmla="*/ 24857 w 96589"/>
                <a:gd name="connsiteY1446" fmla="*/ 90878 h 102354"/>
                <a:gd name="connsiteX1447" fmla="*/ 25081 w 96589"/>
                <a:gd name="connsiteY1447" fmla="*/ 91027 h 102354"/>
                <a:gd name="connsiteX1448" fmla="*/ 25305 w 96589"/>
                <a:gd name="connsiteY1448" fmla="*/ 91177 h 102354"/>
                <a:gd name="connsiteX1449" fmla="*/ 25530 w 96589"/>
                <a:gd name="connsiteY1449" fmla="*/ 91322 h 102354"/>
                <a:gd name="connsiteX1450" fmla="*/ 25758 w 96589"/>
                <a:gd name="connsiteY1450" fmla="*/ 91468 h 102354"/>
                <a:gd name="connsiteX1451" fmla="*/ 25986 w 96589"/>
                <a:gd name="connsiteY1451" fmla="*/ 91613 h 102354"/>
                <a:gd name="connsiteX1452" fmla="*/ 26215 w 96589"/>
                <a:gd name="connsiteY1452" fmla="*/ 91754 h 102354"/>
                <a:gd name="connsiteX1453" fmla="*/ 26444 w 96589"/>
                <a:gd name="connsiteY1453" fmla="*/ 91895 h 102354"/>
                <a:gd name="connsiteX1454" fmla="*/ 26672 w 96589"/>
                <a:gd name="connsiteY1454" fmla="*/ 92037 h 102354"/>
                <a:gd name="connsiteX1455" fmla="*/ 26905 w 96589"/>
                <a:gd name="connsiteY1455" fmla="*/ 92174 h 102354"/>
                <a:gd name="connsiteX1456" fmla="*/ 27137 w 96589"/>
                <a:gd name="connsiteY1456" fmla="*/ 92311 h 102354"/>
                <a:gd name="connsiteX1457" fmla="*/ 27370 w 96589"/>
                <a:gd name="connsiteY1457" fmla="*/ 92444 h 102354"/>
                <a:gd name="connsiteX1458" fmla="*/ 27606 w 96589"/>
                <a:gd name="connsiteY1458" fmla="*/ 92577 h 102354"/>
                <a:gd name="connsiteX1459" fmla="*/ 27839 w 96589"/>
                <a:gd name="connsiteY1459" fmla="*/ 92710 h 102354"/>
                <a:gd name="connsiteX1460" fmla="*/ 28076 w 96589"/>
                <a:gd name="connsiteY1460" fmla="*/ 92838 h 102354"/>
                <a:gd name="connsiteX1461" fmla="*/ 28313 w 96589"/>
                <a:gd name="connsiteY1461" fmla="*/ 92967 h 102354"/>
                <a:gd name="connsiteX1462" fmla="*/ 28550 w 96589"/>
                <a:gd name="connsiteY1462" fmla="*/ 93096 h 102354"/>
                <a:gd name="connsiteX1463" fmla="*/ 28786 w 96589"/>
                <a:gd name="connsiteY1463" fmla="*/ 93225 h 102354"/>
                <a:gd name="connsiteX1464" fmla="*/ 29023 w 96589"/>
                <a:gd name="connsiteY1464" fmla="*/ 93349 h 102354"/>
                <a:gd name="connsiteX1465" fmla="*/ 29264 w 96589"/>
                <a:gd name="connsiteY1465" fmla="*/ 93474 h 102354"/>
                <a:gd name="connsiteX1466" fmla="*/ 29505 w 96589"/>
                <a:gd name="connsiteY1466" fmla="*/ 93594 h 102354"/>
                <a:gd name="connsiteX1467" fmla="*/ 29746 w 96589"/>
                <a:gd name="connsiteY1467" fmla="*/ 93715 h 102354"/>
                <a:gd name="connsiteX1468" fmla="*/ 29987 w 96589"/>
                <a:gd name="connsiteY1468" fmla="*/ 93835 h 102354"/>
                <a:gd name="connsiteX1469" fmla="*/ 30227 w 96589"/>
                <a:gd name="connsiteY1469" fmla="*/ 93952 h 102354"/>
                <a:gd name="connsiteX1470" fmla="*/ 30473 w 96589"/>
                <a:gd name="connsiteY1470" fmla="*/ 94068 h 102354"/>
                <a:gd name="connsiteX1471" fmla="*/ 30714 w 96589"/>
                <a:gd name="connsiteY1471" fmla="*/ 94184 h 102354"/>
                <a:gd name="connsiteX1472" fmla="*/ 30959 w 96589"/>
                <a:gd name="connsiteY1472" fmla="*/ 94296 h 102354"/>
                <a:gd name="connsiteX1473" fmla="*/ 31204 w 96589"/>
                <a:gd name="connsiteY1473" fmla="*/ 94408 h 102354"/>
                <a:gd name="connsiteX1474" fmla="*/ 31449 w 96589"/>
                <a:gd name="connsiteY1474" fmla="*/ 94516 h 102354"/>
                <a:gd name="connsiteX1475" fmla="*/ 31698 w 96589"/>
                <a:gd name="connsiteY1475" fmla="*/ 94624 h 102354"/>
                <a:gd name="connsiteX1476" fmla="*/ 31947 w 96589"/>
                <a:gd name="connsiteY1476" fmla="*/ 94728 h 102354"/>
                <a:gd name="connsiteX1477" fmla="*/ 32196 w 96589"/>
                <a:gd name="connsiteY1477" fmla="*/ 94832 h 102354"/>
                <a:gd name="connsiteX1478" fmla="*/ 32446 w 96589"/>
                <a:gd name="connsiteY1478" fmla="*/ 94936 h 102354"/>
                <a:gd name="connsiteX1479" fmla="*/ 32699 w 96589"/>
                <a:gd name="connsiteY1479" fmla="*/ 95040 h 102354"/>
                <a:gd name="connsiteX1480" fmla="*/ 32948 w 96589"/>
                <a:gd name="connsiteY1480" fmla="*/ 95140 h 102354"/>
                <a:gd name="connsiteX1481" fmla="*/ 33202 w 96589"/>
                <a:gd name="connsiteY1481" fmla="*/ 95239 h 102354"/>
                <a:gd name="connsiteX1482" fmla="*/ 33455 w 96589"/>
                <a:gd name="connsiteY1482" fmla="*/ 95335 h 102354"/>
                <a:gd name="connsiteX1483" fmla="*/ 33708 w 96589"/>
                <a:gd name="connsiteY1483" fmla="*/ 95430 h 102354"/>
                <a:gd name="connsiteX1484" fmla="*/ 33962 w 96589"/>
                <a:gd name="connsiteY1484" fmla="*/ 95526 h 102354"/>
                <a:gd name="connsiteX1485" fmla="*/ 34220 w 96589"/>
                <a:gd name="connsiteY1485" fmla="*/ 95617 h 102354"/>
                <a:gd name="connsiteX1486" fmla="*/ 34473 w 96589"/>
                <a:gd name="connsiteY1486" fmla="*/ 95709 h 102354"/>
                <a:gd name="connsiteX1487" fmla="*/ 34731 w 96589"/>
                <a:gd name="connsiteY1487" fmla="*/ 95796 h 102354"/>
                <a:gd name="connsiteX1488" fmla="*/ 34988 w 96589"/>
                <a:gd name="connsiteY1488" fmla="*/ 95883 h 102354"/>
                <a:gd name="connsiteX1489" fmla="*/ 35245 w 96589"/>
                <a:gd name="connsiteY1489" fmla="*/ 95970 h 102354"/>
                <a:gd name="connsiteX1490" fmla="*/ 35507 w 96589"/>
                <a:gd name="connsiteY1490" fmla="*/ 96058 h 102354"/>
                <a:gd name="connsiteX1491" fmla="*/ 35765 w 96589"/>
                <a:gd name="connsiteY1491" fmla="*/ 96141 h 102354"/>
                <a:gd name="connsiteX1492" fmla="*/ 36026 w 96589"/>
                <a:gd name="connsiteY1492" fmla="*/ 96220 h 102354"/>
                <a:gd name="connsiteX1493" fmla="*/ 36284 w 96589"/>
                <a:gd name="connsiteY1493" fmla="*/ 96299 h 102354"/>
                <a:gd name="connsiteX1494" fmla="*/ 36545 w 96589"/>
                <a:gd name="connsiteY1494" fmla="*/ 96378 h 102354"/>
                <a:gd name="connsiteX1495" fmla="*/ 36808 w 96589"/>
                <a:gd name="connsiteY1495" fmla="*/ 96452 h 102354"/>
                <a:gd name="connsiteX1496" fmla="*/ 37069 w 96589"/>
                <a:gd name="connsiteY1496" fmla="*/ 96527 h 102354"/>
                <a:gd name="connsiteX1497" fmla="*/ 37331 w 96589"/>
                <a:gd name="connsiteY1497" fmla="*/ 96598 h 102354"/>
                <a:gd name="connsiteX1498" fmla="*/ 37597 w 96589"/>
                <a:gd name="connsiteY1498" fmla="*/ 96668 h 102354"/>
                <a:gd name="connsiteX1499" fmla="*/ 37858 w 96589"/>
                <a:gd name="connsiteY1499" fmla="*/ 96739 h 102354"/>
                <a:gd name="connsiteX1500" fmla="*/ 38124 w 96589"/>
                <a:gd name="connsiteY1500" fmla="*/ 96805 h 102354"/>
                <a:gd name="connsiteX1501" fmla="*/ 38390 w 96589"/>
                <a:gd name="connsiteY1501" fmla="*/ 96872 h 102354"/>
                <a:gd name="connsiteX1502" fmla="*/ 38656 w 96589"/>
                <a:gd name="connsiteY1502" fmla="*/ 96934 h 102354"/>
                <a:gd name="connsiteX1503" fmla="*/ 38922 w 96589"/>
                <a:gd name="connsiteY1503" fmla="*/ 96997 h 102354"/>
                <a:gd name="connsiteX1504" fmla="*/ 39188 w 96589"/>
                <a:gd name="connsiteY1504" fmla="*/ 97059 h 102354"/>
                <a:gd name="connsiteX1505" fmla="*/ 39457 w 96589"/>
                <a:gd name="connsiteY1505" fmla="*/ 97117 h 102354"/>
                <a:gd name="connsiteX1506" fmla="*/ 39728 w 96589"/>
                <a:gd name="connsiteY1506" fmla="*/ 97175 h 102354"/>
                <a:gd name="connsiteX1507" fmla="*/ 39998 w 96589"/>
                <a:gd name="connsiteY1507" fmla="*/ 97229 h 102354"/>
                <a:gd name="connsiteX1508" fmla="*/ 40268 w 96589"/>
                <a:gd name="connsiteY1508" fmla="*/ 97283 h 102354"/>
                <a:gd name="connsiteX1509" fmla="*/ 40538 w 96589"/>
                <a:gd name="connsiteY1509" fmla="*/ 97337 h 102354"/>
                <a:gd name="connsiteX1510" fmla="*/ 40807 w 96589"/>
                <a:gd name="connsiteY1510" fmla="*/ 97387 h 102354"/>
                <a:gd name="connsiteX1511" fmla="*/ 41078 w 96589"/>
                <a:gd name="connsiteY1511" fmla="*/ 97437 h 102354"/>
                <a:gd name="connsiteX1512" fmla="*/ 41352 w 96589"/>
                <a:gd name="connsiteY1512" fmla="*/ 97483 h 102354"/>
                <a:gd name="connsiteX1513" fmla="*/ 41626 w 96589"/>
                <a:gd name="connsiteY1513" fmla="*/ 97528 h 102354"/>
                <a:gd name="connsiteX1514" fmla="*/ 41896 w 96589"/>
                <a:gd name="connsiteY1514" fmla="*/ 97570 h 102354"/>
                <a:gd name="connsiteX1515" fmla="*/ 42170 w 96589"/>
                <a:gd name="connsiteY1515" fmla="*/ 97611 h 102354"/>
                <a:gd name="connsiteX1516" fmla="*/ 42444 w 96589"/>
                <a:gd name="connsiteY1516" fmla="*/ 97653 h 102354"/>
                <a:gd name="connsiteX1517" fmla="*/ 42718 w 96589"/>
                <a:gd name="connsiteY1517" fmla="*/ 97690 h 102354"/>
                <a:gd name="connsiteX1518" fmla="*/ 42992 w 96589"/>
                <a:gd name="connsiteY1518" fmla="*/ 97727 h 102354"/>
                <a:gd name="connsiteX1519" fmla="*/ 43267 w 96589"/>
                <a:gd name="connsiteY1519" fmla="*/ 97761 h 102354"/>
                <a:gd name="connsiteX1520" fmla="*/ 43545 w 96589"/>
                <a:gd name="connsiteY1520" fmla="*/ 97794 h 102354"/>
                <a:gd name="connsiteX1521" fmla="*/ 43819 w 96589"/>
                <a:gd name="connsiteY1521" fmla="*/ 97823 h 102354"/>
                <a:gd name="connsiteX1522" fmla="*/ 44098 w 96589"/>
                <a:gd name="connsiteY1522" fmla="*/ 97852 h 102354"/>
                <a:gd name="connsiteX1523" fmla="*/ 44375 w 96589"/>
                <a:gd name="connsiteY1523" fmla="*/ 97877 h 102354"/>
                <a:gd name="connsiteX1524" fmla="*/ 44654 w 96589"/>
                <a:gd name="connsiteY1524" fmla="*/ 97902 h 102354"/>
                <a:gd name="connsiteX1525" fmla="*/ 44932 w 96589"/>
                <a:gd name="connsiteY1525" fmla="*/ 97927 h 102354"/>
                <a:gd name="connsiteX1526" fmla="*/ 45211 w 96589"/>
                <a:gd name="connsiteY1526" fmla="*/ 97948 h 102354"/>
                <a:gd name="connsiteX1527" fmla="*/ 45489 w 96589"/>
                <a:gd name="connsiteY1527" fmla="*/ 97969 h 102354"/>
                <a:gd name="connsiteX1528" fmla="*/ 45767 w 96589"/>
                <a:gd name="connsiteY1528" fmla="*/ 97985 h 102354"/>
                <a:gd name="connsiteX1529" fmla="*/ 46050 w 96589"/>
                <a:gd name="connsiteY1529" fmla="*/ 98002 h 102354"/>
                <a:gd name="connsiteX1530" fmla="*/ 46332 w 96589"/>
                <a:gd name="connsiteY1530" fmla="*/ 98018 h 102354"/>
                <a:gd name="connsiteX1531" fmla="*/ 46615 w 96589"/>
                <a:gd name="connsiteY1531" fmla="*/ 98031 h 102354"/>
                <a:gd name="connsiteX1532" fmla="*/ 46897 w 96589"/>
                <a:gd name="connsiteY1532" fmla="*/ 98043 h 102354"/>
                <a:gd name="connsiteX1533" fmla="*/ 47180 w 96589"/>
                <a:gd name="connsiteY1533" fmla="*/ 98051 h 102354"/>
                <a:gd name="connsiteX1534" fmla="*/ 47462 w 96589"/>
                <a:gd name="connsiteY1534" fmla="*/ 98060 h 102354"/>
                <a:gd name="connsiteX1535" fmla="*/ 47744 w 96589"/>
                <a:gd name="connsiteY1535" fmla="*/ 98064 h 102354"/>
                <a:gd name="connsiteX1536" fmla="*/ 48027 w 96589"/>
                <a:gd name="connsiteY1536" fmla="*/ 98068 h 102354"/>
                <a:gd name="connsiteX1537" fmla="*/ 48309 w 96589"/>
                <a:gd name="connsiteY1537" fmla="*/ 98068 h 102354"/>
                <a:gd name="connsiteX1538" fmla="*/ 48592 w 96589"/>
                <a:gd name="connsiteY1538" fmla="*/ 98068 h 102354"/>
                <a:gd name="connsiteX1539" fmla="*/ 48879 w 96589"/>
                <a:gd name="connsiteY1539" fmla="*/ 98064 h 102354"/>
                <a:gd name="connsiteX1540" fmla="*/ 49161 w 96589"/>
                <a:gd name="connsiteY1540" fmla="*/ 98060 h 102354"/>
                <a:gd name="connsiteX1541" fmla="*/ 49444 w 96589"/>
                <a:gd name="connsiteY1541" fmla="*/ 98051 h 102354"/>
                <a:gd name="connsiteX1542" fmla="*/ 49726 w 96589"/>
                <a:gd name="connsiteY1542" fmla="*/ 98043 h 102354"/>
                <a:gd name="connsiteX1543" fmla="*/ 50008 w 96589"/>
                <a:gd name="connsiteY1543" fmla="*/ 98031 h 102354"/>
                <a:gd name="connsiteX1544" fmla="*/ 50291 w 96589"/>
                <a:gd name="connsiteY1544" fmla="*/ 98018 h 102354"/>
                <a:gd name="connsiteX1545" fmla="*/ 50573 w 96589"/>
                <a:gd name="connsiteY1545" fmla="*/ 98002 h 102354"/>
                <a:gd name="connsiteX1546" fmla="*/ 50856 w 96589"/>
                <a:gd name="connsiteY1546" fmla="*/ 97985 h 102354"/>
                <a:gd name="connsiteX1547" fmla="*/ 51134 w 96589"/>
                <a:gd name="connsiteY1547" fmla="*/ 97969 h 102354"/>
                <a:gd name="connsiteX1548" fmla="*/ 51412 w 96589"/>
                <a:gd name="connsiteY1548" fmla="*/ 97948 h 102354"/>
                <a:gd name="connsiteX1549" fmla="*/ 51691 w 96589"/>
                <a:gd name="connsiteY1549" fmla="*/ 97927 h 102354"/>
                <a:gd name="connsiteX1550" fmla="*/ 51969 w 96589"/>
                <a:gd name="connsiteY1550" fmla="*/ 97902 h 102354"/>
                <a:gd name="connsiteX1551" fmla="*/ 52247 w 96589"/>
                <a:gd name="connsiteY1551" fmla="*/ 97877 h 102354"/>
                <a:gd name="connsiteX1552" fmla="*/ 52525 w 96589"/>
                <a:gd name="connsiteY1552" fmla="*/ 97852 h 102354"/>
                <a:gd name="connsiteX1553" fmla="*/ 52804 w 96589"/>
                <a:gd name="connsiteY1553" fmla="*/ 97823 h 102354"/>
                <a:gd name="connsiteX1554" fmla="*/ 53082 w 96589"/>
                <a:gd name="connsiteY1554" fmla="*/ 97794 h 102354"/>
                <a:gd name="connsiteX1555" fmla="*/ 53357 w 96589"/>
                <a:gd name="connsiteY1555" fmla="*/ 97761 h 102354"/>
                <a:gd name="connsiteX1556" fmla="*/ 53630 w 96589"/>
                <a:gd name="connsiteY1556" fmla="*/ 97727 h 102354"/>
                <a:gd name="connsiteX1557" fmla="*/ 53905 w 96589"/>
                <a:gd name="connsiteY1557" fmla="*/ 97690 h 102354"/>
                <a:gd name="connsiteX1558" fmla="*/ 54179 w 96589"/>
                <a:gd name="connsiteY1558" fmla="*/ 97653 h 102354"/>
                <a:gd name="connsiteX1559" fmla="*/ 54453 w 96589"/>
                <a:gd name="connsiteY1559" fmla="*/ 97611 h 102354"/>
                <a:gd name="connsiteX1560" fmla="*/ 54727 w 96589"/>
                <a:gd name="connsiteY1560" fmla="*/ 97570 h 102354"/>
                <a:gd name="connsiteX1561" fmla="*/ 54997 w 96589"/>
                <a:gd name="connsiteY1561" fmla="*/ 97528 h 102354"/>
                <a:gd name="connsiteX1562" fmla="*/ 55267 w 96589"/>
                <a:gd name="connsiteY1562" fmla="*/ 97483 h 102354"/>
                <a:gd name="connsiteX1563" fmla="*/ 55541 w 96589"/>
                <a:gd name="connsiteY1563" fmla="*/ 97437 h 102354"/>
                <a:gd name="connsiteX1564" fmla="*/ 55811 w 96589"/>
                <a:gd name="connsiteY1564" fmla="*/ 97387 h 102354"/>
                <a:gd name="connsiteX1565" fmla="*/ 56081 w 96589"/>
                <a:gd name="connsiteY1565" fmla="*/ 97337 h 102354"/>
                <a:gd name="connsiteX1566" fmla="*/ 56351 w 96589"/>
                <a:gd name="connsiteY1566" fmla="*/ 97283 h 102354"/>
                <a:gd name="connsiteX1567" fmla="*/ 56621 w 96589"/>
                <a:gd name="connsiteY1567" fmla="*/ 97229 h 102354"/>
                <a:gd name="connsiteX1568" fmla="*/ 56891 w 96589"/>
                <a:gd name="connsiteY1568" fmla="*/ 97175 h 102354"/>
                <a:gd name="connsiteX1569" fmla="*/ 57157 w 96589"/>
                <a:gd name="connsiteY1569" fmla="*/ 97117 h 102354"/>
                <a:gd name="connsiteX1570" fmla="*/ 57427 w 96589"/>
                <a:gd name="connsiteY1570" fmla="*/ 97059 h 102354"/>
                <a:gd name="connsiteX1571" fmla="*/ 57693 w 96589"/>
                <a:gd name="connsiteY1571" fmla="*/ 96997 h 102354"/>
                <a:gd name="connsiteX1572" fmla="*/ 57959 w 96589"/>
                <a:gd name="connsiteY1572" fmla="*/ 96934 h 102354"/>
                <a:gd name="connsiteX1573" fmla="*/ 58225 w 96589"/>
                <a:gd name="connsiteY1573" fmla="*/ 96872 h 102354"/>
                <a:gd name="connsiteX1574" fmla="*/ 58491 w 96589"/>
                <a:gd name="connsiteY1574" fmla="*/ 96805 h 102354"/>
                <a:gd name="connsiteX1575" fmla="*/ 58756 w 96589"/>
                <a:gd name="connsiteY1575" fmla="*/ 96739 h 102354"/>
                <a:gd name="connsiteX1576" fmla="*/ 59018 w 96589"/>
                <a:gd name="connsiteY1576" fmla="*/ 96668 h 102354"/>
                <a:gd name="connsiteX1577" fmla="*/ 59280 w 96589"/>
                <a:gd name="connsiteY1577" fmla="*/ 96598 h 102354"/>
                <a:gd name="connsiteX1578" fmla="*/ 59541 w 96589"/>
                <a:gd name="connsiteY1578" fmla="*/ 96527 h 102354"/>
                <a:gd name="connsiteX1579" fmla="*/ 59803 w 96589"/>
                <a:gd name="connsiteY1579" fmla="*/ 96452 h 102354"/>
                <a:gd name="connsiteX1580" fmla="*/ 60065 w 96589"/>
                <a:gd name="connsiteY1580" fmla="*/ 96373 h 102354"/>
                <a:gd name="connsiteX1581" fmla="*/ 60327 w 96589"/>
                <a:gd name="connsiteY1581" fmla="*/ 96299 h 102354"/>
                <a:gd name="connsiteX1582" fmla="*/ 60584 w 96589"/>
                <a:gd name="connsiteY1582" fmla="*/ 96220 h 102354"/>
                <a:gd name="connsiteX1583" fmla="*/ 60846 w 96589"/>
                <a:gd name="connsiteY1583" fmla="*/ 96137 h 102354"/>
                <a:gd name="connsiteX1584" fmla="*/ 61103 w 96589"/>
                <a:gd name="connsiteY1584" fmla="*/ 96054 h 102354"/>
                <a:gd name="connsiteX1585" fmla="*/ 61361 w 96589"/>
                <a:gd name="connsiteY1585" fmla="*/ 95970 h 102354"/>
                <a:gd name="connsiteX1586" fmla="*/ 61618 w 96589"/>
                <a:gd name="connsiteY1586" fmla="*/ 95883 h 102354"/>
                <a:gd name="connsiteX1587" fmla="*/ 61876 w 96589"/>
                <a:gd name="connsiteY1587" fmla="*/ 95796 h 102354"/>
                <a:gd name="connsiteX1588" fmla="*/ 62133 w 96589"/>
                <a:gd name="connsiteY1588" fmla="*/ 95705 h 102354"/>
                <a:gd name="connsiteX1589" fmla="*/ 62391 w 96589"/>
                <a:gd name="connsiteY1589" fmla="*/ 95613 h 102354"/>
                <a:gd name="connsiteX1590" fmla="*/ 62644 w 96589"/>
                <a:gd name="connsiteY1590" fmla="*/ 95522 h 102354"/>
                <a:gd name="connsiteX1591" fmla="*/ 62898 w 96589"/>
                <a:gd name="connsiteY1591" fmla="*/ 95426 h 102354"/>
                <a:gd name="connsiteX1592" fmla="*/ 63151 w 96589"/>
                <a:gd name="connsiteY1592" fmla="*/ 95331 h 102354"/>
                <a:gd name="connsiteX1593" fmla="*/ 63404 w 96589"/>
                <a:gd name="connsiteY1593" fmla="*/ 95231 h 102354"/>
                <a:gd name="connsiteX1594" fmla="*/ 63653 w 96589"/>
                <a:gd name="connsiteY1594" fmla="*/ 95131 h 102354"/>
                <a:gd name="connsiteX1595" fmla="*/ 63907 w 96589"/>
                <a:gd name="connsiteY1595" fmla="*/ 95032 h 102354"/>
                <a:gd name="connsiteX1596" fmla="*/ 64156 w 96589"/>
                <a:gd name="connsiteY1596" fmla="*/ 94928 h 102354"/>
                <a:gd name="connsiteX1597" fmla="*/ 64405 w 96589"/>
                <a:gd name="connsiteY1597" fmla="*/ 94824 h 102354"/>
                <a:gd name="connsiteX1598" fmla="*/ 64655 w 96589"/>
                <a:gd name="connsiteY1598" fmla="*/ 94720 h 102354"/>
                <a:gd name="connsiteX1599" fmla="*/ 64904 w 96589"/>
                <a:gd name="connsiteY1599" fmla="*/ 94612 h 102354"/>
                <a:gd name="connsiteX1600" fmla="*/ 65149 w 96589"/>
                <a:gd name="connsiteY1600" fmla="*/ 94504 h 102354"/>
                <a:gd name="connsiteX1601" fmla="*/ 65398 w 96589"/>
                <a:gd name="connsiteY1601" fmla="*/ 94392 h 102354"/>
                <a:gd name="connsiteX1602" fmla="*/ 65643 w 96589"/>
                <a:gd name="connsiteY1602" fmla="*/ 94280 h 102354"/>
                <a:gd name="connsiteX1603" fmla="*/ 65889 w 96589"/>
                <a:gd name="connsiteY1603" fmla="*/ 94168 h 102354"/>
                <a:gd name="connsiteX1604" fmla="*/ 66133 w 96589"/>
                <a:gd name="connsiteY1604" fmla="*/ 94051 h 102354"/>
                <a:gd name="connsiteX1605" fmla="*/ 66378 w 96589"/>
                <a:gd name="connsiteY1605" fmla="*/ 93935 h 102354"/>
                <a:gd name="connsiteX1606" fmla="*/ 66620 w 96589"/>
                <a:gd name="connsiteY1606" fmla="*/ 93819 h 102354"/>
                <a:gd name="connsiteX1607" fmla="*/ 66861 w 96589"/>
                <a:gd name="connsiteY1607" fmla="*/ 93698 h 102354"/>
                <a:gd name="connsiteX1608" fmla="*/ 67101 w 96589"/>
                <a:gd name="connsiteY1608" fmla="*/ 93578 h 102354"/>
                <a:gd name="connsiteX1609" fmla="*/ 67342 w 96589"/>
                <a:gd name="connsiteY1609" fmla="*/ 93457 h 102354"/>
                <a:gd name="connsiteX1610" fmla="*/ 67583 w 96589"/>
                <a:gd name="connsiteY1610" fmla="*/ 93333 h 102354"/>
                <a:gd name="connsiteX1611" fmla="*/ 67820 w 96589"/>
                <a:gd name="connsiteY1611" fmla="*/ 93208 h 102354"/>
                <a:gd name="connsiteX1612" fmla="*/ 68061 w 96589"/>
                <a:gd name="connsiteY1612" fmla="*/ 93079 h 102354"/>
                <a:gd name="connsiteX1613" fmla="*/ 68298 w 96589"/>
                <a:gd name="connsiteY1613" fmla="*/ 92951 h 102354"/>
                <a:gd name="connsiteX1614" fmla="*/ 68534 w 96589"/>
                <a:gd name="connsiteY1614" fmla="*/ 92822 h 102354"/>
                <a:gd name="connsiteX1615" fmla="*/ 68771 w 96589"/>
                <a:gd name="connsiteY1615" fmla="*/ 92689 h 102354"/>
                <a:gd name="connsiteX1616" fmla="*/ 69008 w 96589"/>
                <a:gd name="connsiteY1616" fmla="*/ 92556 h 102354"/>
                <a:gd name="connsiteX1617" fmla="*/ 69241 w 96589"/>
                <a:gd name="connsiteY1617" fmla="*/ 92423 h 102354"/>
                <a:gd name="connsiteX1618" fmla="*/ 69473 w 96589"/>
                <a:gd name="connsiteY1618" fmla="*/ 92286 h 102354"/>
                <a:gd name="connsiteX1619" fmla="*/ 69706 w 96589"/>
                <a:gd name="connsiteY1619" fmla="*/ 92149 h 102354"/>
                <a:gd name="connsiteX1620" fmla="*/ 69938 w 96589"/>
                <a:gd name="connsiteY1620" fmla="*/ 92012 h 102354"/>
                <a:gd name="connsiteX1621" fmla="*/ 70167 w 96589"/>
                <a:gd name="connsiteY1621" fmla="*/ 91871 h 102354"/>
                <a:gd name="connsiteX1622" fmla="*/ 70395 w 96589"/>
                <a:gd name="connsiteY1622" fmla="*/ 91729 h 102354"/>
                <a:gd name="connsiteX1623" fmla="*/ 70624 w 96589"/>
                <a:gd name="connsiteY1623" fmla="*/ 91588 h 102354"/>
                <a:gd name="connsiteX1624" fmla="*/ 70852 w 96589"/>
                <a:gd name="connsiteY1624" fmla="*/ 91443 h 102354"/>
                <a:gd name="connsiteX1625" fmla="*/ 71081 w 96589"/>
                <a:gd name="connsiteY1625" fmla="*/ 91297 h 102354"/>
                <a:gd name="connsiteX1626" fmla="*/ 71305 w 96589"/>
                <a:gd name="connsiteY1626" fmla="*/ 91152 h 102354"/>
                <a:gd name="connsiteX1627" fmla="*/ 71530 w 96589"/>
                <a:gd name="connsiteY1627" fmla="*/ 91003 h 102354"/>
                <a:gd name="connsiteX1628" fmla="*/ 71754 w 96589"/>
                <a:gd name="connsiteY1628" fmla="*/ 90853 h 102354"/>
                <a:gd name="connsiteX1629" fmla="*/ 71974 w 96589"/>
                <a:gd name="connsiteY1629" fmla="*/ 90703 h 102354"/>
                <a:gd name="connsiteX1630" fmla="*/ 72198 w 96589"/>
                <a:gd name="connsiteY1630" fmla="*/ 90550 h 102354"/>
                <a:gd name="connsiteX1631" fmla="*/ 72418 w 96589"/>
                <a:gd name="connsiteY1631" fmla="*/ 90396 h 102354"/>
                <a:gd name="connsiteX1632" fmla="*/ 72639 w 96589"/>
                <a:gd name="connsiteY1632" fmla="*/ 90242 h 102354"/>
                <a:gd name="connsiteX1633" fmla="*/ 72859 w 96589"/>
                <a:gd name="connsiteY1633" fmla="*/ 90085 h 102354"/>
                <a:gd name="connsiteX1634" fmla="*/ 73079 w 96589"/>
                <a:gd name="connsiteY1634" fmla="*/ 89927 h 102354"/>
                <a:gd name="connsiteX1635" fmla="*/ 73299 w 96589"/>
                <a:gd name="connsiteY1635" fmla="*/ 89765 h 102354"/>
                <a:gd name="connsiteX1636" fmla="*/ 73515 w 96589"/>
                <a:gd name="connsiteY1636" fmla="*/ 89603 h 102354"/>
                <a:gd name="connsiteX1637" fmla="*/ 73731 w 96589"/>
                <a:gd name="connsiteY1637" fmla="*/ 89441 h 102354"/>
                <a:gd name="connsiteX1638" fmla="*/ 73947 w 96589"/>
                <a:gd name="connsiteY1638" fmla="*/ 89279 h 102354"/>
                <a:gd name="connsiteX1639" fmla="*/ 74159 w 96589"/>
                <a:gd name="connsiteY1639" fmla="*/ 89112 h 102354"/>
                <a:gd name="connsiteX1640" fmla="*/ 74371 w 96589"/>
                <a:gd name="connsiteY1640" fmla="*/ 88946 h 102354"/>
                <a:gd name="connsiteX1641" fmla="*/ 74583 w 96589"/>
                <a:gd name="connsiteY1641" fmla="*/ 88780 h 102354"/>
                <a:gd name="connsiteX1642" fmla="*/ 74794 w 96589"/>
                <a:gd name="connsiteY1642" fmla="*/ 88610 h 102354"/>
                <a:gd name="connsiteX1643" fmla="*/ 75002 w 96589"/>
                <a:gd name="connsiteY1643" fmla="*/ 88440 h 102354"/>
                <a:gd name="connsiteX1644" fmla="*/ 75214 w 96589"/>
                <a:gd name="connsiteY1644" fmla="*/ 88269 h 102354"/>
                <a:gd name="connsiteX1645" fmla="*/ 75421 w 96589"/>
                <a:gd name="connsiteY1645" fmla="*/ 88095 h 102354"/>
                <a:gd name="connsiteX1646" fmla="*/ 75629 w 96589"/>
                <a:gd name="connsiteY1646" fmla="*/ 87920 h 102354"/>
                <a:gd name="connsiteX1647" fmla="*/ 75837 w 96589"/>
                <a:gd name="connsiteY1647" fmla="*/ 87746 h 102354"/>
                <a:gd name="connsiteX1648" fmla="*/ 76040 w 96589"/>
                <a:gd name="connsiteY1648" fmla="*/ 87567 h 102354"/>
                <a:gd name="connsiteX1649" fmla="*/ 76244 w 96589"/>
                <a:gd name="connsiteY1649" fmla="*/ 87389 h 102354"/>
                <a:gd name="connsiteX1650" fmla="*/ 76448 w 96589"/>
                <a:gd name="connsiteY1650" fmla="*/ 87210 h 102354"/>
                <a:gd name="connsiteX1651" fmla="*/ 76651 w 96589"/>
                <a:gd name="connsiteY1651" fmla="*/ 87027 h 102354"/>
                <a:gd name="connsiteX1652" fmla="*/ 76855 w 96589"/>
                <a:gd name="connsiteY1652" fmla="*/ 86844 h 102354"/>
                <a:gd name="connsiteX1653" fmla="*/ 77054 w 96589"/>
                <a:gd name="connsiteY1653" fmla="*/ 86662 h 102354"/>
                <a:gd name="connsiteX1654" fmla="*/ 77253 w 96589"/>
                <a:gd name="connsiteY1654" fmla="*/ 86479 h 102354"/>
                <a:gd name="connsiteX1655" fmla="*/ 77453 w 96589"/>
                <a:gd name="connsiteY1655" fmla="*/ 86292 h 102354"/>
                <a:gd name="connsiteX1656" fmla="*/ 77648 w 96589"/>
                <a:gd name="connsiteY1656" fmla="*/ 86105 h 102354"/>
                <a:gd name="connsiteX1657" fmla="*/ 77843 w 96589"/>
                <a:gd name="connsiteY1657" fmla="*/ 85918 h 102354"/>
                <a:gd name="connsiteX1658" fmla="*/ 78038 w 96589"/>
                <a:gd name="connsiteY1658" fmla="*/ 85727 h 102354"/>
                <a:gd name="connsiteX1659" fmla="*/ 78233 w 96589"/>
                <a:gd name="connsiteY1659" fmla="*/ 85536 h 102354"/>
                <a:gd name="connsiteX1660" fmla="*/ 78429 w 96589"/>
                <a:gd name="connsiteY1660" fmla="*/ 85345 h 102354"/>
                <a:gd name="connsiteX1661" fmla="*/ 78620 w 96589"/>
                <a:gd name="connsiteY1661" fmla="*/ 85150 h 102354"/>
                <a:gd name="connsiteX1662" fmla="*/ 78811 w 96589"/>
                <a:gd name="connsiteY1662" fmla="*/ 84955 h 102354"/>
                <a:gd name="connsiteX1663" fmla="*/ 79002 w 96589"/>
                <a:gd name="connsiteY1663" fmla="*/ 84759 h 102354"/>
                <a:gd name="connsiteX1664" fmla="*/ 79189 w 96589"/>
                <a:gd name="connsiteY1664" fmla="*/ 84564 h 102354"/>
                <a:gd name="connsiteX1665" fmla="*/ 79376 w 96589"/>
                <a:gd name="connsiteY1665" fmla="*/ 84369 h 102354"/>
                <a:gd name="connsiteX1666" fmla="*/ 79563 w 96589"/>
                <a:gd name="connsiteY1666" fmla="*/ 84169 h 102354"/>
                <a:gd name="connsiteX1667" fmla="*/ 79750 w 96589"/>
                <a:gd name="connsiteY1667" fmla="*/ 83970 h 102354"/>
                <a:gd name="connsiteX1668" fmla="*/ 79933 w 96589"/>
                <a:gd name="connsiteY1668" fmla="*/ 83771 h 102354"/>
                <a:gd name="connsiteX1669" fmla="*/ 80115 w 96589"/>
                <a:gd name="connsiteY1669" fmla="*/ 83567 h 102354"/>
                <a:gd name="connsiteX1670" fmla="*/ 80298 w 96589"/>
                <a:gd name="connsiteY1670" fmla="*/ 83363 h 102354"/>
                <a:gd name="connsiteX1671" fmla="*/ 80477 w 96589"/>
                <a:gd name="connsiteY1671" fmla="*/ 83156 h 102354"/>
                <a:gd name="connsiteX1672" fmla="*/ 80655 w 96589"/>
                <a:gd name="connsiteY1672" fmla="*/ 82952 h 102354"/>
                <a:gd name="connsiteX1673" fmla="*/ 80834 w 96589"/>
                <a:gd name="connsiteY1673" fmla="*/ 82745 h 102354"/>
                <a:gd name="connsiteX1674" fmla="*/ 81013 w 96589"/>
                <a:gd name="connsiteY1674" fmla="*/ 82537 h 102354"/>
                <a:gd name="connsiteX1675" fmla="*/ 81187 w 96589"/>
                <a:gd name="connsiteY1675" fmla="*/ 82329 h 102354"/>
                <a:gd name="connsiteX1676" fmla="*/ 81362 w 96589"/>
                <a:gd name="connsiteY1676" fmla="*/ 82117 h 102354"/>
                <a:gd name="connsiteX1677" fmla="*/ 81536 w 96589"/>
                <a:gd name="connsiteY1677" fmla="*/ 81906 h 102354"/>
                <a:gd name="connsiteX1678" fmla="*/ 81710 w 96589"/>
                <a:gd name="connsiteY1678" fmla="*/ 81694 h 102354"/>
                <a:gd name="connsiteX1679" fmla="*/ 81881 w 96589"/>
                <a:gd name="connsiteY1679" fmla="*/ 81478 h 102354"/>
                <a:gd name="connsiteX1680" fmla="*/ 82051 w 96589"/>
                <a:gd name="connsiteY1680" fmla="*/ 81262 h 102354"/>
                <a:gd name="connsiteX1681" fmla="*/ 82222 w 96589"/>
                <a:gd name="connsiteY1681" fmla="*/ 81046 h 102354"/>
                <a:gd name="connsiteX1682" fmla="*/ 82387 w 96589"/>
                <a:gd name="connsiteY1682" fmla="*/ 80830 h 102354"/>
                <a:gd name="connsiteX1683" fmla="*/ 82554 w 96589"/>
                <a:gd name="connsiteY1683" fmla="*/ 80610 h 102354"/>
                <a:gd name="connsiteX1684" fmla="*/ 82720 w 96589"/>
                <a:gd name="connsiteY1684" fmla="*/ 80389 h 102354"/>
                <a:gd name="connsiteX1685" fmla="*/ 82886 w 96589"/>
                <a:gd name="connsiteY1685" fmla="*/ 80169 h 102354"/>
                <a:gd name="connsiteX1686" fmla="*/ 83048 w 96589"/>
                <a:gd name="connsiteY1686" fmla="*/ 79945 h 102354"/>
                <a:gd name="connsiteX1687" fmla="*/ 83210 w 96589"/>
                <a:gd name="connsiteY1687" fmla="*/ 79721 h 102354"/>
                <a:gd name="connsiteX1688" fmla="*/ 83372 w 96589"/>
                <a:gd name="connsiteY1688" fmla="*/ 79496 h 102354"/>
                <a:gd name="connsiteX1689" fmla="*/ 83534 w 96589"/>
                <a:gd name="connsiteY1689" fmla="*/ 79272 h 102354"/>
                <a:gd name="connsiteX1690" fmla="*/ 83692 w 96589"/>
                <a:gd name="connsiteY1690" fmla="*/ 79044 h 102354"/>
                <a:gd name="connsiteX1691" fmla="*/ 83850 w 96589"/>
                <a:gd name="connsiteY1691" fmla="*/ 78815 h 102354"/>
                <a:gd name="connsiteX1692" fmla="*/ 84003 w 96589"/>
                <a:gd name="connsiteY1692" fmla="*/ 78587 h 102354"/>
                <a:gd name="connsiteX1693" fmla="*/ 84157 w 96589"/>
                <a:gd name="connsiteY1693" fmla="*/ 78358 h 102354"/>
                <a:gd name="connsiteX1694" fmla="*/ 84311 w 96589"/>
                <a:gd name="connsiteY1694" fmla="*/ 78130 h 102354"/>
                <a:gd name="connsiteX1695" fmla="*/ 84464 w 96589"/>
                <a:gd name="connsiteY1695" fmla="*/ 77897 h 102354"/>
                <a:gd name="connsiteX1696" fmla="*/ 84614 w 96589"/>
                <a:gd name="connsiteY1696" fmla="*/ 77665 h 102354"/>
                <a:gd name="connsiteX1697" fmla="*/ 84763 w 96589"/>
                <a:gd name="connsiteY1697" fmla="*/ 77432 h 102354"/>
                <a:gd name="connsiteX1698" fmla="*/ 84913 w 96589"/>
                <a:gd name="connsiteY1698" fmla="*/ 77199 h 102354"/>
                <a:gd name="connsiteX1699" fmla="*/ 85059 w 96589"/>
                <a:gd name="connsiteY1699" fmla="*/ 76963 h 102354"/>
                <a:gd name="connsiteX1700" fmla="*/ 85204 w 96589"/>
                <a:gd name="connsiteY1700" fmla="*/ 76726 h 102354"/>
                <a:gd name="connsiteX1701" fmla="*/ 85349 w 96589"/>
                <a:gd name="connsiteY1701" fmla="*/ 76489 h 102354"/>
                <a:gd name="connsiteX1702" fmla="*/ 85495 w 96589"/>
                <a:gd name="connsiteY1702" fmla="*/ 76252 h 102354"/>
                <a:gd name="connsiteX1703" fmla="*/ 85636 w 96589"/>
                <a:gd name="connsiteY1703" fmla="*/ 76011 h 102354"/>
                <a:gd name="connsiteX1704" fmla="*/ 85777 w 96589"/>
                <a:gd name="connsiteY1704" fmla="*/ 75770 h 102354"/>
                <a:gd name="connsiteX1705" fmla="*/ 85914 w 96589"/>
                <a:gd name="connsiteY1705" fmla="*/ 75529 h 102354"/>
                <a:gd name="connsiteX1706" fmla="*/ 86051 w 96589"/>
                <a:gd name="connsiteY1706" fmla="*/ 75288 h 102354"/>
                <a:gd name="connsiteX1707" fmla="*/ 86188 w 96589"/>
                <a:gd name="connsiteY1707" fmla="*/ 75043 h 102354"/>
                <a:gd name="connsiteX1708" fmla="*/ 86321 w 96589"/>
                <a:gd name="connsiteY1708" fmla="*/ 74798 h 102354"/>
                <a:gd name="connsiteX1709" fmla="*/ 86454 w 96589"/>
                <a:gd name="connsiteY1709" fmla="*/ 74553 h 102354"/>
                <a:gd name="connsiteX1710" fmla="*/ 86587 w 96589"/>
                <a:gd name="connsiteY1710" fmla="*/ 74308 h 102354"/>
                <a:gd name="connsiteX1711" fmla="*/ 86716 w 96589"/>
                <a:gd name="connsiteY1711" fmla="*/ 74063 h 102354"/>
                <a:gd name="connsiteX1712" fmla="*/ 86844 w 96589"/>
                <a:gd name="connsiteY1712" fmla="*/ 73814 h 102354"/>
                <a:gd name="connsiteX1713" fmla="*/ 86973 w 96589"/>
                <a:gd name="connsiteY1713" fmla="*/ 73565 h 102354"/>
                <a:gd name="connsiteX1714" fmla="*/ 87102 w 96589"/>
                <a:gd name="connsiteY1714" fmla="*/ 73315 h 102354"/>
                <a:gd name="connsiteX1715" fmla="*/ 87227 w 96589"/>
                <a:gd name="connsiteY1715" fmla="*/ 73066 h 102354"/>
                <a:gd name="connsiteX1716" fmla="*/ 87351 w 96589"/>
                <a:gd name="connsiteY1716" fmla="*/ 72813 h 102354"/>
                <a:gd name="connsiteX1717" fmla="*/ 87472 w 96589"/>
                <a:gd name="connsiteY1717" fmla="*/ 72559 h 102354"/>
                <a:gd name="connsiteX1718" fmla="*/ 87592 w 96589"/>
                <a:gd name="connsiteY1718" fmla="*/ 72306 h 102354"/>
                <a:gd name="connsiteX1719" fmla="*/ 87713 w 96589"/>
                <a:gd name="connsiteY1719" fmla="*/ 72053 h 102354"/>
                <a:gd name="connsiteX1720" fmla="*/ 87829 w 96589"/>
                <a:gd name="connsiteY1720" fmla="*/ 71795 h 102354"/>
                <a:gd name="connsiteX1721" fmla="*/ 87945 w 96589"/>
                <a:gd name="connsiteY1721" fmla="*/ 71537 h 102354"/>
                <a:gd name="connsiteX1722" fmla="*/ 88062 w 96589"/>
                <a:gd name="connsiteY1722" fmla="*/ 71280 h 102354"/>
                <a:gd name="connsiteX1723" fmla="*/ 88178 w 96589"/>
                <a:gd name="connsiteY1723" fmla="*/ 71023 h 102354"/>
                <a:gd name="connsiteX1724" fmla="*/ 88290 w 96589"/>
                <a:gd name="connsiteY1724" fmla="*/ 70765 h 102354"/>
                <a:gd name="connsiteX1725" fmla="*/ 88402 w 96589"/>
                <a:gd name="connsiteY1725" fmla="*/ 70507 h 102354"/>
                <a:gd name="connsiteX1726" fmla="*/ 88510 w 96589"/>
                <a:gd name="connsiteY1726" fmla="*/ 70246 h 102354"/>
                <a:gd name="connsiteX1727" fmla="*/ 88618 w 96589"/>
                <a:gd name="connsiteY1727" fmla="*/ 69984 h 102354"/>
                <a:gd name="connsiteX1728" fmla="*/ 88726 w 96589"/>
                <a:gd name="connsiteY1728" fmla="*/ 69722 h 102354"/>
                <a:gd name="connsiteX1729" fmla="*/ 88834 w 96589"/>
                <a:gd name="connsiteY1729" fmla="*/ 69461 h 102354"/>
                <a:gd name="connsiteX1730" fmla="*/ 88938 w 96589"/>
                <a:gd name="connsiteY1730" fmla="*/ 69199 h 102354"/>
                <a:gd name="connsiteX1731" fmla="*/ 89042 w 96589"/>
                <a:gd name="connsiteY1731" fmla="*/ 68933 h 102354"/>
                <a:gd name="connsiteX1732" fmla="*/ 89142 w 96589"/>
                <a:gd name="connsiteY1732" fmla="*/ 68667 h 102354"/>
                <a:gd name="connsiteX1733" fmla="*/ 89241 w 96589"/>
                <a:gd name="connsiteY1733" fmla="*/ 68401 h 102354"/>
                <a:gd name="connsiteX1734" fmla="*/ 89341 w 96589"/>
                <a:gd name="connsiteY1734" fmla="*/ 68136 h 102354"/>
                <a:gd name="connsiteX1735" fmla="*/ 89436 w 96589"/>
                <a:gd name="connsiteY1735" fmla="*/ 67866 h 102354"/>
                <a:gd name="connsiteX1736" fmla="*/ 89532 w 96589"/>
                <a:gd name="connsiteY1736" fmla="*/ 67596 h 102354"/>
                <a:gd name="connsiteX1737" fmla="*/ 89628 w 96589"/>
                <a:gd name="connsiteY1737" fmla="*/ 67326 h 102354"/>
                <a:gd name="connsiteX1738" fmla="*/ 89719 w 96589"/>
                <a:gd name="connsiteY1738" fmla="*/ 67056 h 102354"/>
                <a:gd name="connsiteX1739" fmla="*/ 89811 w 96589"/>
                <a:gd name="connsiteY1739" fmla="*/ 66786 h 102354"/>
                <a:gd name="connsiteX1740" fmla="*/ 89898 w 96589"/>
                <a:gd name="connsiteY1740" fmla="*/ 66516 h 102354"/>
                <a:gd name="connsiteX1741" fmla="*/ 89985 w 96589"/>
                <a:gd name="connsiteY1741" fmla="*/ 66246 h 102354"/>
                <a:gd name="connsiteX1742" fmla="*/ 90068 w 96589"/>
                <a:gd name="connsiteY1742" fmla="*/ 65971 h 102354"/>
                <a:gd name="connsiteX1743" fmla="*/ 90155 w 96589"/>
                <a:gd name="connsiteY1743" fmla="*/ 65697 h 102354"/>
                <a:gd name="connsiteX1744" fmla="*/ 90238 w 96589"/>
                <a:gd name="connsiteY1744" fmla="*/ 65423 h 102354"/>
                <a:gd name="connsiteX1745" fmla="*/ 90321 w 96589"/>
                <a:gd name="connsiteY1745" fmla="*/ 65149 h 102354"/>
                <a:gd name="connsiteX1746" fmla="*/ 90400 w 96589"/>
                <a:gd name="connsiteY1746" fmla="*/ 64875 h 102354"/>
                <a:gd name="connsiteX1747" fmla="*/ 90479 w 96589"/>
                <a:gd name="connsiteY1747" fmla="*/ 64597 h 102354"/>
                <a:gd name="connsiteX1748" fmla="*/ 90554 w 96589"/>
                <a:gd name="connsiteY1748" fmla="*/ 64318 h 102354"/>
                <a:gd name="connsiteX1749" fmla="*/ 90629 w 96589"/>
                <a:gd name="connsiteY1749" fmla="*/ 64040 h 102354"/>
                <a:gd name="connsiteX1750" fmla="*/ 90704 w 96589"/>
                <a:gd name="connsiteY1750" fmla="*/ 63761 h 102354"/>
                <a:gd name="connsiteX1751" fmla="*/ 90778 w 96589"/>
                <a:gd name="connsiteY1751" fmla="*/ 63483 h 102354"/>
                <a:gd name="connsiteX1752" fmla="*/ 90849 w 96589"/>
                <a:gd name="connsiteY1752" fmla="*/ 63201 h 102354"/>
                <a:gd name="connsiteX1753" fmla="*/ 90920 w 96589"/>
                <a:gd name="connsiteY1753" fmla="*/ 62918 h 102354"/>
                <a:gd name="connsiteX1754" fmla="*/ 90986 w 96589"/>
                <a:gd name="connsiteY1754" fmla="*/ 62636 h 102354"/>
                <a:gd name="connsiteX1755" fmla="*/ 91052 w 96589"/>
                <a:gd name="connsiteY1755" fmla="*/ 62353 h 102354"/>
                <a:gd name="connsiteX1756" fmla="*/ 91119 w 96589"/>
                <a:gd name="connsiteY1756" fmla="*/ 62071 h 102354"/>
                <a:gd name="connsiteX1757" fmla="*/ 91181 w 96589"/>
                <a:gd name="connsiteY1757" fmla="*/ 61788 h 102354"/>
                <a:gd name="connsiteX1758" fmla="*/ 91244 w 96589"/>
                <a:gd name="connsiteY1758" fmla="*/ 61506 h 102354"/>
                <a:gd name="connsiteX1759" fmla="*/ 91301 w 96589"/>
                <a:gd name="connsiteY1759" fmla="*/ 61219 h 102354"/>
                <a:gd name="connsiteX1760" fmla="*/ 91360 w 96589"/>
                <a:gd name="connsiteY1760" fmla="*/ 60933 h 102354"/>
                <a:gd name="connsiteX1761" fmla="*/ 91414 w 96589"/>
                <a:gd name="connsiteY1761" fmla="*/ 60646 h 102354"/>
                <a:gd name="connsiteX1762" fmla="*/ 91468 w 96589"/>
                <a:gd name="connsiteY1762" fmla="*/ 60360 h 102354"/>
                <a:gd name="connsiteX1763" fmla="*/ 91522 w 96589"/>
                <a:gd name="connsiteY1763" fmla="*/ 60073 h 102354"/>
                <a:gd name="connsiteX1764" fmla="*/ 91572 w 96589"/>
                <a:gd name="connsiteY1764" fmla="*/ 59786 h 102354"/>
                <a:gd name="connsiteX1765" fmla="*/ 91621 w 96589"/>
                <a:gd name="connsiteY1765" fmla="*/ 59496 h 102354"/>
                <a:gd name="connsiteX1766" fmla="*/ 91672 w 96589"/>
                <a:gd name="connsiteY1766" fmla="*/ 59205 h 102354"/>
                <a:gd name="connsiteX1767" fmla="*/ 91717 w 96589"/>
                <a:gd name="connsiteY1767" fmla="*/ 58914 h 102354"/>
                <a:gd name="connsiteX1768" fmla="*/ 91763 w 96589"/>
                <a:gd name="connsiteY1768" fmla="*/ 58623 h 102354"/>
                <a:gd name="connsiteX1769" fmla="*/ 91804 w 96589"/>
                <a:gd name="connsiteY1769" fmla="*/ 58332 h 102354"/>
                <a:gd name="connsiteX1770" fmla="*/ 91846 w 96589"/>
                <a:gd name="connsiteY1770" fmla="*/ 58042 h 102354"/>
                <a:gd name="connsiteX1771" fmla="*/ 91883 w 96589"/>
                <a:gd name="connsiteY1771" fmla="*/ 57751 h 102354"/>
                <a:gd name="connsiteX1772" fmla="*/ 91921 w 96589"/>
                <a:gd name="connsiteY1772" fmla="*/ 57460 h 102354"/>
                <a:gd name="connsiteX1773" fmla="*/ 91958 w 96589"/>
                <a:gd name="connsiteY1773" fmla="*/ 57165 h 102354"/>
                <a:gd name="connsiteX1774" fmla="*/ 91991 w 96589"/>
                <a:gd name="connsiteY1774" fmla="*/ 56870 h 102354"/>
                <a:gd name="connsiteX1775" fmla="*/ 92025 w 96589"/>
                <a:gd name="connsiteY1775" fmla="*/ 56575 h 102354"/>
                <a:gd name="connsiteX1776" fmla="*/ 92053 w 96589"/>
                <a:gd name="connsiteY1776" fmla="*/ 56281 h 102354"/>
                <a:gd name="connsiteX1777" fmla="*/ 92083 w 96589"/>
                <a:gd name="connsiteY1777" fmla="*/ 55985 h 102354"/>
                <a:gd name="connsiteX1778" fmla="*/ 92112 w 96589"/>
                <a:gd name="connsiteY1778" fmla="*/ 55691 h 102354"/>
                <a:gd name="connsiteX1779" fmla="*/ 92137 w 96589"/>
                <a:gd name="connsiteY1779" fmla="*/ 55392 h 102354"/>
                <a:gd name="connsiteX1780" fmla="*/ 92161 w 96589"/>
                <a:gd name="connsiteY1780" fmla="*/ 55092 h 102354"/>
                <a:gd name="connsiteX1781" fmla="*/ 92182 w 96589"/>
                <a:gd name="connsiteY1781" fmla="*/ 54793 h 102354"/>
                <a:gd name="connsiteX1782" fmla="*/ 92203 w 96589"/>
                <a:gd name="connsiteY1782" fmla="*/ 54494 h 102354"/>
                <a:gd name="connsiteX1783" fmla="*/ 92224 w 96589"/>
                <a:gd name="connsiteY1783" fmla="*/ 54195 h 102354"/>
                <a:gd name="connsiteX1784" fmla="*/ 92241 w 96589"/>
                <a:gd name="connsiteY1784" fmla="*/ 53896 h 102354"/>
                <a:gd name="connsiteX1785" fmla="*/ 92257 w 96589"/>
                <a:gd name="connsiteY1785" fmla="*/ 53593 h 102354"/>
                <a:gd name="connsiteX1786" fmla="*/ 92269 w 96589"/>
                <a:gd name="connsiteY1786" fmla="*/ 53294 h 102354"/>
                <a:gd name="connsiteX1787" fmla="*/ 92282 w 96589"/>
                <a:gd name="connsiteY1787" fmla="*/ 52991 h 102354"/>
                <a:gd name="connsiteX1788" fmla="*/ 92290 w 96589"/>
                <a:gd name="connsiteY1788" fmla="*/ 52687 h 102354"/>
                <a:gd name="connsiteX1789" fmla="*/ 92299 w 96589"/>
                <a:gd name="connsiteY1789" fmla="*/ 52384 h 102354"/>
                <a:gd name="connsiteX1790" fmla="*/ 92307 w 96589"/>
                <a:gd name="connsiteY1790" fmla="*/ 52081 h 102354"/>
                <a:gd name="connsiteX1791" fmla="*/ 92311 w 96589"/>
                <a:gd name="connsiteY1791" fmla="*/ 51778 h 102354"/>
                <a:gd name="connsiteX1792" fmla="*/ 92315 w 96589"/>
                <a:gd name="connsiteY1792" fmla="*/ 51474 h 102354"/>
                <a:gd name="connsiteX1793" fmla="*/ 92315 w 96589"/>
                <a:gd name="connsiteY1793" fmla="*/ 51171 h 102354"/>
                <a:gd name="connsiteX1794" fmla="*/ 92315 w 96589"/>
                <a:gd name="connsiteY1794" fmla="*/ 50868 h 102354"/>
                <a:gd name="connsiteX1795" fmla="*/ 92311 w 96589"/>
                <a:gd name="connsiteY1795" fmla="*/ 50565 h 102354"/>
                <a:gd name="connsiteX1796" fmla="*/ 92307 w 96589"/>
                <a:gd name="connsiteY1796" fmla="*/ 50261 h 102354"/>
                <a:gd name="connsiteX1797" fmla="*/ 92299 w 96589"/>
                <a:gd name="connsiteY1797" fmla="*/ 49958 h 102354"/>
                <a:gd name="connsiteX1798" fmla="*/ 92290 w 96589"/>
                <a:gd name="connsiteY1798" fmla="*/ 49655 h 102354"/>
                <a:gd name="connsiteX1799" fmla="*/ 92282 w 96589"/>
                <a:gd name="connsiteY1799" fmla="*/ 49352 h 102354"/>
                <a:gd name="connsiteX1800" fmla="*/ 92269 w 96589"/>
                <a:gd name="connsiteY1800" fmla="*/ 49049 h 102354"/>
                <a:gd name="connsiteX1801" fmla="*/ 92257 w 96589"/>
                <a:gd name="connsiteY1801" fmla="*/ 48745 h 102354"/>
                <a:gd name="connsiteX1802" fmla="*/ 92241 w 96589"/>
                <a:gd name="connsiteY1802" fmla="*/ 48446 h 102354"/>
                <a:gd name="connsiteX1803" fmla="*/ 92224 w 96589"/>
                <a:gd name="connsiteY1803" fmla="*/ 48147 h 102354"/>
                <a:gd name="connsiteX1804" fmla="*/ 92203 w 96589"/>
                <a:gd name="connsiteY1804" fmla="*/ 47848 h 102354"/>
                <a:gd name="connsiteX1805" fmla="*/ 92182 w 96589"/>
                <a:gd name="connsiteY1805" fmla="*/ 47549 h 102354"/>
                <a:gd name="connsiteX1806" fmla="*/ 92161 w 96589"/>
                <a:gd name="connsiteY1806" fmla="*/ 47250 h 102354"/>
                <a:gd name="connsiteX1807" fmla="*/ 92137 w 96589"/>
                <a:gd name="connsiteY1807" fmla="*/ 46951 h 102354"/>
                <a:gd name="connsiteX1808" fmla="*/ 92112 w 96589"/>
                <a:gd name="connsiteY1808" fmla="*/ 46652 h 102354"/>
                <a:gd name="connsiteX1809" fmla="*/ 92083 w 96589"/>
                <a:gd name="connsiteY1809" fmla="*/ 46357 h 102354"/>
                <a:gd name="connsiteX1810" fmla="*/ 92053 w 96589"/>
                <a:gd name="connsiteY1810" fmla="*/ 46062 h 102354"/>
                <a:gd name="connsiteX1811" fmla="*/ 92025 w 96589"/>
                <a:gd name="connsiteY1811" fmla="*/ 45767 h 102354"/>
                <a:gd name="connsiteX1812" fmla="*/ 91991 w 96589"/>
                <a:gd name="connsiteY1812" fmla="*/ 45472 h 102354"/>
                <a:gd name="connsiteX1813" fmla="*/ 91958 w 96589"/>
                <a:gd name="connsiteY1813" fmla="*/ 45177 h 102354"/>
                <a:gd name="connsiteX1814" fmla="*/ 91921 w 96589"/>
                <a:gd name="connsiteY1814" fmla="*/ 44882 h 102354"/>
                <a:gd name="connsiteX1815" fmla="*/ 91883 w 96589"/>
                <a:gd name="connsiteY1815" fmla="*/ 44587 h 102354"/>
                <a:gd name="connsiteX1816" fmla="*/ 91846 w 96589"/>
                <a:gd name="connsiteY1816" fmla="*/ 44297 h 102354"/>
                <a:gd name="connsiteX1817" fmla="*/ 91804 w 96589"/>
                <a:gd name="connsiteY1817" fmla="*/ 44006 h 102354"/>
                <a:gd name="connsiteX1818" fmla="*/ 91763 w 96589"/>
                <a:gd name="connsiteY1818" fmla="*/ 43715 h 102354"/>
                <a:gd name="connsiteX1819" fmla="*/ 91717 w 96589"/>
                <a:gd name="connsiteY1819" fmla="*/ 43424 h 102354"/>
                <a:gd name="connsiteX1820" fmla="*/ 91672 w 96589"/>
                <a:gd name="connsiteY1820" fmla="*/ 43133 h 102354"/>
                <a:gd name="connsiteX1821" fmla="*/ 91621 w 96589"/>
                <a:gd name="connsiteY1821" fmla="*/ 42843 h 102354"/>
                <a:gd name="connsiteX1822" fmla="*/ 91572 w 96589"/>
                <a:gd name="connsiteY1822" fmla="*/ 42556 h 102354"/>
                <a:gd name="connsiteX1823" fmla="*/ 91522 w 96589"/>
                <a:gd name="connsiteY1823" fmla="*/ 42270 h 102354"/>
                <a:gd name="connsiteX1824" fmla="*/ 91468 w 96589"/>
                <a:gd name="connsiteY1824" fmla="*/ 41983 h 102354"/>
                <a:gd name="connsiteX1825" fmla="*/ 91414 w 96589"/>
                <a:gd name="connsiteY1825" fmla="*/ 41696 h 102354"/>
                <a:gd name="connsiteX1826" fmla="*/ 91360 w 96589"/>
                <a:gd name="connsiteY1826" fmla="*/ 41410 h 102354"/>
                <a:gd name="connsiteX1827" fmla="*/ 91301 w 96589"/>
                <a:gd name="connsiteY1827" fmla="*/ 41123 h 102354"/>
                <a:gd name="connsiteX1828" fmla="*/ 91244 w 96589"/>
                <a:gd name="connsiteY1828" fmla="*/ 40836 h 102354"/>
                <a:gd name="connsiteX1829" fmla="*/ 91181 w 96589"/>
                <a:gd name="connsiteY1829" fmla="*/ 40550 h 102354"/>
                <a:gd name="connsiteX1830" fmla="*/ 91119 w 96589"/>
                <a:gd name="connsiteY1830" fmla="*/ 40267 h 102354"/>
                <a:gd name="connsiteX1831" fmla="*/ 91052 w 96589"/>
                <a:gd name="connsiteY1831" fmla="*/ 39985 h 102354"/>
                <a:gd name="connsiteX1832" fmla="*/ 90986 w 96589"/>
                <a:gd name="connsiteY1832" fmla="*/ 39702 h 102354"/>
                <a:gd name="connsiteX1833" fmla="*/ 90920 w 96589"/>
                <a:gd name="connsiteY1833" fmla="*/ 39420 h 102354"/>
                <a:gd name="connsiteX1834" fmla="*/ 90849 w 96589"/>
                <a:gd name="connsiteY1834" fmla="*/ 39138 h 102354"/>
                <a:gd name="connsiteX1835" fmla="*/ 90778 w 96589"/>
                <a:gd name="connsiteY1835" fmla="*/ 38859 h 102354"/>
                <a:gd name="connsiteX1836" fmla="*/ 90704 w 96589"/>
                <a:gd name="connsiteY1836" fmla="*/ 38581 h 102354"/>
                <a:gd name="connsiteX1837" fmla="*/ 90629 w 96589"/>
                <a:gd name="connsiteY1837" fmla="*/ 38303 h 102354"/>
                <a:gd name="connsiteX1838" fmla="*/ 90554 w 96589"/>
                <a:gd name="connsiteY1838" fmla="*/ 38024 h 102354"/>
                <a:gd name="connsiteX1839" fmla="*/ 90475 w 96589"/>
                <a:gd name="connsiteY1839" fmla="*/ 37746 h 102354"/>
                <a:gd name="connsiteX1840" fmla="*/ 90396 w 96589"/>
                <a:gd name="connsiteY1840" fmla="*/ 37472 h 102354"/>
                <a:gd name="connsiteX1841" fmla="*/ 90317 w 96589"/>
                <a:gd name="connsiteY1841" fmla="*/ 37198 h 102354"/>
                <a:gd name="connsiteX1842" fmla="*/ 90234 w 96589"/>
                <a:gd name="connsiteY1842" fmla="*/ 36923 h 102354"/>
                <a:gd name="connsiteX1843" fmla="*/ 90151 w 96589"/>
                <a:gd name="connsiteY1843" fmla="*/ 36649 h 102354"/>
                <a:gd name="connsiteX1844" fmla="*/ 90064 w 96589"/>
                <a:gd name="connsiteY1844" fmla="*/ 36375 h 102354"/>
                <a:gd name="connsiteX1845" fmla="*/ 89981 w 96589"/>
                <a:gd name="connsiteY1845" fmla="*/ 36101 h 102354"/>
                <a:gd name="connsiteX1846" fmla="*/ 89893 w 96589"/>
                <a:gd name="connsiteY1846" fmla="*/ 35831 h 102354"/>
                <a:gd name="connsiteX1847" fmla="*/ 89806 w 96589"/>
                <a:gd name="connsiteY1847" fmla="*/ 35561 h 102354"/>
                <a:gd name="connsiteX1848" fmla="*/ 89715 w 96589"/>
                <a:gd name="connsiteY1848" fmla="*/ 35291 h 102354"/>
                <a:gd name="connsiteX1849" fmla="*/ 89624 w 96589"/>
                <a:gd name="connsiteY1849" fmla="*/ 35021 h 102354"/>
                <a:gd name="connsiteX1850" fmla="*/ 89528 w 96589"/>
                <a:gd name="connsiteY1850" fmla="*/ 34751 h 102354"/>
                <a:gd name="connsiteX1851" fmla="*/ 89432 w 96589"/>
                <a:gd name="connsiteY1851" fmla="*/ 34481 h 102354"/>
                <a:gd name="connsiteX1852" fmla="*/ 89337 w 96589"/>
                <a:gd name="connsiteY1852" fmla="*/ 34215 h 102354"/>
                <a:gd name="connsiteX1853" fmla="*/ 89237 w 96589"/>
                <a:gd name="connsiteY1853" fmla="*/ 33949 h 102354"/>
                <a:gd name="connsiteX1854" fmla="*/ 89137 w 96589"/>
                <a:gd name="connsiteY1854" fmla="*/ 33684 h 102354"/>
                <a:gd name="connsiteX1855" fmla="*/ 89038 w 96589"/>
                <a:gd name="connsiteY1855" fmla="*/ 33418 h 102354"/>
                <a:gd name="connsiteX1856" fmla="*/ 88934 w 96589"/>
                <a:gd name="connsiteY1856" fmla="*/ 33152 h 102354"/>
                <a:gd name="connsiteX1857" fmla="*/ 88830 w 96589"/>
                <a:gd name="connsiteY1857" fmla="*/ 32890 h 102354"/>
                <a:gd name="connsiteX1858" fmla="*/ 88726 w 96589"/>
                <a:gd name="connsiteY1858" fmla="*/ 32628 h 102354"/>
                <a:gd name="connsiteX1859" fmla="*/ 88618 w 96589"/>
                <a:gd name="connsiteY1859" fmla="*/ 32367 h 102354"/>
                <a:gd name="connsiteX1860" fmla="*/ 88510 w 96589"/>
                <a:gd name="connsiteY1860" fmla="*/ 32105 h 102354"/>
                <a:gd name="connsiteX1861" fmla="*/ 88402 w 96589"/>
                <a:gd name="connsiteY1861" fmla="*/ 31843 h 102354"/>
                <a:gd name="connsiteX1862" fmla="*/ 88290 w 96589"/>
                <a:gd name="connsiteY1862" fmla="*/ 31582 h 102354"/>
                <a:gd name="connsiteX1863" fmla="*/ 88178 w 96589"/>
                <a:gd name="connsiteY1863" fmla="*/ 31324 h 102354"/>
                <a:gd name="connsiteX1864" fmla="*/ 88066 w 96589"/>
                <a:gd name="connsiteY1864" fmla="*/ 31067 h 102354"/>
                <a:gd name="connsiteX1865" fmla="*/ 87949 w 96589"/>
                <a:gd name="connsiteY1865" fmla="*/ 30809 h 102354"/>
                <a:gd name="connsiteX1866" fmla="*/ 87833 w 96589"/>
                <a:gd name="connsiteY1866" fmla="*/ 30551 h 102354"/>
                <a:gd name="connsiteX1867" fmla="*/ 87713 w 96589"/>
                <a:gd name="connsiteY1867" fmla="*/ 30298 h 102354"/>
                <a:gd name="connsiteX1868" fmla="*/ 87592 w 96589"/>
                <a:gd name="connsiteY1868" fmla="*/ 30045 h 102354"/>
                <a:gd name="connsiteX1869" fmla="*/ 87472 w 96589"/>
                <a:gd name="connsiteY1869" fmla="*/ 29791 h 102354"/>
                <a:gd name="connsiteX1870" fmla="*/ 87347 w 96589"/>
                <a:gd name="connsiteY1870" fmla="*/ 29538 h 102354"/>
                <a:gd name="connsiteX1871" fmla="*/ 87223 w 96589"/>
                <a:gd name="connsiteY1871" fmla="*/ 29289 h 102354"/>
                <a:gd name="connsiteX1872" fmla="*/ 87098 w 96589"/>
                <a:gd name="connsiteY1872" fmla="*/ 29035 h 102354"/>
                <a:gd name="connsiteX1873" fmla="*/ 86969 w 96589"/>
                <a:gd name="connsiteY1873" fmla="*/ 28786 h 102354"/>
                <a:gd name="connsiteX1874" fmla="*/ 86840 w 96589"/>
                <a:gd name="connsiteY1874" fmla="*/ 28537 h 102354"/>
                <a:gd name="connsiteX1875" fmla="*/ 86712 w 96589"/>
                <a:gd name="connsiteY1875" fmla="*/ 28288 h 102354"/>
                <a:gd name="connsiteX1876" fmla="*/ 86583 w 96589"/>
                <a:gd name="connsiteY1876" fmla="*/ 28038 h 102354"/>
                <a:gd name="connsiteX1877" fmla="*/ 86450 w 96589"/>
                <a:gd name="connsiteY1877" fmla="*/ 27793 h 102354"/>
                <a:gd name="connsiteX1878" fmla="*/ 86317 w 96589"/>
                <a:gd name="connsiteY1878" fmla="*/ 27548 h 102354"/>
                <a:gd name="connsiteX1879" fmla="*/ 86184 w 96589"/>
                <a:gd name="connsiteY1879" fmla="*/ 27303 h 102354"/>
                <a:gd name="connsiteX1880" fmla="*/ 86047 w 96589"/>
                <a:gd name="connsiteY1880" fmla="*/ 27062 h 102354"/>
                <a:gd name="connsiteX1881" fmla="*/ 85910 w 96589"/>
                <a:gd name="connsiteY1881" fmla="*/ 26821 h 102354"/>
                <a:gd name="connsiteX1882" fmla="*/ 85773 w 96589"/>
                <a:gd name="connsiteY1882" fmla="*/ 26580 h 102354"/>
                <a:gd name="connsiteX1883" fmla="*/ 85631 w 96589"/>
                <a:gd name="connsiteY1883" fmla="*/ 26340 h 102354"/>
                <a:gd name="connsiteX1884" fmla="*/ 85491 w 96589"/>
                <a:gd name="connsiteY1884" fmla="*/ 26099 h 102354"/>
                <a:gd name="connsiteX1885" fmla="*/ 85349 w 96589"/>
                <a:gd name="connsiteY1885" fmla="*/ 25862 h 102354"/>
                <a:gd name="connsiteX1886" fmla="*/ 85204 w 96589"/>
                <a:gd name="connsiteY1886" fmla="*/ 25625 h 102354"/>
                <a:gd name="connsiteX1887" fmla="*/ 85059 w 96589"/>
                <a:gd name="connsiteY1887" fmla="*/ 25388 h 102354"/>
                <a:gd name="connsiteX1888" fmla="*/ 84913 w 96589"/>
                <a:gd name="connsiteY1888" fmla="*/ 25152 h 102354"/>
                <a:gd name="connsiteX1889" fmla="*/ 84763 w 96589"/>
                <a:gd name="connsiteY1889" fmla="*/ 24919 h 102354"/>
                <a:gd name="connsiteX1890" fmla="*/ 84614 w 96589"/>
                <a:gd name="connsiteY1890" fmla="*/ 24686 h 102354"/>
                <a:gd name="connsiteX1891" fmla="*/ 84464 w 96589"/>
                <a:gd name="connsiteY1891" fmla="*/ 24454 h 102354"/>
                <a:gd name="connsiteX1892" fmla="*/ 84315 w 96589"/>
                <a:gd name="connsiteY1892" fmla="*/ 24221 h 102354"/>
                <a:gd name="connsiteX1893" fmla="*/ 84161 w 96589"/>
                <a:gd name="connsiteY1893" fmla="*/ 23993 h 102354"/>
                <a:gd name="connsiteX1894" fmla="*/ 84007 w 96589"/>
                <a:gd name="connsiteY1894" fmla="*/ 23764 h 102354"/>
                <a:gd name="connsiteX1895" fmla="*/ 83850 w 96589"/>
                <a:gd name="connsiteY1895" fmla="*/ 23536 h 102354"/>
                <a:gd name="connsiteX1896" fmla="*/ 83692 w 96589"/>
                <a:gd name="connsiteY1896" fmla="*/ 23307 h 102354"/>
                <a:gd name="connsiteX1897" fmla="*/ 83534 w 96589"/>
                <a:gd name="connsiteY1897" fmla="*/ 23079 h 102354"/>
                <a:gd name="connsiteX1898" fmla="*/ 83376 w 96589"/>
                <a:gd name="connsiteY1898" fmla="*/ 22855 h 102354"/>
                <a:gd name="connsiteX1899" fmla="*/ 83214 w 96589"/>
                <a:gd name="connsiteY1899" fmla="*/ 22630 h 102354"/>
                <a:gd name="connsiteX1900" fmla="*/ 83052 w 96589"/>
                <a:gd name="connsiteY1900" fmla="*/ 22406 h 102354"/>
                <a:gd name="connsiteX1901" fmla="*/ 82890 w 96589"/>
                <a:gd name="connsiteY1901" fmla="*/ 22181 h 102354"/>
                <a:gd name="connsiteX1902" fmla="*/ 82728 w 96589"/>
                <a:gd name="connsiteY1902" fmla="*/ 21961 h 102354"/>
                <a:gd name="connsiteX1903" fmla="*/ 82562 w 96589"/>
                <a:gd name="connsiteY1903" fmla="*/ 21741 h 102354"/>
                <a:gd name="connsiteX1904" fmla="*/ 82396 w 96589"/>
                <a:gd name="connsiteY1904" fmla="*/ 21521 h 102354"/>
                <a:gd name="connsiteX1905" fmla="*/ 82230 w 96589"/>
                <a:gd name="connsiteY1905" fmla="*/ 21305 h 102354"/>
                <a:gd name="connsiteX1906" fmla="*/ 82059 w 96589"/>
                <a:gd name="connsiteY1906" fmla="*/ 21089 h 102354"/>
                <a:gd name="connsiteX1907" fmla="*/ 81889 w 96589"/>
                <a:gd name="connsiteY1907" fmla="*/ 20873 h 102354"/>
                <a:gd name="connsiteX1908" fmla="*/ 81719 w 96589"/>
                <a:gd name="connsiteY1908" fmla="*/ 20661 h 102354"/>
                <a:gd name="connsiteX1909" fmla="*/ 81544 w 96589"/>
                <a:gd name="connsiteY1909" fmla="*/ 20449 h 102354"/>
                <a:gd name="connsiteX1910" fmla="*/ 81370 w 96589"/>
                <a:gd name="connsiteY1910" fmla="*/ 20238 h 102354"/>
                <a:gd name="connsiteX1911" fmla="*/ 81195 w 96589"/>
                <a:gd name="connsiteY1911" fmla="*/ 20026 h 102354"/>
                <a:gd name="connsiteX1912" fmla="*/ 81021 w 96589"/>
                <a:gd name="connsiteY1912" fmla="*/ 19814 h 102354"/>
                <a:gd name="connsiteX1913" fmla="*/ 80842 w 96589"/>
                <a:gd name="connsiteY1913" fmla="*/ 19606 h 102354"/>
                <a:gd name="connsiteX1914" fmla="*/ 80664 w 96589"/>
                <a:gd name="connsiteY1914" fmla="*/ 19398 h 102354"/>
                <a:gd name="connsiteX1915" fmla="*/ 80485 w 96589"/>
                <a:gd name="connsiteY1915" fmla="*/ 19191 h 102354"/>
                <a:gd name="connsiteX1916" fmla="*/ 80306 w 96589"/>
                <a:gd name="connsiteY1916" fmla="*/ 18987 h 102354"/>
                <a:gd name="connsiteX1917" fmla="*/ 80124 w 96589"/>
                <a:gd name="connsiteY1917" fmla="*/ 18784 h 102354"/>
                <a:gd name="connsiteX1918" fmla="*/ 79941 w 96589"/>
                <a:gd name="connsiteY1918" fmla="*/ 18580 h 102354"/>
                <a:gd name="connsiteX1919" fmla="*/ 79758 w 96589"/>
                <a:gd name="connsiteY1919" fmla="*/ 18381 h 102354"/>
                <a:gd name="connsiteX1920" fmla="*/ 79571 w 96589"/>
                <a:gd name="connsiteY1920" fmla="*/ 18181 h 102354"/>
                <a:gd name="connsiteX1921" fmla="*/ 79385 w 96589"/>
                <a:gd name="connsiteY1921" fmla="*/ 17982 h 102354"/>
                <a:gd name="connsiteX1922" fmla="*/ 79197 w 96589"/>
                <a:gd name="connsiteY1922" fmla="*/ 17787 h 102354"/>
                <a:gd name="connsiteX1923" fmla="*/ 79006 w 96589"/>
                <a:gd name="connsiteY1923" fmla="*/ 17591 h 102354"/>
                <a:gd name="connsiteX1924" fmla="*/ 78815 w 96589"/>
                <a:gd name="connsiteY1924" fmla="*/ 17396 h 102354"/>
                <a:gd name="connsiteX1925" fmla="*/ 78624 w 96589"/>
                <a:gd name="connsiteY1925" fmla="*/ 17201 h 102354"/>
                <a:gd name="connsiteX1926" fmla="*/ 78433 w 96589"/>
                <a:gd name="connsiteY1926" fmla="*/ 17006 h 102354"/>
                <a:gd name="connsiteX1927" fmla="*/ 78238 w 96589"/>
                <a:gd name="connsiteY1927" fmla="*/ 16815 h 102354"/>
                <a:gd name="connsiteX1928" fmla="*/ 78043 w 96589"/>
                <a:gd name="connsiteY1928" fmla="*/ 16624 h 102354"/>
                <a:gd name="connsiteX1929" fmla="*/ 77848 w 96589"/>
                <a:gd name="connsiteY1929" fmla="*/ 16433 h 102354"/>
                <a:gd name="connsiteX1930" fmla="*/ 77652 w 96589"/>
                <a:gd name="connsiteY1930" fmla="*/ 16246 h 102354"/>
                <a:gd name="connsiteX1931" fmla="*/ 77457 w 96589"/>
                <a:gd name="connsiteY1931" fmla="*/ 16059 h 102354"/>
                <a:gd name="connsiteX1932" fmla="*/ 77257 w 96589"/>
                <a:gd name="connsiteY1932" fmla="*/ 15872 h 102354"/>
                <a:gd name="connsiteX1933" fmla="*/ 77058 w 96589"/>
                <a:gd name="connsiteY1933" fmla="*/ 15689 h 102354"/>
                <a:gd name="connsiteX1934" fmla="*/ 76859 w 96589"/>
                <a:gd name="connsiteY1934" fmla="*/ 15506 h 102354"/>
                <a:gd name="connsiteX1935" fmla="*/ 76655 w 96589"/>
                <a:gd name="connsiteY1935" fmla="*/ 15324 h 102354"/>
                <a:gd name="connsiteX1936" fmla="*/ 76452 w 96589"/>
                <a:gd name="connsiteY1936" fmla="*/ 15145 h 102354"/>
                <a:gd name="connsiteX1937" fmla="*/ 76248 w 96589"/>
                <a:gd name="connsiteY1937" fmla="*/ 14966 h 102354"/>
                <a:gd name="connsiteX1938" fmla="*/ 76040 w 96589"/>
                <a:gd name="connsiteY1938" fmla="*/ 14788 h 102354"/>
                <a:gd name="connsiteX1939" fmla="*/ 75837 w 96589"/>
                <a:gd name="connsiteY1939" fmla="*/ 14609 h 102354"/>
                <a:gd name="connsiteX1940" fmla="*/ 75629 w 96589"/>
                <a:gd name="connsiteY1940" fmla="*/ 14435 h 102354"/>
                <a:gd name="connsiteX1941" fmla="*/ 75421 w 96589"/>
                <a:gd name="connsiteY1941" fmla="*/ 14260 h 102354"/>
                <a:gd name="connsiteX1942" fmla="*/ 75214 w 96589"/>
                <a:gd name="connsiteY1942" fmla="*/ 14086 h 102354"/>
                <a:gd name="connsiteX1943" fmla="*/ 75002 w 96589"/>
                <a:gd name="connsiteY1943" fmla="*/ 13915 h 102354"/>
                <a:gd name="connsiteX1944" fmla="*/ 74790 w 96589"/>
                <a:gd name="connsiteY1944" fmla="*/ 13745 h 102354"/>
                <a:gd name="connsiteX1945" fmla="*/ 74578 w 96589"/>
                <a:gd name="connsiteY1945" fmla="*/ 13575 h 102354"/>
                <a:gd name="connsiteX1946" fmla="*/ 74367 w 96589"/>
                <a:gd name="connsiteY1946" fmla="*/ 13408 h 102354"/>
                <a:gd name="connsiteX1947" fmla="*/ 74155 w 96589"/>
                <a:gd name="connsiteY1947" fmla="*/ 13242 h 102354"/>
                <a:gd name="connsiteX1948" fmla="*/ 73939 w 96589"/>
                <a:gd name="connsiteY1948" fmla="*/ 13076 h 102354"/>
                <a:gd name="connsiteX1949" fmla="*/ 73723 w 96589"/>
                <a:gd name="connsiteY1949" fmla="*/ 12914 h 102354"/>
                <a:gd name="connsiteX1950" fmla="*/ 73507 w 96589"/>
                <a:gd name="connsiteY1950" fmla="*/ 12752 h 102354"/>
                <a:gd name="connsiteX1951" fmla="*/ 73291 w 96589"/>
                <a:gd name="connsiteY1951" fmla="*/ 12590 h 102354"/>
                <a:gd name="connsiteX1952" fmla="*/ 73071 w 96589"/>
                <a:gd name="connsiteY1952" fmla="*/ 12428 h 102354"/>
                <a:gd name="connsiteX1953" fmla="*/ 72851 w 96589"/>
                <a:gd name="connsiteY1953" fmla="*/ 12270 h 102354"/>
                <a:gd name="connsiteX1954" fmla="*/ 72630 w 96589"/>
                <a:gd name="connsiteY1954" fmla="*/ 12113 h 102354"/>
                <a:gd name="connsiteX1955" fmla="*/ 72410 w 96589"/>
                <a:gd name="connsiteY1955" fmla="*/ 11955 h 102354"/>
                <a:gd name="connsiteX1956" fmla="*/ 72190 w 96589"/>
                <a:gd name="connsiteY1956" fmla="*/ 11801 h 102354"/>
                <a:gd name="connsiteX1957" fmla="*/ 71966 w 96589"/>
                <a:gd name="connsiteY1957" fmla="*/ 11647 h 102354"/>
                <a:gd name="connsiteX1958" fmla="*/ 71741 w 96589"/>
                <a:gd name="connsiteY1958" fmla="*/ 11498 h 102354"/>
                <a:gd name="connsiteX1959" fmla="*/ 71517 w 96589"/>
                <a:gd name="connsiteY1959" fmla="*/ 11348 h 102354"/>
                <a:gd name="connsiteX1960" fmla="*/ 71293 w 96589"/>
                <a:gd name="connsiteY1960" fmla="*/ 11199 h 102354"/>
                <a:gd name="connsiteX1961" fmla="*/ 71064 w 96589"/>
                <a:gd name="connsiteY1961" fmla="*/ 11049 h 102354"/>
                <a:gd name="connsiteX1962" fmla="*/ 70835 w 96589"/>
                <a:gd name="connsiteY1962" fmla="*/ 10904 h 102354"/>
                <a:gd name="connsiteX1963" fmla="*/ 70607 w 96589"/>
                <a:gd name="connsiteY1963" fmla="*/ 10758 h 102354"/>
                <a:gd name="connsiteX1964" fmla="*/ 70379 w 96589"/>
                <a:gd name="connsiteY1964" fmla="*/ 10617 h 102354"/>
                <a:gd name="connsiteX1965" fmla="*/ 70150 w 96589"/>
                <a:gd name="connsiteY1965" fmla="*/ 10476 h 102354"/>
                <a:gd name="connsiteX1966" fmla="*/ 69922 w 96589"/>
                <a:gd name="connsiteY1966" fmla="*/ 10335 h 102354"/>
                <a:gd name="connsiteX1967" fmla="*/ 69689 w 96589"/>
                <a:gd name="connsiteY1967" fmla="*/ 10198 h 102354"/>
                <a:gd name="connsiteX1968" fmla="*/ 69457 w 96589"/>
                <a:gd name="connsiteY1968" fmla="*/ 10061 h 102354"/>
                <a:gd name="connsiteX1969" fmla="*/ 69224 w 96589"/>
                <a:gd name="connsiteY1969" fmla="*/ 9928 h 102354"/>
                <a:gd name="connsiteX1970" fmla="*/ 68987 w 96589"/>
                <a:gd name="connsiteY1970" fmla="*/ 9795 h 102354"/>
                <a:gd name="connsiteX1971" fmla="*/ 68750 w 96589"/>
                <a:gd name="connsiteY1971" fmla="*/ 9662 h 102354"/>
                <a:gd name="connsiteX1972" fmla="*/ 68518 w 96589"/>
                <a:gd name="connsiteY1972" fmla="*/ 9533 h 102354"/>
                <a:gd name="connsiteX1973" fmla="*/ 68281 w 96589"/>
                <a:gd name="connsiteY1973" fmla="*/ 9404 h 102354"/>
                <a:gd name="connsiteX1974" fmla="*/ 68044 w 96589"/>
                <a:gd name="connsiteY1974" fmla="*/ 9275 h 102354"/>
                <a:gd name="connsiteX1975" fmla="*/ 67807 w 96589"/>
                <a:gd name="connsiteY1975" fmla="*/ 9147 h 102354"/>
                <a:gd name="connsiteX1976" fmla="*/ 67571 w 96589"/>
                <a:gd name="connsiteY1976" fmla="*/ 9022 h 102354"/>
                <a:gd name="connsiteX1977" fmla="*/ 67330 w 96589"/>
                <a:gd name="connsiteY1977" fmla="*/ 8897 h 102354"/>
                <a:gd name="connsiteX1978" fmla="*/ 67089 w 96589"/>
                <a:gd name="connsiteY1978" fmla="*/ 8777 h 102354"/>
                <a:gd name="connsiteX1979" fmla="*/ 66848 w 96589"/>
                <a:gd name="connsiteY1979" fmla="*/ 8657 h 102354"/>
                <a:gd name="connsiteX1980" fmla="*/ 66607 w 96589"/>
                <a:gd name="connsiteY1980" fmla="*/ 8536 h 102354"/>
                <a:gd name="connsiteX1981" fmla="*/ 66362 w 96589"/>
                <a:gd name="connsiteY1981" fmla="*/ 8420 h 102354"/>
                <a:gd name="connsiteX1982" fmla="*/ 66117 w 96589"/>
                <a:gd name="connsiteY1982" fmla="*/ 8304 h 102354"/>
                <a:gd name="connsiteX1983" fmla="*/ 65872 w 96589"/>
                <a:gd name="connsiteY1983" fmla="*/ 8187 h 102354"/>
                <a:gd name="connsiteX1984" fmla="*/ 65627 w 96589"/>
                <a:gd name="connsiteY1984" fmla="*/ 8075 h 102354"/>
                <a:gd name="connsiteX1985" fmla="*/ 65381 w 96589"/>
                <a:gd name="connsiteY1985" fmla="*/ 7963 h 102354"/>
                <a:gd name="connsiteX1986" fmla="*/ 65137 w 96589"/>
                <a:gd name="connsiteY1986" fmla="*/ 7851 h 102354"/>
                <a:gd name="connsiteX1987" fmla="*/ 64888 w 96589"/>
                <a:gd name="connsiteY1987" fmla="*/ 7743 h 102354"/>
                <a:gd name="connsiteX1988" fmla="*/ 64638 w 96589"/>
                <a:gd name="connsiteY1988" fmla="*/ 7635 h 102354"/>
                <a:gd name="connsiteX1989" fmla="*/ 64389 w 96589"/>
                <a:gd name="connsiteY1989" fmla="*/ 7531 h 102354"/>
                <a:gd name="connsiteX1990" fmla="*/ 64140 w 96589"/>
                <a:gd name="connsiteY1990" fmla="*/ 7427 h 102354"/>
                <a:gd name="connsiteX1991" fmla="*/ 63890 w 96589"/>
                <a:gd name="connsiteY1991" fmla="*/ 7323 h 102354"/>
                <a:gd name="connsiteX1992" fmla="*/ 63641 w 96589"/>
                <a:gd name="connsiteY1992" fmla="*/ 7224 h 102354"/>
                <a:gd name="connsiteX1993" fmla="*/ 63388 w 96589"/>
                <a:gd name="connsiteY1993" fmla="*/ 7124 h 102354"/>
                <a:gd name="connsiteX1994" fmla="*/ 63134 w 96589"/>
                <a:gd name="connsiteY1994" fmla="*/ 7024 h 102354"/>
                <a:gd name="connsiteX1995" fmla="*/ 62881 w 96589"/>
                <a:gd name="connsiteY1995" fmla="*/ 6928 h 102354"/>
                <a:gd name="connsiteX1996" fmla="*/ 62628 w 96589"/>
                <a:gd name="connsiteY1996" fmla="*/ 6833 h 102354"/>
                <a:gd name="connsiteX1997" fmla="*/ 62370 w 96589"/>
                <a:gd name="connsiteY1997" fmla="*/ 6742 h 102354"/>
                <a:gd name="connsiteX1998" fmla="*/ 62117 w 96589"/>
                <a:gd name="connsiteY1998" fmla="*/ 6650 h 102354"/>
                <a:gd name="connsiteX1999" fmla="*/ 61859 w 96589"/>
                <a:gd name="connsiteY1999" fmla="*/ 6563 h 102354"/>
                <a:gd name="connsiteX2000" fmla="*/ 61602 w 96589"/>
                <a:gd name="connsiteY2000" fmla="*/ 6476 h 102354"/>
                <a:gd name="connsiteX2001" fmla="*/ 61344 w 96589"/>
                <a:gd name="connsiteY2001" fmla="*/ 6389 h 102354"/>
                <a:gd name="connsiteX2002" fmla="*/ 61087 w 96589"/>
                <a:gd name="connsiteY2002" fmla="*/ 6306 h 102354"/>
                <a:gd name="connsiteX2003" fmla="*/ 60829 w 96589"/>
                <a:gd name="connsiteY2003" fmla="*/ 6222 h 102354"/>
                <a:gd name="connsiteX2004" fmla="*/ 60567 w 96589"/>
                <a:gd name="connsiteY2004" fmla="*/ 6139 h 102354"/>
                <a:gd name="connsiteX2005" fmla="*/ 60310 w 96589"/>
                <a:gd name="connsiteY2005" fmla="*/ 6060 h 102354"/>
                <a:gd name="connsiteX2006" fmla="*/ 60048 w 96589"/>
                <a:gd name="connsiteY2006" fmla="*/ 5982 h 102354"/>
                <a:gd name="connsiteX2007" fmla="*/ 59787 w 96589"/>
                <a:gd name="connsiteY2007" fmla="*/ 5907 h 102354"/>
                <a:gd name="connsiteX2008" fmla="*/ 59525 w 96589"/>
                <a:gd name="connsiteY2008" fmla="*/ 5832 h 102354"/>
                <a:gd name="connsiteX2009" fmla="*/ 59263 w 96589"/>
                <a:gd name="connsiteY2009" fmla="*/ 5757 h 102354"/>
                <a:gd name="connsiteX2010" fmla="*/ 58997 w 96589"/>
                <a:gd name="connsiteY2010" fmla="*/ 5687 h 102354"/>
                <a:gd name="connsiteX2011" fmla="*/ 58735 w 96589"/>
                <a:gd name="connsiteY2011" fmla="*/ 5620 h 102354"/>
                <a:gd name="connsiteX2012" fmla="*/ 58474 w 96589"/>
                <a:gd name="connsiteY2012" fmla="*/ 5554 h 102354"/>
                <a:gd name="connsiteX2013" fmla="*/ 58208 w 96589"/>
                <a:gd name="connsiteY2013" fmla="*/ 5487 h 102354"/>
                <a:gd name="connsiteX2014" fmla="*/ 57942 w 96589"/>
                <a:gd name="connsiteY2014" fmla="*/ 5421 h 102354"/>
                <a:gd name="connsiteX2015" fmla="*/ 57676 w 96589"/>
                <a:gd name="connsiteY2015" fmla="*/ 5358 h 102354"/>
                <a:gd name="connsiteX2016" fmla="*/ 57406 w 96589"/>
                <a:gd name="connsiteY2016" fmla="*/ 5296 h 102354"/>
                <a:gd name="connsiteX2017" fmla="*/ 57140 w 96589"/>
                <a:gd name="connsiteY2017" fmla="*/ 5238 h 102354"/>
                <a:gd name="connsiteX2018" fmla="*/ 56870 w 96589"/>
                <a:gd name="connsiteY2018" fmla="*/ 5180 h 102354"/>
                <a:gd name="connsiteX2019" fmla="*/ 56600 w 96589"/>
                <a:gd name="connsiteY2019" fmla="*/ 5126 h 102354"/>
                <a:gd name="connsiteX2020" fmla="*/ 56330 w 96589"/>
                <a:gd name="connsiteY2020" fmla="*/ 5072 h 102354"/>
                <a:gd name="connsiteX2021" fmla="*/ 56061 w 96589"/>
                <a:gd name="connsiteY2021" fmla="*/ 5018 h 102354"/>
                <a:gd name="connsiteX2022" fmla="*/ 55790 w 96589"/>
                <a:gd name="connsiteY2022" fmla="*/ 4968 h 102354"/>
                <a:gd name="connsiteX2023" fmla="*/ 55516 w 96589"/>
                <a:gd name="connsiteY2023" fmla="*/ 4918 h 102354"/>
                <a:gd name="connsiteX2024" fmla="*/ 55242 w 96589"/>
                <a:gd name="connsiteY2024" fmla="*/ 4872 h 102354"/>
                <a:gd name="connsiteX2025" fmla="*/ 54972 w 96589"/>
                <a:gd name="connsiteY2025" fmla="*/ 4827 h 102354"/>
                <a:gd name="connsiteX2026" fmla="*/ 54698 w 96589"/>
                <a:gd name="connsiteY2026" fmla="*/ 4781 h 102354"/>
                <a:gd name="connsiteX2027" fmla="*/ 54424 w 96589"/>
                <a:gd name="connsiteY2027" fmla="*/ 4740 h 102354"/>
                <a:gd name="connsiteX2028" fmla="*/ 54150 w 96589"/>
                <a:gd name="connsiteY2028" fmla="*/ 4702 h 102354"/>
                <a:gd name="connsiteX2029" fmla="*/ 53876 w 96589"/>
                <a:gd name="connsiteY2029" fmla="*/ 4665 h 102354"/>
                <a:gd name="connsiteX2030" fmla="*/ 53601 w 96589"/>
                <a:gd name="connsiteY2030" fmla="*/ 4627 h 102354"/>
                <a:gd name="connsiteX2031" fmla="*/ 53327 w 96589"/>
                <a:gd name="connsiteY2031" fmla="*/ 4594 h 102354"/>
                <a:gd name="connsiteX2032" fmla="*/ 53053 w 96589"/>
                <a:gd name="connsiteY2032" fmla="*/ 4561 h 102354"/>
                <a:gd name="connsiteX2033" fmla="*/ 52775 w 96589"/>
                <a:gd name="connsiteY2033" fmla="*/ 4532 h 102354"/>
                <a:gd name="connsiteX2034" fmla="*/ 52497 w 96589"/>
                <a:gd name="connsiteY2034" fmla="*/ 4503 h 102354"/>
                <a:gd name="connsiteX2035" fmla="*/ 52222 w 96589"/>
                <a:gd name="connsiteY2035" fmla="*/ 4474 h 102354"/>
                <a:gd name="connsiteX2036" fmla="*/ 51944 w 96589"/>
                <a:gd name="connsiteY2036" fmla="*/ 4449 h 102354"/>
                <a:gd name="connsiteX2037" fmla="*/ 51665 w 96589"/>
                <a:gd name="connsiteY2037" fmla="*/ 4424 h 102354"/>
                <a:gd name="connsiteX2038" fmla="*/ 51388 w 96589"/>
                <a:gd name="connsiteY2038" fmla="*/ 4403 h 102354"/>
                <a:gd name="connsiteX2039" fmla="*/ 51109 w 96589"/>
                <a:gd name="connsiteY2039" fmla="*/ 4382 h 102354"/>
                <a:gd name="connsiteX2040" fmla="*/ 50831 w 96589"/>
                <a:gd name="connsiteY2040" fmla="*/ 4366 h 102354"/>
                <a:gd name="connsiteX2041" fmla="*/ 50548 w 96589"/>
                <a:gd name="connsiteY2041" fmla="*/ 4349 h 102354"/>
                <a:gd name="connsiteX2042" fmla="*/ 50266 w 96589"/>
                <a:gd name="connsiteY2042" fmla="*/ 4337 h 102354"/>
                <a:gd name="connsiteX2043" fmla="*/ 49984 w 96589"/>
                <a:gd name="connsiteY2043" fmla="*/ 4324 h 102354"/>
                <a:gd name="connsiteX2044" fmla="*/ 49701 w 96589"/>
                <a:gd name="connsiteY2044" fmla="*/ 4316 h 102354"/>
                <a:gd name="connsiteX2045" fmla="*/ 49419 w 96589"/>
                <a:gd name="connsiteY2045" fmla="*/ 4307 h 102354"/>
                <a:gd name="connsiteX2046" fmla="*/ 49136 w 96589"/>
                <a:gd name="connsiteY2046" fmla="*/ 4299 h 102354"/>
                <a:gd name="connsiteX2047" fmla="*/ 48853 w 96589"/>
                <a:gd name="connsiteY2047" fmla="*/ 4295 h 102354"/>
                <a:gd name="connsiteX2048" fmla="*/ 48571 w 96589"/>
                <a:gd name="connsiteY2048" fmla="*/ 4291 h 102354"/>
                <a:gd name="connsiteX2049" fmla="*/ 48284 w 96589"/>
                <a:gd name="connsiteY2049" fmla="*/ 4291 h 102354"/>
                <a:gd name="connsiteX2050" fmla="*/ 47998 w 96589"/>
                <a:gd name="connsiteY2050" fmla="*/ 4295 h 102354"/>
                <a:gd name="connsiteX2051" fmla="*/ 47998 w 96589"/>
                <a:gd name="connsiteY2051" fmla="*/ 4295 h 102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</a:cxnLst>
              <a:rect l="l" t="t" r="r" b="b"/>
              <a:pathLst>
                <a:path w="96589" h="102354">
                  <a:moveTo>
                    <a:pt x="48592" y="0"/>
                  </a:moveTo>
                  <a:lnTo>
                    <a:pt x="48904" y="4"/>
                  </a:lnTo>
                  <a:lnTo>
                    <a:pt x="49215" y="8"/>
                  </a:lnTo>
                  <a:lnTo>
                    <a:pt x="49526" y="16"/>
                  </a:lnTo>
                  <a:lnTo>
                    <a:pt x="49838" y="25"/>
                  </a:lnTo>
                  <a:lnTo>
                    <a:pt x="50149" y="37"/>
                  </a:lnTo>
                  <a:lnTo>
                    <a:pt x="50461" y="50"/>
                  </a:lnTo>
                  <a:lnTo>
                    <a:pt x="50773" y="66"/>
                  </a:lnTo>
                  <a:lnTo>
                    <a:pt x="51080" y="83"/>
                  </a:lnTo>
                  <a:lnTo>
                    <a:pt x="51388" y="104"/>
                  </a:lnTo>
                  <a:lnTo>
                    <a:pt x="51695" y="124"/>
                  </a:lnTo>
                  <a:lnTo>
                    <a:pt x="52002" y="150"/>
                  </a:lnTo>
                  <a:lnTo>
                    <a:pt x="52309" y="174"/>
                  </a:lnTo>
                  <a:lnTo>
                    <a:pt x="52613" y="204"/>
                  </a:lnTo>
                  <a:lnTo>
                    <a:pt x="52920" y="232"/>
                  </a:lnTo>
                  <a:lnTo>
                    <a:pt x="53223" y="266"/>
                  </a:lnTo>
                  <a:lnTo>
                    <a:pt x="53526" y="299"/>
                  </a:lnTo>
                  <a:lnTo>
                    <a:pt x="53834" y="336"/>
                  </a:lnTo>
                  <a:lnTo>
                    <a:pt x="54137" y="374"/>
                  </a:lnTo>
                  <a:lnTo>
                    <a:pt x="54441" y="411"/>
                  </a:lnTo>
                  <a:lnTo>
                    <a:pt x="54744" y="453"/>
                  </a:lnTo>
                  <a:lnTo>
                    <a:pt x="55047" y="494"/>
                  </a:lnTo>
                  <a:lnTo>
                    <a:pt x="55346" y="540"/>
                  </a:lnTo>
                  <a:lnTo>
                    <a:pt x="55649" y="590"/>
                  </a:lnTo>
                  <a:lnTo>
                    <a:pt x="55948" y="640"/>
                  </a:lnTo>
                  <a:lnTo>
                    <a:pt x="56247" y="694"/>
                  </a:lnTo>
                  <a:lnTo>
                    <a:pt x="56546" y="748"/>
                  </a:lnTo>
                  <a:lnTo>
                    <a:pt x="56846" y="802"/>
                  </a:lnTo>
                  <a:lnTo>
                    <a:pt x="57145" y="860"/>
                  </a:lnTo>
                  <a:lnTo>
                    <a:pt x="57443" y="918"/>
                  </a:lnTo>
                  <a:lnTo>
                    <a:pt x="57739" y="980"/>
                  </a:lnTo>
                  <a:lnTo>
                    <a:pt x="58034" y="1043"/>
                  </a:lnTo>
                  <a:lnTo>
                    <a:pt x="58328" y="1109"/>
                  </a:lnTo>
                  <a:lnTo>
                    <a:pt x="58623" y="1176"/>
                  </a:lnTo>
                  <a:lnTo>
                    <a:pt x="58918" y="1242"/>
                  </a:lnTo>
                  <a:lnTo>
                    <a:pt x="59213" y="1313"/>
                  </a:lnTo>
                  <a:lnTo>
                    <a:pt x="59504" y="1383"/>
                  </a:lnTo>
                  <a:lnTo>
                    <a:pt x="59795" y="1458"/>
                  </a:lnTo>
                  <a:lnTo>
                    <a:pt x="60086" y="1533"/>
                  </a:lnTo>
                  <a:lnTo>
                    <a:pt x="60372" y="1612"/>
                  </a:lnTo>
                  <a:lnTo>
                    <a:pt x="60663" y="1691"/>
                  </a:lnTo>
                  <a:lnTo>
                    <a:pt x="60954" y="1774"/>
                  </a:lnTo>
                  <a:lnTo>
                    <a:pt x="61240" y="1857"/>
                  </a:lnTo>
                  <a:lnTo>
                    <a:pt x="61527" y="1944"/>
                  </a:lnTo>
                  <a:lnTo>
                    <a:pt x="61813" y="2031"/>
                  </a:lnTo>
                  <a:lnTo>
                    <a:pt x="62096" y="2123"/>
                  </a:lnTo>
                  <a:lnTo>
                    <a:pt x="62383" y="2214"/>
                  </a:lnTo>
                  <a:lnTo>
                    <a:pt x="62669" y="2309"/>
                  </a:lnTo>
                  <a:lnTo>
                    <a:pt x="62952" y="2405"/>
                  </a:lnTo>
                  <a:lnTo>
                    <a:pt x="63234" y="2501"/>
                  </a:lnTo>
                  <a:lnTo>
                    <a:pt x="63517" y="2600"/>
                  </a:lnTo>
                  <a:lnTo>
                    <a:pt x="63799" y="2700"/>
                  </a:lnTo>
                  <a:lnTo>
                    <a:pt x="64077" y="2800"/>
                  </a:lnTo>
                  <a:lnTo>
                    <a:pt x="64360" y="2903"/>
                  </a:lnTo>
                  <a:lnTo>
                    <a:pt x="64638" y="3007"/>
                  </a:lnTo>
                  <a:lnTo>
                    <a:pt x="64917" y="3115"/>
                  </a:lnTo>
                  <a:lnTo>
                    <a:pt x="65195" y="3223"/>
                  </a:lnTo>
                  <a:lnTo>
                    <a:pt x="65473" y="3335"/>
                  </a:lnTo>
                  <a:lnTo>
                    <a:pt x="65747" y="3448"/>
                  </a:lnTo>
                  <a:lnTo>
                    <a:pt x="66021" y="3564"/>
                  </a:lnTo>
                  <a:lnTo>
                    <a:pt x="66296" y="3680"/>
                  </a:lnTo>
                  <a:lnTo>
                    <a:pt x="66570" y="3797"/>
                  </a:lnTo>
                  <a:lnTo>
                    <a:pt x="66844" y="3917"/>
                  </a:lnTo>
                  <a:lnTo>
                    <a:pt x="67114" y="4037"/>
                  </a:lnTo>
                  <a:lnTo>
                    <a:pt x="67384" y="4158"/>
                  </a:lnTo>
                  <a:lnTo>
                    <a:pt x="67654" y="4283"/>
                  </a:lnTo>
                  <a:lnTo>
                    <a:pt x="67924" y="4411"/>
                  </a:lnTo>
                  <a:lnTo>
                    <a:pt x="68194" y="4540"/>
                  </a:lnTo>
                  <a:lnTo>
                    <a:pt x="68460" y="4669"/>
                  </a:lnTo>
                  <a:lnTo>
                    <a:pt x="68726" y="4802"/>
                  </a:lnTo>
                  <a:lnTo>
                    <a:pt x="68991" y="4935"/>
                  </a:lnTo>
                  <a:lnTo>
                    <a:pt x="69257" y="5068"/>
                  </a:lnTo>
                  <a:lnTo>
                    <a:pt x="69519" y="5205"/>
                  </a:lnTo>
                  <a:lnTo>
                    <a:pt x="69781" y="5342"/>
                  </a:lnTo>
                  <a:lnTo>
                    <a:pt x="70042" y="5479"/>
                  </a:lnTo>
                  <a:lnTo>
                    <a:pt x="70304" y="5620"/>
                  </a:lnTo>
                  <a:lnTo>
                    <a:pt x="70566" y="5761"/>
                  </a:lnTo>
                  <a:lnTo>
                    <a:pt x="70827" y="5907"/>
                  </a:lnTo>
                  <a:lnTo>
                    <a:pt x="71085" y="6052"/>
                  </a:lnTo>
                  <a:lnTo>
                    <a:pt x="71338" y="6198"/>
                  </a:lnTo>
                  <a:lnTo>
                    <a:pt x="71596" y="6347"/>
                  </a:lnTo>
                  <a:lnTo>
                    <a:pt x="71853" y="6497"/>
                  </a:lnTo>
                  <a:lnTo>
                    <a:pt x="72107" y="6646"/>
                  </a:lnTo>
                  <a:lnTo>
                    <a:pt x="72360" y="6800"/>
                  </a:lnTo>
                  <a:lnTo>
                    <a:pt x="72614" y="6958"/>
                  </a:lnTo>
                  <a:lnTo>
                    <a:pt x="72867" y="7116"/>
                  </a:lnTo>
                  <a:lnTo>
                    <a:pt x="73116" y="7273"/>
                  </a:lnTo>
                  <a:lnTo>
                    <a:pt x="73365" y="7431"/>
                  </a:lnTo>
                  <a:lnTo>
                    <a:pt x="73615" y="7593"/>
                  </a:lnTo>
                  <a:lnTo>
                    <a:pt x="73864" y="7755"/>
                  </a:lnTo>
                  <a:lnTo>
                    <a:pt x="74109" y="7917"/>
                  </a:lnTo>
                  <a:lnTo>
                    <a:pt x="74354" y="8083"/>
                  </a:lnTo>
                  <a:lnTo>
                    <a:pt x="74599" y="8254"/>
                  </a:lnTo>
                  <a:lnTo>
                    <a:pt x="74840" y="8424"/>
                  </a:lnTo>
                  <a:lnTo>
                    <a:pt x="75081" y="8594"/>
                  </a:lnTo>
                  <a:lnTo>
                    <a:pt x="75322" y="8765"/>
                  </a:lnTo>
                  <a:lnTo>
                    <a:pt x="75563" y="8939"/>
                  </a:lnTo>
                  <a:lnTo>
                    <a:pt x="75804" y="9113"/>
                  </a:lnTo>
                  <a:lnTo>
                    <a:pt x="76040" y="9292"/>
                  </a:lnTo>
                  <a:lnTo>
                    <a:pt x="76277" y="9471"/>
                  </a:lnTo>
                  <a:lnTo>
                    <a:pt x="76514" y="9649"/>
                  </a:lnTo>
                  <a:lnTo>
                    <a:pt x="76751" y="9828"/>
                  </a:lnTo>
                  <a:lnTo>
                    <a:pt x="76984" y="10011"/>
                  </a:lnTo>
                  <a:lnTo>
                    <a:pt x="77216" y="10193"/>
                  </a:lnTo>
                  <a:lnTo>
                    <a:pt x="77449" y="10376"/>
                  </a:lnTo>
                  <a:lnTo>
                    <a:pt x="77681" y="10563"/>
                  </a:lnTo>
                  <a:lnTo>
                    <a:pt x="77909" y="10750"/>
                  </a:lnTo>
                  <a:lnTo>
                    <a:pt x="78138" y="10941"/>
                  </a:lnTo>
                  <a:lnTo>
                    <a:pt x="78367" y="11132"/>
                  </a:lnTo>
                  <a:lnTo>
                    <a:pt x="78591" y="11327"/>
                  </a:lnTo>
                  <a:lnTo>
                    <a:pt x="78815" y="11523"/>
                  </a:lnTo>
                  <a:lnTo>
                    <a:pt x="79040" y="11718"/>
                  </a:lnTo>
                  <a:lnTo>
                    <a:pt x="79264" y="11913"/>
                  </a:lnTo>
                  <a:lnTo>
                    <a:pt x="79488" y="12113"/>
                  </a:lnTo>
                  <a:lnTo>
                    <a:pt x="79709" y="12312"/>
                  </a:lnTo>
                  <a:lnTo>
                    <a:pt x="79929" y="12511"/>
                  </a:lnTo>
                  <a:lnTo>
                    <a:pt x="80149" y="12715"/>
                  </a:lnTo>
                  <a:lnTo>
                    <a:pt x="80365" y="12918"/>
                  </a:lnTo>
                  <a:lnTo>
                    <a:pt x="80581" y="13122"/>
                  </a:lnTo>
                  <a:lnTo>
                    <a:pt x="80797" y="13330"/>
                  </a:lnTo>
                  <a:lnTo>
                    <a:pt x="81009" y="13537"/>
                  </a:lnTo>
                  <a:lnTo>
                    <a:pt x="81220" y="13745"/>
                  </a:lnTo>
                  <a:lnTo>
                    <a:pt x="81432" y="13957"/>
                  </a:lnTo>
                  <a:lnTo>
                    <a:pt x="81644" y="14169"/>
                  </a:lnTo>
                  <a:lnTo>
                    <a:pt x="81852" y="14381"/>
                  </a:lnTo>
                  <a:lnTo>
                    <a:pt x="82059" y="14592"/>
                  </a:lnTo>
                  <a:lnTo>
                    <a:pt x="82267" y="14808"/>
                  </a:lnTo>
                  <a:lnTo>
                    <a:pt x="82470" y="15024"/>
                  </a:lnTo>
                  <a:lnTo>
                    <a:pt x="82674" y="15245"/>
                  </a:lnTo>
                  <a:lnTo>
                    <a:pt x="82878" y="15465"/>
                  </a:lnTo>
                  <a:lnTo>
                    <a:pt x="83077" y="15685"/>
                  </a:lnTo>
                  <a:lnTo>
                    <a:pt x="83276" y="15909"/>
                  </a:lnTo>
                  <a:lnTo>
                    <a:pt x="83476" y="16133"/>
                  </a:lnTo>
                  <a:lnTo>
                    <a:pt x="83675" y="16358"/>
                  </a:lnTo>
                  <a:lnTo>
                    <a:pt x="83870" y="16586"/>
                  </a:lnTo>
                  <a:lnTo>
                    <a:pt x="84066" y="16811"/>
                  </a:lnTo>
                  <a:lnTo>
                    <a:pt x="84261" y="17039"/>
                  </a:lnTo>
                  <a:lnTo>
                    <a:pt x="84456" y="17267"/>
                  </a:lnTo>
                  <a:lnTo>
                    <a:pt x="84647" y="17496"/>
                  </a:lnTo>
                  <a:lnTo>
                    <a:pt x="84838" y="17729"/>
                  </a:lnTo>
                  <a:lnTo>
                    <a:pt x="85030" y="17961"/>
                  </a:lnTo>
                  <a:lnTo>
                    <a:pt x="85216" y="18194"/>
                  </a:lnTo>
                  <a:lnTo>
                    <a:pt x="85403" y="18431"/>
                  </a:lnTo>
                  <a:lnTo>
                    <a:pt x="85586" y="18667"/>
                  </a:lnTo>
                  <a:lnTo>
                    <a:pt x="85769" y="18904"/>
                  </a:lnTo>
                  <a:lnTo>
                    <a:pt x="85951" y="19141"/>
                  </a:lnTo>
                  <a:lnTo>
                    <a:pt x="86130" y="19382"/>
                  </a:lnTo>
                  <a:lnTo>
                    <a:pt x="86309" y="19623"/>
                  </a:lnTo>
                  <a:lnTo>
                    <a:pt x="86487" y="19864"/>
                  </a:lnTo>
                  <a:lnTo>
                    <a:pt x="86662" y="20104"/>
                  </a:lnTo>
                  <a:lnTo>
                    <a:pt x="86836" y="20350"/>
                  </a:lnTo>
                  <a:lnTo>
                    <a:pt x="87011" y="20595"/>
                  </a:lnTo>
                  <a:lnTo>
                    <a:pt x="87185" y="20840"/>
                  </a:lnTo>
                  <a:lnTo>
                    <a:pt x="87356" y="21089"/>
                  </a:lnTo>
                  <a:lnTo>
                    <a:pt x="87526" y="21338"/>
                  </a:lnTo>
                  <a:lnTo>
                    <a:pt x="87696" y="21588"/>
                  </a:lnTo>
                  <a:lnTo>
                    <a:pt x="87867" y="21841"/>
                  </a:lnTo>
                  <a:lnTo>
                    <a:pt x="88032" y="22094"/>
                  </a:lnTo>
                  <a:lnTo>
                    <a:pt x="88199" y="22348"/>
                  </a:lnTo>
                  <a:lnTo>
                    <a:pt x="88361" y="22605"/>
                  </a:lnTo>
                  <a:lnTo>
                    <a:pt x="88523" y="22863"/>
                  </a:lnTo>
                  <a:lnTo>
                    <a:pt x="88685" y="23120"/>
                  </a:lnTo>
                  <a:lnTo>
                    <a:pt x="88843" y="23378"/>
                  </a:lnTo>
                  <a:lnTo>
                    <a:pt x="89000" y="23635"/>
                  </a:lnTo>
                  <a:lnTo>
                    <a:pt x="89154" y="23893"/>
                  </a:lnTo>
                  <a:lnTo>
                    <a:pt x="89308" y="24155"/>
                  </a:lnTo>
                  <a:lnTo>
                    <a:pt x="89461" y="24416"/>
                  </a:lnTo>
                  <a:lnTo>
                    <a:pt x="89611" y="24682"/>
                  </a:lnTo>
                  <a:lnTo>
                    <a:pt x="89760" y="24944"/>
                  </a:lnTo>
                  <a:lnTo>
                    <a:pt x="89910" y="25210"/>
                  </a:lnTo>
                  <a:lnTo>
                    <a:pt x="90060" y="25476"/>
                  </a:lnTo>
                  <a:lnTo>
                    <a:pt x="90205" y="25741"/>
                  </a:lnTo>
                  <a:lnTo>
                    <a:pt x="90350" y="26011"/>
                  </a:lnTo>
                  <a:lnTo>
                    <a:pt x="90492" y="26281"/>
                  </a:lnTo>
                  <a:lnTo>
                    <a:pt x="90633" y="26551"/>
                  </a:lnTo>
                  <a:lnTo>
                    <a:pt x="90774" y="26821"/>
                  </a:lnTo>
                  <a:lnTo>
                    <a:pt x="90911" y="27091"/>
                  </a:lnTo>
                  <a:lnTo>
                    <a:pt x="91048" y="27366"/>
                  </a:lnTo>
                  <a:lnTo>
                    <a:pt x="91185" y="27640"/>
                  </a:lnTo>
                  <a:lnTo>
                    <a:pt x="91318" y="27914"/>
                  </a:lnTo>
                  <a:lnTo>
                    <a:pt x="91451" y="28188"/>
                  </a:lnTo>
                  <a:lnTo>
                    <a:pt x="91584" y="28466"/>
                  </a:lnTo>
                  <a:lnTo>
                    <a:pt x="91713" y="28745"/>
                  </a:lnTo>
                  <a:lnTo>
                    <a:pt x="91841" y="29023"/>
                  </a:lnTo>
                  <a:lnTo>
                    <a:pt x="91966" y="29301"/>
                  </a:lnTo>
                  <a:lnTo>
                    <a:pt x="92091" y="29584"/>
                  </a:lnTo>
                  <a:lnTo>
                    <a:pt x="92216" y="29866"/>
                  </a:lnTo>
                  <a:lnTo>
                    <a:pt x="92336" y="30149"/>
                  </a:lnTo>
                  <a:lnTo>
                    <a:pt x="92457" y="30431"/>
                  </a:lnTo>
                  <a:lnTo>
                    <a:pt x="92573" y="30718"/>
                  </a:lnTo>
                  <a:lnTo>
                    <a:pt x="92689" y="31004"/>
                  </a:lnTo>
                  <a:lnTo>
                    <a:pt x="92801" y="31291"/>
                  </a:lnTo>
                  <a:lnTo>
                    <a:pt x="92913" y="31577"/>
                  </a:lnTo>
                  <a:lnTo>
                    <a:pt x="93025" y="31864"/>
                  </a:lnTo>
                  <a:lnTo>
                    <a:pt x="93138" y="32151"/>
                  </a:lnTo>
                  <a:lnTo>
                    <a:pt x="93246" y="32442"/>
                  </a:lnTo>
                  <a:lnTo>
                    <a:pt x="93354" y="32732"/>
                  </a:lnTo>
                  <a:lnTo>
                    <a:pt x="93457" y="33023"/>
                  </a:lnTo>
                  <a:lnTo>
                    <a:pt x="93561" y="33318"/>
                  </a:lnTo>
                  <a:lnTo>
                    <a:pt x="93665" y="33609"/>
                  </a:lnTo>
                  <a:lnTo>
                    <a:pt x="93765" y="33904"/>
                  </a:lnTo>
                  <a:lnTo>
                    <a:pt x="93865" y="34198"/>
                  </a:lnTo>
                  <a:lnTo>
                    <a:pt x="93960" y="34494"/>
                  </a:lnTo>
                  <a:lnTo>
                    <a:pt x="94056" y="34788"/>
                  </a:lnTo>
                  <a:lnTo>
                    <a:pt x="94151" y="35088"/>
                  </a:lnTo>
                  <a:lnTo>
                    <a:pt x="94242" y="35387"/>
                  </a:lnTo>
                  <a:lnTo>
                    <a:pt x="94334" y="35686"/>
                  </a:lnTo>
                  <a:lnTo>
                    <a:pt x="94421" y="35985"/>
                  </a:lnTo>
                  <a:lnTo>
                    <a:pt x="94509" y="36284"/>
                  </a:lnTo>
                  <a:lnTo>
                    <a:pt x="94596" y="36587"/>
                  </a:lnTo>
                  <a:lnTo>
                    <a:pt x="94679" y="36890"/>
                  </a:lnTo>
                  <a:lnTo>
                    <a:pt x="94762" y="37193"/>
                  </a:lnTo>
                  <a:lnTo>
                    <a:pt x="94841" y="37497"/>
                  </a:lnTo>
                  <a:lnTo>
                    <a:pt x="94920" y="37800"/>
                  </a:lnTo>
                  <a:lnTo>
                    <a:pt x="94994" y="38103"/>
                  </a:lnTo>
                  <a:lnTo>
                    <a:pt x="95069" y="38411"/>
                  </a:lnTo>
                  <a:lnTo>
                    <a:pt x="95144" y="38718"/>
                  </a:lnTo>
                  <a:lnTo>
                    <a:pt x="95214" y="39025"/>
                  </a:lnTo>
                  <a:lnTo>
                    <a:pt x="95285" y="39333"/>
                  </a:lnTo>
                  <a:lnTo>
                    <a:pt x="95352" y="39640"/>
                  </a:lnTo>
                  <a:lnTo>
                    <a:pt x="95418" y="39948"/>
                  </a:lnTo>
                  <a:lnTo>
                    <a:pt x="95485" y="40259"/>
                  </a:lnTo>
                  <a:lnTo>
                    <a:pt x="95547" y="40570"/>
                  </a:lnTo>
                  <a:lnTo>
                    <a:pt x="95609" y="40882"/>
                  </a:lnTo>
                  <a:lnTo>
                    <a:pt x="95667" y="41194"/>
                  </a:lnTo>
                  <a:lnTo>
                    <a:pt x="95726" y="41505"/>
                  </a:lnTo>
                  <a:lnTo>
                    <a:pt x="95779" y="41821"/>
                  </a:lnTo>
                  <a:lnTo>
                    <a:pt x="95834" y="42137"/>
                  </a:lnTo>
                  <a:lnTo>
                    <a:pt x="95883" y="42452"/>
                  </a:lnTo>
                  <a:lnTo>
                    <a:pt x="95933" y="42768"/>
                  </a:lnTo>
                  <a:lnTo>
                    <a:pt x="95983" y="43084"/>
                  </a:lnTo>
                  <a:lnTo>
                    <a:pt x="96029" y="43403"/>
                  </a:lnTo>
                  <a:lnTo>
                    <a:pt x="96074" y="43719"/>
                  </a:lnTo>
                  <a:lnTo>
                    <a:pt x="96116" y="44035"/>
                  </a:lnTo>
                  <a:lnTo>
                    <a:pt x="96158" y="44355"/>
                  </a:lnTo>
                  <a:lnTo>
                    <a:pt x="96199" y="44675"/>
                  </a:lnTo>
                  <a:lnTo>
                    <a:pt x="96237" y="44994"/>
                  </a:lnTo>
                  <a:lnTo>
                    <a:pt x="96270" y="45314"/>
                  </a:lnTo>
                  <a:lnTo>
                    <a:pt x="96303" y="45634"/>
                  </a:lnTo>
                  <a:lnTo>
                    <a:pt x="96336" y="45954"/>
                  </a:lnTo>
                  <a:lnTo>
                    <a:pt x="96365" y="46274"/>
                  </a:lnTo>
                  <a:lnTo>
                    <a:pt x="96394" y="46598"/>
                  </a:lnTo>
                  <a:lnTo>
                    <a:pt x="96423" y="46922"/>
                  </a:lnTo>
                  <a:lnTo>
                    <a:pt x="96448" y="47246"/>
                  </a:lnTo>
                  <a:lnTo>
                    <a:pt x="96469" y="47570"/>
                  </a:lnTo>
                  <a:lnTo>
                    <a:pt x="96490" y="47894"/>
                  </a:lnTo>
                  <a:lnTo>
                    <a:pt x="96510" y="48218"/>
                  </a:lnTo>
                  <a:lnTo>
                    <a:pt x="96527" y="48542"/>
                  </a:lnTo>
                  <a:lnTo>
                    <a:pt x="96540" y="48870"/>
                  </a:lnTo>
                  <a:lnTo>
                    <a:pt x="96552" y="49198"/>
                  </a:lnTo>
                  <a:lnTo>
                    <a:pt x="96565" y="49526"/>
                  </a:lnTo>
                  <a:lnTo>
                    <a:pt x="96573" y="49855"/>
                  </a:lnTo>
                  <a:lnTo>
                    <a:pt x="96581" y="50183"/>
                  </a:lnTo>
                  <a:lnTo>
                    <a:pt x="96586" y="50511"/>
                  </a:lnTo>
                  <a:lnTo>
                    <a:pt x="96590" y="50843"/>
                  </a:lnTo>
                  <a:lnTo>
                    <a:pt x="96590" y="51171"/>
                  </a:lnTo>
                  <a:lnTo>
                    <a:pt x="96590" y="51499"/>
                  </a:lnTo>
                  <a:lnTo>
                    <a:pt x="96586" y="51827"/>
                  </a:lnTo>
                  <a:lnTo>
                    <a:pt x="96581" y="52156"/>
                  </a:lnTo>
                  <a:lnTo>
                    <a:pt x="96573" y="52484"/>
                  </a:lnTo>
                  <a:lnTo>
                    <a:pt x="96565" y="52812"/>
                  </a:lnTo>
                  <a:lnTo>
                    <a:pt x="96552" y="53140"/>
                  </a:lnTo>
                  <a:lnTo>
                    <a:pt x="96540" y="53468"/>
                  </a:lnTo>
                  <a:lnTo>
                    <a:pt x="96527" y="53796"/>
                  </a:lnTo>
                  <a:lnTo>
                    <a:pt x="96510" y="54120"/>
                  </a:lnTo>
                  <a:lnTo>
                    <a:pt x="96490" y="54444"/>
                  </a:lnTo>
                  <a:lnTo>
                    <a:pt x="96469" y="54768"/>
                  </a:lnTo>
                  <a:lnTo>
                    <a:pt x="96448" y="55092"/>
                  </a:lnTo>
                  <a:lnTo>
                    <a:pt x="96423" y="55416"/>
                  </a:lnTo>
                  <a:lnTo>
                    <a:pt x="96394" y="55740"/>
                  </a:lnTo>
                  <a:lnTo>
                    <a:pt x="96365" y="56065"/>
                  </a:lnTo>
                  <a:lnTo>
                    <a:pt x="96336" y="56384"/>
                  </a:lnTo>
                  <a:lnTo>
                    <a:pt x="96303" y="56704"/>
                  </a:lnTo>
                  <a:lnTo>
                    <a:pt x="96270" y="57024"/>
                  </a:lnTo>
                  <a:lnTo>
                    <a:pt x="96237" y="57344"/>
                  </a:lnTo>
                  <a:lnTo>
                    <a:pt x="96199" y="57664"/>
                  </a:lnTo>
                  <a:lnTo>
                    <a:pt x="96158" y="57979"/>
                  </a:lnTo>
                  <a:lnTo>
                    <a:pt x="96116" y="58299"/>
                  </a:lnTo>
                  <a:lnTo>
                    <a:pt x="96074" y="58619"/>
                  </a:lnTo>
                  <a:lnTo>
                    <a:pt x="96029" y="58939"/>
                  </a:lnTo>
                  <a:lnTo>
                    <a:pt x="95983" y="59255"/>
                  </a:lnTo>
                  <a:lnTo>
                    <a:pt x="95933" y="59570"/>
                  </a:lnTo>
                  <a:lnTo>
                    <a:pt x="95883" y="59886"/>
                  </a:lnTo>
                  <a:lnTo>
                    <a:pt x="95834" y="60202"/>
                  </a:lnTo>
                  <a:lnTo>
                    <a:pt x="95779" y="60517"/>
                  </a:lnTo>
                  <a:lnTo>
                    <a:pt x="95726" y="60829"/>
                  </a:lnTo>
                  <a:lnTo>
                    <a:pt x="95667" y="61140"/>
                  </a:lnTo>
                  <a:lnTo>
                    <a:pt x="95609" y="61452"/>
                  </a:lnTo>
                  <a:lnTo>
                    <a:pt x="95547" y="61764"/>
                  </a:lnTo>
                  <a:lnTo>
                    <a:pt x="95485" y="62075"/>
                  </a:lnTo>
                  <a:lnTo>
                    <a:pt x="95418" y="62382"/>
                  </a:lnTo>
                  <a:lnTo>
                    <a:pt x="95352" y="62694"/>
                  </a:lnTo>
                  <a:lnTo>
                    <a:pt x="95285" y="63001"/>
                  </a:lnTo>
                  <a:lnTo>
                    <a:pt x="95214" y="63309"/>
                  </a:lnTo>
                  <a:lnTo>
                    <a:pt x="95144" y="63616"/>
                  </a:lnTo>
                  <a:lnTo>
                    <a:pt x="95069" y="63923"/>
                  </a:lnTo>
                  <a:lnTo>
                    <a:pt x="94994" y="64227"/>
                  </a:lnTo>
                  <a:lnTo>
                    <a:pt x="94920" y="64530"/>
                  </a:lnTo>
                  <a:lnTo>
                    <a:pt x="94841" y="64833"/>
                  </a:lnTo>
                  <a:lnTo>
                    <a:pt x="94762" y="65136"/>
                  </a:lnTo>
                  <a:lnTo>
                    <a:pt x="94679" y="65440"/>
                  </a:lnTo>
                  <a:lnTo>
                    <a:pt x="94596" y="65743"/>
                  </a:lnTo>
                  <a:lnTo>
                    <a:pt x="94509" y="66046"/>
                  </a:lnTo>
                  <a:lnTo>
                    <a:pt x="94421" y="66345"/>
                  </a:lnTo>
                  <a:lnTo>
                    <a:pt x="94334" y="66644"/>
                  </a:lnTo>
                  <a:lnTo>
                    <a:pt x="94242" y="66943"/>
                  </a:lnTo>
                  <a:lnTo>
                    <a:pt x="94151" y="67242"/>
                  </a:lnTo>
                  <a:lnTo>
                    <a:pt x="94060" y="67542"/>
                  </a:lnTo>
                  <a:lnTo>
                    <a:pt x="93965" y="67840"/>
                  </a:lnTo>
                  <a:lnTo>
                    <a:pt x="93869" y="68136"/>
                  </a:lnTo>
                  <a:lnTo>
                    <a:pt x="93769" y="68430"/>
                  </a:lnTo>
                  <a:lnTo>
                    <a:pt x="93669" y="68725"/>
                  </a:lnTo>
                  <a:lnTo>
                    <a:pt x="93565" y="69016"/>
                  </a:lnTo>
                  <a:lnTo>
                    <a:pt x="93462" y="69307"/>
                  </a:lnTo>
                  <a:lnTo>
                    <a:pt x="93358" y="69598"/>
                  </a:lnTo>
                  <a:lnTo>
                    <a:pt x="93250" y="69889"/>
                  </a:lnTo>
                  <a:lnTo>
                    <a:pt x="93142" y="70179"/>
                  </a:lnTo>
                  <a:lnTo>
                    <a:pt x="93030" y="70470"/>
                  </a:lnTo>
                  <a:lnTo>
                    <a:pt x="92917" y="70757"/>
                  </a:lnTo>
                  <a:lnTo>
                    <a:pt x="92805" y="71043"/>
                  </a:lnTo>
                  <a:lnTo>
                    <a:pt x="92693" y="71330"/>
                  </a:lnTo>
                  <a:lnTo>
                    <a:pt x="92577" y="71616"/>
                  </a:lnTo>
                  <a:lnTo>
                    <a:pt x="92461" y="71903"/>
                  </a:lnTo>
                  <a:lnTo>
                    <a:pt x="92340" y="72186"/>
                  </a:lnTo>
                  <a:lnTo>
                    <a:pt x="92220" y="72468"/>
                  </a:lnTo>
                  <a:lnTo>
                    <a:pt x="92095" y="72750"/>
                  </a:lnTo>
                  <a:lnTo>
                    <a:pt x="91970" y="73033"/>
                  </a:lnTo>
                  <a:lnTo>
                    <a:pt x="91846" y="73311"/>
                  </a:lnTo>
                  <a:lnTo>
                    <a:pt x="91717" y="73590"/>
                  </a:lnTo>
                  <a:lnTo>
                    <a:pt x="91588" y="73868"/>
                  </a:lnTo>
                  <a:lnTo>
                    <a:pt x="91456" y="74146"/>
                  </a:lnTo>
                  <a:lnTo>
                    <a:pt x="91322" y="74420"/>
                  </a:lnTo>
                  <a:lnTo>
                    <a:pt x="91189" y="74694"/>
                  </a:lnTo>
                  <a:lnTo>
                    <a:pt x="91057" y="74969"/>
                  </a:lnTo>
                  <a:lnTo>
                    <a:pt x="90920" y="75239"/>
                  </a:lnTo>
                  <a:lnTo>
                    <a:pt x="90782" y="75513"/>
                  </a:lnTo>
                  <a:lnTo>
                    <a:pt x="90641" y="75783"/>
                  </a:lnTo>
                  <a:lnTo>
                    <a:pt x="90500" y="76053"/>
                  </a:lnTo>
                  <a:lnTo>
                    <a:pt x="90359" y="76323"/>
                  </a:lnTo>
                  <a:lnTo>
                    <a:pt x="90213" y="76593"/>
                  </a:lnTo>
                  <a:lnTo>
                    <a:pt x="90068" y="76859"/>
                  </a:lnTo>
                  <a:lnTo>
                    <a:pt x="89919" y="77125"/>
                  </a:lnTo>
                  <a:lnTo>
                    <a:pt x="89769" y="77390"/>
                  </a:lnTo>
                  <a:lnTo>
                    <a:pt x="89620" y="77656"/>
                  </a:lnTo>
                  <a:lnTo>
                    <a:pt x="89470" y="77922"/>
                  </a:lnTo>
                  <a:lnTo>
                    <a:pt x="89316" y="78184"/>
                  </a:lnTo>
                  <a:lnTo>
                    <a:pt x="89163" y="78445"/>
                  </a:lnTo>
                  <a:lnTo>
                    <a:pt x="89004" y="78707"/>
                  </a:lnTo>
                  <a:lnTo>
                    <a:pt x="88847" y="78965"/>
                  </a:lnTo>
                  <a:lnTo>
                    <a:pt x="88689" y="79222"/>
                  </a:lnTo>
                  <a:lnTo>
                    <a:pt x="88527" y="79480"/>
                  </a:lnTo>
                  <a:lnTo>
                    <a:pt x="88365" y="79737"/>
                  </a:lnTo>
                  <a:lnTo>
                    <a:pt x="88203" y="79995"/>
                  </a:lnTo>
                  <a:lnTo>
                    <a:pt x="88037" y="80248"/>
                  </a:lnTo>
                  <a:lnTo>
                    <a:pt x="87871" y="80502"/>
                  </a:lnTo>
                  <a:lnTo>
                    <a:pt x="87700" y="80755"/>
                  </a:lnTo>
                  <a:lnTo>
                    <a:pt x="87534" y="81004"/>
                  </a:lnTo>
                  <a:lnTo>
                    <a:pt x="87364" y="81253"/>
                  </a:lnTo>
                  <a:lnTo>
                    <a:pt x="87194" y="81503"/>
                  </a:lnTo>
                  <a:lnTo>
                    <a:pt x="87023" y="81748"/>
                  </a:lnTo>
                  <a:lnTo>
                    <a:pt x="86849" y="81993"/>
                  </a:lnTo>
                  <a:lnTo>
                    <a:pt x="86675" y="82238"/>
                  </a:lnTo>
                  <a:lnTo>
                    <a:pt x="86496" y="82479"/>
                  </a:lnTo>
                  <a:lnTo>
                    <a:pt x="86317" y="82720"/>
                  </a:lnTo>
                  <a:lnTo>
                    <a:pt x="86139" y="82961"/>
                  </a:lnTo>
                  <a:lnTo>
                    <a:pt x="85960" y="83201"/>
                  </a:lnTo>
                  <a:lnTo>
                    <a:pt x="85777" y="83443"/>
                  </a:lnTo>
                  <a:lnTo>
                    <a:pt x="85594" y="83679"/>
                  </a:lnTo>
                  <a:lnTo>
                    <a:pt x="85411" y="83916"/>
                  </a:lnTo>
                  <a:lnTo>
                    <a:pt x="85225" y="84153"/>
                  </a:lnTo>
                  <a:lnTo>
                    <a:pt x="85038" y="84385"/>
                  </a:lnTo>
                  <a:lnTo>
                    <a:pt x="84851" y="84618"/>
                  </a:lnTo>
                  <a:lnTo>
                    <a:pt x="84659" y="84851"/>
                  </a:lnTo>
                  <a:lnTo>
                    <a:pt x="84469" y="85083"/>
                  </a:lnTo>
                  <a:lnTo>
                    <a:pt x="84274" y="85312"/>
                  </a:lnTo>
                  <a:lnTo>
                    <a:pt x="84078" y="85540"/>
                  </a:lnTo>
                  <a:lnTo>
                    <a:pt x="83883" y="85769"/>
                  </a:lnTo>
                  <a:lnTo>
                    <a:pt x="83688" y="85993"/>
                  </a:lnTo>
                  <a:lnTo>
                    <a:pt x="83492" y="86217"/>
                  </a:lnTo>
                  <a:lnTo>
                    <a:pt x="83293" y="86442"/>
                  </a:lnTo>
                  <a:lnTo>
                    <a:pt x="83094" y="86662"/>
                  </a:lnTo>
                  <a:lnTo>
                    <a:pt x="82894" y="86882"/>
                  </a:lnTo>
                  <a:lnTo>
                    <a:pt x="82691" y="87102"/>
                  </a:lnTo>
                  <a:lnTo>
                    <a:pt x="82487" y="87318"/>
                  </a:lnTo>
                  <a:lnTo>
                    <a:pt x="82284" y="87534"/>
                  </a:lnTo>
                  <a:lnTo>
                    <a:pt x="82076" y="87750"/>
                  </a:lnTo>
                  <a:lnTo>
                    <a:pt x="81868" y="87966"/>
                  </a:lnTo>
                  <a:lnTo>
                    <a:pt x="81661" y="88178"/>
                  </a:lnTo>
                  <a:lnTo>
                    <a:pt x="81449" y="88390"/>
                  </a:lnTo>
                  <a:lnTo>
                    <a:pt x="81237" y="88597"/>
                  </a:lnTo>
                  <a:lnTo>
                    <a:pt x="81025" y="88805"/>
                  </a:lnTo>
                  <a:lnTo>
                    <a:pt x="80809" y="89013"/>
                  </a:lnTo>
                  <a:lnTo>
                    <a:pt x="80593" y="89220"/>
                  </a:lnTo>
                  <a:lnTo>
                    <a:pt x="80377" y="89424"/>
                  </a:lnTo>
                  <a:lnTo>
                    <a:pt x="80161" y="89628"/>
                  </a:lnTo>
                  <a:lnTo>
                    <a:pt x="79941" y="89831"/>
                  </a:lnTo>
                  <a:lnTo>
                    <a:pt x="79721" y="90031"/>
                  </a:lnTo>
                  <a:lnTo>
                    <a:pt x="79501" y="90230"/>
                  </a:lnTo>
                  <a:lnTo>
                    <a:pt x="79281" y="90425"/>
                  </a:lnTo>
                  <a:lnTo>
                    <a:pt x="79060" y="90620"/>
                  </a:lnTo>
                  <a:lnTo>
                    <a:pt x="78836" y="90815"/>
                  </a:lnTo>
                  <a:lnTo>
                    <a:pt x="78612" y="91011"/>
                  </a:lnTo>
                  <a:lnTo>
                    <a:pt x="78388" y="91206"/>
                  </a:lnTo>
                  <a:lnTo>
                    <a:pt x="78159" y="91397"/>
                  </a:lnTo>
                  <a:lnTo>
                    <a:pt x="77930" y="91588"/>
                  </a:lnTo>
                  <a:lnTo>
                    <a:pt x="77702" y="91775"/>
                  </a:lnTo>
                  <a:lnTo>
                    <a:pt x="77469" y="91962"/>
                  </a:lnTo>
                  <a:lnTo>
                    <a:pt x="77237" y="92149"/>
                  </a:lnTo>
                  <a:lnTo>
                    <a:pt x="77004" y="92332"/>
                  </a:lnTo>
                  <a:lnTo>
                    <a:pt x="76768" y="92514"/>
                  </a:lnTo>
                  <a:lnTo>
                    <a:pt x="76535" y="92693"/>
                  </a:lnTo>
                  <a:lnTo>
                    <a:pt x="76298" y="92872"/>
                  </a:lnTo>
                  <a:lnTo>
                    <a:pt x="76061" y="93050"/>
                  </a:lnTo>
                  <a:lnTo>
                    <a:pt x="75824" y="93229"/>
                  </a:lnTo>
                  <a:lnTo>
                    <a:pt x="75584" y="93403"/>
                  </a:lnTo>
                  <a:lnTo>
                    <a:pt x="75347" y="93578"/>
                  </a:lnTo>
                  <a:lnTo>
                    <a:pt x="75106" y="93748"/>
                  </a:lnTo>
                  <a:lnTo>
                    <a:pt x="74865" y="93918"/>
                  </a:lnTo>
                  <a:lnTo>
                    <a:pt x="74620" y="94085"/>
                  </a:lnTo>
                  <a:lnTo>
                    <a:pt x="74375" y="94251"/>
                  </a:lnTo>
                  <a:lnTo>
                    <a:pt x="74130" y="94417"/>
                  </a:lnTo>
                  <a:lnTo>
                    <a:pt x="73884" y="94583"/>
                  </a:lnTo>
                  <a:lnTo>
                    <a:pt x="73639" y="94745"/>
                  </a:lnTo>
                  <a:lnTo>
                    <a:pt x="73391" y="94907"/>
                  </a:lnTo>
                  <a:lnTo>
                    <a:pt x="73137" y="95069"/>
                  </a:lnTo>
                  <a:lnTo>
                    <a:pt x="72888" y="95227"/>
                  </a:lnTo>
                  <a:lnTo>
                    <a:pt x="72639" y="95385"/>
                  </a:lnTo>
                  <a:lnTo>
                    <a:pt x="72385" y="95538"/>
                  </a:lnTo>
                  <a:lnTo>
                    <a:pt x="72131" y="95692"/>
                  </a:lnTo>
                  <a:lnTo>
                    <a:pt x="71878" y="95846"/>
                  </a:lnTo>
                  <a:lnTo>
                    <a:pt x="71625" y="95995"/>
                  </a:lnTo>
                  <a:lnTo>
                    <a:pt x="71367" y="96145"/>
                  </a:lnTo>
                  <a:lnTo>
                    <a:pt x="71110" y="96294"/>
                  </a:lnTo>
                  <a:lnTo>
                    <a:pt x="70852" y="96440"/>
                  </a:lnTo>
                  <a:lnTo>
                    <a:pt x="70595" y="96585"/>
                  </a:lnTo>
                  <a:lnTo>
                    <a:pt x="70333" y="96727"/>
                  </a:lnTo>
                  <a:lnTo>
                    <a:pt x="70071" y="96868"/>
                  </a:lnTo>
                  <a:lnTo>
                    <a:pt x="69810" y="97005"/>
                  </a:lnTo>
                  <a:lnTo>
                    <a:pt x="69548" y="97142"/>
                  </a:lnTo>
                  <a:lnTo>
                    <a:pt x="69286" y="97279"/>
                  </a:lnTo>
                  <a:lnTo>
                    <a:pt x="69021" y="97412"/>
                  </a:lnTo>
                  <a:lnTo>
                    <a:pt x="68754" y="97545"/>
                  </a:lnTo>
                  <a:lnTo>
                    <a:pt x="68489" y="97678"/>
                  </a:lnTo>
                  <a:lnTo>
                    <a:pt x="68219" y="97807"/>
                  </a:lnTo>
                  <a:lnTo>
                    <a:pt x="67953" y="97935"/>
                  </a:lnTo>
                  <a:lnTo>
                    <a:pt x="67683" y="98064"/>
                  </a:lnTo>
                  <a:lnTo>
                    <a:pt x="67413" y="98189"/>
                  </a:lnTo>
                  <a:lnTo>
                    <a:pt x="67143" y="98309"/>
                  </a:lnTo>
                  <a:lnTo>
                    <a:pt x="66873" y="98429"/>
                  </a:lnTo>
                  <a:lnTo>
                    <a:pt x="66599" y="98550"/>
                  </a:lnTo>
                  <a:lnTo>
                    <a:pt x="66325" y="98666"/>
                  </a:lnTo>
                  <a:lnTo>
                    <a:pt x="66050" y="98783"/>
                  </a:lnTo>
                  <a:lnTo>
                    <a:pt x="65776" y="98899"/>
                  </a:lnTo>
                  <a:lnTo>
                    <a:pt x="65502" y="99011"/>
                  </a:lnTo>
                  <a:lnTo>
                    <a:pt x="65224" y="99123"/>
                  </a:lnTo>
                  <a:lnTo>
                    <a:pt x="64945" y="99231"/>
                  </a:lnTo>
                  <a:lnTo>
                    <a:pt x="64667" y="99339"/>
                  </a:lnTo>
                  <a:lnTo>
                    <a:pt x="64389" y="99443"/>
                  </a:lnTo>
                  <a:lnTo>
                    <a:pt x="64111" y="99547"/>
                  </a:lnTo>
                  <a:lnTo>
                    <a:pt x="63828" y="99651"/>
                  </a:lnTo>
                  <a:lnTo>
                    <a:pt x="63545" y="99750"/>
                  </a:lnTo>
                  <a:lnTo>
                    <a:pt x="63263" y="99850"/>
                  </a:lnTo>
                  <a:lnTo>
                    <a:pt x="62981" y="99946"/>
                  </a:lnTo>
                  <a:lnTo>
                    <a:pt x="62698" y="100041"/>
                  </a:lnTo>
                  <a:lnTo>
                    <a:pt x="62416" y="100133"/>
                  </a:lnTo>
                  <a:lnTo>
                    <a:pt x="62129" y="100224"/>
                  </a:lnTo>
                  <a:lnTo>
                    <a:pt x="61843" y="100311"/>
                  </a:lnTo>
                  <a:lnTo>
                    <a:pt x="61556" y="100398"/>
                  </a:lnTo>
                  <a:lnTo>
                    <a:pt x="61269" y="100486"/>
                  </a:lnTo>
                  <a:lnTo>
                    <a:pt x="60983" y="100569"/>
                  </a:lnTo>
                  <a:lnTo>
                    <a:pt x="60692" y="100652"/>
                  </a:lnTo>
                  <a:lnTo>
                    <a:pt x="60401" y="100731"/>
                  </a:lnTo>
                  <a:lnTo>
                    <a:pt x="60111" y="100810"/>
                  </a:lnTo>
                  <a:lnTo>
                    <a:pt x="59820" y="100889"/>
                  </a:lnTo>
                  <a:lnTo>
                    <a:pt x="59529" y="100963"/>
                  </a:lnTo>
                  <a:lnTo>
                    <a:pt x="59238" y="101034"/>
                  </a:lnTo>
                  <a:lnTo>
                    <a:pt x="58943" y="101104"/>
                  </a:lnTo>
                  <a:lnTo>
                    <a:pt x="58648" y="101175"/>
                  </a:lnTo>
                  <a:lnTo>
                    <a:pt x="58358" y="101242"/>
                  </a:lnTo>
                  <a:lnTo>
                    <a:pt x="58063" y="101308"/>
                  </a:lnTo>
                  <a:lnTo>
                    <a:pt x="57767" y="101370"/>
                  </a:lnTo>
                  <a:lnTo>
                    <a:pt x="57469" y="101433"/>
                  </a:lnTo>
                  <a:lnTo>
                    <a:pt x="57174" y="101491"/>
                  </a:lnTo>
                  <a:lnTo>
                    <a:pt x="56875" y="101549"/>
                  </a:lnTo>
                  <a:lnTo>
                    <a:pt x="56575" y="101603"/>
                  </a:lnTo>
                  <a:lnTo>
                    <a:pt x="56276" y="101657"/>
                  </a:lnTo>
                  <a:lnTo>
                    <a:pt x="55978" y="101711"/>
                  </a:lnTo>
                  <a:lnTo>
                    <a:pt x="55678" y="101761"/>
                  </a:lnTo>
                  <a:lnTo>
                    <a:pt x="55375" y="101811"/>
                  </a:lnTo>
                  <a:lnTo>
                    <a:pt x="55072" y="101856"/>
                  </a:lnTo>
                  <a:lnTo>
                    <a:pt x="54769" y="101902"/>
                  </a:lnTo>
                  <a:lnTo>
                    <a:pt x="54465" y="101944"/>
                  </a:lnTo>
                  <a:lnTo>
                    <a:pt x="54162" y="101985"/>
                  </a:lnTo>
                  <a:lnTo>
                    <a:pt x="53859" y="102023"/>
                  </a:lnTo>
                  <a:lnTo>
                    <a:pt x="53556" y="102060"/>
                  </a:lnTo>
                  <a:lnTo>
                    <a:pt x="53253" y="102093"/>
                  </a:lnTo>
                  <a:lnTo>
                    <a:pt x="52949" y="102126"/>
                  </a:lnTo>
                  <a:lnTo>
                    <a:pt x="52642" y="102156"/>
                  </a:lnTo>
                  <a:lnTo>
                    <a:pt x="52334" y="102185"/>
                  </a:lnTo>
                  <a:lnTo>
                    <a:pt x="52027" y="102210"/>
                  </a:lnTo>
                  <a:lnTo>
                    <a:pt x="51720" y="102230"/>
                  </a:lnTo>
                  <a:lnTo>
                    <a:pt x="51412" y="102251"/>
                  </a:lnTo>
                  <a:lnTo>
                    <a:pt x="51105" y="102272"/>
                  </a:lnTo>
                  <a:lnTo>
                    <a:pt x="50797" y="102288"/>
                  </a:lnTo>
                  <a:lnTo>
                    <a:pt x="50486" y="102305"/>
                  </a:lnTo>
                  <a:lnTo>
                    <a:pt x="50174" y="102318"/>
                  </a:lnTo>
                  <a:lnTo>
                    <a:pt x="49863" y="102330"/>
                  </a:lnTo>
                  <a:lnTo>
                    <a:pt x="49552" y="102338"/>
                  </a:lnTo>
                  <a:lnTo>
                    <a:pt x="49240" y="102347"/>
                  </a:lnTo>
                  <a:lnTo>
                    <a:pt x="48928" y="102351"/>
                  </a:lnTo>
                  <a:lnTo>
                    <a:pt x="48617" y="102355"/>
                  </a:lnTo>
                  <a:lnTo>
                    <a:pt x="48301" y="102355"/>
                  </a:lnTo>
                  <a:lnTo>
                    <a:pt x="47989" y="102355"/>
                  </a:lnTo>
                  <a:lnTo>
                    <a:pt x="47678" y="102351"/>
                  </a:lnTo>
                  <a:lnTo>
                    <a:pt x="47367" y="102347"/>
                  </a:lnTo>
                  <a:lnTo>
                    <a:pt x="47055" y="102338"/>
                  </a:lnTo>
                  <a:lnTo>
                    <a:pt x="46743" y="102330"/>
                  </a:lnTo>
                  <a:lnTo>
                    <a:pt x="46432" y="102318"/>
                  </a:lnTo>
                  <a:lnTo>
                    <a:pt x="46120" y="102305"/>
                  </a:lnTo>
                  <a:lnTo>
                    <a:pt x="45809" y="102288"/>
                  </a:lnTo>
                  <a:lnTo>
                    <a:pt x="45501" y="102272"/>
                  </a:lnTo>
                  <a:lnTo>
                    <a:pt x="45194" y="102251"/>
                  </a:lnTo>
                  <a:lnTo>
                    <a:pt x="44887" y="102230"/>
                  </a:lnTo>
                  <a:lnTo>
                    <a:pt x="44579" y="102210"/>
                  </a:lnTo>
                  <a:lnTo>
                    <a:pt x="44272" y="102185"/>
                  </a:lnTo>
                  <a:lnTo>
                    <a:pt x="43964" y="102156"/>
                  </a:lnTo>
                  <a:lnTo>
                    <a:pt x="43657" y="102126"/>
                  </a:lnTo>
                  <a:lnTo>
                    <a:pt x="43354" y="102093"/>
                  </a:lnTo>
                  <a:lnTo>
                    <a:pt x="43051" y="102060"/>
                  </a:lnTo>
                  <a:lnTo>
                    <a:pt x="42747" y="102023"/>
                  </a:lnTo>
                  <a:lnTo>
                    <a:pt x="42444" y="101985"/>
                  </a:lnTo>
                  <a:lnTo>
                    <a:pt x="42141" y="101944"/>
                  </a:lnTo>
                  <a:lnTo>
                    <a:pt x="41838" y="101902"/>
                  </a:lnTo>
                  <a:lnTo>
                    <a:pt x="41534" y="101856"/>
                  </a:lnTo>
                  <a:lnTo>
                    <a:pt x="41231" y="101811"/>
                  </a:lnTo>
                  <a:lnTo>
                    <a:pt x="40928" y="101761"/>
                  </a:lnTo>
                  <a:lnTo>
                    <a:pt x="40629" y="101711"/>
                  </a:lnTo>
                  <a:lnTo>
                    <a:pt x="40330" y="101661"/>
                  </a:lnTo>
                  <a:lnTo>
                    <a:pt x="40031" y="101607"/>
                  </a:lnTo>
                  <a:lnTo>
                    <a:pt x="39732" y="101553"/>
                  </a:lnTo>
                  <a:lnTo>
                    <a:pt x="39433" y="101495"/>
                  </a:lnTo>
                  <a:lnTo>
                    <a:pt x="39133" y="101437"/>
                  </a:lnTo>
                  <a:lnTo>
                    <a:pt x="38838" y="101374"/>
                  </a:lnTo>
                  <a:lnTo>
                    <a:pt x="38544" y="101312"/>
                  </a:lnTo>
                  <a:lnTo>
                    <a:pt x="38249" y="101246"/>
                  </a:lnTo>
                  <a:lnTo>
                    <a:pt x="37954" y="101179"/>
                  </a:lnTo>
                  <a:lnTo>
                    <a:pt x="37659" y="101109"/>
                  </a:lnTo>
                  <a:lnTo>
                    <a:pt x="37368" y="101038"/>
                  </a:lnTo>
                  <a:lnTo>
                    <a:pt x="37073" y="100963"/>
                  </a:lnTo>
                  <a:lnTo>
                    <a:pt x="36782" y="100889"/>
                  </a:lnTo>
                  <a:lnTo>
                    <a:pt x="36492" y="100810"/>
                  </a:lnTo>
                  <a:lnTo>
                    <a:pt x="36201" y="100731"/>
                  </a:lnTo>
                  <a:lnTo>
                    <a:pt x="35910" y="100652"/>
                  </a:lnTo>
                  <a:lnTo>
                    <a:pt x="35620" y="100569"/>
                  </a:lnTo>
                  <a:lnTo>
                    <a:pt x="35333" y="100486"/>
                  </a:lnTo>
                  <a:lnTo>
                    <a:pt x="35046" y="100398"/>
                  </a:lnTo>
                  <a:lnTo>
                    <a:pt x="34760" y="100311"/>
                  </a:lnTo>
                  <a:lnTo>
                    <a:pt x="34473" y="100224"/>
                  </a:lnTo>
                  <a:lnTo>
                    <a:pt x="34186" y="100133"/>
                  </a:lnTo>
                  <a:lnTo>
                    <a:pt x="33904" y="100041"/>
                  </a:lnTo>
                  <a:lnTo>
                    <a:pt x="33621" y="99946"/>
                  </a:lnTo>
                  <a:lnTo>
                    <a:pt x="33339" y="99846"/>
                  </a:lnTo>
                  <a:lnTo>
                    <a:pt x="33056" y="99746"/>
                  </a:lnTo>
                  <a:lnTo>
                    <a:pt x="32774" y="99647"/>
                  </a:lnTo>
                  <a:lnTo>
                    <a:pt x="32496" y="99543"/>
                  </a:lnTo>
                  <a:lnTo>
                    <a:pt x="32213" y="99439"/>
                  </a:lnTo>
                  <a:lnTo>
                    <a:pt x="31935" y="99335"/>
                  </a:lnTo>
                  <a:lnTo>
                    <a:pt x="31657" y="99227"/>
                  </a:lnTo>
                  <a:lnTo>
                    <a:pt x="31378" y="99119"/>
                  </a:lnTo>
                  <a:lnTo>
                    <a:pt x="31100" y="99007"/>
                  </a:lnTo>
                  <a:lnTo>
                    <a:pt x="30826" y="98895"/>
                  </a:lnTo>
                  <a:lnTo>
                    <a:pt x="30551" y="98778"/>
                  </a:lnTo>
                  <a:lnTo>
                    <a:pt x="30278" y="98662"/>
                  </a:lnTo>
                  <a:lnTo>
                    <a:pt x="30003" y="98546"/>
                  </a:lnTo>
                  <a:lnTo>
                    <a:pt x="29729" y="98425"/>
                  </a:lnTo>
                  <a:lnTo>
                    <a:pt x="29459" y="98305"/>
                  </a:lnTo>
                  <a:lnTo>
                    <a:pt x="29189" y="98185"/>
                  </a:lnTo>
                  <a:lnTo>
                    <a:pt x="28919" y="98060"/>
                  </a:lnTo>
                  <a:lnTo>
                    <a:pt x="28649" y="97935"/>
                  </a:lnTo>
                  <a:lnTo>
                    <a:pt x="28379" y="97807"/>
                  </a:lnTo>
                  <a:lnTo>
                    <a:pt x="28114" y="97678"/>
                  </a:lnTo>
                  <a:lnTo>
                    <a:pt x="27847" y="97545"/>
                  </a:lnTo>
                  <a:lnTo>
                    <a:pt x="27582" y="97412"/>
                  </a:lnTo>
                  <a:lnTo>
                    <a:pt x="27316" y="97279"/>
                  </a:lnTo>
                  <a:lnTo>
                    <a:pt x="27054" y="97142"/>
                  </a:lnTo>
                  <a:lnTo>
                    <a:pt x="26793" y="97005"/>
                  </a:lnTo>
                  <a:lnTo>
                    <a:pt x="26531" y="96863"/>
                  </a:lnTo>
                  <a:lnTo>
                    <a:pt x="26269" y="96722"/>
                  </a:lnTo>
                  <a:lnTo>
                    <a:pt x="26007" y="96581"/>
                  </a:lnTo>
                  <a:lnTo>
                    <a:pt x="25746" y="96436"/>
                  </a:lnTo>
                  <a:lnTo>
                    <a:pt x="25488" y="96290"/>
                  </a:lnTo>
                  <a:lnTo>
                    <a:pt x="25230" y="96141"/>
                  </a:lnTo>
                  <a:lnTo>
                    <a:pt x="24973" y="95991"/>
                  </a:lnTo>
                  <a:lnTo>
                    <a:pt x="24716" y="95842"/>
                  </a:lnTo>
                  <a:lnTo>
                    <a:pt x="24462" y="95692"/>
                  </a:lnTo>
                  <a:lnTo>
                    <a:pt x="24209" y="95538"/>
                  </a:lnTo>
                  <a:lnTo>
                    <a:pt x="23956" y="95385"/>
                  </a:lnTo>
                  <a:lnTo>
                    <a:pt x="23702" y="95227"/>
                  </a:lnTo>
                  <a:lnTo>
                    <a:pt x="23453" y="95069"/>
                  </a:lnTo>
                  <a:lnTo>
                    <a:pt x="23204" y="94907"/>
                  </a:lnTo>
                  <a:lnTo>
                    <a:pt x="22954" y="94745"/>
                  </a:lnTo>
                  <a:lnTo>
                    <a:pt x="22705" y="94583"/>
                  </a:lnTo>
                  <a:lnTo>
                    <a:pt x="22460" y="94421"/>
                  </a:lnTo>
                  <a:lnTo>
                    <a:pt x="22215" y="94255"/>
                  </a:lnTo>
                  <a:lnTo>
                    <a:pt x="21970" y="94089"/>
                  </a:lnTo>
                  <a:lnTo>
                    <a:pt x="21729" y="93918"/>
                  </a:lnTo>
                  <a:lnTo>
                    <a:pt x="21488" y="93748"/>
                  </a:lnTo>
                  <a:lnTo>
                    <a:pt x="21247" y="93574"/>
                  </a:lnTo>
                  <a:lnTo>
                    <a:pt x="21006" y="93399"/>
                  </a:lnTo>
                  <a:lnTo>
                    <a:pt x="20769" y="93225"/>
                  </a:lnTo>
                  <a:lnTo>
                    <a:pt x="20532" y="93046"/>
                  </a:lnTo>
                  <a:lnTo>
                    <a:pt x="20296" y="92868"/>
                  </a:lnTo>
                  <a:lnTo>
                    <a:pt x="20059" y="92689"/>
                  </a:lnTo>
                  <a:lnTo>
                    <a:pt x="19823" y="92510"/>
                  </a:lnTo>
                  <a:lnTo>
                    <a:pt x="19590" y="92327"/>
                  </a:lnTo>
                  <a:lnTo>
                    <a:pt x="19357" y="92145"/>
                  </a:lnTo>
                  <a:lnTo>
                    <a:pt x="19124" y="91958"/>
                  </a:lnTo>
                  <a:lnTo>
                    <a:pt x="18896" y="91771"/>
                  </a:lnTo>
                  <a:lnTo>
                    <a:pt x="18667" y="91584"/>
                  </a:lnTo>
                  <a:lnTo>
                    <a:pt x="18439" y="91393"/>
                  </a:lnTo>
                  <a:lnTo>
                    <a:pt x="18211" y="91202"/>
                  </a:lnTo>
                  <a:lnTo>
                    <a:pt x="17982" y="91007"/>
                  </a:lnTo>
                  <a:lnTo>
                    <a:pt x="17758" y="90811"/>
                  </a:lnTo>
                  <a:lnTo>
                    <a:pt x="17534" y="90616"/>
                  </a:lnTo>
                  <a:lnTo>
                    <a:pt x="17309" y="90421"/>
                  </a:lnTo>
                  <a:lnTo>
                    <a:pt x="17085" y="90221"/>
                  </a:lnTo>
                  <a:lnTo>
                    <a:pt x="16865" y="90022"/>
                  </a:lnTo>
                  <a:lnTo>
                    <a:pt x="16645" y="89823"/>
                  </a:lnTo>
                  <a:lnTo>
                    <a:pt x="16429" y="89619"/>
                  </a:lnTo>
                  <a:lnTo>
                    <a:pt x="16213" y="89416"/>
                  </a:lnTo>
                  <a:lnTo>
                    <a:pt x="15997" y="89212"/>
                  </a:lnTo>
                  <a:lnTo>
                    <a:pt x="15785" y="89004"/>
                  </a:lnTo>
                  <a:lnTo>
                    <a:pt x="15569" y="88797"/>
                  </a:lnTo>
                  <a:lnTo>
                    <a:pt x="15357" y="88589"/>
                  </a:lnTo>
                  <a:lnTo>
                    <a:pt x="15145" y="88377"/>
                  </a:lnTo>
                  <a:lnTo>
                    <a:pt x="14933" y="88165"/>
                  </a:lnTo>
                  <a:lnTo>
                    <a:pt x="14726" y="87954"/>
                  </a:lnTo>
                  <a:lnTo>
                    <a:pt x="14518" y="87742"/>
                  </a:lnTo>
                  <a:lnTo>
                    <a:pt x="14310" y="87526"/>
                  </a:lnTo>
                  <a:lnTo>
                    <a:pt x="14106" y="87310"/>
                  </a:lnTo>
                  <a:lnTo>
                    <a:pt x="13903" y="87094"/>
                  </a:lnTo>
                  <a:lnTo>
                    <a:pt x="13699" y="86874"/>
                  </a:lnTo>
                  <a:lnTo>
                    <a:pt x="13500" y="86653"/>
                  </a:lnTo>
                  <a:lnTo>
                    <a:pt x="13301" y="86433"/>
                  </a:lnTo>
                  <a:lnTo>
                    <a:pt x="13101" y="86209"/>
                  </a:lnTo>
                  <a:lnTo>
                    <a:pt x="12902" y="85985"/>
                  </a:lnTo>
                  <a:lnTo>
                    <a:pt x="12707" y="85760"/>
                  </a:lnTo>
                  <a:lnTo>
                    <a:pt x="12512" y="85532"/>
                  </a:lnTo>
                  <a:lnTo>
                    <a:pt x="12317" y="85303"/>
                  </a:lnTo>
                  <a:lnTo>
                    <a:pt x="12121" y="85075"/>
                  </a:lnTo>
                  <a:lnTo>
                    <a:pt x="11930" y="84847"/>
                  </a:lnTo>
                  <a:lnTo>
                    <a:pt x="11739" y="84614"/>
                  </a:lnTo>
                  <a:lnTo>
                    <a:pt x="11552" y="84381"/>
                  </a:lnTo>
                  <a:lnTo>
                    <a:pt x="11365" y="84149"/>
                  </a:lnTo>
                  <a:lnTo>
                    <a:pt x="11178" y="83912"/>
                  </a:lnTo>
                  <a:lnTo>
                    <a:pt x="10996" y="83675"/>
                  </a:lnTo>
                  <a:lnTo>
                    <a:pt x="10813" y="83438"/>
                  </a:lnTo>
                  <a:lnTo>
                    <a:pt x="10630" y="83197"/>
                  </a:lnTo>
                  <a:lnTo>
                    <a:pt x="10451" y="82956"/>
                  </a:lnTo>
                  <a:lnTo>
                    <a:pt x="10273" y="82716"/>
                  </a:lnTo>
                  <a:lnTo>
                    <a:pt x="10094" y="82475"/>
                  </a:lnTo>
                  <a:lnTo>
                    <a:pt x="9920" y="82234"/>
                  </a:lnTo>
                  <a:lnTo>
                    <a:pt x="9741" y="81989"/>
                  </a:lnTo>
                  <a:lnTo>
                    <a:pt x="9566" y="81744"/>
                  </a:lnTo>
                  <a:lnTo>
                    <a:pt x="9396" y="81498"/>
                  </a:lnTo>
                  <a:lnTo>
                    <a:pt x="9226" y="81253"/>
                  </a:lnTo>
                  <a:lnTo>
                    <a:pt x="9056" y="81004"/>
                  </a:lnTo>
                  <a:lnTo>
                    <a:pt x="8885" y="80755"/>
                  </a:lnTo>
                  <a:lnTo>
                    <a:pt x="8719" y="80502"/>
                  </a:lnTo>
                  <a:lnTo>
                    <a:pt x="8553" y="80248"/>
                  </a:lnTo>
                  <a:lnTo>
                    <a:pt x="8387" y="79995"/>
                  </a:lnTo>
                  <a:lnTo>
                    <a:pt x="8225" y="79741"/>
                  </a:lnTo>
                  <a:lnTo>
                    <a:pt x="8063" y="79484"/>
                  </a:lnTo>
                  <a:lnTo>
                    <a:pt x="7901" y="79226"/>
                  </a:lnTo>
                  <a:lnTo>
                    <a:pt x="7743" y="78969"/>
                  </a:lnTo>
                  <a:lnTo>
                    <a:pt x="7585" y="78711"/>
                  </a:lnTo>
                  <a:lnTo>
                    <a:pt x="7431" y="78449"/>
                  </a:lnTo>
                  <a:lnTo>
                    <a:pt x="7278" y="78188"/>
                  </a:lnTo>
                  <a:lnTo>
                    <a:pt x="7124" y="77926"/>
                  </a:lnTo>
                  <a:lnTo>
                    <a:pt x="6975" y="77665"/>
                  </a:lnTo>
                  <a:lnTo>
                    <a:pt x="6825" y="77399"/>
                  </a:lnTo>
                  <a:lnTo>
                    <a:pt x="6675" y="77133"/>
                  </a:lnTo>
                  <a:lnTo>
                    <a:pt x="6530" y="76867"/>
                  </a:lnTo>
                  <a:lnTo>
                    <a:pt x="6384" y="76601"/>
                  </a:lnTo>
                  <a:lnTo>
                    <a:pt x="6239" y="76331"/>
                  </a:lnTo>
                  <a:lnTo>
                    <a:pt x="6098" y="76061"/>
                  </a:lnTo>
                  <a:lnTo>
                    <a:pt x="5957" y="75791"/>
                  </a:lnTo>
                  <a:lnTo>
                    <a:pt x="5815" y="75521"/>
                  </a:lnTo>
                  <a:lnTo>
                    <a:pt x="5679" y="75251"/>
                  </a:lnTo>
                  <a:lnTo>
                    <a:pt x="5541" y="74977"/>
                  </a:lnTo>
                  <a:lnTo>
                    <a:pt x="5408" y="74703"/>
                  </a:lnTo>
                  <a:lnTo>
                    <a:pt x="5275" y="74428"/>
                  </a:lnTo>
                  <a:lnTo>
                    <a:pt x="5143" y="74154"/>
                  </a:lnTo>
                  <a:lnTo>
                    <a:pt x="5014" y="73876"/>
                  </a:lnTo>
                  <a:lnTo>
                    <a:pt x="4885" y="73598"/>
                  </a:lnTo>
                  <a:lnTo>
                    <a:pt x="4756" y="73320"/>
                  </a:lnTo>
                  <a:lnTo>
                    <a:pt x="4631" y="73041"/>
                  </a:lnTo>
                  <a:lnTo>
                    <a:pt x="4507" y="72759"/>
                  </a:lnTo>
                  <a:lnTo>
                    <a:pt x="4383" y="72476"/>
                  </a:lnTo>
                  <a:lnTo>
                    <a:pt x="4262" y="72194"/>
                  </a:lnTo>
                  <a:lnTo>
                    <a:pt x="4142" y="71907"/>
                  </a:lnTo>
                  <a:lnTo>
                    <a:pt x="4025" y="71625"/>
                  </a:lnTo>
                  <a:lnTo>
                    <a:pt x="3909" y="71338"/>
                  </a:lnTo>
                  <a:lnTo>
                    <a:pt x="3793" y="71051"/>
                  </a:lnTo>
                  <a:lnTo>
                    <a:pt x="3680" y="70765"/>
                  </a:lnTo>
                  <a:lnTo>
                    <a:pt x="3568" y="70478"/>
                  </a:lnTo>
                  <a:lnTo>
                    <a:pt x="3456" y="70187"/>
                  </a:lnTo>
                  <a:lnTo>
                    <a:pt x="3348" y="69897"/>
                  </a:lnTo>
                  <a:lnTo>
                    <a:pt x="3240" y="69606"/>
                  </a:lnTo>
                  <a:lnTo>
                    <a:pt x="3132" y="69315"/>
                  </a:lnTo>
                  <a:lnTo>
                    <a:pt x="3028" y="69024"/>
                  </a:lnTo>
                  <a:lnTo>
                    <a:pt x="2924" y="68730"/>
                  </a:lnTo>
                  <a:lnTo>
                    <a:pt x="2825" y="68435"/>
                  </a:lnTo>
                  <a:lnTo>
                    <a:pt x="2725" y="68140"/>
                  </a:lnTo>
                  <a:lnTo>
                    <a:pt x="2630" y="67845"/>
                  </a:lnTo>
                  <a:lnTo>
                    <a:pt x="2534" y="67550"/>
                  </a:lnTo>
                  <a:lnTo>
                    <a:pt x="2438" y="67251"/>
                  </a:lnTo>
                  <a:lnTo>
                    <a:pt x="2347" y="66952"/>
                  </a:lnTo>
                  <a:lnTo>
                    <a:pt x="2256" y="66653"/>
                  </a:lnTo>
                  <a:lnTo>
                    <a:pt x="2169" y="66354"/>
                  </a:lnTo>
                  <a:lnTo>
                    <a:pt x="2081" y="66054"/>
                  </a:lnTo>
                  <a:lnTo>
                    <a:pt x="1994" y="65751"/>
                  </a:lnTo>
                  <a:lnTo>
                    <a:pt x="1911" y="65448"/>
                  </a:lnTo>
                  <a:lnTo>
                    <a:pt x="1828" y="65145"/>
                  </a:lnTo>
                  <a:lnTo>
                    <a:pt x="1749" y="64841"/>
                  </a:lnTo>
                  <a:lnTo>
                    <a:pt x="1670" y="64538"/>
                  </a:lnTo>
                  <a:lnTo>
                    <a:pt x="1595" y="64235"/>
                  </a:lnTo>
                  <a:lnTo>
                    <a:pt x="1521" y="63928"/>
                  </a:lnTo>
                  <a:lnTo>
                    <a:pt x="1446" y="63625"/>
                  </a:lnTo>
                  <a:lnTo>
                    <a:pt x="1375" y="63317"/>
                  </a:lnTo>
                  <a:lnTo>
                    <a:pt x="1305" y="63010"/>
                  </a:lnTo>
                  <a:lnTo>
                    <a:pt x="1238" y="62702"/>
                  </a:lnTo>
                  <a:lnTo>
                    <a:pt x="1171" y="62395"/>
                  </a:lnTo>
                  <a:lnTo>
                    <a:pt x="1105" y="62088"/>
                  </a:lnTo>
                  <a:lnTo>
                    <a:pt x="1043" y="61776"/>
                  </a:lnTo>
                  <a:lnTo>
                    <a:pt x="981" y="61464"/>
                  </a:lnTo>
                  <a:lnTo>
                    <a:pt x="922" y="61153"/>
                  </a:lnTo>
                  <a:lnTo>
                    <a:pt x="864" y="60841"/>
                  </a:lnTo>
                  <a:lnTo>
                    <a:pt x="810" y="60530"/>
                  </a:lnTo>
                  <a:lnTo>
                    <a:pt x="756" y="60214"/>
                  </a:lnTo>
                  <a:lnTo>
                    <a:pt x="702" y="59898"/>
                  </a:lnTo>
                  <a:lnTo>
                    <a:pt x="652" y="59583"/>
                  </a:lnTo>
                  <a:lnTo>
                    <a:pt x="602" y="59267"/>
                  </a:lnTo>
                  <a:lnTo>
                    <a:pt x="557" y="58951"/>
                  </a:lnTo>
                  <a:lnTo>
                    <a:pt x="511" y="58631"/>
                  </a:lnTo>
                  <a:lnTo>
                    <a:pt x="470" y="58312"/>
                  </a:lnTo>
                  <a:lnTo>
                    <a:pt x="428" y="57992"/>
                  </a:lnTo>
                  <a:lnTo>
                    <a:pt x="390" y="57672"/>
                  </a:lnTo>
                  <a:lnTo>
                    <a:pt x="353" y="57352"/>
                  </a:lnTo>
                  <a:lnTo>
                    <a:pt x="316" y="57032"/>
                  </a:lnTo>
                  <a:lnTo>
                    <a:pt x="282" y="56713"/>
                  </a:lnTo>
                  <a:lnTo>
                    <a:pt x="249" y="56393"/>
                  </a:lnTo>
                  <a:lnTo>
                    <a:pt x="220" y="56073"/>
                  </a:lnTo>
                  <a:lnTo>
                    <a:pt x="191" y="55753"/>
                  </a:lnTo>
                  <a:lnTo>
                    <a:pt x="166" y="55429"/>
                  </a:lnTo>
                  <a:lnTo>
                    <a:pt x="141" y="55105"/>
                  </a:lnTo>
                  <a:lnTo>
                    <a:pt x="121" y="54781"/>
                  </a:lnTo>
                  <a:lnTo>
                    <a:pt x="100" y="54457"/>
                  </a:lnTo>
                  <a:lnTo>
                    <a:pt x="79" y="54133"/>
                  </a:lnTo>
                  <a:lnTo>
                    <a:pt x="62" y="53805"/>
                  </a:lnTo>
                  <a:lnTo>
                    <a:pt x="50" y="53481"/>
                  </a:lnTo>
                  <a:lnTo>
                    <a:pt x="38" y="53153"/>
                  </a:lnTo>
                  <a:lnTo>
                    <a:pt x="25" y="52824"/>
                  </a:lnTo>
                  <a:lnTo>
                    <a:pt x="17" y="52496"/>
                  </a:lnTo>
                  <a:lnTo>
                    <a:pt x="9" y="52168"/>
                  </a:lnTo>
                  <a:lnTo>
                    <a:pt x="4" y="51840"/>
                  </a:lnTo>
                  <a:lnTo>
                    <a:pt x="0" y="51512"/>
                  </a:lnTo>
                  <a:lnTo>
                    <a:pt x="0" y="51184"/>
                  </a:lnTo>
                  <a:lnTo>
                    <a:pt x="0" y="50851"/>
                  </a:lnTo>
                  <a:lnTo>
                    <a:pt x="4" y="50523"/>
                  </a:lnTo>
                  <a:lnTo>
                    <a:pt x="9" y="50195"/>
                  </a:lnTo>
                  <a:lnTo>
                    <a:pt x="17" y="49867"/>
                  </a:lnTo>
                  <a:lnTo>
                    <a:pt x="25" y="49539"/>
                  </a:lnTo>
                  <a:lnTo>
                    <a:pt x="38" y="49211"/>
                  </a:lnTo>
                  <a:lnTo>
                    <a:pt x="50" y="48882"/>
                  </a:lnTo>
                  <a:lnTo>
                    <a:pt x="62" y="48554"/>
                  </a:lnTo>
                  <a:lnTo>
                    <a:pt x="79" y="48230"/>
                  </a:lnTo>
                  <a:lnTo>
                    <a:pt x="100" y="47906"/>
                  </a:lnTo>
                  <a:lnTo>
                    <a:pt x="121" y="47582"/>
                  </a:lnTo>
                  <a:lnTo>
                    <a:pt x="141" y="47258"/>
                  </a:lnTo>
                  <a:lnTo>
                    <a:pt x="166" y="46934"/>
                  </a:lnTo>
                  <a:lnTo>
                    <a:pt x="191" y="46610"/>
                  </a:lnTo>
                  <a:lnTo>
                    <a:pt x="220" y="46286"/>
                  </a:lnTo>
                  <a:lnTo>
                    <a:pt x="249" y="45966"/>
                  </a:lnTo>
                  <a:lnTo>
                    <a:pt x="282" y="45647"/>
                  </a:lnTo>
                  <a:lnTo>
                    <a:pt x="316" y="45323"/>
                  </a:lnTo>
                  <a:lnTo>
                    <a:pt x="353" y="45003"/>
                  </a:lnTo>
                  <a:lnTo>
                    <a:pt x="390" y="44683"/>
                  </a:lnTo>
                  <a:lnTo>
                    <a:pt x="428" y="44363"/>
                  </a:lnTo>
                  <a:lnTo>
                    <a:pt x="470" y="44047"/>
                  </a:lnTo>
                  <a:lnTo>
                    <a:pt x="511" y="43727"/>
                  </a:lnTo>
                  <a:lnTo>
                    <a:pt x="557" y="43408"/>
                  </a:lnTo>
                  <a:lnTo>
                    <a:pt x="602" y="43092"/>
                  </a:lnTo>
                  <a:lnTo>
                    <a:pt x="652" y="42776"/>
                  </a:lnTo>
                  <a:lnTo>
                    <a:pt x="702" y="42461"/>
                  </a:lnTo>
                  <a:lnTo>
                    <a:pt x="756" y="42145"/>
                  </a:lnTo>
                  <a:lnTo>
                    <a:pt x="810" y="41829"/>
                  </a:lnTo>
                  <a:lnTo>
                    <a:pt x="864" y="41518"/>
                  </a:lnTo>
                  <a:lnTo>
                    <a:pt x="922" y="41206"/>
                  </a:lnTo>
                  <a:lnTo>
                    <a:pt x="981" y="40894"/>
                  </a:lnTo>
                  <a:lnTo>
                    <a:pt x="1043" y="40583"/>
                  </a:lnTo>
                  <a:lnTo>
                    <a:pt x="1105" y="40272"/>
                  </a:lnTo>
                  <a:lnTo>
                    <a:pt x="1171" y="39964"/>
                  </a:lnTo>
                  <a:lnTo>
                    <a:pt x="1238" y="39657"/>
                  </a:lnTo>
                  <a:lnTo>
                    <a:pt x="1305" y="39349"/>
                  </a:lnTo>
                  <a:lnTo>
                    <a:pt x="1375" y="39042"/>
                  </a:lnTo>
                  <a:lnTo>
                    <a:pt x="1446" y="38735"/>
                  </a:lnTo>
                  <a:lnTo>
                    <a:pt x="1521" y="38427"/>
                  </a:lnTo>
                  <a:lnTo>
                    <a:pt x="1595" y="38124"/>
                  </a:lnTo>
                  <a:lnTo>
                    <a:pt x="1670" y="37821"/>
                  </a:lnTo>
                  <a:lnTo>
                    <a:pt x="1749" y="37517"/>
                  </a:lnTo>
                  <a:lnTo>
                    <a:pt x="1828" y="37214"/>
                  </a:lnTo>
                  <a:lnTo>
                    <a:pt x="1911" y="36911"/>
                  </a:lnTo>
                  <a:lnTo>
                    <a:pt x="1994" y="36608"/>
                  </a:lnTo>
                  <a:lnTo>
                    <a:pt x="2081" y="36305"/>
                  </a:lnTo>
                  <a:lnTo>
                    <a:pt x="2169" y="36005"/>
                  </a:lnTo>
                  <a:lnTo>
                    <a:pt x="2256" y="35706"/>
                  </a:lnTo>
                  <a:lnTo>
                    <a:pt x="2347" y="35407"/>
                  </a:lnTo>
                  <a:lnTo>
                    <a:pt x="2438" y="35108"/>
                  </a:lnTo>
                  <a:lnTo>
                    <a:pt x="2530" y="34809"/>
                  </a:lnTo>
                  <a:lnTo>
                    <a:pt x="2626" y="34514"/>
                  </a:lnTo>
                  <a:lnTo>
                    <a:pt x="2725" y="34219"/>
                  </a:lnTo>
                  <a:lnTo>
                    <a:pt x="2825" y="33924"/>
                  </a:lnTo>
                  <a:lnTo>
                    <a:pt x="2924" y="33630"/>
                  </a:lnTo>
                  <a:lnTo>
                    <a:pt x="3028" y="33335"/>
                  </a:lnTo>
                  <a:lnTo>
                    <a:pt x="3132" y="33044"/>
                  </a:lnTo>
                  <a:lnTo>
                    <a:pt x="3240" y="32753"/>
                  </a:lnTo>
                  <a:lnTo>
                    <a:pt x="3348" y="32462"/>
                  </a:lnTo>
                  <a:lnTo>
                    <a:pt x="3456" y="32172"/>
                  </a:lnTo>
                  <a:lnTo>
                    <a:pt x="3568" y="31881"/>
                  </a:lnTo>
                  <a:lnTo>
                    <a:pt x="3680" y="31594"/>
                  </a:lnTo>
                  <a:lnTo>
                    <a:pt x="3793" y="31307"/>
                  </a:lnTo>
                  <a:lnTo>
                    <a:pt x="3909" y="31021"/>
                  </a:lnTo>
                  <a:lnTo>
                    <a:pt x="4025" y="30734"/>
                  </a:lnTo>
                  <a:lnTo>
                    <a:pt x="4142" y="30452"/>
                  </a:lnTo>
                  <a:lnTo>
                    <a:pt x="4262" y="30165"/>
                  </a:lnTo>
                  <a:lnTo>
                    <a:pt x="4383" y="29883"/>
                  </a:lnTo>
                  <a:lnTo>
                    <a:pt x="4507" y="29600"/>
                  </a:lnTo>
                  <a:lnTo>
                    <a:pt x="4631" y="29322"/>
                  </a:lnTo>
                  <a:lnTo>
                    <a:pt x="4756" y="29044"/>
                  </a:lnTo>
                  <a:lnTo>
                    <a:pt x="4885" y="28765"/>
                  </a:lnTo>
                  <a:lnTo>
                    <a:pt x="5014" y="28487"/>
                  </a:lnTo>
                  <a:lnTo>
                    <a:pt x="5143" y="28209"/>
                  </a:lnTo>
                  <a:lnTo>
                    <a:pt x="5275" y="27935"/>
                  </a:lnTo>
                  <a:lnTo>
                    <a:pt x="5408" y="27660"/>
                  </a:lnTo>
                  <a:lnTo>
                    <a:pt x="5541" y="27386"/>
                  </a:lnTo>
                  <a:lnTo>
                    <a:pt x="5679" y="27112"/>
                  </a:lnTo>
                  <a:lnTo>
                    <a:pt x="5815" y="26842"/>
                  </a:lnTo>
                  <a:lnTo>
                    <a:pt x="5957" y="26572"/>
                  </a:lnTo>
                  <a:lnTo>
                    <a:pt x="6098" y="26302"/>
                  </a:lnTo>
                  <a:lnTo>
                    <a:pt x="6239" y="26032"/>
                  </a:lnTo>
                  <a:lnTo>
                    <a:pt x="6384" y="25762"/>
                  </a:lnTo>
                  <a:lnTo>
                    <a:pt x="6530" y="25492"/>
                  </a:lnTo>
                  <a:lnTo>
                    <a:pt x="6675" y="25226"/>
                  </a:lnTo>
                  <a:lnTo>
                    <a:pt x="6825" y="24960"/>
                  </a:lnTo>
                  <a:lnTo>
                    <a:pt x="6975" y="24695"/>
                  </a:lnTo>
                  <a:lnTo>
                    <a:pt x="7124" y="24433"/>
                  </a:lnTo>
                  <a:lnTo>
                    <a:pt x="7278" y="24171"/>
                  </a:lnTo>
                  <a:lnTo>
                    <a:pt x="7431" y="23909"/>
                  </a:lnTo>
                  <a:lnTo>
                    <a:pt x="7589" y="23648"/>
                  </a:lnTo>
                  <a:lnTo>
                    <a:pt x="7747" y="23390"/>
                  </a:lnTo>
                  <a:lnTo>
                    <a:pt x="7905" y="23133"/>
                  </a:lnTo>
                  <a:lnTo>
                    <a:pt x="8067" y="22875"/>
                  </a:lnTo>
                  <a:lnTo>
                    <a:pt x="8229" y="22618"/>
                  </a:lnTo>
                  <a:lnTo>
                    <a:pt x="8391" y="22364"/>
                  </a:lnTo>
                  <a:lnTo>
                    <a:pt x="8557" y="22111"/>
                  </a:lnTo>
                  <a:lnTo>
                    <a:pt x="8723" y="21858"/>
                  </a:lnTo>
                  <a:lnTo>
                    <a:pt x="8889" y="21604"/>
                  </a:lnTo>
                  <a:lnTo>
                    <a:pt x="9060" y="21355"/>
                  </a:lnTo>
                  <a:lnTo>
                    <a:pt x="9230" y="21106"/>
                  </a:lnTo>
                  <a:lnTo>
                    <a:pt x="9400" y="20856"/>
                  </a:lnTo>
                  <a:lnTo>
                    <a:pt x="9575" y="20611"/>
                  </a:lnTo>
                  <a:lnTo>
                    <a:pt x="9749" y="20366"/>
                  </a:lnTo>
                  <a:lnTo>
                    <a:pt x="9924" y="20121"/>
                  </a:lnTo>
                  <a:lnTo>
                    <a:pt x="10098" y="19880"/>
                  </a:lnTo>
                  <a:lnTo>
                    <a:pt x="10277" y="19639"/>
                  </a:lnTo>
                  <a:lnTo>
                    <a:pt x="10456" y="19398"/>
                  </a:lnTo>
                  <a:lnTo>
                    <a:pt x="10634" y="19162"/>
                  </a:lnTo>
                  <a:lnTo>
                    <a:pt x="10817" y="18921"/>
                  </a:lnTo>
                  <a:lnTo>
                    <a:pt x="11000" y="18684"/>
                  </a:lnTo>
                  <a:lnTo>
                    <a:pt x="11182" y="18447"/>
                  </a:lnTo>
                  <a:lnTo>
                    <a:pt x="11369" y="18210"/>
                  </a:lnTo>
                  <a:lnTo>
                    <a:pt x="11556" y="17978"/>
                  </a:lnTo>
                  <a:lnTo>
                    <a:pt x="11743" y="17745"/>
                  </a:lnTo>
                  <a:lnTo>
                    <a:pt x="11934" y="17513"/>
                  </a:lnTo>
                  <a:lnTo>
                    <a:pt x="12125" y="17284"/>
                  </a:lnTo>
                  <a:lnTo>
                    <a:pt x="12317" y="17056"/>
                  </a:lnTo>
                  <a:lnTo>
                    <a:pt x="12512" y="16827"/>
                  </a:lnTo>
                  <a:lnTo>
                    <a:pt x="12707" y="16599"/>
                  </a:lnTo>
                  <a:lnTo>
                    <a:pt x="12902" y="16375"/>
                  </a:lnTo>
                  <a:lnTo>
                    <a:pt x="13097" y="16150"/>
                  </a:lnTo>
                  <a:lnTo>
                    <a:pt x="13297" y="15926"/>
                  </a:lnTo>
                  <a:lnTo>
                    <a:pt x="13496" y="15706"/>
                  </a:lnTo>
                  <a:lnTo>
                    <a:pt x="13695" y="15485"/>
                  </a:lnTo>
                  <a:lnTo>
                    <a:pt x="13899" y="15265"/>
                  </a:lnTo>
                  <a:lnTo>
                    <a:pt x="14102" y="15049"/>
                  </a:lnTo>
                  <a:lnTo>
                    <a:pt x="14306" y="14833"/>
                  </a:lnTo>
                  <a:lnTo>
                    <a:pt x="14514" y="14617"/>
                  </a:lnTo>
                  <a:lnTo>
                    <a:pt x="14722" y="14406"/>
                  </a:lnTo>
                  <a:lnTo>
                    <a:pt x="14933" y="14194"/>
                  </a:lnTo>
                  <a:lnTo>
                    <a:pt x="15141" y="13982"/>
                  </a:lnTo>
                  <a:lnTo>
                    <a:pt x="15353" y="13770"/>
                  </a:lnTo>
                  <a:lnTo>
                    <a:pt x="15565" y="13562"/>
                  </a:lnTo>
                  <a:lnTo>
                    <a:pt x="15776" y="13354"/>
                  </a:lnTo>
                  <a:lnTo>
                    <a:pt x="15992" y="13147"/>
                  </a:lnTo>
                  <a:lnTo>
                    <a:pt x="16208" y="12943"/>
                  </a:lnTo>
                  <a:lnTo>
                    <a:pt x="16424" y="12740"/>
                  </a:lnTo>
                  <a:lnTo>
                    <a:pt x="16645" y="12536"/>
                  </a:lnTo>
                  <a:lnTo>
                    <a:pt x="16865" y="12337"/>
                  </a:lnTo>
                  <a:lnTo>
                    <a:pt x="17085" y="12138"/>
                  </a:lnTo>
                  <a:lnTo>
                    <a:pt x="17305" y="11942"/>
                  </a:lnTo>
                  <a:lnTo>
                    <a:pt x="17530" y="11747"/>
                  </a:lnTo>
                  <a:lnTo>
                    <a:pt x="17754" y="11552"/>
                  </a:lnTo>
                  <a:lnTo>
                    <a:pt x="17978" y="11357"/>
                  </a:lnTo>
                  <a:lnTo>
                    <a:pt x="18207" y="11165"/>
                  </a:lnTo>
                  <a:lnTo>
                    <a:pt x="18431" y="10974"/>
                  </a:lnTo>
                  <a:lnTo>
                    <a:pt x="18659" y="10783"/>
                  </a:lnTo>
                  <a:lnTo>
                    <a:pt x="18888" y="10597"/>
                  </a:lnTo>
                  <a:lnTo>
                    <a:pt x="19120" y="10409"/>
                  </a:lnTo>
                  <a:lnTo>
                    <a:pt x="19353" y="10223"/>
                  </a:lnTo>
                  <a:lnTo>
                    <a:pt x="19586" y="10040"/>
                  </a:lnTo>
                  <a:lnTo>
                    <a:pt x="19818" y="9857"/>
                  </a:lnTo>
                  <a:lnTo>
                    <a:pt x="20055" y="9679"/>
                  </a:lnTo>
                  <a:lnTo>
                    <a:pt x="20292" y="9500"/>
                  </a:lnTo>
                  <a:lnTo>
                    <a:pt x="20528" y="9321"/>
                  </a:lnTo>
                  <a:lnTo>
                    <a:pt x="20769" y="9147"/>
                  </a:lnTo>
                  <a:lnTo>
                    <a:pt x="21006" y="8972"/>
                  </a:lnTo>
                  <a:lnTo>
                    <a:pt x="21247" y="8798"/>
                  </a:lnTo>
                  <a:lnTo>
                    <a:pt x="21488" y="8623"/>
                  </a:lnTo>
                  <a:lnTo>
                    <a:pt x="21729" y="8453"/>
                  </a:lnTo>
                  <a:lnTo>
                    <a:pt x="21970" y="8283"/>
                  </a:lnTo>
                  <a:lnTo>
                    <a:pt x="22215" y="8117"/>
                  </a:lnTo>
                  <a:lnTo>
                    <a:pt x="22460" y="7950"/>
                  </a:lnTo>
                  <a:lnTo>
                    <a:pt x="22705" y="7788"/>
                  </a:lnTo>
                  <a:lnTo>
                    <a:pt x="22950" y="7626"/>
                  </a:lnTo>
                  <a:lnTo>
                    <a:pt x="23200" y="7464"/>
                  </a:lnTo>
                  <a:lnTo>
                    <a:pt x="23449" y="7302"/>
                  </a:lnTo>
                  <a:lnTo>
                    <a:pt x="23698" y="7144"/>
                  </a:lnTo>
                  <a:lnTo>
                    <a:pt x="23951" y="6987"/>
                  </a:lnTo>
                  <a:lnTo>
                    <a:pt x="24205" y="6833"/>
                  </a:lnTo>
                  <a:lnTo>
                    <a:pt x="24458" y="6679"/>
                  </a:lnTo>
                  <a:lnTo>
                    <a:pt x="24711" y="6526"/>
                  </a:lnTo>
                  <a:lnTo>
                    <a:pt x="24969" y="6376"/>
                  </a:lnTo>
                  <a:lnTo>
                    <a:pt x="25226" y="6227"/>
                  </a:lnTo>
                  <a:lnTo>
                    <a:pt x="25484" y="6077"/>
                  </a:lnTo>
                  <a:lnTo>
                    <a:pt x="25741" y="5932"/>
                  </a:lnTo>
                  <a:lnTo>
                    <a:pt x="25999" y="5786"/>
                  </a:lnTo>
                  <a:lnTo>
                    <a:pt x="26261" y="5645"/>
                  </a:lnTo>
                  <a:lnTo>
                    <a:pt x="26522" y="5504"/>
                  </a:lnTo>
                  <a:lnTo>
                    <a:pt x="26784" y="5367"/>
                  </a:lnTo>
                  <a:lnTo>
                    <a:pt x="27046" y="5230"/>
                  </a:lnTo>
                  <a:lnTo>
                    <a:pt x="27307" y="5093"/>
                  </a:lnTo>
                  <a:lnTo>
                    <a:pt x="27573" y="4960"/>
                  </a:lnTo>
                  <a:lnTo>
                    <a:pt x="27839" y="4827"/>
                  </a:lnTo>
                  <a:lnTo>
                    <a:pt x="28105" y="4694"/>
                  </a:lnTo>
                  <a:lnTo>
                    <a:pt x="28375" y="4565"/>
                  </a:lnTo>
                  <a:lnTo>
                    <a:pt x="28641" y="4436"/>
                  </a:lnTo>
                  <a:lnTo>
                    <a:pt x="28911" y="4312"/>
                  </a:lnTo>
                  <a:lnTo>
                    <a:pt x="29181" y="4187"/>
                  </a:lnTo>
                  <a:lnTo>
                    <a:pt x="29451" y="4062"/>
                  </a:lnTo>
                  <a:lnTo>
                    <a:pt x="29721" y="3942"/>
                  </a:lnTo>
                  <a:lnTo>
                    <a:pt x="29995" y="3821"/>
                  </a:lnTo>
                  <a:lnTo>
                    <a:pt x="30269" y="3705"/>
                  </a:lnTo>
                  <a:lnTo>
                    <a:pt x="30543" y="3589"/>
                  </a:lnTo>
                  <a:lnTo>
                    <a:pt x="30822" y="3477"/>
                  </a:lnTo>
                  <a:lnTo>
                    <a:pt x="31096" y="3365"/>
                  </a:lnTo>
                  <a:lnTo>
                    <a:pt x="31374" y="3253"/>
                  </a:lnTo>
                  <a:lnTo>
                    <a:pt x="31652" y="3145"/>
                  </a:lnTo>
                  <a:lnTo>
                    <a:pt x="31931" y="3037"/>
                  </a:lnTo>
                  <a:lnTo>
                    <a:pt x="32209" y="2933"/>
                  </a:lnTo>
                  <a:lnTo>
                    <a:pt x="32487" y="2829"/>
                  </a:lnTo>
                  <a:lnTo>
                    <a:pt x="32770" y="2729"/>
                  </a:lnTo>
                  <a:lnTo>
                    <a:pt x="33052" y="2629"/>
                  </a:lnTo>
                  <a:lnTo>
                    <a:pt x="33335" y="2530"/>
                  </a:lnTo>
                  <a:lnTo>
                    <a:pt x="33617" y="2434"/>
                  </a:lnTo>
                  <a:lnTo>
                    <a:pt x="33904" y="2339"/>
                  </a:lnTo>
                  <a:lnTo>
                    <a:pt x="34186" y="2247"/>
                  </a:lnTo>
                  <a:lnTo>
                    <a:pt x="34473" y="2156"/>
                  </a:lnTo>
                  <a:lnTo>
                    <a:pt x="34760" y="2065"/>
                  </a:lnTo>
                  <a:lnTo>
                    <a:pt x="35046" y="1977"/>
                  </a:lnTo>
                  <a:lnTo>
                    <a:pt x="35333" y="1890"/>
                  </a:lnTo>
                  <a:lnTo>
                    <a:pt x="35620" y="1807"/>
                  </a:lnTo>
                  <a:lnTo>
                    <a:pt x="35906" y="1724"/>
                  </a:lnTo>
                  <a:lnTo>
                    <a:pt x="36193" y="1645"/>
                  </a:lnTo>
                  <a:lnTo>
                    <a:pt x="36484" y="1566"/>
                  </a:lnTo>
                  <a:lnTo>
                    <a:pt x="36774" y="1491"/>
                  </a:lnTo>
                  <a:lnTo>
                    <a:pt x="37065" y="1416"/>
                  </a:lnTo>
                  <a:lnTo>
                    <a:pt x="37356" y="1346"/>
                  </a:lnTo>
                  <a:lnTo>
                    <a:pt x="37651" y="1275"/>
                  </a:lnTo>
                  <a:lnTo>
                    <a:pt x="37945" y="1209"/>
                  </a:lnTo>
                  <a:lnTo>
                    <a:pt x="38241" y="1142"/>
                  </a:lnTo>
                  <a:lnTo>
                    <a:pt x="38535" y="1076"/>
                  </a:lnTo>
                  <a:lnTo>
                    <a:pt x="38830" y="1014"/>
                  </a:lnTo>
                  <a:lnTo>
                    <a:pt x="39125" y="951"/>
                  </a:lnTo>
                  <a:lnTo>
                    <a:pt x="39420" y="893"/>
                  </a:lnTo>
                  <a:lnTo>
                    <a:pt x="39719" y="835"/>
                  </a:lnTo>
                  <a:lnTo>
                    <a:pt x="40018" y="781"/>
                  </a:lnTo>
                  <a:lnTo>
                    <a:pt x="40317" y="727"/>
                  </a:lnTo>
                  <a:lnTo>
                    <a:pt x="40617" y="673"/>
                  </a:lnTo>
                  <a:lnTo>
                    <a:pt x="40920" y="623"/>
                  </a:lnTo>
                  <a:lnTo>
                    <a:pt x="41219" y="577"/>
                  </a:lnTo>
                  <a:lnTo>
                    <a:pt x="41518" y="532"/>
                  </a:lnTo>
                  <a:lnTo>
                    <a:pt x="41821" y="486"/>
                  </a:lnTo>
                  <a:lnTo>
                    <a:pt x="42124" y="444"/>
                  </a:lnTo>
                  <a:lnTo>
                    <a:pt x="42427" y="407"/>
                  </a:lnTo>
                  <a:lnTo>
                    <a:pt x="42731" y="370"/>
                  </a:lnTo>
                  <a:lnTo>
                    <a:pt x="43034" y="332"/>
                  </a:lnTo>
                  <a:lnTo>
                    <a:pt x="43337" y="299"/>
                  </a:lnTo>
                  <a:lnTo>
                    <a:pt x="43640" y="266"/>
                  </a:lnTo>
                  <a:lnTo>
                    <a:pt x="43948" y="237"/>
                  </a:lnTo>
                  <a:lnTo>
                    <a:pt x="44255" y="208"/>
                  </a:lnTo>
                  <a:lnTo>
                    <a:pt x="44563" y="183"/>
                  </a:lnTo>
                  <a:lnTo>
                    <a:pt x="44870" y="158"/>
                  </a:lnTo>
                  <a:lnTo>
                    <a:pt x="45177" y="137"/>
                  </a:lnTo>
                  <a:lnTo>
                    <a:pt x="45485" y="116"/>
                  </a:lnTo>
                  <a:lnTo>
                    <a:pt x="45792" y="100"/>
                  </a:lnTo>
                  <a:lnTo>
                    <a:pt x="46099" y="83"/>
                  </a:lnTo>
                  <a:lnTo>
                    <a:pt x="46411" y="70"/>
                  </a:lnTo>
                  <a:lnTo>
                    <a:pt x="46723" y="58"/>
                  </a:lnTo>
                  <a:lnTo>
                    <a:pt x="47034" y="50"/>
                  </a:lnTo>
                  <a:lnTo>
                    <a:pt x="47346" y="42"/>
                  </a:lnTo>
                  <a:lnTo>
                    <a:pt x="47657" y="37"/>
                  </a:lnTo>
                  <a:lnTo>
                    <a:pt x="47969" y="33"/>
                  </a:lnTo>
                  <a:lnTo>
                    <a:pt x="48280" y="33"/>
                  </a:lnTo>
                  <a:lnTo>
                    <a:pt x="48592" y="0"/>
                  </a:lnTo>
                  <a:lnTo>
                    <a:pt x="48592" y="0"/>
                  </a:lnTo>
                  <a:close/>
                  <a:moveTo>
                    <a:pt x="47998" y="4295"/>
                  </a:moveTo>
                  <a:lnTo>
                    <a:pt x="47715" y="4299"/>
                  </a:lnTo>
                  <a:lnTo>
                    <a:pt x="47433" y="4303"/>
                  </a:lnTo>
                  <a:lnTo>
                    <a:pt x="47151" y="4312"/>
                  </a:lnTo>
                  <a:lnTo>
                    <a:pt x="46868" y="4320"/>
                  </a:lnTo>
                  <a:lnTo>
                    <a:pt x="46586" y="4328"/>
                  </a:lnTo>
                  <a:lnTo>
                    <a:pt x="46303" y="4341"/>
                  </a:lnTo>
                  <a:lnTo>
                    <a:pt x="46020" y="4353"/>
                  </a:lnTo>
                  <a:lnTo>
                    <a:pt x="45738" y="4370"/>
                  </a:lnTo>
                  <a:lnTo>
                    <a:pt x="45460" y="4386"/>
                  </a:lnTo>
                  <a:lnTo>
                    <a:pt x="45182" y="4407"/>
                  </a:lnTo>
                  <a:lnTo>
                    <a:pt x="44903" y="4428"/>
                  </a:lnTo>
                  <a:lnTo>
                    <a:pt x="44625" y="4453"/>
                  </a:lnTo>
                  <a:lnTo>
                    <a:pt x="44347" y="4478"/>
                  </a:lnTo>
                  <a:lnTo>
                    <a:pt x="44068" y="4507"/>
                  </a:lnTo>
                  <a:lnTo>
                    <a:pt x="43790" y="4536"/>
                  </a:lnTo>
                  <a:lnTo>
                    <a:pt x="43511" y="4565"/>
                  </a:lnTo>
                  <a:lnTo>
                    <a:pt x="43238" y="4598"/>
                  </a:lnTo>
                  <a:lnTo>
                    <a:pt x="42963" y="4631"/>
                  </a:lnTo>
                  <a:lnTo>
                    <a:pt x="42689" y="4669"/>
                  </a:lnTo>
                  <a:lnTo>
                    <a:pt x="42415" y="4706"/>
                  </a:lnTo>
                  <a:lnTo>
                    <a:pt x="42141" y="4744"/>
                  </a:lnTo>
                  <a:lnTo>
                    <a:pt x="41867" y="4785"/>
                  </a:lnTo>
                  <a:lnTo>
                    <a:pt x="41593" y="4827"/>
                  </a:lnTo>
                  <a:lnTo>
                    <a:pt x="41322" y="4872"/>
                  </a:lnTo>
                  <a:lnTo>
                    <a:pt x="41053" y="4918"/>
                  </a:lnTo>
                  <a:lnTo>
                    <a:pt x="40782" y="4968"/>
                  </a:lnTo>
                  <a:lnTo>
                    <a:pt x="40513" y="5018"/>
                  </a:lnTo>
                  <a:lnTo>
                    <a:pt x="40242" y="5072"/>
                  </a:lnTo>
                  <a:lnTo>
                    <a:pt x="39973" y="5126"/>
                  </a:lnTo>
                  <a:lnTo>
                    <a:pt x="39702" y="5180"/>
                  </a:lnTo>
                  <a:lnTo>
                    <a:pt x="39437" y="5238"/>
                  </a:lnTo>
                  <a:lnTo>
                    <a:pt x="39171" y="5296"/>
                  </a:lnTo>
                  <a:lnTo>
                    <a:pt x="38905" y="5358"/>
                  </a:lnTo>
                  <a:lnTo>
                    <a:pt x="38639" y="5421"/>
                  </a:lnTo>
                  <a:lnTo>
                    <a:pt x="38373" y="5487"/>
                  </a:lnTo>
                  <a:lnTo>
                    <a:pt x="38108" y="5554"/>
                  </a:lnTo>
                  <a:lnTo>
                    <a:pt x="37841" y="5620"/>
                  </a:lnTo>
                  <a:lnTo>
                    <a:pt x="37580" y="5687"/>
                  </a:lnTo>
                  <a:lnTo>
                    <a:pt x="37318" y="5757"/>
                  </a:lnTo>
                  <a:lnTo>
                    <a:pt x="37057" y="5832"/>
                  </a:lnTo>
                  <a:lnTo>
                    <a:pt x="36795" y="5907"/>
                  </a:lnTo>
                  <a:lnTo>
                    <a:pt x="36533" y="5982"/>
                  </a:lnTo>
                  <a:lnTo>
                    <a:pt x="36272" y="6060"/>
                  </a:lnTo>
                  <a:lnTo>
                    <a:pt x="36010" y="6139"/>
                  </a:lnTo>
                  <a:lnTo>
                    <a:pt x="35752" y="6222"/>
                  </a:lnTo>
                  <a:lnTo>
                    <a:pt x="35491" y="6306"/>
                  </a:lnTo>
                  <a:lnTo>
                    <a:pt x="35233" y="6389"/>
                  </a:lnTo>
                  <a:lnTo>
                    <a:pt x="34976" y="6476"/>
                  </a:lnTo>
                  <a:lnTo>
                    <a:pt x="34718" y="6563"/>
                  </a:lnTo>
                  <a:lnTo>
                    <a:pt x="34460" y="6650"/>
                  </a:lnTo>
                  <a:lnTo>
                    <a:pt x="34203" y="6742"/>
                  </a:lnTo>
                  <a:lnTo>
                    <a:pt x="33949" y="6833"/>
                  </a:lnTo>
                  <a:lnTo>
                    <a:pt x="33696" y="6928"/>
                  </a:lnTo>
                  <a:lnTo>
                    <a:pt x="33443" y="7024"/>
                  </a:lnTo>
                  <a:lnTo>
                    <a:pt x="33189" y="7124"/>
                  </a:lnTo>
                  <a:lnTo>
                    <a:pt x="32936" y="7224"/>
                  </a:lnTo>
                  <a:lnTo>
                    <a:pt x="32687" y="7323"/>
                  </a:lnTo>
                  <a:lnTo>
                    <a:pt x="32438" y="7423"/>
                  </a:lnTo>
                  <a:lnTo>
                    <a:pt x="32188" y="7527"/>
                  </a:lnTo>
                  <a:lnTo>
                    <a:pt x="31939" y="7631"/>
                  </a:lnTo>
                  <a:lnTo>
                    <a:pt x="31690" y="7739"/>
                  </a:lnTo>
                  <a:lnTo>
                    <a:pt x="31445" y="7847"/>
                  </a:lnTo>
                  <a:lnTo>
                    <a:pt x="31195" y="7959"/>
                  </a:lnTo>
                  <a:lnTo>
                    <a:pt x="30951" y="8071"/>
                  </a:lnTo>
                  <a:lnTo>
                    <a:pt x="30706" y="8183"/>
                  </a:lnTo>
                  <a:lnTo>
                    <a:pt x="30460" y="8299"/>
                  </a:lnTo>
                  <a:lnTo>
                    <a:pt x="30215" y="8416"/>
                  </a:lnTo>
                  <a:lnTo>
                    <a:pt x="29974" y="8532"/>
                  </a:lnTo>
                  <a:lnTo>
                    <a:pt x="29734" y="8652"/>
                  </a:lnTo>
                  <a:lnTo>
                    <a:pt x="29492" y="8773"/>
                  </a:lnTo>
                  <a:lnTo>
                    <a:pt x="29251" y="8893"/>
                  </a:lnTo>
                  <a:lnTo>
                    <a:pt x="29010" y="9018"/>
                  </a:lnTo>
                  <a:lnTo>
                    <a:pt x="28770" y="9143"/>
                  </a:lnTo>
                  <a:lnTo>
                    <a:pt x="28533" y="9267"/>
                  </a:lnTo>
                  <a:lnTo>
                    <a:pt x="28296" y="9396"/>
                  </a:lnTo>
                  <a:lnTo>
                    <a:pt x="28059" y="9525"/>
                  </a:lnTo>
                  <a:lnTo>
                    <a:pt x="27822" y="9658"/>
                  </a:lnTo>
                  <a:lnTo>
                    <a:pt x="27590" y="9791"/>
                  </a:lnTo>
                  <a:lnTo>
                    <a:pt x="27357" y="9923"/>
                  </a:lnTo>
                  <a:lnTo>
                    <a:pt x="27125" y="10061"/>
                  </a:lnTo>
                  <a:lnTo>
                    <a:pt x="26892" y="10198"/>
                  </a:lnTo>
                  <a:lnTo>
                    <a:pt x="26660" y="10335"/>
                  </a:lnTo>
                  <a:lnTo>
                    <a:pt x="26431" y="10476"/>
                  </a:lnTo>
                  <a:lnTo>
                    <a:pt x="26202" y="10617"/>
                  </a:lnTo>
                  <a:lnTo>
                    <a:pt x="25974" y="10758"/>
                  </a:lnTo>
                  <a:lnTo>
                    <a:pt x="25746" y="10904"/>
                  </a:lnTo>
                  <a:lnTo>
                    <a:pt x="25517" y="11049"/>
                  </a:lnTo>
                  <a:lnTo>
                    <a:pt x="25293" y="11199"/>
                  </a:lnTo>
                  <a:lnTo>
                    <a:pt x="25069" y="11348"/>
                  </a:lnTo>
                  <a:lnTo>
                    <a:pt x="24844" y="11498"/>
                  </a:lnTo>
                  <a:lnTo>
                    <a:pt x="24620" y="11647"/>
                  </a:lnTo>
                  <a:lnTo>
                    <a:pt x="24396" y="11801"/>
                  </a:lnTo>
                  <a:lnTo>
                    <a:pt x="24176" y="11955"/>
                  </a:lnTo>
                  <a:lnTo>
                    <a:pt x="23956" y="12108"/>
                  </a:lnTo>
                  <a:lnTo>
                    <a:pt x="23735" y="12266"/>
                  </a:lnTo>
                  <a:lnTo>
                    <a:pt x="23515" y="12424"/>
                  </a:lnTo>
                  <a:lnTo>
                    <a:pt x="23295" y="12586"/>
                  </a:lnTo>
                  <a:lnTo>
                    <a:pt x="23079" y="12748"/>
                  </a:lnTo>
                  <a:lnTo>
                    <a:pt x="22863" y="12910"/>
                  </a:lnTo>
                  <a:lnTo>
                    <a:pt x="22647" y="13072"/>
                  </a:lnTo>
                  <a:lnTo>
                    <a:pt x="22431" y="13238"/>
                  </a:lnTo>
                  <a:lnTo>
                    <a:pt x="22219" y="13404"/>
                  </a:lnTo>
                  <a:lnTo>
                    <a:pt x="22007" y="13570"/>
                  </a:lnTo>
                  <a:lnTo>
                    <a:pt x="21796" y="13741"/>
                  </a:lnTo>
                  <a:lnTo>
                    <a:pt x="21584" y="13911"/>
                  </a:lnTo>
                  <a:lnTo>
                    <a:pt x="21372" y="14082"/>
                  </a:lnTo>
                  <a:lnTo>
                    <a:pt x="21164" y="14256"/>
                  </a:lnTo>
                  <a:lnTo>
                    <a:pt x="20956" y="14430"/>
                  </a:lnTo>
                  <a:lnTo>
                    <a:pt x="20748" y="14605"/>
                  </a:lnTo>
                  <a:lnTo>
                    <a:pt x="20545" y="14784"/>
                  </a:lnTo>
                  <a:lnTo>
                    <a:pt x="20342" y="14962"/>
                  </a:lnTo>
                  <a:lnTo>
                    <a:pt x="20138" y="15141"/>
                  </a:lnTo>
                  <a:lnTo>
                    <a:pt x="19935" y="15319"/>
                  </a:lnTo>
                  <a:lnTo>
                    <a:pt x="19731" y="15502"/>
                  </a:lnTo>
                  <a:lnTo>
                    <a:pt x="19531" y="15685"/>
                  </a:lnTo>
                  <a:lnTo>
                    <a:pt x="19332" y="15868"/>
                  </a:lnTo>
                  <a:lnTo>
                    <a:pt x="19137" y="16055"/>
                  </a:lnTo>
                  <a:lnTo>
                    <a:pt x="18938" y="16241"/>
                  </a:lnTo>
                  <a:lnTo>
                    <a:pt x="18743" y="16429"/>
                  </a:lnTo>
                  <a:lnTo>
                    <a:pt x="18547" y="16615"/>
                  </a:lnTo>
                  <a:lnTo>
                    <a:pt x="18352" y="16807"/>
                  </a:lnTo>
                  <a:lnTo>
                    <a:pt x="18157" y="16997"/>
                  </a:lnTo>
                  <a:lnTo>
                    <a:pt x="17966" y="17193"/>
                  </a:lnTo>
                  <a:lnTo>
                    <a:pt x="17775" y="17388"/>
                  </a:lnTo>
                  <a:lnTo>
                    <a:pt x="17583" y="17583"/>
                  </a:lnTo>
                  <a:lnTo>
                    <a:pt x="17396" y="17778"/>
                  </a:lnTo>
                  <a:lnTo>
                    <a:pt x="17210" y="17978"/>
                  </a:lnTo>
                  <a:lnTo>
                    <a:pt x="17023" y="18177"/>
                  </a:lnTo>
                  <a:lnTo>
                    <a:pt x="16840" y="18377"/>
                  </a:lnTo>
                  <a:lnTo>
                    <a:pt x="16657" y="18576"/>
                  </a:lnTo>
                  <a:lnTo>
                    <a:pt x="16474" y="18780"/>
                  </a:lnTo>
                  <a:lnTo>
                    <a:pt x="16291" y="18983"/>
                  </a:lnTo>
                  <a:lnTo>
                    <a:pt x="16113" y="19187"/>
                  </a:lnTo>
                  <a:lnTo>
                    <a:pt x="15934" y="19394"/>
                  </a:lnTo>
                  <a:lnTo>
                    <a:pt x="15756" y="19602"/>
                  </a:lnTo>
                  <a:lnTo>
                    <a:pt x="15577" y="19810"/>
                  </a:lnTo>
                  <a:lnTo>
                    <a:pt x="15402" y="20022"/>
                  </a:lnTo>
                  <a:lnTo>
                    <a:pt x="15228" y="20233"/>
                  </a:lnTo>
                  <a:lnTo>
                    <a:pt x="15054" y="20445"/>
                  </a:lnTo>
                  <a:lnTo>
                    <a:pt x="14879" y="20657"/>
                  </a:lnTo>
                  <a:lnTo>
                    <a:pt x="14709" y="20873"/>
                  </a:lnTo>
                  <a:lnTo>
                    <a:pt x="14538" y="21089"/>
                  </a:lnTo>
                  <a:lnTo>
                    <a:pt x="14368" y="21305"/>
                  </a:lnTo>
                  <a:lnTo>
                    <a:pt x="14202" y="21521"/>
                  </a:lnTo>
                  <a:lnTo>
                    <a:pt x="14036" y="21741"/>
                  </a:lnTo>
                  <a:lnTo>
                    <a:pt x="13870" y="21961"/>
                  </a:lnTo>
                  <a:lnTo>
                    <a:pt x="13708" y="22181"/>
                  </a:lnTo>
                  <a:lnTo>
                    <a:pt x="13546" y="22402"/>
                  </a:lnTo>
                  <a:lnTo>
                    <a:pt x="13384" y="22626"/>
                  </a:lnTo>
                  <a:lnTo>
                    <a:pt x="13222" y="22850"/>
                  </a:lnTo>
                  <a:lnTo>
                    <a:pt x="13064" y="23075"/>
                  </a:lnTo>
                  <a:lnTo>
                    <a:pt x="12906" y="23303"/>
                  </a:lnTo>
                  <a:lnTo>
                    <a:pt x="12749" y="23531"/>
                  </a:lnTo>
                  <a:lnTo>
                    <a:pt x="12590" y="23760"/>
                  </a:lnTo>
                  <a:lnTo>
                    <a:pt x="12437" y="23989"/>
                  </a:lnTo>
                  <a:lnTo>
                    <a:pt x="12283" y="24217"/>
                  </a:lnTo>
                  <a:lnTo>
                    <a:pt x="12129" y="24449"/>
                  </a:lnTo>
                  <a:lnTo>
                    <a:pt x="11980" y="24682"/>
                  </a:lnTo>
                  <a:lnTo>
                    <a:pt x="11830" y="24915"/>
                  </a:lnTo>
                  <a:lnTo>
                    <a:pt x="11681" y="25147"/>
                  </a:lnTo>
                  <a:lnTo>
                    <a:pt x="11535" y="25384"/>
                  </a:lnTo>
                  <a:lnTo>
                    <a:pt x="11390" y="25621"/>
                  </a:lnTo>
                  <a:lnTo>
                    <a:pt x="11245" y="25858"/>
                  </a:lnTo>
                  <a:lnTo>
                    <a:pt x="11103" y="26094"/>
                  </a:lnTo>
                  <a:lnTo>
                    <a:pt x="10962" y="26335"/>
                  </a:lnTo>
                  <a:lnTo>
                    <a:pt x="10821" y="26576"/>
                  </a:lnTo>
                  <a:lnTo>
                    <a:pt x="10684" y="26817"/>
                  </a:lnTo>
                  <a:lnTo>
                    <a:pt x="10547" y="27058"/>
                  </a:lnTo>
                  <a:lnTo>
                    <a:pt x="10409" y="27303"/>
                  </a:lnTo>
                  <a:lnTo>
                    <a:pt x="10273" y="27548"/>
                  </a:lnTo>
                  <a:lnTo>
                    <a:pt x="10140" y="27793"/>
                  </a:lnTo>
                  <a:lnTo>
                    <a:pt x="10007" y="28038"/>
                  </a:lnTo>
                  <a:lnTo>
                    <a:pt x="9874" y="28288"/>
                  </a:lnTo>
                  <a:lnTo>
                    <a:pt x="9745" y="28537"/>
                  </a:lnTo>
                  <a:lnTo>
                    <a:pt x="9616" y="28786"/>
                  </a:lnTo>
                  <a:lnTo>
                    <a:pt x="9488" y="29035"/>
                  </a:lnTo>
                  <a:lnTo>
                    <a:pt x="9363" y="29285"/>
                  </a:lnTo>
                  <a:lnTo>
                    <a:pt x="9238" y="29534"/>
                  </a:lnTo>
                  <a:lnTo>
                    <a:pt x="9118" y="29787"/>
                  </a:lnTo>
                  <a:lnTo>
                    <a:pt x="8997" y="30041"/>
                  </a:lnTo>
                  <a:lnTo>
                    <a:pt x="8877" y="30294"/>
                  </a:lnTo>
                  <a:lnTo>
                    <a:pt x="8760" y="30551"/>
                  </a:lnTo>
                  <a:lnTo>
                    <a:pt x="8644" y="30809"/>
                  </a:lnTo>
                  <a:lnTo>
                    <a:pt x="8528" y="31067"/>
                  </a:lnTo>
                  <a:lnTo>
                    <a:pt x="8416" y="31324"/>
                  </a:lnTo>
                  <a:lnTo>
                    <a:pt x="8304" y="31582"/>
                  </a:lnTo>
                  <a:lnTo>
                    <a:pt x="8192" y="31839"/>
                  </a:lnTo>
                  <a:lnTo>
                    <a:pt x="8084" y="32101"/>
                  </a:lnTo>
                  <a:lnTo>
                    <a:pt x="7976" y="32363"/>
                  </a:lnTo>
                  <a:lnTo>
                    <a:pt x="7868" y="32624"/>
                  </a:lnTo>
                  <a:lnTo>
                    <a:pt x="7764" y="32886"/>
                  </a:lnTo>
                  <a:lnTo>
                    <a:pt x="7660" y="33152"/>
                  </a:lnTo>
                  <a:lnTo>
                    <a:pt x="7556" y="33418"/>
                  </a:lnTo>
                  <a:lnTo>
                    <a:pt x="7456" y="33684"/>
                  </a:lnTo>
                  <a:lnTo>
                    <a:pt x="7356" y="33949"/>
                  </a:lnTo>
                  <a:lnTo>
                    <a:pt x="7257" y="34215"/>
                  </a:lnTo>
                  <a:lnTo>
                    <a:pt x="7161" y="34481"/>
                  </a:lnTo>
                  <a:lnTo>
                    <a:pt x="7066" y="34751"/>
                  </a:lnTo>
                  <a:lnTo>
                    <a:pt x="6970" y="35021"/>
                  </a:lnTo>
                  <a:lnTo>
                    <a:pt x="6879" y="35291"/>
                  </a:lnTo>
                  <a:lnTo>
                    <a:pt x="6788" y="35561"/>
                  </a:lnTo>
                  <a:lnTo>
                    <a:pt x="6700" y="35831"/>
                  </a:lnTo>
                  <a:lnTo>
                    <a:pt x="6613" y="36101"/>
                  </a:lnTo>
                  <a:lnTo>
                    <a:pt x="6526" y="36375"/>
                  </a:lnTo>
                  <a:lnTo>
                    <a:pt x="6439" y="36649"/>
                  </a:lnTo>
                  <a:lnTo>
                    <a:pt x="6356" y="36923"/>
                  </a:lnTo>
                  <a:lnTo>
                    <a:pt x="6272" y="37198"/>
                  </a:lnTo>
                  <a:lnTo>
                    <a:pt x="6194" y="37476"/>
                  </a:lnTo>
                  <a:lnTo>
                    <a:pt x="6115" y="37754"/>
                  </a:lnTo>
                  <a:lnTo>
                    <a:pt x="6040" y="38028"/>
                  </a:lnTo>
                  <a:lnTo>
                    <a:pt x="5965" y="38307"/>
                  </a:lnTo>
                  <a:lnTo>
                    <a:pt x="5891" y="38585"/>
                  </a:lnTo>
                  <a:lnTo>
                    <a:pt x="5820" y="38863"/>
                  </a:lnTo>
                  <a:lnTo>
                    <a:pt x="5749" y="39146"/>
                  </a:lnTo>
                  <a:lnTo>
                    <a:pt x="5679" y="39428"/>
                  </a:lnTo>
                  <a:lnTo>
                    <a:pt x="5612" y="39711"/>
                  </a:lnTo>
                  <a:lnTo>
                    <a:pt x="5546" y="39993"/>
                  </a:lnTo>
                  <a:lnTo>
                    <a:pt x="5479" y="40276"/>
                  </a:lnTo>
                  <a:lnTo>
                    <a:pt x="5417" y="40558"/>
                  </a:lnTo>
                  <a:lnTo>
                    <a:pt x="5355" y="40845"/>
                  </a:lnTo>
                  <a:lnTo>
                    <a:pt x="5296" y="41131"/>
                  </a:lnTo>
                  <a:lnTo>
                    <a:pt x="5238" y="41418"/>
                  </a:lnTo>
                  <a:lnTo>
                    <a:pt x="5184" y="41705"/>
                  </a:lnTo>
                  <a:lnTo>
                    <a:pt x="5130" y="41991"/>
                  </a:lnTo>
                  <a:lnTo>
                    <a:pt x="5080" y="42278"/>
                  </a:lnTo>
                  <a:lnTo>
                    <a:pt x="5031" y="42565"/>
                  </a:lnTo>
                  <a:lnTo>
                    <a:pt x="4980" y="42851"/>
                  </a:lnTo>
                  <a:lnTo>
                    <a:pt x="4931" y="43142"/>
                  </a:lnTo>
                  <a:lnTo>
                    <a:pt x="4885" y="43433"/>
                  </a:lnTo>
                  <a:lnTo>
                    <a:pt x="4839" y="43723"/>
                  </a:lnTo>
                  <a:lnTo>
                    <a:pt x="4798" y="44014"/>
                  </a:lnTo>
                  <a:lnTo>
                    <a:pt x="4756" y="44305"/>
                  </a:lnTo>
                  <a:lnTo>
                    <a:pt x="4719" y="44596"/>
                  </a:lnTo>
                  <a:lnTo>
                    <a:pt x="4682" y="44891"/>
                  </a:lnTo>
                  <a:lnTo>
                    <a:pt x="4648" y="45186"/>
                  </a:lnTo>
                  <a:lnTo>
                    <a:pt x="4615" y="45480"/>
                  </a:lnTo>
                  <a:lnTo>
                    <a:pt x="4582" y="45775"/>
                  </a:lnTo>
                  <a:lnTo>
                    <a:pt x="4553" y="46070"/>
                  </a:lnTo>
                  <a:lnTo>
                    <a:pt x="4523" y="46365"/>
                  </a:lnTo>
                  <a:lnTo>
                    <a:pt x="4495" y="46664"/>
                  </a:lnTo>
                  <a:lnTo>
                    <a:pt x="4470" y="46963"/>
                  </a:lnTo>
                  <a:lnTo>
                    <a:pt x="4445" y="47258"/>
                  </a:lnTo>
                  <a:lnTo>
                    <a:pt x="4424" y="47557"/>
                  </a:lnTo>
                  <a:lnTo>
                    <a:pt x="4403" y="47856"/>
                  </a:lnTo>
                  <a:lnTo>
                    <a:pt x="4383" y="48156"/>
                  </a:lnTo>
                  <a:lnTo>
                    <a:pt x="4366" y="48459"/>
                  </a:lnTo>
                  <a:lnTo>
                    <a:pt x="4349" y="48758"/>
                  </a:lnTo>
                  <a:lnTo>
                    <a:pt x="4337" y="49061"/>
                  </a:lnTo>
                  <a:lnTo>
                    <a:pt x="4324" y="49364"/>
                  </a:lnTo>
                  <a:lnTo>
                    <a:pt x="4316" y="49667"/>
                  </a:lnTo>
                  <a:lnTo>
                    <a:pt x="4307" y="49971"/>
                  </a:lnTo>
                  <a:lnTo>
                    <a:pt x="4303" y="50274"/>
                  </a:lnTo>
                  <a:lnTo>
                    <a:pt x="4299" y="50577"/>
                  </a:lnTo>
                  <a:lnTo>
                    <a:pt x="4295" y="50881"/>
                  </a:lnTo>
                  <a:lnTo>
                    <a:pt x="4295" y="51184"/>
                  </a:lnTo>
                  <a:lnTo>
                    <a:pt x="4295" y="51487"/>
                  </a:lnTo>
                  <a:lnTo>
                    <a:pt x="4299" y="51790"/>
                  </a:lnTo>
                  <a:lnTo>
                    <a:pt x="4303" y="52093"/>
                  </a:lnTo>
                  <a:lnTo>
                    <a:pt x="4307" y="52397"/>
                  </a:lnTo>
                  <a:lnTo>
                    <a:pt x="4316" y="52700"/>
                  </a:lnTo>
                  <a:lnTo>
                    <a:pt x="4324" y="53003"/>
                  </a:lnTo>
                  <a:lnTo>
                    <a:pt x="4337" y="53306"/>
                  </a:lnTo>
                  <a:lnTo>
                    <a:pt x="4349" y="53605"/>
                  </a:lnTo>
                  <a:lnTo>
                    <a:pt x="4366" y="53904"/>
                  </a:lnTo>
                  <a:lnTo>
                    <a:pt x="4383" y="54204"/>
                  </a:lnTo>
                  <a:lnTo>
                    <a:pt x="4403" y="54502"/>
                  </a:lnTo>
                  <a:lnTo>
                    <a:pt x="4424" y="54802"/>
                  </a:lnTo>
                  <a:lnTo>
                    <a:pt x="4445" y="55101"/>
                  </a:lnTo>
                  <a:lnTo>
                    <a:pt x="4470" y="55400"/>
                  </a:lnTo>
                  <a:lnTo>
                    <a:pt x="4495" y="55699"/>
                  </a:lnTo>
                  <a:lnTo>
                    <a:pt x="4523" y="55994"/>
                  </a:lnTo>
                  <a:lnTo>
                    <a:pt x="4553" y="56289"/>
                  </a:lnTo>
                  <a:lnTo>
                    <a:pt x="4582" y="56584"/>
                  </a:lnTo>
                  <a:lnTo>
                    <a:pt x="4615" y="56879"/>
                  </a:lnTo>
                  <a:lnTo>
                    <a:pt x="4648" y="57173"/>
                  </a:lnTo>
                  <a:lnTo>
                    <a:pt x="4682" y="57469"/>
                  </a:lnTo>
                  <a:lnTo>
                    <a:pt x="4719" y="57759"/>
                  </a:lnTo>
                  <a:lnTo>
                    <a:pt x="4756" y="58054"/>
                  </a:lnTo>
                  <a:lnTo>
                    <a:pt x="4798" y="58345"/>
                  </a:lnTo>
                  <a:lnTo>
                    <a:pt x="4839" y="58636"/>
                  </a:lnTo>
                  <a:lnTo>
                    <a:pt x="4885" y="58926"/>
                  </a:lnTo>
                  <a:lnTo>
                    <a:pt x="4931" y="59217"/>
                  </a:lnTo>
                  <a:lnTo>
                    <a:pt x="4980" y="59508"/>
                  </a:lnTo>
                  <a:lnTo>
                    <a:pt x="5031" y="59799"/>
                  </a:lnTo>
                  <a:lnTo>
                    <a:pt x="5080" y="60085"/>
                  </a:lnTo>
                  <a:lnTo>
                    <a:pt x="5130" y="60372"/>
                  </a:lnTo>
                  <a:lnTo>
                    <a:pt x="5184" y="60658"/>
                  </a:lnTo>
                  <a:lnTo>
                    <a:pt x="5238" y="60945"/>
                  </a:lnTo>
                  <a:lnTo>
                    <a:pt x="5296" y="61232"/>
                  </a:lnTo>
                  <a:lnTo>
                    <a:pt x="5355" y="61518"/>
                  </a:lnTo>
                  <a:lnTo>
                    <a:pt x="5417" y="61801"/>
                  </a:lnTo>
                  <a:lnTo>
                    <a:pt x="5479" y="62088"/>
                  </a:lnTo>
                  <a:lnTo>
                    <a:pt x="5546" y="62370"/>
                  </a:lnTo>
                  <a:lnTo>
                    <a:pt x="5612" y="62652"/>
                  </a:lnTo>
                  <a:lnTo>
                    <a:pt x="5679" y="62935"/>
                  </a:lnTo>
                  <a:lnTo>
                    <a:pt x="5749" y="63217"/>
                  </a:lnTo>
                  <a:lnTo>
                    <a:pt x="5820" y="63496"/>
                  </a:lnTo>
                  <a:lnTo>
                    <a:pt x="5891" y="63774"/>
                  </a:lnTo>
                  <a:lnTo>
                    <a:pt x="5965" y="64052"/>
                  </a:lnTo>
                  <a:lnTo>
                    <a:pt x="6040" y="64331"/>
                  </a:lnTo>
                  <a:lnTo>
                    <a:pt x="6115" y="64609"/>
                  </a:lnTo>
                  <a:lnTo>
                    <a:pt x="6194" y="64887"/>
                  </a:lnTo>
                  <a:lnTo>
                    <a:pt x="6272" y="65161"/>
                  </a:lnTo>
                  <a:lnTo>
                    <a:pt x="6356" y="65436"/>
                  </a:lnTo>
                  <a:lnTo>
                    <a:pt x="6439" y="65710"/>
                  </a:lnTo>
                  <a:lnTo>
                    <a:pt x="6526" y="65984"/>
                  </a:lnTo>
                  <a:lnTo>
                    <a:pt x="6613" y="66258"/>
                  </a:lnTo>
                  <a:lnTo>
                    <a:pt x="6700" y="66528"/>
                  </a:lnTo>
                  <a:lnTo>
                    <a:pt x="6792" y="66798"/>
                  </a:lnTo>
                  <a:lnTo>
                    <a:pt x="6883" y="67068"/>
                  </a:lnTo>
                  <a:lnTo>
                    <a:pt x="6975" y="67338"/>
                  </a:lnTo>
                  <a:lnTo>
                    <a:pt x="7070" y="67608"/>
                  </a:lnTo>
                  <a:lnTo>
                    <a:pt x="7165" y="67878"/>
                  </a:lnTo>
                  <a:lnTo>
                    <a:pt x="7261" y="68148"/>
                  </a:lnTo>
                  <a:lnTo>
                    <a:pt x="7361" y="68414"/>
                  </a:lnTo>
                  <a:lnTo>
                    <a:pt x="7460" y="68680"/>
                  </a:lnTo>
                  <a:lnTo>
                    <a:pt x="7560" y="68946"/>
                  </a:lnTo>
                  <a:lnTo>
                    <a:pt x="7664" y="69211"/>
                  </a:lnTo>
                  <a:lnTo>
                    <a:pt x="7768" y="69477"/>
                  </a:lnTo>
                  <a:lnTo>
                    <a:pt x="7872" y="69739"/>
                  </a:lnTo>
                  <a:lnTo>
                    <a:pt x="7980" y="70001"/>
                  </a:lnTo>
                  <a:lnTo>
                    <a:pt x="8088" y="70262"/>
                  </a:lnTo>
                  <a:lnTo>
                    <a:pt x="8196" y="70524"/>
                  </a:lnTo>
                  <a:lnTo>
                    <a:pt x="8308" y="70781"/>
                  </a:lnTo>
                  <a:lnTo>
                    <a:pt x="8420" y="71039"/>
                  </a:lnTo>
                  <a:lnTo>
                    <a:pt x="8532" y="71297"/>
                  </a:lnTo>
                  <a:lnTo>
                    <a:pt x="8648" y="71554"/>
                  </a:lnTo>
                  <a:lnTo>
                    <a:pt x="8765" y="71812"/>
                  </a:lnTo>
                  <a:lnTo>
                    <a:pt x="8881" y="72069"/>
                  </a:lnTo>
                  <a:lnTo>
                    <a:pt x="9001" y="72323"/>
                  </a:lnTo>
                  <a:lnTo>
                    <a:pt x="9122" y="72576"/>
                  </a:lnTo>
                  <a:lnTo>
                    <a:pt x="9247" y="72829"/>
                  </a:lnTo>
                  <a:lnTo>
                    <a:pt x="9371" y="73083"/>
                  </a:lnTo>
                  <a:lnTo>
                    <a:pt x="9496" y="73332"/>
                  </a:lnTo>
                  <a:lnTo>
                    <a:pt x="9620" y="73581"/>
                  </a:lnTo>
                  <a:lnTo>
                    <a:pt x="9749" y="73830"/>
                  </a:lnTo>
                  <a:lnTo>
                    <a:pt x="9878" y="74080"/>
                  </a:lnTo>
                  <a:lnTo>
                    <a:pt x="10011" y="74329"/>
                  </a:lnTo>
                  <a:lnTo>
                    <a:pt x="10144" y="74574"/>
                  </a:lnTo>
                  <a:lnTo>
                    <a:pt x="10277" y="74819"/>
                  </a:lnTo>
                  <a:lnTo>
                    <a:pt x="10409" y="75064"/>
                  </a:lnTo>
                  <a:lnTo>
                    <a:pt x="10547" y="75305"/>
                  </a:lnTo>
                  <a:lnTo>
                    <a:pt x="10684" y="75546"/>
                  </a:lnTo>
                  <a:lnTo>
                    <a:pt x="10821" y="75787"/>
                  </a:lnTo>
                  <a:lnTo>
                    <a:pt x="10962" y="76028"/>
                  </a:lnTo>
                  <a:lnTo>
                    <a:pt x="11103" y="76269"/>
                  </a:lnTo>
                  <a:lnTo>
                    <a:pt x="11245" y="76505"/>
                  </a:lnTo>
                  <a:lnTo>
                    <a:pt x="11390" y="76742"/>
                  </a:lnTo>
                  <a:lnTo>
                    <a:pt x="11535" y="76979"/>
                  </a:lnTo>
                  <a:lnTo>
                    <a:pt x="11681" y="77216"/>
                  </a:lnTo>
                  <a:lnTo>
                    <a:pt x="11830" y="77449"/>
                  </a:lnTo>
                  <a:lnTo>
                    <a:pt x="11980" y="77681"/>
                  </a:lnTo>
                  <a:lnTo>
                    <a:pt x="12129" y="77914"/>
                  </a:lnTo>
                  <a:lnTo>
                    <a:pt x="12283" y="78146"/>
                  </a:lnTo>
                  <a:lnTo>
                    <a:pt x="12437" y="78375"/>
                  </a:lnTo>
                  <a:lnTo>
                    <a:pt x="12590" y="78603"/>
                  </a:lnTo>
                  <a:lnTo>
                    <a:pt x="12744" y="78832"/>
                  </a:lnTo>
                  <a:lnTo>
                    <a:pt x="12902" y="79060"/>
                  </a:lnTo>
                  <a:lnTo>
                    <a:pt x="13060" y="79289"/>
                  </a:lnTo>
                  <a:lnTo>
                    <a:pt x="13218" y="79513"/>
                  </a:lnTo>
                  <a:lnTo>
                    <a:pt x="13380" y="79737"/>
                  </a:lnTo>
                  <a:lnTo>
                    <a:pt x="13542" y="79962"/>
                  </a:lnTo>
                  <a:lnTo>
                    <a:pt x="13704" y="80182"/>
                  </a:lnTo>
                  <a:lnTo>
                    <a:pt x="13866" y="80402"/>
                  </a:lnTo>
                  <a:lnTo>
                    <a:pt x="14032" y="80622"/>
                  </a:lnTo>
                  <a:lnTo>
                    <a:pt x="14198" y="80842"/>
                  </a:lnTo>
                  <a:lnTo>
                    <a:pt x="14364" y="81058"/>
                  </a:lnTo>
                  <a:lnTo>
                    <a:pt x="14534" y="81274"/>
                  </a:lnTo>
                  <a:lnTo>
                    <a:pt x="14705" y="81490"/>
                  </a:lnTo>
                  <a:lnTo>
                    <a:pt x="14875" y="81706"/>
                  </a:lnTo>
                  <a:lnTo>
                    <a:pt x="15050" y="81918"/>
                  </a:lnTo>
                  <a:lnTo>
                    <a:pt x="15224" y="82130"/>
                  </a:lnTo>
                  <a:lnTo>
                    <a:pt x="15398" y="82342"/>
                  </a:lnTo>
                  <a:lnTo>
                    <a:pt x="15573" y="82549"/>
                  </a:lnTo>
                  <a:lnTo>
                    <a:pt x="15747" y="82757"/>
                  </a:lnTo>
                  <a:lnTo>
                    <a:pt x="15926" y="82965"/>
                  </a:lnTo>
                  <a:lnTo>
                    <a:pt x="16105" y="83173"/>
                  </a:lnTo>
                  <a:lnTo>
                    <a:pt x="16287" y="83376"/>
                  </a:lnTo>
                  <a:lnTo>
                    <a:pt x="16470" y="83579"/>
                  </a:lnTo>
                  <a:lnTo>
                    <a:pt x="16653" y="83783"/>
                  </a:lnTo>
                  <a:lnTo>
                    <a:pt x="16835" y="83987"/>
                  </a:lnTo>
                  <a:lnTo>
                    <a:pt x="17023" y="84186"/>
                  </a:lnTo>
                  <a:lnTo>
                    <a:pt x="17210" y="84385"/>
                  </a:lnTo>
                  <a:lnTo>
                    <a:pt x="17396" y="84585"/>
                  </a:lnTo>
                  <a:lnTo>
                    <a:pt x="17587" y="84780"/>
                  </a:lnTo>
                  <a:lnTo>
                    <a:pt x="17779" y="84975"/>
                  </a:lnTo>
                  <a:lnTo>
                    <a:pt x="17970" y="85170"/>
                  </a:lnTo>
                  <a:lnTo>
                    <a:pt x="18161" y="85361"/>
                  </a:lnTo>
                  <a:lnTo>
                    <a:pt x="18356" y="85553"/>
                  </a:lnTo>
                  <a:lnTo>
                    <a:pt x="18551" y="85744"/>
                  </a:lnTo>
                  <a:lnTo>
                    <a:pt x="18747" y="85935"/>
                  </a:lnTo>
                  <a:lnTo>
                    <a:pt x="18942" y="86126"/>
                  </a:lnTo>
                  <a:lnTo>
                    <a:pt x="19137" y="86313"/>
                  </a:lnTo>
                  <a:lnTo>
                    <a:pt x="19336" y="86500"/>
                  </a:lnTo>
                  <a:lnTo>
                    <a:pt x="19536" y="86682"/>
                  </a:lnTo>
                  <a:lnTo>
                    <a:pt x="19735" y="86865"/>
                  </a:lnTo>
                  <a:lnTo>
                    <a:pt x="19939" y="87048"/>
                  </a:lnTo>
                  <a:lnTo>
                    <a:pt x="20142" y="87227"/>
                  </a:lnTo>
                  <a:lnTo>
                    <a:pt x="20346" y="87405"/>
                  </a:lnTo>
                  <a:lnTo>
                    <a:pt x="20549" y="87584"/>
                  </a:lnTo>
                  <a:lnTo>
                    <a:pt x="20757" y="87762"/>
                  </a:lnTo>
                  <a:lnTo>
                    <a:pt x="20964" y="87937"/>
                  </a:lnTo>
                  <a:lnTo>
                    <a:pt x="21172" y="88111"/>
                  </a:lnTo>
                  <a:lnTo>
                    <a:pt x="21380" y="88286"/>
                  </a:lnTo>
                  <a:lnTo>
                    <a:pt x="21592" y="88460"/>
                  </a:lnTo>
                  <a:lnTo>
                    <a:pt x="21804" y="88631"/>
                  </a:lnTo>
                  <a:lnTo>
                    <a:pt x="22016" y="88797"/>
                  </a:lnTo>
                  <a:lnTo>
                    <a:pt x="22228" y="88967"/>
                  </a:lnTo>
                  <a:lnTo>
                    <a:pt x="22439" y="89133"/>
                  </a:lnTo>
                  <a:lnTo>
                    <a:pt x="22655" y="89299"/>
                  </a:lnTo>
                  <a:lnTo>
                    <a:pt x="22871" y="89466"/>
                  </a:lnTo>
                  <a:lnTo>
                    <a:pt x="23087" y="89628"/>
                  </a:lnTo>
                  <a:lnTo>
                    <a:pt x="23303" y="89789"/>
                  </a:lnTo>
                  <a:lnTo>
                    <a:pt x="23524" y="89951"/>
                  </a:lnTo>
                  <a:lnTo>
                    <a:pt x="23744" y="90109"/>
                  </a:lnTo>
                  <a:lnTo>
                    <a:pt x="23964" y="90267"/>
                  </a:lnTo>
                  <a:lnTo>
                    <a:pt x="24184" y="90421"/>
                  </a:lnTo>
                  <a:lnTo>
                    <a:pt x="24408" y="90575"/>
                  </a:lnTo>
                  <a:lnTo>
                    <a:pt x="24633" y="90728"/>
                  </a:lnTo>
                  <a:lnTo>
                    <a:pt x="24857" y="90878"/>
                  </a:lnTo>
                  <a:lnTo>
                    <a:pt x="25081" y="91027"/>
                  </a:lnTo>
                  <a:lnTo>
                    <a:pt x="25305" y="91177"/>
                  </a:lnTo>
                  <a:lnTo>
                    <a:pt x="25530" y="91322"/>
                  </a:lnTo>
                  <a:lnTo>
                    <a:pt x="25758" y="91468"/>
                  </a:lnTo>
                  <a:lnTo>
                    <a:pt x="25986" y="91613"/>
                  </a:lnTo>
                  <a:lnTo>
                    <a:pt x="26215" y="91754"/>
                  </a:lnTo>
                  <a:lnTo>
                    <a:pt x="26444" y="91895"/>
                  </a:lnTo>
                  <a:lnTo>
                    <a:pt x="26672" y="92037"/>
                  </a:lnTo>
                  <a:lnTo>
                    <a:pt x="26905" y="92174"/>
                  </a:lnTo>
                  <a:lnTo>
                    <a:pt x="27137" y="92311"/>
                  </a:lnTo>
                  <a:lnTo>
                    <a:pt x="27370" y="92444"/>
                  </a:lnTo>
                  <a:lnTo>
                    <a:pt x="27606" y="92577"/>
                  </a:lnTo>
                  <a:lnTo>
                    <a:pt x="27839" y="92710"/>
                  </a:lnTo>
                  <a:lnTo>
                    <a:pt x="28076" y="92838"/>
                  </a:lnTo>
                  <a:lnTo>
                    <a:pt x="28313" y="92967"/>
                  </a:lnTo>
                  <a:lnTo>
                    <a:pt x="28550" y="93096"/>
                  </a:lnTo>
                  <a:lnTo>
                    <a:pt x="28786" y="93225"/>
                  </a:lnTo>
                  <a:lnTo>
                    <a:pt x="29023" y="93349"/>
                  </a:lnTo>
                  <a:lnTo>
                    <a:pt x="29264" y="93474"/>
                  </a:lnTo>
                  <a:lnTo>
                    <a:pt x="29505" y="93594"/>
                  </a:lnTo>
                  <a:lnTo>
                    <a:pt x="29746" y="93715"/>
                  </a:lnTo>
                  <a:lnTo>
                    <a:pt x="29987" y="93835"/>
                  </a:lnTo>
                  <a:lnTo>
                    <a:pt x="30227" y="93952"/>
                  </a:lnTo>
                  <a:lnTo>
                    <a:pt x="30473" y="94068"/>
                  </a:lnTo>
                  <a:lnTo>
                    <a:pt x="30714" y="94184"/>
                  </a:lnTo>
                  <a:lnTo>
                    <a:pt x="30959" y="94296"/>
                  </a:lnTo>
                  <a:lnTo>
                    <a:pt x="31204" y="94408"/>
                  </a:lnTo>
                  <a:lnTo>
                    <a:pt x="31449" y="94516"/>
                  </a:lnTo>
                  <a:lnTo>
                    <a:pt x="31698" y="94624"/>
                  </a:lnTo>
                  <a:lnTo>
                    <a:pt x="31947" y="94728"/>
                  </a:lnTo>
                  <a:lnTo>
                    <a:pt x="32196" y="94832"/>
                  </a:lnTo>
                  <a:lnTo>
                    <a:pt x="32446" y="94936"/>
                  </a:lnTo>
                  <a:lnTo>
                    <a:pt x="32699" y="95040"/>
                  </a:lnTo>
                  <a:lnTo>
                    <a:pt x="32948" y="95140"/>
                  </a:lnTo>
                  <a:lnTo>
                    <a:pt x="33202" y="95239"/>
                  </a:lnTo>
                  <a:lnTo>
                    <a:pt x="33455" y="95335"/>
                  </a:lnTo>
                  <a:lnTo>
                    <a:pt x="33708" y="95430"/>
                  </a:lnTo>
                  <a:lnTo>
                    <a:pt x="33962" y="95526"/>
                  </a:lnTo>
                  <a:lnTo>
                    <a:pt x="34220" y="95617"/>
                  </a:lnTo>
                  <a:lnTo>
                    <a:pt x="34473" y="95709"/>
                  </a:lnTo>
                  <a:lnTo>
                    <a:pt x="34731" y="95796"/>
                  </a:lnTo>
                  <a:lnTo>
                    <a:pt x="34988" y="95883"/>
                  </a:lnTo>
                  <a:lnTo>
                    <a:pt x="35245" y="95970"/>
                  </a:lnTo>
                  <a:lnTo>
                    <a:pt x="35507" y="96058"/>
                  </a:lnTo>
                  <a:lnTo>
                    <a:pt x="35765" y="96141"/>
                  </a:lnTo>
                  <a:lnTo>
                    <a:pt x="36026" y="96220"/>
                  </a:lnTo>
                  <a:lnTo>
                    <a:pt x="36284" y="96299"/>
                  </a:lnTo>
                  <a:lnTo>
                    <a:pt x="36545" y="96378"/>
                  </a:lnTo>
                  <a:lnTo>
                    <a:pt x="36808" y="96452"/>
                  </a:lnTo>
                  <a:lnTo>
                    <a:pt x="37069" y="96527"/>
                  </a:lnTo>
                  <a:lnTo>
                    <a:pt x="37331" y="96598"/>
                  </a:lnTo>
                  <a:lnTo>
                    <a:pt x="37597" y="96668"/>
                  </a:lnTo>
                  <a:lnTo>
                    <a:pt x="37858" y="96739"/>
                  </a:lnTo>
                  <a:lnTo>
                    <a:pt x="38124" y="96805"/>
                  </a:lnTo>
                  <a:lnTo>
                    <a:pt x="38390" y="96872"/>
                  </a:lnTo>
                  <a:lnTo>
                    <a:pt x="38656" y="96934"/>
                  </a:lnTo>
                  <a:lnTo>
                    <a:pt x="38922" y="96997"/>
                  </a:lnTo>
                  <a:lnTo>
                    <a:pt x="39188" y="97059"/>
                  </a:lnTo>
                  <a:lnTo>
                    <a:pt x="39457" y="97117"/>
                  </a:lnTo>
                  <a:lnTo>
                    <a:pt x="39728" y="97175"/>
                  </a:lnTo>
                  <a:lnTo>
                    <a:pt x="39998" y="97229"/>
                  </a:lnTo>
                  <a:lnTo>
                    <a:pt x="40268" y="97283"/>
                  </a:lnTo>
                  <a:lnTo>
                    <a:pt x="40538" y="97337"/>
                  </a:lnTo>
                  <a:lnTo>
                    <a:pt x="40807" y="97387"/>
                  </a:lnTo>
                  <a:lnTo>
                    <a:pt x="41078" y="97437"/>
                  </a:lnTo>
                  <a:lnTo>
                    <a:pt x="41352" y="97483"/>
                  </a:lnTo>
                  <a:lnTo>
                    <a:pt x="41626" y="97528"/>
                  </a:lnTo>
                  <a:lnTo>
                    <a:pt x="41896" y="97570"/>
                  </a:lnTo>
                  <a:lnTo>
                    <a:pt x="42170" y="97611"/>
                  </a:lnTo>
                  <a:lnTo>
                    <a:pt x="42444" y="97653"/>
                  </a:lnTo>
                  <a:lnTo>
                    <a:pt x="42718" y="97690"/>
                  </a:lnTo>
                  <a:lnTo>
                    <a:pt x="42992" y="97727"/>
                  </a:lnTo>
                  <a:lnTo>
                    <a:pt x="43267" y="97761"/>
                  </a:lnTo>
                  <a:lnTo>
                    <a:pt x="43545" y="97794"/>
                  </a:lnTo>
                  <a:lnTo>
                    <a:pt x="43819" y="97823"/>
                  </a:lnTo>
                  <a:lnTo>
                    <a:pt x="44098" y="97852"/>
                  </a:lnTo>
                  <a:lnTo>
                    <a:pt x="44375" y="97877"/>
                  </a:lnTo>
                  <a:lnTo>
                    <a:pt x="44654" y="97902"/>
                  </a:lnTo>
                  <a:lnTo>
                    <a:pt x="44932" y="97927"/>
                  </a:lnTo>
                  <a:lnTo>
                    <a:pt x="45211" y="97948"/>
                  </a:lnTo>
                  <a:lnTo>
                    <a:pt x="45489" y="97969"/>
                  </a:lnTo>
                  <a:lnTo>
                    <a:pt x="45767" y="97985"/>
                  </a:lnTo>
                  <a:lnTo>
                    <a:pt x="46050" y="98002"/>
                  </a:lnTo>
                  <a:lnTo>
                    <a:pt x="46332" y="98018"/>
                  </a:lnTo>
                  <a:lnTo>
                    <a:pt x="46615" y="98031"/>
                  </a:lnTo>
                  <a:lnTo>
                    <a:pt x="46897" y="98043"/>
                  </a:lnTo>
                  <a:lnTo>
                    <a:pt x="47180" y="98051"/>
                  </a:lnTo>
                  <a:lnTo>
                    <a:pt x="47462" y="98060"/>
                  </a:lnTo>
                  <a:lnTo>
                    <a:pt x="47744" y="98064"/>
                  </a:lnTo>
                  <a:lnTo>
                    <a:pt x="48027" y="98068"/>
                  </a:lnTo>
                  <a:lnTo>
                    <a:pt x="48309" y="98068"/>
                  </a:lnTo>
                  <a:lnTo>
                    <a:pt x="48592" y="98068"/>
                  </a:lnTo>
                  <a:lnTo>
                    <a:pt x="48879" y="98064"/>
                  </a:lnTo>
                  <a:lnTo>
                    <a:pt x="49161" y="98060"/>
                  </a:lnTo>
                  <a:lnTo>
                    <a:pt x="49444" y="98051"/>
                  </a:lnTo>
                  <a:lnTo>
                    <a:pt x="49726" y="98043"/>
                  </a:lnTo>
                  <a:lnTo>
                    <a:pt x="50008" y="98031"/>
                  </a:lnTo>
                  <a:lnTo>
                    <a:pt x="50291" y="98018"/>
                  </a:lnTo>
                  <a:lnTo>
                    <a:pt x="50573" y="98002"/>
                  </a:lnTo>
                  <a:lnTo>
                    <a:pt x="50856" y="97985"/>
                  </a:lnTo>
                  <a:lnTo>
                    <a:pt x="51134" y="97969"/>
                  </a:lnTo>
                  <a:lnTo>
                    <a:pt x="51412" y="97948"/>
                  </a:lnTo>
                  <a:lnTo>
                    <a:pt x="51691" y="97927"/>
                  </a:lnTo>
                  <a:lnTo>
                    <a:pt x="51969" y="97902"/>
                  </a:lnTo>
                  <a:lnTo>
                    <a:pt x="52247" y="97877"/>
                  </a:lnTo>
                  <a:lnTo>
                    <a:pt x="52525" y="97852"/>
                  </a:lnTo>
                  <a:lnTo>
                    <a:pt x="52804" y="97823"/>
                  </a:lnTo>
                  <a:lnTo>
                    <a:pt x="53082" y="97794"/>
                  </a:lnTo>
                  <a:lnTo>
                    <a:pt x="53357" y="97761"/>
                  </a:lnTo>
                  <a:lnTo>
                    <a:pt x="53630" y="97727"/>
                  </a:lnTo>
                  <a:lnTo>
                    <a:pt x="53905" y="97690"/>
                  </a:lnTo>
                  <a:lnTo>
                    <a:pt x="54179" y="97653"/>
                  </a:lnTo>
                  <a:lnTo>
                    <a:pt x="54453" y="97611"/>
                  </a:lnTo>
                  <a:lnTo>
                    <a:pt x="54727" y="97570"/>
                  </a:lnTo>
                  <a:lnTo>
                    <a:pt x="54997" y="97528"/>
                  </a:lnTo>
                  <a:lnTo>
                    <a:pt x="55267" y="97483"/>
                  </a:lnTo>
                  <a:lnTo>
                    <a:pt x="55541" y="97437"/>
                  </a:lnTo>
                  <a:lnTo>
                    <a:pt x="55811" y="97387"/>
                  </a:lnTo>
                  <a:lnTo>
                    <a:pt x="56081" y="97337"/>
                  </a:lnTo>
                  <a:lnTo>
                    <a:pt x="56351" y="97283"/>
                  </a:lnTo>
                  <a:lnTo>
                    <a:pt x="56621" y="97229"/>
                  </a:lnTo>
                  <a:lnTo>
                    <a:pt x="56891" y="97175"/>
                  </a:lnTo>
                  <a:lnTo>
                    <a:pt x="57157" y="97117"/>
                  </a:lnTo>
                  <a:lnTo>
                    <a:pt x="57427" y="97059"/>
                  </a:lnTo>
                  <a:lnTo>
                    <a:pt x="57693" y="96997"/>
                  </a:lnTo>
                  <a:lnTo>
                    <a:pt x="57959" y="96934"/>
                  </a:lnTo>
                  <a:lnTo>
                    <a:pt x="58225" y="96872"/>
                  </a:lnTo>
                  <a:lnTo>
                    <a:pt x="58491" y="96805"/>
                  </a:lnTo>
                  <a:lnTo>
                    <a:pt x="58756" y="96739"/>
                  </a:lnTo>
                  <a:lnTo>
                    <a:pt x="59018" y="96668"/>
                  </a:lnTo>
                  <a:lnTo>
                    <a:pt x="59280" y="96598"/>
                  </a:lnTo>
                  <a:lnTo>
                    <a:pt x="59541" y="96527"/>
                  </a:lnTo>
                  <a:lnTo>
                    <a:pt x="59803" y="96452"/>
                  </a:lnTo>
                  <a:lnTo>
                    <a:pt x="60065" y="96373"/>
                  </a:lnTo>
                  <a:lnTo>
                    <a:pt x="60327" y="96299"/>
                  </a:lnTo>
                  <a:lnTo>
                    <a:pt x="60584" y="96220"/>
                  </a:lnTo>
                  <a:lnTo>
                    <a:pt x="60846" y="96137"/>
                  </a:lnTo>
                  <a:lnTo>
                    <a:pt x="61103" y="96054"/>
                  </a:lnTo>
                  <a:lnTo>
                    <a:pt x="61361" y="95970"/>
                  </a:lnTo>
                  <a:lnTo>
                    <a:pt x="61618" y="95883"/>
                  </a:lnTo>
                  <a:lnTo>
                    <a:pt x="61876" y="95796"/>
                  </a:lnTo>
                  <a:lnTo>
                    <a:pt x="62133" y="95705"/>
                  </a:lnTo>
                  <a:lnTo>
                    <a:pt x="62391" y="95613"/>
                  </a:lnTo>
                  <a:lnTo>
                    <a:pt x="62644" y="95522"/>
                  </a:lnTo>
                  <a:lnTo>
                    <a:pt x="62898" y="95426"/>
                  </a:lnTo>
                  <a:lnTo>
                    <a:pt x="63151" y="95331"/>
                  </a:lnTo>
                  <a:lnTo>
                    <a:pt x="63404" y="95231"/>
                  </a:lnTo>
                  <a:lnTo>
                    <a:pt x="63653" y="95131"/>
                  </a:lnTo>
                  <a:lnTo>
                    <a:pt x="63907" y="95032"/>
                  </a:lnTo>
                  <a:lnTo>
                    <a:pt x="64156" y="94928"/>
                  </a:lnTo>
                  <a:lnTo>
                    <a:pt x="64405" y="94824"/>
                  </a:lnTo>
                  <a:lnTo>
                    <a:pt x="64655" y="94720"/>
                  </a:lnTo>
                  <a:lnTo>
                    <a:pt x="64904" y="94612"/>
                  </a:lnTo>
                  <a:lnTo>
                    <a:pt x="65149" y="94504"/>
                  </a:lnTo>
                  <a:lnTo>
                    <a:pt x="65398" y="94392"/>
                  </a:lnTo>
                  <a:lnTo>
                    <a:pt x="65643" y="94280"/>
                  </a:lnTo>
                  <a:lnTo>
                    <a:pt x="65889" y="94168"/>
                  </a:lnTo>
                  <a:lnTo>
                    <a:pt x="66133" y="94051"/>
                  </a:lnTo>
                  <a:lnTo>
                    <a:pt x="66378" y="93935"/>
                  </a:lnTo>
                  <a:lnTo>
                    <a:pt x="66620" y="93819"/>
                  </a:lnTo>
                  <a:lnTo>
                    <a:pt x="66861" y="93698"/>
                  </a:lnTo>
                  <a:lnTo>
                    <a:pt x="67101" y="93578"/>
                  </a:lnTo>
                  <a:lnTo>
                    <a:pt x="67342" y="93457"/>
                  </a:lnTo>
                  <a:lnTo>
                    <a:pt x="67583" y="93333"/>
                  </a:lnTo>
                  <a:lnTo>
                    <a:pt x="67820" y="93208"/>
                  </a:lnTo>
                  <a:lnTo>
                    <a:pt x="68061" y="93079"/>
                  </a:lnTo>
                  <a:lnTo>
                    <a:pt x="68298" y="92951"/>
                  </a:lnTo>
                  <a:lnTo>
                    <a:pt x="68534" y="92822"/>
                  </a:lnTo>
                  <a:lnTo>
                    <a:pt x="68771" y="92689"/>
                  </a:lnTo>
                  <a:lnTo>
                    <a:pt x="69008" y="92556"/>
                  </a:lnTo>
                  <a:lnTo>
                    <a:pt x="69241" y="92423"/>
                  </a:lnTo>
                  <a:lnTo>
                    <a:pt x="69473" y="92286"/>
                  </a:lnTo>
                  <a:lnTo>
                    <a:pt x="69706" y="92149"/>
                  </a:lnTo>
                  <a:lnTo>
                    <a:pt x="69938" y="92012"/>
                  </a:lnTo>
                  <a:lnTo>
                    <a:pt x="70167" y="91871"/>
                  </a:lnTo>
                  <a:lnTo>
                    <a:pt x="70395" y="91729"/>
                  </a:lnTo>
                  <a:lnTo>
                    <a:pt x="70624" y="91588"/>
                  </a:lnTo>
                  <a:lnTo>
                    <a:pt x="70852" y="91443"/>
                  </a:lnTo>
                  <a:lnTo>
                    <a:pt x="71081" y="91297"/>
                  </a:lnTo>
                  <a:lnTo>
                    <a:pt x="71305" y="91152"/>
                  </a:lnTo>
                  <a:lnTo>
                    <a:pt x="71530" y="91003"/>
                  </a:lnTo>
                  <a:lnTo>
                    <a:pt x="71754" y="90853"/>
                  </a:lnTo>
                  <a:lnTo>
                    <a:pt x="71974" y="90703"/>
                  </a:lnTo>
                  <a:lnTo>
                    <a:pt x="72198" y="90550"/>
                  </a:lnTo>
                  <a:lnTo>
                    <a:pt x="72418" y="90396"/>
                  </a:lnTo>
                  <a:lnTo>
                    <a:pt x="72639" y="90242"/>
                  </a:lnTo>
                  <a:lnTo>
                    <a:pt x="72859" y="90085"/>
                  </a:lnTo>
                  <a:lnTo>
                    <a:pt x="73079" y="89927"/>
                  </a:lnTo>
                  <a:lnTo>
                    <a:pt x="73299" y="89765"/>
                  </a:lnTo>
                  <a:lnTo>
                    <a:pt x="73515" y="89603"/>
                  </a:lnTo>
                  <a:lnTo>
                    <a:pt x="73731" y="89441"/>
                  </a:lnTo>
                  <a:lnTo>
                    <a:pt x="73947" y="89279"/>
                  </a:lnTo>
                  <a:lnTo>
                    <a:pt x="74159" y="89112"/>
                  </a:lnTo>
                  <a:lnTo>
                    <a:pt x="74371" y="88946"/>
                  </a:lnTo>
                  <a:lnTo>
                    <a:pt x="74583" y="88780"/>
                  </a:lnTo>
                  <a:lnTo>
                    <a:pt x="74794" y="88610"/>
                  </a:lnTo>
                  <a:lnTo>
                    <a:pt x="75002" y="88440"/>
                  </a:lnTo>
                  <a:lnTo>
                    <a:pt x="75214" y="88269"/>
                  </a:lnTo>
                  <a:lnTo>
                    <a:pt x="75421" y="88095"/>
                  </a:lnTo>
                  <a:lnTo>
                    <a:pt x="75629" y="87920"/>
                  </a:lnTo>
                  <a:lnTo>
                    <a:pt x="75837" y="87746"/>
                  </a:lnTo>
                  <a:lnTo>
                    <a:pt x="76040" y="87567"/>
                  </a:lnTo>
                  <a:lnTo>
                    <a:pt x="76244" y="87389"/>
                  </a:lnTo>
                  <a:lnTo>
                    <a:pt x="76448" y="87210"/>
                  </a:lnTo>
                  <a:lnTo>
                    <a:pt x="76651" y="87027"/>
                  </a:lnTo>
                  <a:lnTo>
                    <a:pt x="76855" y="86844"/>
                  </a:lnTo>
                  <a:lnTo>
                    <a:pt x="77054" y="86662"/>
                  </a:lnTo>
                  <a:lnTo>
                    <a:pt x="77253" y="86479"/>
                  </a:lnTo>
                  <a:lnTo>
                    <a:pt x="77453" y="86292"/>
                  </a:lnTo>
                  <a:lnTo>
                    <a:pt x="77648" y="86105"/>
                  </a:lnTo>
                  <a:lnTo>
                    <a:pt x="77843" y="85918"/>
                  </a:lnTo>
                  <a:lnTo>
                    <a:pt x="78038" y="85727"/>
                  </a:lnTo>
                  <a:lnTo>
                    <a:pt x="78233" y="85536"/>
                  </a:lnTo>
                  <a:lnTo>
                    <a:pt x="78429" y="85345"/>
                  </a:lnTo>
                  <a:lnTo>
                    <a:pt x="78620" y="85150"/>
                  </a:lnTo>
                  <a:lnTo>
                    <a:pt x="78811" y="84955"/>
                  </a:lnTo>
                  <a:lnTo>
                    <a:pt x="79002" y="84759"/>
                  </a:lnTo>
                  <a:lnTo>
                    <a:pt x="79189" y="84564"/>
                  </a:lnTo>
                  <a:lnTo>
                    <a:pt x="79376" y="84369"/>
                  </a:lnTo>
                  <a:lnTo>
                    <a:pt x="79563" y="84169"/>
                  </a:lnTo>
                  <a:lnTo>
                    <a:pt x="79750" y="83970"/>
                  </a:lnTo>
                  <a:lnTo>
                    <a:pt x="79933" y="83771"/>
                  </a:lnTo>
                  <a:lnTo>
                    <a:pt x="80115" y="83567"/>
                  </a:lnTo>
                  <a:lnTo>
                    <a:pt x="80298" y="83363"/>
                  </a:lnTo>
                  <a:lnTo>
                    <a:pt x="80477" y="83156"/>
                  </a:lnTo>
                  <a:lnTo>
                    <a:pt x="80655" y="82952"/>
                  </a:lnTo>
                  <a:lnTo>
                    <a:pt x="80834" y="82745"/>
                  </a:lnTo>
                  <a:lnTo>
                    <a:pt x="81013" y="82537"/>
                  </a:lnTo>
                  <a:lnTo>
                    <a:pt x="81187" y="82329"/>
                  </a:lnTo>
                  <a:lnTo>
                    <a:pt x="81362" y="82117"/>
                  </a:lnTo>
                  <a:lnTo>
                    <a:pt x="81536" y="81906"/>
                  </a:lnTo>
                  <a:lnTo>
                    <a:pt x="81710" y="81694"/>
                  </a:lnTo>
                  <a:lnTo>
                    <a:pt x="81881" y="81478"/>
                  </a:lnTo>
                  <a:lnTo>
                    <a:pt x="82051" y="81262"/>
                  </a:lnTo>
                  <a:lnTo>
                    <a:pt x="82222" y="81046"/>
                  </a:lnTo>
                  <a:lnTo>
                    <a:pt x="82387" y="80830"/>
                  </a:lnTo>
                  <a:lnTo>
                    <a:pt x="82554" y="80610"/>
                  </a:lnTo>
                  <a:lnTo>
                    <a:pt x="82720" y="80389"/>
                  </a:lnTo>
                  <a:lnTo>
                    <a:pt x="82886" y="80169"/>
                  </a:lnTo>
                  <a:lnTo>
                    <a:pt x="83048" y="79945"/>
                  </a:lnTo>
                  <a:lnTo>
                    <a:pt x="83210" y="79721"/>
                  </a:lnTo>
                  <a:lnTo>
                    <a:pt x="83372" y="79496"/>
                  </a:lnTo>
                  <a:lnTo>
                    <a:pt x="83534" y="79272"/>
                  </a:lnTo>
                  <a:lnTo>
                    <a:pt x="83692" y="79044"/>
                  </a:lnTo>
                  <a:lnTo>
                    <a:pt x="83850" y="78815"/>
                  </a:lnTo>
                  <a:lnTo>
                    <a:pt x="84003" y="78587"/>
                  </a:lnTo>
                  <a:lnTo>
                    <a:pt x="84157" y="78358"/>
                  </a:lnTo>
                  <a:lnTo>
                    <a:pt x="84311" y="78130"/>
                  </a:lnTo>
                  <a:lnTo>
                    <a:pt x="84464" y="77897"/>
                  </a:lnTo>
                  <a:lnTo>
                    <a:pt x="84614" y="77665"/>
                  </a:lnTo>
                  <a:lnTo>
                    <a:pt x="84763" y="77432"/>
                  </a:lnTo>
                  <a:lnTo>
                    <a:pt x="84913" y="77199"/>
                  </a:lnTo>
                  <a:lnTo>
                    <a:pt x="85059" y="76963"/>
                  </a:lnTo>
                  <a:lnTo>
                    <a:pt x="85204" y="76726"/>
                  </a:lnTo>
                  <a:lnTo>
                    <a:pt x="85349" y="76489"/>
                  </a:lnTo>
                  <a:lnTo>
                    <a:pt x="85495" y="76252"/>
                  </a:lnTo>
                  <a:lnTo>
                    <a:pt x="85636" y="76011"/>
                  </a:lnTo>
                  <a:lnTo>
                    <a:pt x="85777" y="75770"/>
                  </a:lnTo>
                  <a:lnTo>
                    <a:pt x="85914" y="75529"/>
                  </a:lnTo>
                  <a:lnTo>
                    <a:pt x="86051" y="75288"/>
                  </a:lnTo>
                  <a:lnTo>
                    <a:pt x="86188" y="75043"/>
                  </a:lnTo>
                  <a:lnTo>
                    <a:pt x="86321" y="74798"/>
                  </a:lnTo>
                  <a:lnTo>
                    <a:pt x="86454" y="74553"/>
                  </a:lnTo>
                  <a:lnTo>
                    <a:pt x="86587" y="74308"/>
                  </a:lnTo>
                  <a:lnTo>
                    <a:pt x="86716" y="74063"/>
                  </a:lnTo>
                  <a:lnTo>
                    <a:pt x="86844" y="73814"/>
                  </a:lnTo>
                  <a:lnTo>
                    <a:pt x="86973" y="73565"/>
                  </a:lnTo>
                  <a:lnTo>
                    <a:pt x="87102" y="73315"/>
                  </a:lnTo>
                  <a:lnTo>
                    <a:pt x="87227" y="73066"/>
                  </a:lnTo>
                  <a:lnTo>
                    <a:pt x="87351" y="72813"/>
                  </a:lnTo>
                  <a:lnTo>
                    <a:pt x="87472" y="72559"/>
                  </a:lnTo>
                  <a:lnTo>
                    <a:pt x="87592" y="72306"/>
                  </a:lnTo>
                  <a:lnTo>
                    <a:pt x="87713" y="72053"/>
                  </a:lnTo>
                  <a:lnTo>
                    <a:pt x="87829" y="71795"/>
                  </a:lnTo>
                  <a:lnTo>
                    <a:pt x="87945" y="71537"/>
                  </a:lnTo>
                  <a:lnTo>
                    <a:pt x="88062" y="71280"/>
                  </a:lnTo>
                  <a:lnTo>
                    <a:pt x="88178" y="71023"/>
                  </a:lnTo>
                  <a:lnTo>
                    <a:pt x="88290" y="70765"/>
                  </a:lnTo>
                  <a:lnTo>
                    <a:pt x="88402" y="70507"/>
                  </a:lnTo>
                  <a:lnTo>
                    <a:pt x="88510" y="70246"/>
                  </a:lnTo>
                  <a:lnTo>
                    <a:pt x="88618" y="69984"/>
                  </a:lnTo>
                  <a:lnTo>
                    <a:pt x="88726" y="69722"/>
                  </a:lnTo>
                  <a:lnTo>
                    <a:pt x="88834" y="69461"/>
                  </a:lnTo>
                  <a:lnTo>
                    <a:pt x="88938" y="69199"/>
                  </a:lnTo>
                  <a:lnTo>
                    <a:pt x="89042" y="68933"/>
                  </a:lnTo>
                  <a:lnTo>
                    <a:pt x="89142" y="68667"/>
                  </a:lnTo>
                  <a:lnTo>
                    <a:pt x="89241" y="68401"/>
                  </a:lnTo>
                  <a:lnTo>
                    <a:pt x="89341" y="68136"/>
                  </a:lnTo>
                  <a:lnTo>
                    <a:pt x="89436" y="67866"/>
                  </a:lnTo>
                  <a:lnTo>
                    <a:pt x="89532" y="67596"/>
                  </a:lnTo>
                  <a:lnTo>
                    <a:pt x="89628" y="67326"/>
                  </a:lnTo>
                  <a:lnTo>
                    <a:pt x="89719" y="67056"/>
                  </a:lnTo>
                  <a:lnTo>
                    <a:pt x="89811" y="66786"/>
                  </a:lnTo>
                  <a:lnTo>
                    <a:pt x="89898" y="66516"/>
                  </a:lnTo>
                  <a:lnTo>
                    <a:pt x="89985" y="66246"/>
                  </a:lnTo>
                  <a:lnTo>
                    <a:pt x="90068" y="65971"/>
                  </a:lnTo>
                  <a:lnTo>
                    <a:pt x="90155" y="65697"/>
                  </a:lnTo>
                  <a:lnTo>
                    <a:pt x="90238" y="65423"/>
                  </a:lnTo>
                  <a:lnTo>
                    <a:pt x="90321" y="65149"/>
                  </a:lnTo>
                  <a:lnTo>
                    <a:pt x="90400" y="64875"/>
                  </a:lnTo>
                  <a:lnTo>
                    <a:pt x="90479" y="64597"/>
                  </a:lnTo>
                  <a:lnTo>
                    <a:pt x="90554" y="64318"/>
                  </a:lnTo>
                  <a:lnTo>
                    <a:pt x="90629" y="64040"/>
                  </a:lnTo>
                  <a:lnTo>
                    <a:pt x="90704" y="63761"/>
                  </a:lnTo>
                  <a:lnTo>
                    <a:pt x="90778" y="63483"/>
                  </a:lnTo>
                  <a:lnTo>
                    <a:pt x="90849" y="63201"/>
                  </a:lnTo>
                  <a:lnTo>
                    <a:pt x="90920" y="62918"/>
                  </a:lnTo>
                  <a:lnTo>
                    <a:pt x="90986" y="62636"/>
                  </a:lnTo>
                  <a:lnTo>
                    <a:pt x="91052" y="62353"/>
                  </a:lnTo>
                  <a:lnTo>
                    <a:pt x="91119" y="62071"/>
                  </a:lnTo>
                  <a:lnTo>
                    <a:pt x="91181" y="61788"/>
                  </a:lnTo>
                  <a:lnTo>
                    <a:pt x="91244" y="61506"/>
                  </a:lnTo>
                  <a:lnTo>
                    <a:pt x="91301" y="61219"/>
                  </a:lnTo>
                  <a:lnTo>
                    <a:pt x="91360" y="60933"/>
                  </a:lnTo>
                  <a:lnTo>
                    <a:pt x="91414" y="60646"/>
                  </a:lnTo>
                  <a:lnTo>
                    <a:pt x="91468" y="60360"/>
                  </a:lnTo>
                  <a:lnTo>
                    <a:pt x="91522" y="60073"/>
                  </a:lnTo>
                  <a:lnTo>
                    <a:pt x="91572" y="59786"/>
                  </a:lnTo>
                  <a:lnTo>
                    <a:pt x="91621" y="59496"/>
                  </a:lnTo>
                  <a:lnTo>
                    <a:pt x="91672" y="59205"/>
                  </a:lnTo>
                  <a:lnTo>
                    <a:pt x="91717" y="58914"/>
                  </a:lnTo>
                  <a:lnTo>
                    <a:pt x="91763" y="58623"/>
                  </a:lnTo>
                  <a:lnTo>
                    <a:pt x="91804" y="58332"/>
                  </a:lnTo>
                  <a:lnTo>
                    <a:pt x="91846" y="58042"/>
                  </a:lnTo>
                  <a:lnTo>
                    <a:pt x="91883" y="57751"/>
                  </a:lnTo>
                  <a:lnTo>
                    <a:pt x="91921" y="57460"/>
                  </a:lnTo>
                  <a:lnTo>
                    <a:pt x="91958" y="57165"/>
                  </a:lnTo>
                  <a:lnTo>
                    <a:pt x="91991" y="56870"/>
                  </a:lnTo>
                  <a:lnTo>
                    <a:pt x="92025" y="56575"/>
                  </a:lnTo>
                  <a:lnTo>
                    <a:pt x="92053" y="56281"/>
                  </a:lnTo>
                  <a:lnTo>
                    <a:pt x="92083" y="55985"/>
                  </a:lnTo>
                  <a:lnTo>
                    <a:pt x="92112" y="55691"/>
                  </a:lnTo>
                  <a:lnTo>
                    <a:pt x="92137" y="55392"/>
                  </a:lnTo>
                  <a:lnTo>
                    <a:pt x="92161" y="55092"/>
                  </a:lnTo>
                  <a:lnTo>
                    <a:pt x="92182" y="54793"/>
                  </a:lnTo>
                  <a:lnTo>
                    <a:pt x="92203" y="54494"/>
                  </a:lnTo>
                  <a:lnTo>
                    <a:pt x="92224" y="54195"/>
                  </a:lnTo>
                  <a:lnTo>
                    <a:pt x="92241" y="53896"/>
                  </a:lnTo>
                  <a:lnTo>
                    <a:pt x="92257" y="53593"/>
                  </a:lnTo>
                  <a:lnTo>
                    <a:pt x="92269" y="53294"/>
                  </a:lnTo>
                  <a:lnTo>
                    <a:pt x="92282" y="52991"/>
                  </a:lnTo>
                  <a:lnTo>
                    <a:pt x="92290" y="52687"/>
                  </a:lnTo>
                  <a:lnTo>
                    <a:pt x="92299" y="52384"/>
                  </a:lnTo>
                  <a:lnTo>
                    <a:pt x="92307" y="52081"/>
                  </a:lnTo>
                  <a:lnTo>
                    <a:pt x="92311" y="51778"/>
                  </a:lnTo>
                  <a:lnTo>
                    <a:pt x="92315" y="51474"/>
                  </a:lnTo>
                  <a:lnTo>
                    <a:pt x="92315" y="51171"/>
                  </a:lnTo>
                  <a:lnTo>
                    <a:pt x="92315" y="50868"/>
                  </a:lnTo>
                  <a:lnTo>
                    <a:pt x="92311" y="50565"/>
                  </a:lnTo>
                  <a:lnTo>
                    <a:pt x="92307" y="50261"/>
                  </a:lnTo>
                  <a:lnTo>
                    <a:pt x="92299" y="49958"/>
                  </a:lnTo>
                  <a:lnTo>
                    <a:pt x="92290" y="49655"/>
                  </a:lnTo>
                  <a:lnTo>
                    <a:pt x="92282" y="49352"/>
                  </a:lnTo>
                  <a:lnTo>
                    <a:pt x="92269" y="49049"/>
                  </a:lnTo>
                  <a:lnTo>
                    <a:pt x="92257" y="48745"/>
                  </a:lnTo>
                  <a:lnTo>
                    <a:pt x="92241" y="48446"/>
                  </a:lnTo>
                  <a:lnTo>
                    <a:pt x="92224" y="48147"/>
                  </a:lnTo>
                  <a:lnTo>
                    <a:pt x="92203" y="47848"/>
                  </a:lnTo>
                  <a:lnTo>
                    <a:pt x="92182" y="47549"/>
                  </a:lnTo>
                  <a:lnTo>
                    <a:pt x="92161" y="47250"/>
                  </a:lnTo>
                  <a:lnTo>
                    <a:pt x="92137" y="46951"/>
                  </a:lnTo>
                  <a:lnTo>
                    <a:pt x="92112" y="46652"/>
                  </a:lnTo>
                  <a:lnTo>
                    <a:pt x="92083" y="46357"/>
                  </a:lnTo>
                  <a:lnTo>
                    <a:pt x="92053" y="46062"/>
                  </a:lnTo>
                  <a:lnTo>
                    <a:pt x="92025" y="45767"/>
                  </a:lnTo>
                  <a:lnTo>
                    <a:pt x="91991" y="45472"/>
                  </a:lnTo>
                  <a:lnTo>
                    <a:pt x="91958" y="45177"/>
                  </a:lnTo>
                  <a:lnTo>
                    <a:pt x="91921" y="44882"/>
                  </a:lnTo>
                  <a:lnTo>
                    <a:pt x="91883" y="44587"/>
                  </a:lnTo>
                  <a:lnTo>
                    <a:pt x="91846" y="44297"/>
                  </a:lnTo>
                  <a:lnTo>
                    <a:pt x="91804" y="44006"/>
                  </a:lnTo>
                  <a:lnTo>
                    <a:pt x="91763" y="43715"/>
                  </a:lnTo>
                  <a:lnTo>
                    <a:pt x="91717" y="43424"/>
                  </a:lnTo>
                  <a:lnTo>
                    <a:pt x="91672" y="43133"/>
                  </a:lnTo>
                  <a:lnTo>
                    <a:pt x="91621" y="42843"/>
                  </a:lnTo>
                  <a:lnTo>
                    <a:pt x="91572" y="42556"/>
                  </a:lnTo>
                  <a:lnTo>
                    <a:pt x="91522" y="42270"/>
                  </a:lnTo>
                  <a:lnTo>
                    <a:pt x="91468" y="41983"/>
                  </a:lnTo>
                  <a:lnTo>
                    <a:pt x="91414" y="41696"/>
                  </a:lnTo>
                  <a:lnTo>
                    <a:pt x="91360" y="41410"/>
                  </a:lnTo>
                  <a:lnTo>
                    <a:pt x="91301" y="41123"/>
                  </a:lnTo>
                  <a:lnTo>
                    <a:pt x="91244" y="40836"/>
                  </a:lnTo>
                  <a:lnTo>
                    <a:pt x="91181" y="40550"/>
                  </a:lnTo>
                  <a:lnTo>
                    <a:pt x="91119" y="40267"/>
                  </a:lnTo>
                  <a:lnTo>
                    <a:pt x="91052" y="39985"/>
                  </a:lnTo>
                  <a:lnTo>
                    <a:pt x="90986" y="39702"/>
                  </a:lnTo>
                  <a:lnTo>
                    <a:pt x="90920" y="39420"/>
                  </a:lnTo>
                  <a:lnTo>
                    <a:pt x="90849" y="39138"/>
                  </a:lnTo>
                  <a:lnTo>
                    <a:pt x="90778" y="38859"/>
                  </a:lnTo>
                  <a:lnTo>
                    <a:pt x="90704" y="38581"/>
                  </a:lnTo>
                  <a:lnTo>
                    <a:pt x="90629" y="38303"/>
                  </a:lnTo>
                  <a:lnTo>
                    <a:pt x="90554" y="38024"/>
                  </a:lnTo>
                  <a:lnTo>
                    <a:pt x="90475" y="37746"/>
                  </a:lnTo>
                  <a:lnTo>
                    <a:pt x="90396" y="37472"/>
                  </a:lnTo>
                  <a:lnTo>
                    <a:pt x="90317" y="37198"/>
                  </a:lnTo>
                  <a:lnTo>
                    <a:pt x="90234" y="36923"/>
                  </a:lnTo>
                  <a:lnTo>
                    <a:pt x="90151" y="36649"/>
                  </a:lnTo>
                  <a:lnTo>
                    <a:pt x="90064" y="36375"/>
                  </a:lnTo>
                  <a:lnTo>
                    <a:pt x="89981" y="36101"/>
                  </a:lnTo>
                  <a:lnTo>
                    <a:pt x="89893" y="35831"/>
                  </a:lnTo>
                  <a:lnTo>
                    <a:pt x="89806" y="35561"/>
                  </a:lnTo>
                  <a:lnTo>
                    <a:pt x="89715" y="35291"/>
                  </a:lnTo>
                  <a:lnTo>
                    <a:pt x="89624" y="35021"/>
                  </a:lnTo>
                  <a:lnTo>
                    <a:pt x="89528" y="34751"/>
                  </a:lnTo>
                  <a:lnTo>
                    <a:pt x="89432" y="34481"/>
                  </a:lnTo>
                  <a:lnTo>
                    <a:pt x="89337" y="34215"/>
                  </a:lnTo>
                  <a:lnTo>
                    <a:pt x="89237" y="33949"/>
                  </a:lnTo>
                  <a:lnTo>
                    <a:pt x="89137" y="33684"/>
                  </a:lnTo>
                  <a:lnTo>
                    <a:pt x="89038" y="33418"/>
                  </a:lnTo>
                  <a:lnTo>
                    <a:pt x="88934" y="33152"/>
                  </a:lnTo>
                  <a:lnTo>
                    <a:pt x="88830" y="32890"/>
                  </a:lnTo>
                  <a:lnTo>
                    <a:pt x="88726" y="32628"/>
                  </a:lnTo>
                  <a:lnTo>
                    <a:pt x="88618" y="32367"/>
                  </a:lnTo>
                  <a:lnTo>
                    <a:pt x="88510" y="32105"/>
                  </a:lnTo>
                  <a:lnTo>
                    <a:pt x="88402" y="31843"/>
                  </a:lnTo>
                  <a:lnTo>
                    <a:pt x="88290" y="31582"/>
                  </a:lnTo>
                  <a:lnTo>
                    <a:pt x="88178" y="31324"/>
                  </a:lnTo>
                  <a:lnTo>
                    <a:pt x="88066" y="31067"/>
                  </a:lnTo>
                  <a:lnTo>
                    <a:pt x="87949" y="30809"/>
                  </a:lnTo>
                  <a:lnTo>
                    <a:pt x="87833" y="30551"/>
                  </a:lnTo>
                  <a:lnTo>
                    <a:pt x="87713" y="30298"/>
                  </a:lnTo>
                  <a:lnTo>
                    <a:pt x="87592" y="30045"/>
                  </a:lnTo>
                  <a:lnTo>
                    <a:pt x="87472" y="29791"/>
                  </a:lnTo>
                  <a:lnTo>
                    <a:pt x="87347" y="29538"/>
                  </a:lnTo>
                  <a:lnTo>
                    <a:pt x="87223" y="29289"/>
                  </a:lnTo>
                  <a:lnTo>
                    <a:pt x="87098" y="29035"/>
                  </a:lnTo>
                  <a:lnTo>
                    <a:pt x="86969" y="28786"/>
                  </a:lnTo>
                  <a:lnTo>
                    <a:pt x="86840" y="28537"/>
                  </a:lnTo>
                  <a:lnTo>
                    <a:pt x="86712" y="28288"/>
                  </a:lnTo>
                  <a:lnTo>
                    <a:pt x="86583" y="28038"/>
                  </a:lnTo>
                  <a:lnTo>
                    <a:pt x="86450" y="27793"/>
                  </a:lnTo>
                  <a:lnTo>
                    <a:pt x="86317" y="27548"/>
                  </a:lnTo>
                  <a:lnTo>
                    <a:pt x="86184" y="27303"/>
                  </a:lnTo>
                  <a:lnTo>
                    <a:pt x="86047" y="27062"/>
                  </a:lnTo>
                  <a:lnTo>
                    <a:pt x="85910" y="26821"/>
                  </a:lnTo>
                  <a:lnTo>
                    <a:pt x="85773" y="26580"/>
                  </a:lnTo>
                  <a:lnTo>
                    <a:pt x="85631" y="26340"/>
                  </a:lnTo>
                  <a:lnTo>
                    <a:pt x="85491" y="26099"/>
                  </a:lnTo>
                  <a:lnTo>
                    <a:pt x="85349" y="25862"/>
                  </a:lnTo>
                  <a:lnTo>
                    <a:pt x="85204" y="25625"/>
                  </a:lnTo>
                  <a:lnTo>
                    <a:pt x="85059" y="25388"/>
                  </a:lnTo>
                  <a:lnTo>
                    <a:pt x="84913" y="25152"/>
                  </a:lnTo>
                  <a:lnTo>
                    <a:pt x="84763" y="24919"/>
                  </a:lnTo>
                  <a:lnTo>
                    <a:pt x="84614" y="24686"/>
                  </a:lnTo>
                  <a:lnTo>
                    <a:pt x="84464" y="24454"/>
                  </a:lnTo>
                  <a:lnTo>
                    <a:pt x="84315" y="24221"/>
                  </a:lnTo>
                  <a:lnTo>
                    <a:pt x="84161" y="23993"/>
                  </a:lnTo>
                  <a:lnTo>
                    <a:pt x="84007" y="23764"/>
                  </a:lnTo>
                  <a:lnTo>
                    <a:pt x="83850" y="23536"/>
                  </a:lnTo>
                  <a:lnTo>
                    <a:pt x="83692" y="23307"/>
                  </a:lnTo>
                  <a:lnTo>
                    <a:pt x="83534" y="23079"/>
                  </a:lnTo>
                  <a:lnTo>
                    <a:pt x="83376" y="22855"/>
                  </a:lnTo>
                  <a:lnTo>
                    <a:pt x="83214" y="22630"/>
                  </a:lnTo>
                  <a:lnTo>
                    <a:pt x="83052" y="22406"/>
                  </a:lnTo>
                  <a:lnTo>
                    <a:pt x="82890" y="22181"/>
                  </a:lnTo>
                  <a:lnTo>
                    <a:pt x="82728" y="21961"/>
                  </a:lnTo>
                  <a:lnTo>
                    <a:pt x="82562" y="21741"/>
                  </a:lnTo>
                  <a:lnTo>
                    <a:pt x="82396" y="21521"/>
                  </a:lnTo>
                  <a:lnTo>
                    <a:pt x="82230" y="21305"/>
                  </a:lnTo>
                  <a:lnTo>
                    <a:pt x="82059" y="21089"/>
                  </a:lnTo>
                  <a:lnTo>
                    <a:pt x="81889" y="20873"/>
                  </a:lnTo>
                  <a:lnTo>
                    <a:pt x="81719" y="20661"/>
                  </a:lnTo>
                  <a:lnTo>
                    <a:pt x="81544" y="20449"/>
                  </a:lnTo>
                  <a:lnTo>
                    <a:pt x="81370" y="20238"/>
                  </a:lnTo>
                  <a:lnTo>
                    <a:pt x="81195" y="20026"/>
                  </a:lnTo>
                  <a:lnTo>
                    <a:pt x="81021" y="19814"/>
                  </a:lnTo>
                  <a:lnTo>
                    <a:pt x="80842" y="19606"/>
                  </a:lnTo>
                  <a:lnTo>
                    <a:pt x="80664" y="19398"/>
                  </a:lnTo>
                  <a:lnTo>
                    <a:pt x="80485" y="19191"/>
                  </a:lnTo>
                  <a:lnTo>
                    <a:pt x="80306" y="18987"/>
                  </a:lnTo>
                  <a:lnTo>
                    <a:pt x="80124" y="18784"/>
                  </a:lnTo>
                  <a:lnTo>
                    <a:pt x="79941" y="18580"/>
                  </a:lnTo>
                  <a:lnTo>
                    <a:pt x="79758" y="18381"/>
                  </a:lnTo>
                  <a:lnTo>
                    <a:pt x="79571" y="18181"/>
                  </a:lnTo>
                  <a:lnTo>
                    <a:pt x="79385" y="17982"/>
                  </a:lnTo>
                  <a:lnTo>
                    <a:pt x="79197" y="17787"/>
                  </a:lnTo>
                  <a:lnTo>
                    <a:pt x="79006" y="17591"/>
                  </a:lnTo>
                  <a:lnTo>
                    <a:pt x="78815" y="17396"/>
                  </a:lnTo>
                  <a:lnTo>
                    <a:pt x="78624" y="17201"/>
                  </a:lnTo>
                  <a:lnTo>
                    <a:pt x="78433" y="17006"/>
                  </a:lnTo>
                  <a:lnTo>
                    <a:pt x="78238" y="16815"/>
                  </a:lnTo>
                  <a:lnTo>
                    <a:pt x="78043" y="16624"/>
                  </a:lnTo>
                  <a:lnTo>
                    <a:pt x="77848" y="16433"/>
                  </a:lnTo>
                  <a:lnTo>
                    <a:pt x="77652" y="16246"/>
                  </a:lnTo>
                  <a:lnTo>
                    <a:pt x="77457" y="16059"/>
                  </a:lnTo>
                  <a:lnTo>
                    <a:pt x="77257" y="15872"/>
                  </a:lnTo>
                  <a:lnTo>
                    <a:pt x="77058" y="15689"/>
                  </a:lnTo>
                  <a:lnTo>
                    <a:pt x="76859" y="15506"/>
                  </a:lnTo>
                  <a:lnTo>
                    <a:pt x="76655" y="15324"/>
                  </a:lnTo>
                  <a:lnTo>
                    <a:pt x="76452" y="15145"/>
                  </a:lnTo>
                  <a:lnTo>
                    <a:pt x="76248" y="14966"/>
                  </a:lnTo>
                  <a:lnTo>
                    <a:pt x="76040" y="14788"/>
                  </a:lnTo>
                  <a:lnTo>
                    <a:pt x="75837" y="14609"/>
                  </a:lnTo>
                  <a:lnTo>
                    <a:pt x="75629" y="14435"/>
                  </a:lnTo>
                  <a:lnTo>
                    <a:pt x="75421" y="14260"/>
                  </a:lnTo>
                  <a:lnTo>
                    <a:pt x="75214" y="14086"/>
                  </a:lnTo>
                  <a:lnTo>
                    <a:pt x="75002" y="13915"/>
                  </a:lnTo>
                  <a:lnTo>
                    <a:pt x="74790" y="13745"/>
                  </a:lnTo>
                  <a:lnTo>
                    <a:pt x="74578" y="13575"/>
                  </a:lnTo>
                  <a:lnTo>
                    <a:pt x="74367" y="13408"/>
                  </a:lnTo>
                  <a:lnTo>
                    <a:pt x="74155" y="13242"/>
                  </a:lnTo>
                  <a:lnTo>
                    <a:pt x="73939" y="13076"/>
                  </a:lnTo>
                  <a:lnTo>
                    <a:pt x="73723" y="12914"/>
                  </a:lnTo>
                  <a:lnTo>
                    <a:pt x="73507" y="12752"/>
                  </a:lnTo>
                  <a:lnTo>
                    <a:pt x="73291" y="12590"/>
                  </a:lnTo>
                  <a:lnTo>
                    <a:pt x="73071" y="12428"/>
                  </a:lnTo>
                  <a:lnTo>
                    <a:pt x="72851" y="12270"/>
                  </a:lnTo>
                  <a:lnTo>
                    <a:pt x="72630" y="12113"/>
                  </a:lnTo>
                  <a:lnTo>
                    <a:pt x="72410" y="11955"/>
                  </a:lnTo>
                  <a:lnTo>
                    <a:pt x="72190" y="11801"/>
                  </a:lnTo>
                  <a:lnTo>
                    <a:pt x="71966" y="11647"/>
                  </a:lnTo>
                  <a:lnTo>
                    <a:pt x="71741" y="11498"/>
                  </a:lnTo>
                  <a:lnTo>
                    <a:pt x="71517" y="11348"/>
                  </a:lnTo>
                  <a:lnTo>
                    <a:pt x="71293" y="11199"/>
                  </a:lnTo>
                  <a:lnTo>
                    <a:pt x="71064" y="11049"/>
                  </a:lnTo>
                  <a:lnTo>
                    <a:pt x="70835" y="10904"/>
                  </a:lnTo>
                  <a:lnTo>
                    <a:pt x="70607" y="10758"/>
                  </a:lnTo>
                  <a:lnTo>
                    <a:pt x="70379" y="10617"/>
                  </a:lnTo>
                  <a:lnTo>
                    <a:pt x="70150" y="10476"/>
                  </a:lnTo>
                  <a:lnTo>
                    <a:pt x="69922" y="10335"/>
                  </a:lnTo>
                  <a:lnTo>
                    <a:pt x="69689" y="10198"/>
                  </a:lnTo>
                  <a:lnTo>
                    <a:pt x="69457" y="10061"/>
                  </a:lnTo>
                  <a:lnTo>
                    <a:pt x="69224" y="9928"/>
                  </a:lnTo>
                  <a:lnTo>
                    <a:pt x="68987" y="9795"/>
                  </a:lnTo>
                  <a:lnTo>
                    <a:pt x="68750" y="9662"/>
                  </a:lnTo>
                  <a:lnTo>
                    <a:pt x="68518" y="9533"/>
                  </a:lnTo>
                  <a:lnTo>
                    <a:pt x="68281" y="9404"/>
                  </a:lnTo>
                  <a:lnTo>
                    <a:pt x="68044" y="9275"/>
                  </a:lnTo>
                  <a:lnTo>
                    <a:pt x="67807" y="9147"/>
                  </a:lnTo>
                  <a:lnTo>
                    <a:pt x="67571" y="9022"/>
                  </a:lnTo>
                  <a:lnTo>
                    <a:pt x="67330" y="8897"/>
                  </a:lnTo>
                  <a:lnTo>
                    <a:pt x="67089" y="8777"/>
                  </a:lnTo>
                  <a:lnTo>
                    <a:pt x="66848" y="8657"/>
                  </a:lnTo>
                  <a:lnTo>
                    <a:pt x="66607" y="8536"/>
                  </a:lnTo>
                  <a:lnTo>
                    <a:pt x="66362" y="8420"/>
                  </a:lnTo>
                  <a:lnTo>
                    <a:pt x="66117" y="8304"/>
                  </a:lnTo>
                  <a:lnTo>
                    <a:pt x="65872" y="8187"/>
                  </a:lnTo>
                  <a:lnTo>
                    <a:pt x="65627" y="8075"/>
                  </a:lnTo>
                  <a:lnTo>
                    <a:pt x="65381" y="7963"/>
                  </a:lnTo>
                  <a:lnTo>
                    <a:pt x="65137" y="7851"/>
                  </a:lnTo>
                  <a:lnTo>
                    <a:pt x="64888" y="7743"/>
                  </a:lnTo>
                  <a:lnTo>
                    <a:pt x="64638" y="7635"/>
                  </a:lnTo>
                  <a:lnTo>
                    <a:pt x="64389" y="7531"/>
                  </a:lnTo>
                  <a:lnTo>
                    <a:pt x="64140" y="7427"/>
                  </a:lnTo>
                  <a:lnTo>
                    <a:pt x="63890" y="7323"/>
                  </a:lnTo>
                  <a:lnTo>
                    <a:pt x="63641" y="7224"/>
                  </a:lnTo>
                  <a:lnTo>
                    <a:pt x="63388" y="7124"/>
                  </a:lnTo>
                  <a:lnTo>
                    <a:pt x="63134" y="7024"/>
                  </a:lnTo>
                  <a:lnTo>
                    <a:pt x="62881" y="6928"/>
                  </a:lnTo>
                  <a:lnTo>
                    <a:pt x="62628" y="6833"/>
                  </a:lnTo>
                  <a:lnTo>
                    <a:pt x="62370" y="6742"/>
                  </a:lnTo>
                  <a:lnTo>
                    <a:pt x="62117" y="6650"/>
                  </a:lnTo>
                  <a:lnTo>
                    <a:pt x="61859" y="6563"/>
                  </a:lnTo>
                  <a:lnTo>
                    <a:pt x="61602" y="6476"/>
                  </a:lnTo>
                  <a:lnTo>
                    <a:pt x="61344" y="6389"/>
                  </a:lnTo>
                  <a:lnTo>
                    <a:pt x="61087" y="6306"/>
                  </a:lnTo>
                  <a:lnTo>
                    <a:pt x="60829" y="6222"/>
                  </a:lnTo>
                  <a:lnTo>
                    <a:pt x="60567" y="6139"/>
                  </a:lnTo>
                  <a:lnTo>
                    <a:pt x="60310" y="6060"/>
                  </a:lnTo>
                  <a:lnTo>
                    <a:pt x="60048" y="5982"/>
                  </a:lnTo>
                  <a:lnTo>
                    <a:pt x="59787" y="5907"/>
                  </a:lnTo>
                  <a:lnTo>
                    <a:pt x="59525" y="5832"/>
                  </a:lnTo>
                  <a:lnTo>
                    <a:pt x="59263" y="5757"/>
                  </a:lnTo>
                  <a:lnTo>
                    <a:pt x="58997" y="5687"/>
                  </a:lnTo>
                  <a:lnTo>
                    <a:pt x="58735" y="5620"/>
                  </a:lnTo>
                  <a:lnTo>
                    <a:pt x="58474" y="5554"/>
                  </a:lnTo>
                  <a:lnTo>
                    <a:pt x="58208" y="5487"/>
                  </a:lnTo>
                  <a:lnTo>
                    <a:pt x="57942" y="5421"/>
                  </a:lnTo>
                  <a:lnTo>
                    <a:pt x="57676" y="5358"/>
                  </a:lnTo>
                  <a:lnTo>
                    <a:pt x="57406" y="5296"/>
                  </a:lnTo>
                  <a:lnTo>
                    <a:pt x="57140" y="5238"/>
                  </a:lnTo>
                  <a:lnTo>
                    <a:pt x="56870" y="5180"/>
                  </a:lnTo>
                  <a:lnTo>
                    <a:pt x="56600" y="5126"/>
                  </a:lnTo>
                  <a:lnTo>
                    <a:pt x="56330" y="5072"/>
                  </a:lnTo>
                  <a:lnTo>
                    <a:pt x="56061" y="5018"/>
                  </a:lnTo>
                  <a:lnTo>
                    <a:pt x="55790" y="4968"/>
                  </a:lnTo>
                  <a:lnTo>
                    <a:pt x="55516" y="4918"/>
                  </a:lnTo>
                  <a:lnTo>
                    <a:pt x="55242" y="4872"/>
                  </a:lnTo>
                  <a:lnTo>
                    <a:pt x="54972" y="4827"/>
                  </a:lnTo>
                  <a:lnTo>
                    <a:pt x="54698" y="4781"/>
                  </a:lnTo>
                  <a:lnTo>
                    <a:pt x="54424" y="4740"/>
                  </a:lnTo>
                  <a:lnTo>
                    <a:pt x="54150" y="4702"/>
                  </a:lnTo>
                  <a:lnTo>
                    <a:pt x="53876" y="4665"/>
                  </a:lnTo>
                  <a:lnTo>
                    <a:pt x="53601" y="4627"/>
                  </a:lnTo>
                  <a:lnTo>
                    <a:pt x="53327" y="4594"/>
                  </a:lnTo>
                  <a:lnTo>
                    <a:pt x="53053" y="4561"/>
                  </a:lnTo>
                  <a:lnTo>
                    <a:pt x="52775" y="4532"/>
                  </a:lnTo>
                  <a:lnTo>
                    <a:pt x="52497" y="4503"/>
                  </a:lnTo>
                  <a:lnTo>
                    <a:pt x="52222" y="4474"/>
                  </a:lnTo>
                  <a:lnTo>
                    <a:pt x="51944" y="4449"/>
                  </a:lnTo>
                  <a:lnTo>
                    <a:pt x="51665" y="4424"/>
                  </a:lnTo>
                  <a:lnTo>
                    <a:pt x="51388" y="4403"/>
                  </a:lnTo>
                  <a:lnTo>
                    <a:pt x="51109" y="4382"/>
                  </a:lnTo>
                  <a:lnTo>
                    <a:pt x="50831" y="4366"/>
                  </a:lnTo>
                  <a:lnTo>
                    <a:pt x="50548" y="4349"/>
                  </a:lnTo>
                  <a:lnTo>
                    <a:pt x="50266" y="4337"/>
                  </a:lnTo>
                  <a:lnTo>
                    <a:pt x="49984" y="4324"/>
                  </a:lnTo>
                  <a:lnTo>
                    <a:pt x="49701" y="4316"/>
                  </a:lnTo>
                  <a:lnTo>
                    <a:pt x="49419" y="4307"/>
                  </a:lnTo>
                  <a:lnTo>
                    <a:pt x="49136" y="4299"/>
                  </a:lnTo>
                  <a:lnTo>
                    <a:pt x="48853" y="4295"/>
                  </a:lnTo>
                  <a:lnTo>
                    <a:pt x="48571" y="4291"/>
                  </a:lnTo>
                  <a:lnTo>
                    <a:pt x="48284" y="4291"/>
                  </a:lnTo>
                  <a:lnTo>
                    <a:pt x="47998" y="4295"/>
                  </a:lnTo>
                  <a:lnTo>
                    <a:pt x="47998" y="4295"/>
                  </a:lnTo>
                  <a:close/>
                </a:path>
              </a:pathLst>
            </a:custGeom>
            <a:grpFill/>
            <a:ln w="4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56" name="图形 3">
            <a:extLst>
              <a:ext uri="{FF2B5EF4-FFF2-40B4-BE49-F238E27FC236}">
                <a16:creationId xmlns:a16="http://schemas.microsoft.com/office/drawing/2014/main" id="{EB17A90A-A73A-6BF0-DE66-B0AD2A56F0AB}"/>
              </a:ext>
            </a:extLst>
          </p:cNvPr>
          <p:cNvGrpSpPr/>
          <p:nvPr/>
        </p:nvGrpSpPr>
        <p:grpSpPr>
          <a:xfrm>
            <a:off x="6601215" y="1360612"/>
            <a:ext cx="886080" cy="464589"/>
            <a:chOff x="2142598" y="3885077"/>
            <a:chExt cx="442234" cy="231872"/>
          </a:xfrm>
          <a:solidFill>
            <a:srgbClr val="00B050"/>
          </a:solidFill>
        </p:grpSpPr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5EF73678-59F1-47A4-931E-DEE3A95B8DFA}"/>
                </a:ext>
              </a:extLst>
            </p:cNvPr>
            <p:cNvSpPr/>
            <p:nvPr/>
          </p:nvSpPr>
          <p:spPr>
            <a:xfrm>
              <a:off x="2142598" y="3885077"/>
              <a:ext cx="442234" cy="194907"/>
            </a:xfrm>
            <a:custGeom>
              <a:avLst/>
              <a:gdLst>
                <a:gd name="connsiteX0" fmla="*/ 194172 w 442234"/>
                <a:gd name="connsiteY0" fmla="*/ 17 h 194907"/>
                <a:gd name="connsiteX1" fmla="*/ 42934 w 442234"/>
                <a:gd name="connsiteY1" fmla="*/ 100528 h 194907"/>
                <a:gd name="connsiteX2" fmla="*/ 0 w 442234"/>
                <a:gd name="connsiteY2" fmla="*/ 168024 h 194907"/>
                <a:gd name="connsiteX3" fmla="*/ 21583 w 442234"/>
                <a:gd name="connsiteY3" fmla="*/ 179933 h 194907"/>
                <a:gd name="connsiteX4" fmla="*/ 67745 w 442234"/>
                <a:gd name="connsiteY4" fmla="*/ 131034 h 194907"/>
                <a:gd name="connsiteX5" fmla="*/ 113878 w 442234"/>
                <a:gd name="connsiteY5" fmla="*/ 180045 h 194907"/>
                <a:gd name="connsiteX6" fmla="*/ 111693 w 442234"/>
                <a:gd name="connsiteY6" fmla="*/ 194908 h 194907"/>
                <a:gd name="connsiteX7" fmla="*/ 112864 w 442234"/>
                <a:gd name="connsiteY7" fmla="*/ 192062 h 194907"/>
                <a:gd name="connsiteX8" fmla="*/ 335519 w 442234"/>
                <a:gd name="connsiteY8" fmla="*/ 192669 h 194907"/>
                <a:gd name="connsiteX9" fmla="*/ 334115 w 442234"/>
                <a:gd name="connsiteY9" fmla="*/ 180705 h 194907"/>
                <a:gd name="connsiteX10" fmla="*/ 380276 w 442234"/>
                <a:gd name="connsiteY10" fmla="*/ 131694 h 194907"/>
                <a:gd name="connsiteX11" fmla="*/ 426409 w 442234"/>
                <a:gd name="connsiteY11" fmla="*/ 180705 h 194907"/>
                <a:gd name="connsiteX12" fmla="*/ 425761 w 442234"/>
                <a:gd name="connsiteY12" fmla="*/ 188913 h 194907"/>
                <a:gd name="connsiteX13" fmla="*/ 427580 w 442234"/>
                <a:gd name="connsiteY13" fmla="*/ 177835 h 194907"/>
                <a:gd name="connsiteX14" fmla="*/ 427501 w 442234"/>
                <a:gd name="connsiteY14" fmla="*/ 185349 h 194907"/>
                <a:gd name="connsiteX15" fmla="*/ 430770 w 442234"/>
                <a:gd name="connsiteY15" fmla="*/ 185952 h 194907"/>
                <a:gd name="connsiteX16" fmla="*/ 442160 w 442234"/>
                <a:gd name="connsiteY16" fmla="*/ 141028 h 194907"/>
                <a:gd name="connsiteX17" fmla="*/ 417146 w 442234"/>
                <a:gd name="connsiteY17" fmla="*/ 102572 h 194907"/>
                <a:gd name="connsiteX18" fmla="*/ 348433 w 442234"/>
                <a:gd name="connsiteY18" fmla="*/ 83672 h 194907"/>
                <a:gd name="connsiteX19" fmla="*/ 336732 w 442234"/>
                <a:gd name="connsiteY19" fmla="*/ 79555 h 194907"/>
                <a:gd name="connsiteX20" fmla="*/ 194163 w 442234"/>
                <a:gd name="connsiteY20" fmla="*/ 13 h 194907"/>
                <a:gd name="connsiteX21" fmla="*/ 194172 w 442234"/>
                <a:gd name="connsiteY21" fmla="*/ 17 h 194907"/>
                <a:gd name="connsiteX22" fmla="*/ 194172 w 442234"/>
                <a:gd name="connsiteY22" fmla="*/ 17 h 194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42234" h="194907">
                  <a:moveTo>
                    <a:pt x="194172" y="17"/>
                  </a:moveTo>
                  <a:cubicBezTo>
                    <a:pt x="124512" y="790"/>
                    <a:pt x="54361" y="35458"/>
                    <a:pt x="42934" y="100528"/>
                  </a:cubicBezTo>
                  <a:cubicBezTo>
                    <a:pt x="17567" y="111124"/>
                    <a:pt x="0" y="137356"/>
                    <a:pt x="0" y="168024"/>
                  </a:cubicBezTo>
                  <a:cubicBezTo>
                    <a:pt x="1923" y="185998"/>
                    <a:pt x="13683" y="177844"/>
                    <a:pt x="21583" y="179933"/>
                  </a:cubicBezTo>
                  <a:cubicBezTo>
                    <a:pt x="21642" y="152912"/>
                    <a:pt x="42294" y="131034"/>
                    <a:pt x="67745" y="131034"/>
                  </a:cubicBezTo>
                  <a:cubicBezTo>
                    <a:pt x="93225" y="131034"/>
                    <a:pt x="113878" y="152970"/>
                    <a:pt x="113878" y="180045"/>
                  </a:cubicBezTo>
                  <a:cubicBezTo>
                    <a:pt x="113878" y="185225"/>
                    <a:pt x="113097" y="190222"/>
                    <a:pt x="111693" y="194908"/>
                  </a:cubicBezTo>
                  <a:cubicBezTo>
                    <a:pt x="112096" y="193973"/>
                    <a:pt x="112511" y="193026"/>
                    <a:pt x="112864" y="192062"/>
                  </a:cubicBezTo>
                  <a:cubicBezTo>
                    <a:pt x="177099" y="192457"/>
                    <a:pt x="222285" y="192469"/>
                    <a:pt x="335519" y="192669"/>
                  </a:cubicBezTo>
                  <a:cubicBezTo>
                    <a:pt x="334613" y="188835"/>
                    <a:pt x="334115" y="184839"/>
                    <a:pt x="334115" y="180705"/>
                  </a:cubicBezTo>
                  <a:cubicBezTo>
                    <a:pt x="334115" y="153635"/>
                    <a:pt x="354792" y="131694"/>
                    <a:pt x="380276" y="131694"/>
                  </a:cubicBezTo>
                  <a:cubicBezTo>
                    <a:pt x="405760" y="131694"/>
                    <a:pt x="426409" y="153635"/>
                    <a:pt x="426409" y="180705"/>
                  </a:cubicBezTo>
                  <a:cubicBezTo>
                    <a:pt x="426409" y="183505"/>
                    <a:pt x="426185" y="186238"/>
                    <a:pt x="425761" y="188913"/>
                  </a:cubicBezTo>
                  <a:cubicBezTo>
                    <a:pt x="426741" y="185366"/>
                    <a:pt x="427373" y="181661"/>
                    <a:pt x="427580" y="177835"/>
                  </a:cubicBezTo>
                  <a:cubicBezTo>
                    <a:pt x="427647" y="180261"/>
                    <a:pt x="427630" y="182766"/>
                    <a:pt x="427501" y="185349"/>
                  </a:cubicBezTo>
                  <a:lnTo>
                    <a:pt x="430770" y="185952"/>
                  </a:lnTo>
                  <a:cubicBezTo>
                    <a:pt x="433761" y="177677"/>
                    <a:pt x="443161" y="157274"/>
                    <a:pt x="442160" y="141028"/>
                  </a:cubicBezTo>
                  <a:cubicBezTo>
                    <a:pt x="441159" y="124782"/>
                    <a:pt x="430750" y="111008"/>
                    <a:pt x="417146" y="102572"/>
                  </a:cubicBezTo>
                  <a:cubicBezTo>
                    <a:pt x="395608" y="90962"/>
                    <a:pt x="372085" y="87277"/>
                    <a:pt x="348433" y="83672"/>
                  </a:cubicBezTo>
                  <a:cubicBezTo>
                    <a:pt x="341052" y="82043"/>
                    <a:pt x="338804" y="81636"/>
                    <a:pt x="336732" y="79555"/>
                  </a:cubicBezTo>
                  <a:cubicBezTo>
                    <a:pt x="316735" y="25044"/>
                    <a:pt x="255636" y="-668"/>
                    <a:pt x="194163" y="13"/>
                  </a:cubicBezTo>
                  <a:lnTo>
                    <a:pt x="194172" y="17"/>
                  </a:lnTo>
                  <a:lnTo>
                    <a:pt x="194172" y="17"/>
                  </a:lnTo>
                  <a:close/>
                </a:path>
              </a:pathLst>
            </a:custGeom>
            <a:grpFill/>
            <a:ln w="4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C10BB638-5ED6-DE4F-D42B-CCC7F890174F}"/>
                </a:ext>
              </a:extLst>
            </p:cNvPr>
            <p:cNvSpPr/>
            <p:nvPr/>
          </p:nvSpPr>
          <p:spPr>
            <a:xfrm>
              <a:off x="2164181" y="4016103"/>
              <a:ext cx="92285" cy="98043"/>
            </a:xfrm>
            <a:custGeom>
              <a:avLst/>
              <a:gdLst>
                <a:gd name="connsiteX0" fmla="*/ 92286 w 92285"/>
                <a:gd name="connsiteY0" fmla="*/ 49020 h 98043"/>
                <a:gd name="connsiteX1" fmla="*/ 46141 w 92285"/>
                <a:gd name="connsiteY1" fmla="*/ 98043 h 98043"/>
                <a:gd name="connsiteX2" fmla="*/ 0 w 92285"/>
                <a:gd name="connsiteY2" fmla="*/ 49020 h 98043"/>
                <a:gd name="connsiteX3" fmla="*/ 46141 w 92285"/>
                <a:gd name="connsiteY3" fmla="*/ 0 h 98043"/>
                <a:gd name="connsiteX4" fmla="*/ 92286 w 92285"/>
                <a:gd name="connsiteY4" fmla="*/ 49020 h 98043"/>
                <a:gd name="connsiteX5" fmla="*/ 92286 w 92285"/>
                <a:gd name="connsiteY5" fmla="*/ 49020 h 98043"/>
                <a:gd name="connsiteX6" fmla="*/ 92286 w 92285"/>
                <a:gd name="connsiteY6" fmla="*/ 49020 h 98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285" h="98043">
                  <a:moveTo>
                    <a:pt x="92286" y="49020"/>
                  </a:moveTo>
                  <a:cubicBezTo>
                    <a:pt x="92286" y="76090"/>
                    <a:pt x="71629" y="98043"/>
                    <a:pt x="46141" y="98043"/>
                  </a:cubicBezTo>
                  <a:cubicBezTo>
                    <a:pt x="20657" y="98043"/>
                    <a:pt x="0" y="76094"/>
                    <a:pt x="0" y="49020"/>
                  </a:cubicBezTo>
                  <a:cubicBezTo>
                    <a:pt x="0" y="21949"/>
                    <a:pt x="20657" y="0"/>
                    <a:pt x="46141" y="0"/>
                  </a:cubicBezTo>
                  <a:cubicBezTo>
                    <a:pt x="71625" y="-4"/>
                    <a:pt x="92286" y="21941"/>
                    <a:pt x="92286" y="49020"/>
                  </a:cubicBezTo>
                  <a:lnTo>
                    <a:pt x="92286" y="49020"/>
                  </a:lnTo>
                  <a:lnTo>
                    <a:pt x="92286" y="49020"/>
                  </a:lnTo>
                  <a:close/>
                </a:path>
              </a:pathLst>
            </a:custGeom>
            <a:grpFill/>
            <a:ln w="4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910300EA-EA0A-EA5E-325E-62BBA03022F3}"/>
                </a:ext>
              </a:extLst>
            </p:cNvPr>
            <p:cNvSpPr/>
            <p:nvPr/>
          </p:nvSpPr>
          <p:spPr>
            <a:xfrm>
              <a:off x="2162084" y="4013955"/>
              <a:ext cx="96547" cy="102325"/>
            </a:xfrm>
            <a:custGeom>
              <a:avLst/>
              <a:gdLst>
                <a:gd name="connsiteX0" fmla="*/ 48554 w 96547"/>
                <a:gd name="connsiteY0" fmla="*/ 0 h 102325"/>
                <a:gd name="connsiteX1" fmla="*/ 48870 w 96547"/>
                <a:gd name="connsiteY1" fmla="*/ 4 h 102325"/>
                <a:gd name="connsiteX2" fmla="*/ 49182 w 96547"/>
                <a:gd name="connsiteY2" fmla="*/ 8 h 102325"/>
                <a:gd name="connsiteX3" fmla="*/ 49493 w 96547"/>
                <a:gd name="connsiteY3" fmla="*/ 17 h 102325"/>
                <a:gd name="connsiteX4" fmla="*/ 49805 w 96547"/>
                <a:gd name="connsiteY4" fmla="*/ 25 h 102325"/>
                <a:gd name="connsiteX5" fmla="*/ 50116 w 96547"/>
                <a:gd name="connsiteY5" fmla="*/ 37 h 102325"/>
                <a:gd name="connsiteX6" fmla="*/ 50428 w 96547"/>
                <a:gd name="connsiteY6" fmla="*/ 50 h 102325"/>
                <a:gd name="connsiteX7" fmla="*/ 50735 w 96547"/>
                <a:gd name="connsiteY7" fmla="*/ 66 h 102325"/>
                <a:gd name="connsiteX8" fmla="*/ 51047 w 96547"/>
                <a:gd name="connsiteY8" fmla="*/ 83 h 102325"/>
                <a:gd name="connsiteX9" fmla="*/ 51354 w 96547"/>
                <a:gd name="connsiteY9" fmla="*/ 104 h 102325"/>
                <a:gd name="connsiteX10" fmla="*/ 51661 w 96547"/>
                <a:gd name="connsiteY10" fmla="*/ 125 h 102325"/>
                <a:gd name="connsiteX11" fmla="*/ 51969 w 96547"/>
                <a:gd name="connsiteY11" fmla="*/ 150 h 102325"/>
                <a:gd name="connsiteX12" fmla="*/ 52276 w 96547"/>
                <a:gd name="connsiteY12" fmla="*/ 174 h 102325"/>
                <a:gd name="connsiteX13" fmla="*/ 52584 w 96547"/>
                <a:gd name="connsiteY13" fmla="*/ 204 h 102325"/>
                <a:gd name="connsiteX14" fmla="*/ 52887 w 96547"/>
                <a:gd name="connsiteY14" fmla="*/ 233 h 102325"/>
                <a:gd name="connsiteX15" fmla="*/ 53194 w 96547"/>
                <a:gd name="connsiteY15" fmla="*/ 266 h 102325"/>
                <a:gd name="connsiteX16" fmla="*/ 53497 w 96547"/>
                <a:gd name="connsiteY16" fmla="*/ 299 h 102325"/>
                <a:gd name="connsiteX17" fmla="*/ 53801 w 96547"/>
                <a:gd name="connsiteY17" fmla="*/ 336 h 102325"/>
                <a:gd name="connsiteX18" fmla="*/ 54108 w 96547"/>
                <a:gd name="connsiteY18" fmla="*/ 374 h 102325"/>
                <a:gd name="connsiteX19" fmla="*/ 54411 w 96547"/>
                <a:gd name="connsiteY19" fmla="*/ 415 h 102325"/>
                <a:gd name="connsiteX20" fmla="*/ 54714 w 96547"/>
                <a:gd name="connsiteY20" fmla="*/ 457 h 102325"/>
                <a:gd name="connsiteX21" fmla="*/ 55018 w 96547"/>
                <a:gd name="connsiteY21" fmla="*/ 503 h 102325"/>
                <a:gd name="connsiteX22" fmla="*/ 55321 w 96547"/>
                <a:gd name="connsiteY22" fmla="*/ 548 h 102325"/>
                <a:gd name="connsiteX23" fmla="*/ 55620 w 96547"/>
                <a:gd name="connsiteY23" fmla="*/ 598 h 102325"/>
                <a:gd name="connsiteX24" fmla="*/ 55919 w 96547"/>
                <a:gd name="connsiteY24" fmla="*/ 648 h 102325"/>
                <a:gd name="connsiteX25" fmla="*/ 56218 w 96547"/>
                <a:gd name="connsiteY25" fmla="*/ 702 h 102325"/>
                <a:gd name="connsiteX26" fmla="*/ 56517 w 96547"/>
                <a:gd name="connsiteY26" fmla="*/ 756 h 102325"/>
                <a:gd name="connsiteX27" fmla="*/ 56816 w 96547"/>
                <a:gd name="connsiteY27" fmla="*/ 810 h 102325"/>
                <a:gd name="connsiteX28" fmla="*/ 57115 w 96547"/>
                <a:gd name="connsiteY28" fmla="*/ 868 h 102325"/>
                <a:gd name="connsiteX29" fmla="*/ 57414 w 96547"/>
                <a:gd name="connsiteY29" fmla="*/ 926 h 102325"/>
                <a:gd name="connsiteX30" fmla="*/ 57709 w 96547"/>
                <a:gd name="connsiteY30" fmla="*/ 989 h 102325"/>
                <a:gd name="connsiteX31" fmla="*/ 58004 w 96547"/>
                <a:gd name="connsiteY31" fmla="*/ 1051 h 102325"/>
                <a:gd name="connsiteX32" fmla="*/ 58299 w 96547"/>
                <a:gd name="connsiteY32" fmla="*/ 1117 h 102325"/>
                <a:gd name="connsiteX33" fmla="*/ 58594 w 96547"/>
                <a:gd name="connsiteY33" fmla="*/ 1184 h 102325"/>
                <a:gd name="connsiteX34" fmla="*/ 58885 w 96547"/>
                <a:gd name="connsiteY34" fmla="*/ 1254 h 102325"/>
                <a:gd name="connsiteX35" fmla="*/ 59176 w 96547"/>
                <a:gd name="connsiteY35" fmla="*/ 1325 h 102325"/>
                <a:gd name="connsiteX36" fmla="*/ 59471 w 96547"/>
                <a:gd name="connsiteY36" fmla="*/ 1396 h 102325"/>
                <a:gd name="connsiteX37" fmla="*/ 59761 w 96547"/>
                <a:gd name="connsiteY37" fmla="*/ 1470 h 102325"/>
                <a:gd name="connsiteX38" fmla="*/ 60052 w 96547"/>
                <a:gd name="connsiteY38" fmla="*/ 1545 h 102325"/>
                <a:gd name="connsiteX39" fmla="*/ 60343 w 96547"/>
                <a:gd name="connsiteY39" fmla="*/ 1624 h 102325"/>
                <a:gd name="connsiteX40" fmla="*/ 60634 w 96547"/>
                <a:gd name="connsiteY40" fmla="*/ 1703 h 102325"/>
                <a:gd name="connsiteX41" fmla="*/ 60920 w 96547"/>
                <a:gd name="connsiteY41" fmla="*/ 1786 h 102325"/>
                <a:gd name="connsiteX42" fmla="*/ 61207 w 96547"/>
                <a:gd name="connsiteY42" fmla="*/ 1869 h 102325"/>
                <a:gd name="connsiteX43" fmla="*/ 61493 w 96547"/>
                <a:gd name="connsiteY43" fmla="*/ 1956 h 102325"/>
                <a:gd name="connsiteX44" fmla="*/ 61780 w 96547"/>
                <a:gd name="connsiteY44" fmla="*/ 2044 h 102325"/>
                <a:gd name="connsiteX45" fmla="*/ 62067 w 96547"/>
                <a:gd name="connsiteY45" fmla="*/ 2131 h 102325"/>
                <a:gd name="connsiteX46" fmla="*/ 62353 w 96547"/>
                <a:gd name="connsiteY46" fmla="*/ 2222 h 102325"/>
                <a:gd name="connsiteX47" fmla="*/ 62636 w 96547"/>
                <a:gd name="connsiteY47" fmla="*/ 2314 h 102325"/>
                <a:gd name="connsiteX48" fmla="*/ 62923 w 96547"/>
                <a:gd name="connsiteY48" fmla="*/ 2409 h 102325"/>
                <a:gd name="connsiteX49" fmla="*/ 63205 w 96547"/>
                <a:gd name="connsiteY49" fmla="*/ 2505 h 102325"/>
                <a:gd name="connsiteX50" fmla="*/ 63487 w 96547"/>
                <a:gd name="connsiteY50" fmla="*/ 2604 h 102325"/>
                <a:gd name="connsiteX51" fmla="*/ 63770 w 96547"/>
                <a:gd name="connsiteY51" fmla="*/ 2704 h 102325"/>
                <a:gd name="connsiteX52" fmla="*/ 64048 w 96547"/>
                <a:gd name="connsiteY52" fmla="*/ 2804 h 102325"/>
                <a:gd name="connsiteX53" fmla="*/ 64331 w 96547"/>
                <a:gd name="connsiteY53" fmla="*/ 2908 h 102325"/>
                <a:gd name="connsiteX54" fmla="*/ 64609 w 96547"/>
                <a:gd name="connsiteY54" fmla="*/ 3012 h 102325"/>
                <a:gd name="connsiteX55" fmla="*/ 64887 w 96547"/>
                <a:gd name="connsiteY55" fmla="*/ 3120 h 102325"/>
                <a:gd name="connsiteX56" fmla="*/ 65161 w 96547"/>
                <a:gd name="connsiteY56" fmla="*/ 3228 h 102325"/>
                <a:gd name="connsiteX57" fmla="*/ 65440 w 96547"/>
                <a:gd name="connsiteY57" fmla="*/ 3340 h 102325"/>
                <a:gd name="connsiteX58" fmla="*/ 65718 w 96547"/>
                <a:gd name="connsiteY58" fmla="*/ 3452 h 102325"/>
                <a:gd name="connsiteX59" fmla="*/ 65992 w 96547"/>
                <a:gd name="connsiteY59" fmla="*/ 3568 h 102325"/>
                <a:gd name="connsiteX60" fmla="*/ 66266 w 96547"/>
                <a:gd name="connsiteY60" fmla="*/ 3684 h 102325"/>
                <a:gd name="connsiteX61" fmla="*/ 66536 w 96547"/>
                <a:gd name="connsiteY61" fmla="*/ 3801 h 102325"/>
                <a:gd name="connsiteX62" fmla="*/ 66810 w 96547"/>
                <a:gd name="connsiteY62" fmla="*/ 3921 h 102325"/>
                <a:gd name="connsiteX63" fmla="*/ 67080 w 96547"/>
                <a:gd name="connsiteY63" fmla="*/ 4042 h 102325"/>
                <a:gd name="connsiteX64" fmla="*/ 67350 w 96547"/>
                <a:gd name="connsiteY64" fmla="*/ 4166 h 102325"/>
                <a:gd name="connsiteX65" fmla="*/ 67620 w 96547"/>
                <a:gd name="connsiteY65" fmla="*/ 4291 h 102325"/>
                <a:gd name="connsiteX66" fmla="*/ 67890 w 96547"/>
                <a:gd name="connsiteY66" fmla="*/ 4416 h 102325"/>
                <a:gd name="connsiteX67" fmla="*/ 68160 w 96547"/>
                <a:gd name="connsiteY67" fmla="*/ 4544 h 102325"/>
                <a:gd name="connsiteX68" fmla="*/ 68426 w 96547"/>
                <a:gd name="connsiteY68" fmla="*/ 4673 h 102325"/>
                <a:gd name="connsiteX69" fmla="*/ 68692 w 96547"/>
                <a:gd name="connsiteY69" fmla="*/ 4806 h 102325"/>
                <a:gd name="connsiteX70" fmla="*/ 68958 w 96547"/>
                <a:gd name="connsiteY70" fmla="*/ 4939 h 102325"/>
                <a:gd name="connsiteX71" fmla="*/ 69224 w 96547"/>
                <a:gd name="connsiteY71" fmla="*/ 5072 h 102325"/>
                <a:gd name="connsiteX72" fmla="*/ 69490 w 96547"/>
                <a:gd name="connsiteY72" fmla="*/ 5209 h 102325"/>
                <a:gd name="connsiteX73" fmla="*/ 69751 w 96547"/>
                <a:gd name="connsiteY73" fmla="*/ 5346 h 102325"/>
                <a:gd name="connsiteX74" fmla="*/ 70013 w 96547"/>
                <a:gd name="connsiteY74" fmla="*/ 5487 h 102325"/>
                <a:gd name="connsiteX75" fmla="*/ 70275 w 96547"/>
                <a:gd name="connsiteY75" fmla="*/ 5629 h 102325"/>
                <a:gd name="connsiteX76" fmla="*/ 70532 w 96547"/>
                <a:gd name="connsiteY76" fmla="*/ 5770 h 102325"/>
                <a:gd name="connsiteX77" fmla="*/ 70790 w 96547"/>
                <a:gd name="connsiteY77" fmla="*/ 5915 h 102325"/>
                <a:gd name="connsiteX78" fmla="*/ 71047 w 96547"/>
                <a:gd name="connsiteY78" fmla="*/ 6060 h 102325"/>
                <a:gd name="connsiteX79" fmla="*/ 71305 w 96547"/>
                <a:gd name="connsiteY79" fmla="*/ 6206 h 102325"/>
                <a:gd name="connsiteX80" fmla="*/ 71562 w 96547"/>
                <a:gd name="connsiteY80" fmla="*/ 6355 h 102325"/>
                <a:gd name="connsiteX81" fmla="*/ 71820 w 96547"/>
                <a:gd name="connsiteY81" fmla="*/ 6505 h 102325"/>
                <a:gd name="connsiteX82" fmla="*/ 72073 w 96547"/>
                <a:gd name="connsiteY82" fmla="*/ 6659 h 102325"/>
                <a:gd name="connsiteX83" fmla="*/ 72327 w 96547"/>
                <a:gd name="connsiteY83" fmla="*/ 6812 h 102325"/>
                <a:gd name="connsiteX84" fmla="*/ 72580 w 96547"/>
                <a:gd name="connsiteY84" fmla="*/ 6966 h 102325"/>
                <a:gd name="connsiteX85" fmla="*/ 72834 w 96547"/>
                <a:gd name="connsiteY85" fmla="*/ 7124 h 102325"/>
                <a:gd name="connsiteX86" fmla="*/ 73083 w 96547"/>
                <a:gd name="connsiteY86" fmla="*/ 7282 h 102325"/>
                <a:gd name="connsiteX87" fmla="*/ 73332 w 96547"/>
                <a:gd name="connsiteY87" fmla="*/ 7444 h 102325"/>
                <a:gd name="connsiteX88" fmla="*/ 73581 w 96547"/>
                <a:gd name="connsiteY88" fmla="*/ 7606 h 102325"/>
                <a:gd name="connsiteX89" fmla="*/ 73826 w 96547"/>
                <a:gd name="connsiteY89" fmla="*/ 7768 h 102325"/>
                <a:gd name="connsiteX90" fmla="*/ 74071 w 96547"/>
                <a:gd name="connsiteY90" fmla="*/ 7934 h 102325"/>
                <a:gd name="connsiteX91" fmla="*/ 74316 w 96547"/>
                <a:gd name="connsiteY91" fmla="*/ 8100 h 102325"/>
                <a:gd name="connsiteX92" fmla="*/ 74561 w 96547"/>
                <a:gd name="connsiteY92" fmla="*/ 8266 h 102325"/>
                <a:gd name="connsiteX93" fmla="*/ 74802 w 96547"/>
                <a:gd name="connsiteY93" fmla="*/ 8436 h 102325"/>
                <a:gd name="connsiteX94" fmla="*/ 75047 w 96547"/>
                <a:gd name="connsiteY94" fmla="*/ 8607 h 102325"/>
                <a:gd name="connsiteX95" fmla="*/ 75288 w 96547"/>
                <a:gd name="connsiteY95" fmla="*/ 8777 h 102325"/>
                <a:gd name="connsiteX96" fmla="*/ 75529 w 96547"/>
                <a:gd name="connsiteY96" fmla="*/ 8952 h 102325"/>
                <a:gd name="connsiteX97" fmla="*/ 75770 w 96547"/>
                <a:gd name="connsiteY97" fmla="*/ 9126 h 102325"/>
                <a:gd name="connsiteX98" fmla="*/ 76011 w 96547"/>
                <a:gd name="connsiteY98" fmla="*/ 9305 h 102325"/>
                <a:gd name="connsiteX99" fmla="*/ 76248 w 96547"/>
                <a:gd name="connsiteY99" fmla="*/ 9483 h 102325"/>
                <a:gd name="connsiteX100" fmla="*/ 76485 w 96547"/>
                <a:gd name="connsiteY100" fmla="*/ 9662 h 102325"/>
                <a:gd name="connsiteX101" fmla="*/ 76722 w 96547"/>
                <a:gd name="connsiteY101" fmla="*/ 9845 h 102325"/>
                <a:gd name="connsiteX102" fmla="*/ 76954 w 96547"/>
                <a:gd name="connsiteY102" fmla="*/ 10027 h 102325"/>
                <a:gd name="connsiteX103" fmla="*/ 77187 w 96547"/>
                <a:gd name="connsiteY103" fmla="*/ 10210 h 102325"/>
                <a:gd name="connsiteX104" fmla="*/ 77419 w 96547"/>
                <a:gd name="connsiteY104" fmla="*/ 10393 h 102325"/>
                <a:gd name="connsiteX105" fmla="*/ 77648 w 96547"/>
                <a:gd name="connsiteY105" fmla="*/ 10580 h 102325"/>
                <a:gd name="connsiteX106" fmla="*/ 77880 w 96547"/>
                <a:gd name="connsiteY106" fmla="*/ 10771 h 102325"/>
                <a:gd name="connsiteX107" fmla="*/ 78109 w 96547"/>
                <a:gd name="connsiteY107" fmla="*/ 10962 h 102325"/>
                <a:gd name="connsiteX108" fmla="*/ 78333 w 96547"/>
                <a:gd name="connsiteY108" fmla="*/ 11153 h 102325"/>
                <a:gd name="connsiteX109" fmla="*/ 78562 w 96547"/>
                <a:gd name="connsiteY109" fmla="*/ 11348 h 102325"/>
                <a:gd name="connsiteX110" fmla="*/ 78786 w 96547"/>
                <a:gd name="connsiteY110" fmla="*/ 11544 h 102325"/>
                <a:gd name="connsiteX111" fmla="*/ 79010 w 96547"/>
                <a:gd name="connsiteY111" fmla="*/ 11739 h 102325"/>
                <a:gd name="connsiteX112" fmla="*/ 79235 w 96547"/>
                <a:gd name="connsiteY112" fmla="*/ 11934 h 102325"/>
                <a:gd name="connsiteX113" fmla="*/ 79455 w 96547"/>
                <a:gd name="connsiteY113" fmla="*/ 12129 h 102325"/>
                <a:gd name="connsiteX114" fmla="*/ 79675 w 96547"/>
                <a:gd name="connsiteY114" fmla="*/ 12329 h 102325"/>
                <a:gd name="connsiteX115" fmla="*/ 79895 w 96547"/>
                <a:gd name="connsiteY115" fmla="*/ 12528 h 102325"/>
                <a:gd name="connsiteX116" fmla="*/ 80115 w 96547"/>
                <a:gd name="connsiteY116" fmla="*/ 12727 h 102325"/>
                <a:gd name="connsiteX117" fmla="*/ 80331 w 96547"/>
                <a:gd name="connsiteY117" fmla="*/ 12931 h 102325"/>
                <a:gd name="connsiteX118" fmla="*/ 80547 w 96547"/>
                <a:gd name="connsiteY118" fmla="*/ 13134 h 102325"/>
                <a:gd name="connsiteX119" fmla="*/ 80763 w 96547"/>
                <a:gd name="connsiteY119" fmla="*/ 13338 h 102325"/>
                <a:gd name="connsiteX120" fmla="*/ 80979 w 96547"/>
                <a:gd name="connsiteY120" fmla="*/ 13546 h 102325"/>
                <a:gd name="connsiteX121" fmla="*/ 81191 w 96547"/>
                <a:gd name="connsiteY121" fmla="*/ 13753 h 102325"/>
                <a:gd name="connsiteX122" fmla="*/ 81403 w 96547"/>
                <a:gd name="connsiteY122" fmla="*/ 13961 h 102325"/>
                <a:gd name="connsiteX123" fmla="*/ 81615 w 96547"/>
                <a:gd name="connsiteY123" fmla="*/ 14173 h 102325"/>
                <a:gd name="connsiteX124" fmla="*/ 81822 w 96547"/>
                <a:gd name="connsiteY124" fmla="*/ 14385 h 102325"/>
                <a:gd name="connsiteX125" fmla="*/ 82030 w 96547"/>
                <a:gd name="connsiteY125" fmla="*/ 14597 h 102325"/>
                <a:gd name="connsiteX126" fmla="*/ 82238 w 96547"/>
                <a:gd name="connsiteY126" fmla="*/ 14813 h 102325"/>
                <a:gd name="connsiteX127" fmla="*/ 82446 w 96547"/>
                <a:gd name="connsiteY127" fmla="*/ 15029 h 102325"/>
                <a:gd name="connsiteX128" fmla="*/ 82649 w 96547"/>
                <a:gd name="connsiteY128" fmla="*/ 15245 h 102325"/>
                <a:gd name="connsiteX129" fmla="*/ 82853 w 96547"/>
                <a:gd name="connsiteY129" fmla="*/ 15465 h 102325"/>
                <a:gd name="connsiteX130" fmla="*/ 83056 w 96547"/>
                <a:gd name="connsiteY130" fmla="*/ 15685 h 102325"/>
                <a:gd name="connsiteX131" fmla="*/ 83256 w 96547"/>
                <a:gd name="connsiteY131" fmla="*/ 15905 h 102325"/>
                <a:gd name="connsiteX132" fmla="*/ 83455 w 96547"/>
                <a:gd name="connsiteY132" fmla="*/ 16129 h 102325"/>
                <a:gd name="connsiteX133" fmla="*/ 83654 w 96547"/>
                <a:gd name="connsiteY133" fmla="*/ 16354 h 102325"/>
                <a:gd name="connsiteX134" fmla="*/ 83850 w 96547"/>
                <a:gd name="connsiteY134" fmla="*/ 16578 h 102325"/>
                <a:gd name="connsiteX135" fmla="*/ 84045 w 96547"/>
                <a:gd name="connsiteY135" fmla="*/ 16802 h 102325"/>
                <a:gd name="connsiteX136" fmla="*/ 84240 w 96547"/>
                <a:gd name="connsiteY136" fmla="*/ 17031 h 102325"/>
                <a:gd name="connsiteX137" fmla="*/ 84431 w 96547"/>
                <a:gd name="connsiteY137" fmla="*/ 17259 h 102325"/>
                <a:gd name="connsiteX138" fmla="*/ 84622 w 96547"/>
                <a:gd name="connsiteY138" fmla="*/ 17488 h 102325"/>
                <a:gd name="connsiteX139" fmla="*/ 84813 w 96547"/>
                <a:gd name="connsiteY139" fmla="*/ 17720 h 102325"/>
                <a:gd name="connsiteX140" fmla="*/ 85004 w 96547"/>
                <a:gd name="connsiteY140" fmla="*/ 17953 h 102325"/>
                <a:gd name="connsiteX141" fmla="*/ 85191 w 96547"/>
                <a:gd name="connsiteY141" fmla="*/ 18186 h 102325"/>
                <a:gd name="connsiteX142" fmla="*/ 85378 w 96547"/>
                <a:gd name="connsiteY142" fmla="*/ 18422 h 102325"/>
                <a:gd name="connsiteX143" fmla="*/ 85565 w 96547"/>
                <a:gd name="connsiteY143" fmla="*/ 18659 h 102325"/>
                <a:gd name="connsiteX144" fmla="*/ 85748 w 96547"/>
                <a:gd name="connsiteY144" fmla="*/ 18896 h 102325"/>
                <a:gd name="connsiteX145" fmla="*/ 85931 w 96547"/>
                <a:gd name="connsiteY145" fmla="*/ 19133 h 102325"/>
                <a:gd name="connsiteX146" fmla="*/ 86109 w 96547"/>
                <a:gd name="connsiteY146" fmla="*/ 19374 h 102325"/>
                <a:gd name="connsiteX147" fmla="*/ 86288 w 96547"/>
                <a:gd name="connsiteY147" fmla="*/ 19614 h 102325"/>
                <a:gd name="connsiteX148" fmla="*/ 86467 w 96547"/>
                <a:gd name="connsiteY148" fmla="*/ 19855 h 102325"/>
                <a:gd name="connsiteX149" fmla="*/ 86645 w 96547"/>
                <a:gd name="connsiteY149" fmla="*/ 20100 h 102325"/>
                <a:gd name="connsiteX150" fmla="*/ 86820 w 96547"/>
                <a:gd name="connsiteY150" fmla="*/ 20346 h 102325"/>
                <a:gd name="connsiteX151" fmla="*/ 86994 w 96547"/>
                <a:gd name="connsiteY151" fmla="*/ 20591 h 102325"/>
                <a:gd name="connsiteX152" fmla="*/ 87168 w 96547"/>
                <a:gd name="connsiteY152" fmla="*/ 20840 h 102325"/>
                <a:gd name="connsiteX153" fmla="*/ 87339 w 96547"/>
                <a:gd name="connsiteY153" fmla="*/ 21089 h 102325"/>
                <a:gd name="connsiteX154" fmla="*/ 87509 w 96547"/>
                <a:gd name="connsiteY154" fmla="*/ 21338 h 102325"/>
                <a:gd name="connsiteX155" fmla="*/ 87679 w 96547"/>
                <a:gd name="connsiteY155" fmla="*/ 21588 h 102325"/>
                <a:gd name="connsiteX156" fmla="*/ 87846 w 96547"/>
                <a:gd name="connsiteY156" fmla="*/ 21841 h 102325"/>
                <a:gd name="connsiteX157" fmla="*/ 88012 w 96547"/>
                <a:gd name="connsiteY157" fmla="*/ 22094 h 102325"/>
                <a:gd name="connsiteX158" fmla="*/ 88174 w 96547"/>
                <a:gd name="connsiteY158" fmla="*/ 22348 h 102325"/>
                <a:gd name="connsiteX159" fmla="*/ 88336 w 96547"/>
                <a:gd name="connsiteY159" fmla="*/ 22605 h 102325"/>
                <a:gd name="connsiteX160" fmla="*/ 88498 w 96547"/>
                <a:gd name="connsiteY160" fmla="*/ 22863 h 102325"/>
                <a:gd name="connsiteX161" fmla="*/ 88660 w 96547"/>
                <a:gd name="connsiteY161" fmla="*/ 23120 h 102325"/>
                <a:gd name="connsiteX162" fmla="*/ 88817 w 96547"/>
                <a:gd name="connsiteY162" fmla="*/ 23378 h 102325"/>
                <a:gd name="connsiteX163" fmla="*/ 88975 w 96547"/>
                <a:gd name="connsiteY163" fmla="*/ 23635 h 102325"/>
                <a:gd name="connsiteX164" fmla="*/ 89129 w 96547"/>
                <a:gd name="connsiteY164" fmla="*/ 23893 h 102325"/>
                <a:gd name="connsiteX165" fmla="*/ 89283 w 96547"/>
                <a:gd name="connsiteY165" fmla="*/ 24155 h 102325"/>
                <a:gd name="connsiteX166" fmla="*/ 89436 w 96547"/>
                <a:gd name="connsiteY166" fmla="*/ 24416 h 102325"/>
                <a:gd name="connsiteX167" fmla="*/ 89586 w 96547"/>
                <a:gd name="connsiteY167" fmla="*/ 24678 h 102325"/>
                <a:gd name="connsiteX168" fmla="*/ 89736 w 96547"/>
                <a:gd name="connsiteY168" fmla="*/ 24944 h 102325"/>
                <a:gd name="connsiteX169" fmla="*/ 89885 w 96547"/>
                <a:gd name="connsiteY169" fmla="*/ 25210 h 102325"/>
                <a:gd name="connsiteX170" fmla="*/ 90030 w 96547"/>
                <a:gd name="connsiteY170" fmla="*/ 25476 h 102325"/>
                <a:gd name="connsiteX171" fmla="*/ 90176 w 96547"/>
                <a:gd name="connsiteY171" fmla="*/ 25746 h 102325"/>
                <a:gd name="connsiteX172" fmla="*/ 90321 w 96547"/>
                <a:gd name="connsiteY172" fmla="*/ 26011 h 102325"/>
                <a:gd name="connsiteX173" fmla="*/ 90467 w 96547"/>
                <a:gd name="connsiteY173" fmla="*/ 26281 h 102325"/>
                <a:gd name="connsiteX174" fmla="*/ 90608 w 96547"/>
                <a:gd name="connsiteY174" fmla="*/ 26551 h 102325"/>
                <a:gd name="connsiteX175" fmla="*/ 90749 w 96547"/>
                <a:gd name="connsiteY175" fmla="*/ 26821 h 102325"/>
                <a:gd name="connsiteX176" fmla="*/ 90886 w 96547"/>
                <a:gd name="connsiteY176" fmla="*/ 27096 h 102325"/>
                <a:gd name="connsiteX177" fmla="*/ 91023 w 96547"/>
                <a:gd name="connsiteY177" fmla="*/ 27370 h 102325"/>
                <a:gd name="connsiteX178" fmla="*/ 91156 w 96547"/>
                <a:gd name="connsiteY178" fmla="*/ 27644 h 102325"/>
                <a:gd name="connsiteX179" fmla="*/ 91289 w 96547"/>
                <a:gd name="connsiteY179" fmla="*/ 27918 h 102325"/>
                <a:gd name="connsiteX180" fmla="*/ 91422 w 96547"/>
                <a:gd name="connsiteY180" fmla="*/ 28192 h 102325"/>
                <a:gd name="connsiteX181" fmla="*/ 91551 w 96547"/>
                <a:gd name="connsiteY181" fmla="*/ 28466 h 102325"/>
                <a:gd name="connsiteX182" fmla="*/ 91679 w 96547"/>
                <a:gd name="connsiteY182" fmla="*/ 28745 h 102325"/>
                <a:gd name="connsiteX183" fmla="*/ 91808 w 96547"/>
                <a:gd name="connsiteY183" fmla="*/ 29023 h 102325"/>
                <a:gd name="connsiteX184" fmla="*/ 91933 w 96547"/>
                <a:gd name="connsiteY184" fmla="*/ 29301 h 102325"/>
                <a:gd name="connsiteX185" fmla="*/ 92057 w 96547"/>
                <a:gd name="connsiteY185" fmla="*/ 29584 h 102325"/>
                <a:gd name="connsiteX186" fmla="*/ 92182 w 96547"/>
                <a:gd name="connsiteY186" fmla="*/ 29866 h 102325"/>
                <a:gd name="connsiteX187" fmla="*/ 92303 w 96547"/>
                <a:gd name="connsiteY187" fmla="*/ 30149 h 102325"/>
                <a:gd name="connsiteX188" fmla="*/ 92423 w 96547"/>
                <a:gd name="connsiteY188" fmla="*/ 30431 h 102325"/>
                <a:gd name="connsiteX189" fmla="*/ 92539 w 96547"/>
                <a:gd name="connsiteY189" fmla="*/ 30718 h 102325"/>
                <a:gd name="connsiteX190" fmla="*/ 92656 w 96547"/>
                <a:gd name="connsiteY190" fmla="*/ 31004 h 102325"/>
                <a:gd name="connsiteX191" fmla="*/ 92772 w 96547"/>
                <a:gd name="connsiteY191" fmla="*/ 31291 h 102325"/>
                <a:gd name="connsiteX192" fmla="*/ 92884 w 96547"/>
                <a:gd name="connsiteY192" fmla="*/ 31578 h 102325"/>
                <a:gd name="connsiteX193" fmla="*/ 92996 w 96547"/>
                <a:gd name="connsiteY193" fmla="*/ 31868 h 102325"/>
                <a:gd name="connsiteX194" fmla="*/ 93108 w 96547"/>
                <a:gd name="connsiteY194" fmla="*/ 32155 h 102325"/>
                <a:gd name="connsiteX195" fmla="*/ 93217 w 96547"/>
                <a:gd name="connsiteY195" fmla="*/ 32446 h 102325"/>
                <a:gd name="connsiteX196" fmla="*/ 93324 w 96547"/>
                <a:gd name="connsiteY196" fmla="*/ 32737 h 102325"/>
                <a:gd name="connsiteX197" fmla="*/ 93428 w 96547"/>
                <a:gd name="connsiteY197" fmla="*/ 33027 h 102325"/>
                <a:gd name="connsiteX198" fmla="*/ 93532 w 96547"/>
                <a:gd name="connsiteY198" fmla="*/ 33318 h 102325"/>
                <a:gd name="connsiteX199" fmla="*/ 93632 w 96547"/>
                <a:gd name="connsiteY199" fmla="*/ 33613 h 102325"/>
                <a:gd name="connsiteX200" fmla="*/ 93732 w 96547"/>
                <a:gd name="connsiteY200" fmla="*/ 33904 h 102325"/>
                <a:gd name="connsiteX201" fmla="*/ 93831 w 96547"/>
                <a:gd name="connsiteY201" fmla="*/ 34199 h 102325"/>
                <a:gd name="connsiteX202" fmla="*/ 93927 w 96547"/>
                <a:gd name="connsiteY202" fmla="*/ 34494 h 102325"/>
                <a:gd name="connsiteX203" fmla="*/ 94022 w 96547"/>
                <a:gd name="connsiteY203" fmla="*/ 34788 h 102325"/>
                <a:gd name="connsiteX204" fmla="*/ 94118 w 96547"/>
                <a:gd name="connsiteY204" fmla="*/ 35083 h 102325"/>
                <a:gd name="connsiteX205" fmla="*/ 94209 w 96547"/>
                <a:gd name="connsiteY205" fmla="*/ 35382 h 102325"/>
                <a:gd name="connsiteX206" fmla="*/ 94301 w 96547"/>
                <a:gd name="connsiteY206" fmla="*/ 35682 h 102325"/>
                <a:gd name="connsiteX207" fmla="*/ 94388 w 96547"/>
                <a:gd name="connsiteY207" fmla="*/ 35981 h 102325"/>
                <a:gd name="connsiteX208" fmla="*/ 94475 w 96547"/>
                <a:gd name="connsiteY208" fmla="*/ 36280 h 102325"/>
                <a:gd name="connsiteX209" fmla="*/ 94562 w 96547"/>
                <a:gd name="connsiteY209" fmla="*/ 36583 h 102325"/>
                <a:gd name="connsiteX210" fmla="*/ 94645 w 96547"/>
                <a:gd name="connsiteY210" fmla="*/ 36886 h 102325"/>
                <a:gd name="connsiteX211" fmla="*/ 94728 w 96547"/>
                <a:gd name="connsiteY211" fmla="*/ 37189 h 102325"/>
                <a:gd name="connsiteX212" fmla="*/ 94807 w 96547"/>
                <a:gd name="connsiteY212" fmla="*/ 37493 h 102325"/>
                <a:gd name="connsiteX213" fmla="*/ 94886 w 96547"/>
                <a:gd name="connsiteY213" fmla="*/ 37796 h 102325"/>
                <a:gd name="connsiteX214" fmla="*/ 94961 w 96547"/>
                <a:gd name="connsiteY214" fmla="*/ 38099 h 102325"/>
                <a:gd name="connsiteX215" fmla="*/ 95036 w 96547"/>
                <a:gd name="connsiteY215" fmla="*/ 38402 h 102325"/>
                <a:gd name="connsiteX216" fmla="*/ 95106 w 96547"/>
                <a:gd name="connsiteY216" fmla="*/ 38710 h 102325"/>
                <a:gd name="connsiteX217" fmla="*/ 95177 w 96547"/>
                <a:gd name="connsiteY217" fmla="*/ 39017 h 102325"/>
                <a:gd name="connsiteX218" fmla="*/ 95248 w 96547"/>
                <a:gd name="connsiteY218" fmla="*/ 39325 h 102325"/>
                <a:gd name="connsiteX219" fmla="*/ 95314 w 96547"/>
                <a:gd name="connsiteY219" fmla="*/ 39632 h 102325"/>
                <a:gd name="connsiteX220" fmla="*/ 95381 w 96547"/>
                <a:gd name="connsiteY220" fmla="*/ 39943 h 102325"/>
                <a:gd name="connsiteX221" fmla="*/ 95447 w 96547"/>
                <a:gd name="connsiteY221" fmla="*/ 40251 h 102325"/>
                <a:gd name="connsiteX222" fmla="*/ 95509 w 96547"/>
                <a:gd name="connsiteY222" fmla="*/ 40562 h 102325"/>
                <a:gd name="connsiteX223" fmla="*/ 95572 w 96547"/>
                <a:gd name="connsiteY223" fmla="*/ 40874 h 102325"/>
                <a:gd name="connsiteX224" fmla="*/ 95630 w 96547"/>
                <a:gd name="connsiteY224" fmla="*/ 41185 h 102325"/>
                <a:gd name="connsiteX225" fmla="*/ 95688 w 96547"/>
                <a:gd name="connsiteY225" fmla="*/ 41497 h 102325"/>
                <a:gd name="connsiteX226" fmla="*/ 95742 w 96547"/>
                <a:gd name="connsiteY226" fmla="*/ 41808 h 102325"/>
                <a:gd name="connsiteX227" fmla="*/ 95796 w 96547"/>
                <a:gd name="connsiteY227" fmla="*/ 42124 h 102325"/>
                <a:gd name="connsiteX228" fmla="*/ 95846 w 96547"/>
                <a:gd name="connsiteY228" fmla="*/ 42440 h 102325"/>
                <a:gd name="connsiteX229" fmla="*/ 95896 w 96547"/>
                <a:gd name="connsiteY229" fmla="*/ 42756 h 102325"/>
                <a:gd name="connsiteX230" fmla="*/ 95946 w 96547"/>
                <a:gd name="connsiteY230" fmla="*/ 43071 h 102325"/>
                <a:gd name="connsiteX231" fmla="*/ 95991 w 96547"/>
                <a:gd name="connsiteY231" fmla="*/ 43387 h 102325"/>
                <a:gd name="connsiteX232" fmla="*/ 96037 w 96547"/>
                <a:gd name="connsiteY232" fmla="*/ 43703 h 102325"/>
                <a:gd name="connsiteX233" fmla="*/ 96078 w 96547"/>
                <a:gd name="connsiteY233" fmla="*/ 44022 h 102325"/>
                <a:gd name="connsiteX234" fmla="*/ 96120 w 96547"/>
                <a:gd name="connsiteY234" fmla="*/ 44342 h 102325"/>
                <a:gd name="connsiteX235" fmla="*/ 96157 w 96547"/>
                <a:gd name="connsiteY235" fmla="*/ 44662 h 102325"/>
                <a:gd name="connsiteX236" fmla="*/ 96195 w 96547"/>
                <a:gd name="connsiteY236" fmla="*/ 44982 h 102325"/>
                <a:gd name="connsiteX237" fmla="*/ 96232 w 96547"/>
                <a:gd name="connsiteY237" fmla="*/ 45302 h 102325"/>
                <a:gd name="connsiteX238" fmla="*/ 96265 w 96547"/>
                <a:gd name="connsiteY238" fmla="*/ 45622 h 102325"/>
                <a:gd name="connsiteX239" fmla="*/ 96299 w 96547"/>
                <a:gd name="connsiteY239" fmla="*/ 45942 h 102325"/>
                <a:gd name="connsiteX240" fmla="*/ 96328 w 96547"/>
                <a:gd name="connsiteY240" fmla="*/ 46266 h 102325"/>
                <a:gd name="connsiteX241" fmla="*/ 96357 w 96547"/>
                <a:gd name="connsiteY241" fmla="*/ 46585 h 102325"/>
                <a:gd name="connsiteX242" fmla="*/ 96382 w 96547"/>
                <a:gd name="connsiteY242" fmla="*/ 46909 h 102325"/>
                <a:gd name="connsiteX243" fmla="*/ 96407 w 96547"/>
                <a:gd name="connsiteY243" fmla="*/ 47233 h 102325"/>
                <a:gd name="connsiteX244" fmla="*/ 96427 w 96547"/>
                <a:gd name="connsiteY244" fmla="*/ 47557 h 102325"/>
                <a:gd name="connsiteX245" fmla="*/ 96448 w 96547"/>
                <a:gd name="connsiteY245" fmla="*/ 47881 h 102325"/>
                <a:gd name="connsiteX246" fmla="*/ 96469 w 96547"/>
                <a:gd name="connsiteY246" fmla="*/ 48205 h 102325"/>
                <a:gd name="connsiteX247" fmla="*/ 96486 w 96547"/>
                <a:gd name="connsiteY247" fmla="*/ 48534 h 102325"/>
                <a:gd name="connsiteX248" fmla="*/ 96498 w 96547"/>
                <a:gd name="connsiteY248" fmla="*/ 48858 h 102325"/>
                <a:gd name="connsiteX249" fmla="*/ 96510 w 96547"/>
                <a:gd name="connsiteY249" fmla="*/ 49186 h 102325"/>
                <a:gd name="connsiteX250" fmla="*/ 96523 w 96547"/>
                <a:gd name="connsiteY250" fmla="*/ 49514 h 102325"/>
                <a:gd name="connsiteX251" fmla="*/ 96531 w 96547"/>
                <a:gd name="connsiteY251" fmla="*/ 49842 h 102325"/>
                <a:gd name="connsiteX252" fmla="*/ 96540 w 96547"/>
                <a:gd name="connsiteY252" fmla="*/ 50170 h 102325"/>
                <a:gd name="connsiteX253" fmla="*/ 96544 w 96547"/>
                <a:gd name="connsiteY253" fmla="*/ 50498 h 102325"/>
                <a:gd name="connsiteX254" fmla="*/ 96548 w 96547"/>
                <a:gd name="connsiteY254" fmla="*/ 50826 h 102325"/>
                <a:gd name="connsiteX255" fmla="*/ 96548 w 96547"/>
                <a:gd name="connsiteY255" fmla="*/ 51155 h 102325"/>
                <a:gd name="connsiteX256" fmla="*/ 96548 w 96547"/>
                <a:gd name="connsiteY256" fmla="*/ 51483 h 102325"/>
                <a:gd name="connsiteX257" fmla="*/ 96544 w 96547"/>
                <a:gd name="connsiteY257" fmla="*/ 51811 h 102325"/>
                <a:gd name="connsiteX258" fmla="*/ 96540 w 96547"/>
                <a:gd name="connsiteY258" fmla="*/ 52139 h 102325"/>
                <a:gd name="connsiteX259" fmla="*/ 96531 w 96547"/>
                <a:gd name="connsiteY259" fmla="*/ 52467 h 102325"/>
                <a:gd name="connsiteX260" fmla="*/ 96523 w 96547"/>
                <a:gd name="connsiteY260" fmla="*/ 52795 h 102325"/>
                <a:gd name="connsiteX261" fmla="*/ 96510 w 96547"/>
                <a:gd name="connsiteY261" fmla="*/ 53124 h 102325"/>
                <a:gd name="connsiteX262" fmla="*/ 96498 w 96547"/>
                <a:gd name="connsiteY262" fmla="*/ 53452 h 102325"/>
                <a:gd name="connsiteX263" fmla="*/ 96486 w 96547"/>
                <a:gd name="connsiteY263" fmla="*/ 53776 h 102325"/>
                <a:gd name="connsiteX264" fmla="*/ 96469 w 96547"/>
                <a:gd name="connsiteY264" fmla="*/ 54104 h 102325"/>
                <a:gd name="connsiteX265" fmla="*/ 96448 w 96547"/>
                <a:gd name="connsiteY265" fmla="*/ 54428 h 102325"/>
                <a:gd name="connsiteX266" fmla="*/ 96427 w 96547"/>
                <a:gd name="connsiteY266" fmla="*/ 54752 h 102325"/>
                <a:gd name="connsiteX267" fmla="*/ 96407 w 96547"/>
                <a:gd name="connsiteY267" fmla="*/ 55076 h 102325"/>
                <a:gd name="connsiteX268" fmla="*/ 96382 w 96547"/>
                <a:gd name="connsiteY268" fmla="*/ 55400 h 102325"/>
                <a:gd name="connsiteX269" fmla="*/ 96357 w 96547"/>
                <a:gd name="connsiteY269" fmla="*/ 55724 h 102325"/>
                <a:gd name="connsiteX270" fmla="*/ 96328 w 96547"/>
                <a:gd name="connsiteY270" fmla="*/ 56044 h 102325"/>
                <a:gd name="connsiteX271" fmla="*/ 96299 w 96547"/>
                <a:gd name="connsiteY271" fmla="*/ 56364 h 102325"/>
                <a:gd name="connsiteX272" fmla="*/ 96265 w 96547"/>
                <a:gd name="connsiteY272" fmla="*/ 56683 h 102325"/>
                <a:gd name="connsiteX273" fmla="*/ 96232 w 96547"/>
                <a:gd name="connsiteY273" fmla="*/ 57003 h 102325"/>
                <a:gd name="connsiteX274" fmla="*/ 96199 w 96547"/>
                <a:gd name="connsiteY274" fmla="*/ 57323 h 102325"/>
                <a:gd name="connsiteX275" fmla="*/ 96162 w 96547"/>
                <a:gd name="connsiteY275" fmla="*/ 57643 h 102325"/>
                <a:gd name="connsiteX276" fmla="*/ 96124 w 96547"/>
                <a:gd name="connsiteY276" fmla="*/ 57963 h 102325"/>
                <a:gd name="connsiteX277" fmla="*/ 96083 w 96547"/>
                <a:gd name="connsiteY277" fmla="*/ 58283 h 102325"/>
                <a:gd name="connsiteX278" fmla="*/ 96041 w 96547"/>
                <a:gd name="connsiteY278" fmla="*/ 58602 h 102325"/>
                <a:gd name="connsiteX279" fmla="*/ 95995 w 96547"/>
                <a:gd name="connsiteY279" fmla="*/ 58922 h 102325"/>
                <a:gd name="connsiteX280" fmla="*/ 95950 w 96547"/>
                <a:gd name="connsiteY280" fmla="*/ 59238 h 102325"/>
                <a:gd name="connsiteX281" fmla="*/ 95900 w 96547"/>
                <a:gd name="connsiteY281" fmla="*/ 59554 h 102325"/>
                <a:gd name="connsiteX282" fmla="*/ 95850 w 96547"/>
                <a:gd name="connsiteY282" fmla="*/ 59869 h 102325"/>
                <a:gd name="connsiteX283" fmla="*/ 95800 w 96547"/>
                <a:gd name="connsiteY283" fmla="*/ 60185 h 102325"/>
                <a:gd name="connsiteX284" fmla="*/ 95746 w 96547"/>
                <a:gd name="connsiteY284" fmla="*/ 60501 h 102325"/>
                <a:gd name="connsiteX285" fmla="*/ 95692 w 96547"/>
                <a:gd name="connsiteY285" fmla="*/ 60812 h 102325"/>
                <a:gd name="connsiteX286" fmla="*/ 95634 w 96547"/>
                <a:gd name="connsiteY286" fmla="*/ 61124 h 102325"/>
                <a:gd name="connsiteX287" fmla="*/ 95576 w 96547"/>
                <a:gd name="connsiteY287" fmla="*/ 61435 h 102325"/>
                <a:gd name="connsiteX288" fmla="*/ 95513 w 96547"/>
                <a:gd name="connsiteY288" fmla="*/ 61747 h 102325"/>
                <a:gd name="connsiteX289" fmla="*/ 95451 w 96547"/>
                <a:gd name="connsiteY289" fmla="*/ 62058 h 102325"/>
                <a:gd name="connsiteX290" fmla="*/ 95385 w 96547"/>
                <a:gd name="connsiteY290" fmla="*/ 62370 h 102325"/>
                <a:gd name="connsiteX291" fmla="*/ 95318 w 96547"/>
                <a:gd name="connsiteY291" fmla="*/ 62677 h 102325"/>
                <a:gd name="connsiteX292" fmla="*/ 95252 w 96547"/>
                <a:gd name="connsiteY292" fmla="*/ 62985 h 102325"/>
                <a:gd name="connsiteX293" fmla="*/ 95181 w 96547"/>
                <a:gd name="connsiteY293" fmla="*/ 63292 h 102325"/>
                <a:gd name="connsiteX294" fmla="*/ 95111 w 96547"/>
                <a:gd name="connsiteY294" fmla="*/ 63600 h 102325"/>
                <a:gd name="connsiteX295" fmla="*/ 95036 w 96547"/>
                <a:gd name="connsiteY295" fmla="*/ 63907 h 102325"/>
                <a:gd name="connsiteX296" fmla="*/ 94961 w 96547"/>
                <a:gd name="connsiteY296" fmla="*/ 64210 h 102325"/>
                <a:gd name="connsiteX297" fmla="*/ 94886 w 96547"/>
                <a:gd name="connsiteY297" fmla="*/ 64513 h 102325"/>
                <a:gd name="connsiteX298" fmla="*/ 94807 w 96547"/>
                <a:gd name="connsiteY298" fmla="*/ 64817 h 102325"/>
                <a:gd name="connsiteX299" fmla="*/ 94728 w 96547"/>
                <a:gd name="connsiteY299" fmla="*/ 65120 h 102325"/>
                <a:gd name="connsiteX300" fmla="*/ 94645 w 96547"/>
                <a:gd name="connsiteY300" fmla="*/ 65423 h 102325"/>
                <a:gd name="connsiteX301" fmla="*/ 94562 w 96547"/>
                <a:gd name="connsiteY301" fmla="*/ 65726 h 102325"/>
                <a:gd name="connsiteX302" fmla="*/ 94475 w 96547"/>
                <a:gd name="connsiteY302" fmla="*/ 66030 h 102325"/>
                <a:gd name="connsiteX303" fmla="*/ 94388 w 96547"/>
                <a:gd name="connsiteY303" fmla="*/ 66329 h 102325"/>
                <a:gd name="connsiteX304" fmla="*/ 94301 w 96547"/>
                <a:gd name="connsiteY304" fmla="*/ 66628 h 102325"/>
                <a:gd name="connsiteX305" fmla="*/ 94209 w 96547"/>
                <a:gd name="connsiteY305" fmla="*/ 66927 h 102325"/>
                <a:gd name="connsiteX306" fmla="*/ 94118 w 96547"/>
                <a:gd name="connsiteY306" fmla="*/ 67226 h 102325"/>
                <a:gd name="connsiteX307" fmla="*/ 94022 w 96547"/>
                <a:gd name="connsiteY307" fmla="*/ 67525 h 102325"/>
                <a:gd name="connsiteX308" fmla="*/ 93927 w 96547"/>
                <a:gd name="connsiteY308" fmla="*/ 67820 h 102325"/>
                <a:gd name="connsiteX309" fmla="*/ 93827 w 96547"/>
                <a:gd name="connsiteY309" fmla="*/ 68115 h 102325"/>
                <a:gd name="connsiteX310" fmla="*/ 93727 w 96547"/>
                <a:gd name="connsiteY310" fmla="*/ 68410 h 102325"/>
                <a:gd name="connsiteX311" fmla="*/ 93628 w 96547"/>
                <a:gd name="connsiteY311" fmla="*/ 68705 h 102325"/>
                <a:gd name="connsiteX312" fmla="*/ 93524 w 96547"/>
                <a:gd name="connsiteY312" fmla="*/ 69000 h 102325"/>
                <a:gd name="connsiteX313" fmla="*/ 93420 w 96547"/>
                <a:gd name="connsiteY313" fmla="*/ 69290 h 102325"/>
                <a:gd name="connsiteX314" fmla="*/ 93316 w 96547"/>
                <a:gd name="connsiteY314" fmla="*/ 69581 h 102325"/>
                <a:gd name="connsiteX315" fmla="*/ 93208 w 96547"/>
                <a:gd name="connsiteY315" fmla="*/ 69872 h 102325"/>
                <a:gd name="connsiteX316" fmla="*/ 93100 w 96547"/>
                <a:gd name="connsiteY316" fmla="*/ 70163 h 102325"/>
                <a:gd name="connsiteX317" fmla="*/ 92988 w 96547"/>
                <a:gd name="connsiteY317" fmla="*/ 70449 h 102325"/>
                <a:gd name="connsiteX318" fmla="*/ 92876 w 96547"/>
                <a:gd name="connsiteY318" fmla="*/ 70736 h 102325"/>
                <a:gd name="connsiteX319" fmla="*/ 92760 w 96547"/>
                <a:gd name="connsiteY319" fmla="*/ 71022 h 102325"/>
                <a:gd name="connsiteX320" fmla="*/ 92643 w 96547"/>
                <a:gd name="connsiteY320" fmla="*/ 71309 h 102325"/>
                <a:gd name="connsiteX321" fmla="*/ 92527 w 96547"/>
                <a:gd name="connsiteY321" fmla="*/ 71596 h 102325"/>
                <a:gd name="connsiteX322" fmla="*/ 92406 w 96547"/>
                <a:gd name="connsiteY322" fmla="*/ 71882 h 102325"/>
                <a:gd name="connsiteX323" fmla="*/ 92286 w 96547"/>
                <a:gd name="connsiteY323" fmla="*/ 72165 h 102325"/>
                <a:gd name="connsiteX324" fmla="*/ 92165 w 96547"/>
                <a:gd name="connsiteY324" fmla="*/ 72447 h 102325"/>
                <a:gd name="connsiteX325" fmla="*/ 92041 w 96547"/>
                <a:gd name="connsiteY325" fmla="*/ 72730 h 102325"/>
                <a:gd name="connsiteX326" fmla="*/ 91916 w 96547"/>
                <a:gd name="connsiteY326" fmla="*/ 73012 h 102325"/>
                <a:gd name="connsiteX327" fmla="*/ 91792 w 96547"/>
                <a:gd name="connsiteY327" fmla="*/ 73291 h 102325"/>
                <a:gd name="connsiteX328" fmla="*/ 91663 w 96547"/>
                <a:gd name="connsiteY328" fmla="*/ 73569 h 102325"/>
                <a:gd name="connsiteX329" fmla="*/ 91534 w 96547"/>
                <a:gd name="connsiteY329" fmla="*/ 73847 h 102325"/>
                <a:gd name="connsiteX330" fmla="*/ 91401 w 96547"/>
                <a:gd name="connsiteY330" fmla="*/ 74125 h 102325"/>
                <a:gd name="connsiteX331" fmla="*/ 91268 w 96547"/>
                <a:gd name="connsiteY331" fmla="*/ 74400 h 102325"/>
                <a:gd name="connsiteX332" fmla="*/ 91135 w 96547"/>
                <a:gd name="connsiteY332" fmla="*/ 74674 h 102325"/>
                <a:gd name="connsiteX333" fmla="*/ 91002 w 96547"/>
                <a:gd name="connsiteY333" fmla="*/ 74948 h 102325"/>
                <a:gd name="connsiteX334" fmla="*/ 90865 w 96547"/>
                <a:gd name="connsiteY334" fmla="*/ 75222 h 102325"/>
                <a:gd name="connsiteX335" fmla="*/ 90728 w 96547"/>
                <a:gd name="connsiteY335" fmla="*/ 75496 h 102325"/>
                <a:gd name="connsiteX336" fmla="*/ 90587 w 96547"/>
                <a:gd name="connsiteY336" fmla="*/ 75766 h 102325"/>
                <a:gd name="connsiteX337" fmla="*/ 90446 w 96547"/>
                <a:gd name="connsiteY337" fmla="*/ 76036 h 102325"/>
                <a:gd name="connsiteX338" fmla="*/ 90305 w 96547"/>
                <a:gd name="connsiteY338" fmla="*/ 76306 h 102325"/>
                <a:gd name="connsiteX339" fmla="*/ 90159 w 96547"/>
                <a:gd name="connsiteY339" fmla="*/ 76576 h 102325"/>
                <a:gd name="connsiteX340" fmla="*/ 90014 w 96547"/>
                <a:gd name="connsiteY340" fmla="*/ 76842 h 102325"/>
                <a:gd name="connsiteX341" fmla="*/ 89869 w 96547"/>
                <a:gd name="connsiteY341" fmla="*/ 77108 h 102325"/>
                <a:gd name="connsiteX342" fmla="*/ 89723 w 96547"/>
                <a:gd name="connsiteY342" fmla="*/ 77374 h 102325"/>
                <a:gd name="connsiteX343" fmla="*/ 89574 w 96547"/>
                <a:gd name="connsiteY343" fmla="*/ 77640 h 102325"/>
                <a:gd name="connsiteX344" fmla="*/ 89424 w 96547"/>
                <a:gd name="connsiteY344" fmla="*/ 77901 h 102325"/>
                <a:gd name="connsiteX345" fmla="*/ 89270 w 96547"/>
                <a:gd name="connsiteY345" fmla="*/ 78163 h 102325"/>
                <a:gd name="connsiteX346" fmla="*/ 89117 w 96547"/>
                <a:gd name="connsiteY346" fmla="*/ 78425 h 102325"/>
                <a:gd name="connsiteX347" fmla="*/ 88959 w 96547"/>
                <a:gd name="connsiteY347" fmla="*/ 78686 h 102325"/>
                <a:gd name="connsiteX348" fmla="*/ 88801 w 96547"/>
                <a:gd name="connsiteY348" fmla="*/ 78944 h 102325"/>
                <a:gd name="connsiteX349" fmla="*/ 88643 w 96547"/>
                <a:gd name="connsiteY349" fmla="*/ 79201 h 102325"/>
                <a:gd name="connsiteX350" fmla="*/ 88481 w 96547"/>
                <a:gd name="connsiteY350" fmla="*/ 79459 h 102325"/>
                <a:gd name="connsiteX351" fmla="*/ 88319 w 96547"/>
                <a:gd name="connsiteY351" fmla="*/ 79717 h 102325"/>
                <a:gd name="connsiteX352" fmla="*/ 88157 w 96547"/>
                <a:gd name="connsiteY352" fmla="*/ 79970 h 102325"/>
                <a:gd name="connsiteX353" fmla="*/ 87995 w 96547"/>
                <a:gd name="connsiteY353" fmla="*/ 80223 h 102325"/>
                <a:gd name="connsiteX354" fmla="*/ 87829 w 96547"/>
                <a:gd name="connsiteY354" fmla="*/ 80477 h 102325"/>
                <a:gd name="connsiteX355" fmla="*/ 87663 w 96547"/>
                <a:gd name="connsiteY355" fmla="*/ 80726 h 102325"/>
                <a:gd name="connsiteX356" fmla="*/ 87492 w 96547"/>
                <a:gd name="connsiteY356" fmla="*/ 80975 h 102325"/>
                <a:gd name="connsiteX357" fmla="*/ 87322 w 96547"/>
                <a:gd name="connsiteY357" fmla="*/ 81224 h 102325"/>
                <a:gd name="connsiteX358" fmla="*/ 87152 w 96547"/>
                <a:gd name="connsiteY358" fmla="*/ 81474 h 102325"/>
                <a:gd name="connsiteX359" fmla="*/ 86977 w 96547"/>
                <a:gd name="connsiteY359" fmla="*/ 81723 h 102325"/>
                <a:gd name="connsiteX360" fmla="*/ 86803 w 96547"/>
                <a:gd name="connsiteY360" fmla="*/ 81968 h 102325"/>
                <a:gd name="connsiteX361" fmla="*/ 86628 w 96547"/>
                <a:gd name="connsiteY361" fmla="*/ 82213 h 102325"/>
                <a:gd name="connsiteX362" fmla="*/ 86450 w 96547"/>
                <a:gd name="connsiteY362" fmla="*/ 82454 h 102325"/>
                <a:gd name="connsiteX363" fmla="*/ 86271 w 96547"/>
                <a:gd name="connsiteY363" fmla="*/ 82695 h 102325"/>
                <a:gd name="connsiteX364" fmla="*/ 86093 w 96547"/>
                <a:gd name="connsiteY364" fmla="*/ 82936 h 102325"/>
                <a:gd name="connsiteX365" fmla="*/ 85914 w 96547"/>
                <a:gd name="connsiteY365" fmla="*/ 83177 h 102325"/>
                <a:gd name="connsiteX366" fmla="*/ 85731 w 96547"/>
                <a:gd name="connsiteY366" fmla="*/ 83418 h 102325"/>
                <a:gd name="connsiteX367" fmla="*/ 85548 w 96547"/>
                <a:gd name="connsiteY367" fmla="*/ 83654 h 102325"/>
                <a:gd name="connsiteX368" fmla="*/ 85366 w 96547"/>
                <a:gd name="connsiteY368" fmla="*/ 83891 h 102325"/>
                <a:gd name="connsiteX369" fmla="*/ 85179 w 96547"/>
                <a:gd name="connsiteY369" fmla="*/ 84128 h 102325"/>
                <a:gd name="connsiteX370" fmla="*/ 84992 w 96547"/>
                <a:gd name="connsiteY370" fmla="*/ 84360 h 102325"/>
                <a:gd name="connsiteX371" fmla="*/ 84805 w 96547"/>
                <a:gd name="connsiteY371" fmla="*/ 84593 h 102325"/>
                <a:gd name="connsiteX372" fmla="*/ 84614 w 96547"/>
                <a:gd name="connsiteY372" fmla="*/ 84826 h 102325"/>
                <a:gd name="connsiteX373" fmla="*/ 84423 w 96547"/>
                <a:gd name="connsiteY373" fmla="*/ 85054 h 102325"/>
                <a:gd name="connsiteX374" fmla="*/ 84232 w 96547"/>
                <a:gd name="connsiteY374" fmla="*/ 85283 h 102325"/>
                <a:gd name="connsiteX375" fmla="*/ 84036 w 96547"/>
                <a:gd name="connsiteY375" fmla="*/ 85511 h 102325"/>
                <a:gd name="connsiteX376" fmla="*/ 83841 w 96547"/>
                <a:gd name="connsiteY376" fmla="*/ 85740 h 102325"/>
                <a:gd name="connsiteX377" fmla="*/ 83646 w 96547"/>
                <a:gd name="connsiteY377" fmla="*/ 85964 h 102325"/>
                <a:gd name="connsiteX378" fmla="*/ 83451 w 96547"/>
                <a:gd name="connsiteY378" fmla="*/ 86188 h 102325"/>
                <a:gd name="connsiteX379" fmla="*/ 83251 w 96547"/>
                <a:gd name="connsiteY379" fmla="*/ 86413 h 102325"/>
                <a:gd name="connsiteX380" fmla="*/ 83052 w 96547"/>
                <a:gd name="connsiteY380" fmla="*/ 86637 h 102325"/>
                <a:gd name="connsiteX381" fmla="*/ 82853 w 96547"/>
                <a:gd name="connsiteY381" fmla="*/ 86857 h 102325"/>
                <a:gd name="connsiteX382" fmla="*/ 82649 w 96547"/>
                <a:gd name="connsiteY382" fmla="*/ 87077 h 102325"/>
                <a:gd name="connsiteX383" fmla="*/ 82446 w 96547"/>
                <a:gd name="connsiteY383" fmla="*/ 87297 h 102325"/>
                <a:gd name="connsiteX384" fmla="*/ 82242 w 96547"/>
                <a:gd name="connsiteY384" fmla="*/ 87513 h 102325"/>
                <a:gd name="connsiteX385" fmla="*/ 82034 w 96547"/>
                <a:gd name="connsiteY385" fmla="*/ 87729 h 102325"/>
                <a:gd name="connsiteX386" fmla="*/ 81827 w 96547"/>
                <a:gd name="connsiteY386" fmla="*/ 87941 h 102325"/>
                <a:gd name="connsiteX387" fmla="*/ 81619 w 96547"/>
                <a:gd name="connsiteY387" fmla="*/ 88153 h 102325"/>
                <a:gd name="connsiteX388" fmla="*/ 81407 w 96547"/>
                <a:gd name="connsiteY388" fmla="*/ 88365 h 102325"/>
                <a:gd name="connsiteX389" fmla="*/ 81195 w 96547"/>
                <a:gd name="connsiteY389" fmla="*/ 88577 h 102325"/>
                <a:gd name="connsiteX390" fmla="*/ 80983 w 96547"/>
                <a:gd name="connsiteY390" fmla="*/ 88784 h 102325"/>
                <a:gd name="connsiteX391" fmla="*/ 80772 w 96547"/>
                <a:gd name="connsiteY391" fmla="*/ 88992 h 102325"/>
                <a:gd name="connsiteX392" fmla="*/ 80556 w 96547"/>
                <a:gd name="connsiteY392" fmla="*/ 89200 h 102325"/>
                <a:gd name="connsiteX393" fmla="*/ 80340 w 96547"/>
                <a:gd name="connsiteY393" fmla="*/ 89403 h 102325"/>
                <a:gd name="connsiteX394" fmla="*/ 80124 w 96547"/>
                <a:gd name="connsiteY394" fmla="*/ 89607 h 102325"/>
                <a:gd name="connsiteX395" fmla="*/ 79903 w 96547"/>
                <a:gd name="connsiteY395" fmla="*/ 89810 h 102325"/>
                <a:gd name="connsiteX396" fmla="*/ 79683 w 96547"/>
                <a:gd name="connsiteY396" fmla="*/ 90010 h 102325"/>
                <a:gd name="connsiteX397" fmla="*/ 79463 w 96547"/>
                <a:gd name="connsiteY397" fmla="*/ 90209 h 102325"/>
                <a:gd name="connsiteX398" fmla="*/ 79243 w 96547"/>
                <a:gd name="connsiteY398" fmla="*/ 90404 h 102325"/>
                <a:gd name="connsiteX399" fmla="*/ 79019 w 96547"/>
                <a:gd name="connsiteY399" fmla="*/ 90600 h 102325"/>
                <a:gd name="connsiteX400" fmla="*/ 78794 w 96547"/>
                <a:gd name="connsiteY400" fmla="*/ 90795 h 102325"/>
                <a:gd name="connsiteX401" fmla="*/ 78570 w 96547"/>
                <a:gd name="connsiteY401" fmla="*/ 90990 h 102325"/>
                <a:gd name="connsiteX402" fmla="*/ 78346 w 96547"/>
                <a:gd name="connsiteY402" fmla="*/ 91181 h 102325"/>
                <a:gd name="connsiteX403" fmla="*/ 78117 w 96547"/>
                <a:gd name="connsiteY403" fmla="*/ 91372 h 102325"/>
                <a:gd name="connsiteX404" fmla="*/ 77889 w 96547"/>
                <a:gd name="connsiteY404" fmla="*/ 91563 h 102325"/>
                <a:gd name="connsiteX405" fmla="*/ 77660 w 96547"/>
                <a:gd name="connsiteY405" fmla="*/ 91754 h 102325"/>
                <a:gd name="connsiteX406" fmla="*/ 77432 w 96547"/>
                <a:gd name="connsiteY406" fmla="*/ 91941 h 102325"/>
                <a:gd name="connsiteX407" fmla="*/ 77199 w 96547"/>
                <a:gd name="connsiteY407" fmla="*/ 92128 h 102325"/>
                <a:gd name="connsiteX408" fmla="*/ 76967 w 96547"/>
                <a:gd name="connsiteY408" fmla="*/ 92311 h 102325"/>
                <a:gd name="connsiteX409" fmla="*/ 76734 w 96547"/>
                <a:gd name="connsiteY409" fmla="*/ 92494 h 102325"/>
                <a:gd name="connsiteX410" fmla="*/ 76497 w 96547"/>
                <a:gd name="connsiteY410" fmla="*/ 92672 h 102325"/>
                <a:gd name="connsiteX411" fmla="*/ 76260 w 96547"/>
                <a:gd name="connsiteY411" fmla="*/ 92851 h 102325"/>
                <a:gd name="connsiteX412" fmla="*/ 76024 w 96547"/>
                <a:gd name="connsiteY412" fmla="*/ 93030 h 102325"/>
                <a:gd name="connsiteX413" fmla="*/ 75783 w 96547"/>
                <a:gd name="connsiteY413" fmla="*/ 93208 h 102325"/>
                <a:gd name="connsiteX414" fmla="*/ 75542 w 96547"/>
                <a:gd name="connsiteY414" fmla="*/ 93383 h 102325"/>
                <a:gd name="connsiteX415" fmla="*/ 75301 w 96547"/>
                <a:gd name="connsiteY415" fmla="*/ 93557 h 102325"/>
                <a:gd name="connsiteX416" fmla="*/ 75060 w 96547"/>
                <a:gd name="connsiteY416" fmla="*/ 93727 h 102325"/>
                <a:gd name="connsiteX417" fmla="*/ 74819 w 96547"/>
                <a:gd name="connsiteY417" fmla="*/ 93898 h 102325"/>
                <a:gd name="connsiteX418" fmla="*/ 74574 w 96547"/>
                <a:gd name="connsiteY418" fmla="*/ 94068 h 102325"/>
                <a:gd name="connsiteX419" fmla="*/ 74329 w 96547"/>
                <a:gd name="connsiteY419" fmla="*/ 94234 h 102325"/>
                <a:gd name="connsiteX420" fmla="*/ 74084 w 96547"/>
                <a:gd name="connsiteY420" fmla="*/ 94400 h 102325"/>
                <a:gd name="connsiteX421" fmla="*/ 73839 w 96547"/>
                <a:gd name="connsiteY421" fmla="*/ 94566 h 102325"/>
                <a:gd name="connsiteX422" fmla="*/ 73590 w 96547"/>
                <a:gd name="connsiteY422" fmla="*/ 94728 h 102325"/>
                <a:gd name="connsiteX423" fmla="*/ 73340 w 96547"/>
                <a:gd name="connsiteY423" fmla="*/ 94891 h 102325"/>
                <a:gd name="connsiteX424" fmla="*/ 73091 w 96547"/>
                <a:gd name="connsiteY424" fmla="*/ 95053 h 102325"/>
                <a:gd name="connsiteX425" fmla="*/ 72842 w 96547"/>
                <a:gd name="connsiteY425" fmla="*/ 95210 h 102325"/>
                <a:gd name="connsiteX426" fmla="*/ 72588 w 96547"/>
                <a:gd name="connsiteY426" fmla="*/ 95368 h 102325"/>
                <a:gd name="connsiteX427" fmla="*/ 72335 w 96547"/>
                <a:gd name="connsiteY427" fmla="*/ 95522 h 102325"/>
                <a:gd name="connsiteX428" fmla="*/ 72082 w 96547"/>
                <a:gd name="connsiteY428" fmla="*/ 95676 h 102325"/>
                <a:gd name="connsiteX429" fmla="*/ 71828 w 96547"/>
                <a:gd name="connsiteY429" fmla="*/ 95825 h 102325"/>
                <a:gd name="connsiteX430" fmla="*/ 71571 w 96547"/>
                <a:gd name="connsiteY430" fmla="*/ 95975 h 102325"/>
                <a:gd name="connsiteX431" fmla="*/ 71313 w 96547"/>
                <a:gd name="connsiteY431" fmla="*/ 96124 h 102325"/>
                <a:gd name="connsiteX432" fmla="*/ 71056 w 96547"/>
                <a:gd name="connsiteY432" fmla="*/ 96274 h 102325"/>
                <a:gd name="connsiteX433" fmla="*/ 70798 w 96547"/>
                <a:gd name="connsiteY433" fmla="*/ 96419 h 102325"/>
                <a:gd name="connsiteX434" fmla="*/ 70541 w 96547"/>
                <a:gd name="connsiteY434" fmla="*/ 96565 h 102325"/>
                <a:gd name="connsiteX435" fmla="*/ 70283 w 96547"/>
                <a:gd name="connsiteY435" fmla="*/ 96706 h 102325"/>
                <a:gd name="connsiteX436" fmla="*/ 70021 w 96547"/>
                <a:gd name="connsiteY436" fmla="*/ 96847 h 102325"/>
                <a:gd name="connsiteX437" fmla="*/ 69760 w 96547"/>
                <a:gd name="connsiteY437" fmla="*/ 96988 h 102325"/>
                <a:gd name="connsiteX438" fmla="*/ 69498 w 96547"/>
                <a:gd name="connsiteY438" fmla="*/ 97125 h 102325"/>
                <a:gd name="connsiteX439" fmla="*/ 69232 w 96547"/>
                <a:gd name="connsiteY439" fmla="*/ 97262 h 102325"/>
                <a:gd name="connsiteX440" fmla="*/ 68966 w 96547"/>
                <a:gd name="connsiteY440" fmla="*/ 97395 h 102325"/>
                <a:gd name="connsiteX441" fmla="*/ 68700 w 96547"/>
                <a:gd name="connsiteY441" fmla="*/ 97528 h 102325"/>
                <a:gd name="connsiteX442" fmla="*/ 68435 w 96547"/>
                <a:gd name="connsiteY442" fmla="*/ 97661 h 102325"/>
                <a:gd name="connsiteX443" fmla="*/ 68169 w 96547"/>
                <a:gd name="connsiteY443" fmla="*/ 97790 h 102325"/>
                <a:gd name="connsiteX444" fmla="*/ 67899 w 96547"/>
                <a:gd name="connsiteY444" fmla="*/ 97919 h 102325"/>
                <a:gd name="connsiteX445" fmla="*/ 67629 w 96547"/>
                <a:gd name="connsiteY445" fmla="*/ 98043 h 102325"/>
                <a:gd name="connsiteX446" fmla="*/ 67359 w 96547"/>
                <a:gd name="connsiteY446" fmla="*/ 98168 h 102325"/>
                <a:gd name="connsiteX447" fmla="*/ 67085 w 96547"/>
                <a:gd name="connsiteY447" fmla="*/ 98293 h 102325"/>
                <a:gd name="connsiteX448" fmla="*/ 66815 w 96547"/>
                <a:gd name="connsiteY448" fmla="*/ 98413 h 102325"/>
                <a:gd name="connsiteX449" fmla="*/ 66545 w 96547"/>
                <a:gd name="connsiteY449" fmla="*/ 98529 h 102325"/>
                <a:gd name="connsiteX450" fmla="*/ 66271 w 96547"/>
                <a:gd name="connsiteY450" fmla="*/ 98646 h 102325"/>
                <a:gd name="connsiteX451" fmla="*/ 65996 w 96547"/>
                <a:gd name="connsiteY451" fmla="*/ 98762 h 102325"/>
                <a:gd name="connsiteX452" fmla="*/ 65722 w 96547"/>
                <a:gd name="connsiteY452" fmla="*/ 98878 h 102325"/>
                <a:gd name="connsiteX453" fmla="*/ 65448 w 96547"/>
                <a:gd name="connsiteY453" fmla="*/ 98990 h 102325"/>
                <a:gd name="connsiteX454" fmla="*/ 65170 w 96547"/>
                <a:gd name="connsiteY454" fmla="*/ 99102 h 102325"/>
                <a:gd name="connsiteX455" fmla="*/ 64891 w 96547"/>
                <a:gd name="connsiteY455" fmla="*/ 99210 h 102325"/>
                <a:gd name="connsiteX456" fmla="*/ 64613 w 96547"/>
                <a:gd name="connsiteY456" fmla="*/ 99318 h 102325"/>
                <a:gd name="connsiteX457" fmla="*/ 64335 w 96547"/>
                <a:gd name="connsiteY457" fmla="*/ 99422 h 102325"/>
                <a:gd name="connsiteX458" fmla="*/ 64056 w 96547"/>
                <a:gd name="connsiteY458" fmla="*/ 99526 h 102325"/>
                <a:gd name="connsiteX459" fmla="*/ 63774 w 96547"/>
                <a:gd name="connsiteY459" fmla="*/ 99626 h 102325"/>
                <a:gd name="connsiteX460" fmla="*/ 63492 w 96547"/>
                <a:gd name="connsiteY460" fmla="*/ 99726 h 102325"/>
                <a:gd name="connsiteX461" fmla="*/ 63209 w 96547"/>
                <a:gd name="connsiteY461" fmla="*/ 99825 h 102325"/>
                <a:gd name="connsiteX462" fmla="*/ 62927 w 96547"/>
                <a:gd name="connsiteY462" fmla="*/ 99921 h 102325"/>
                <a:gd name="connsiteX463" fmla="*/ 62644 w 96547"/>
                <a:gd name="connsiteY463" fmla="*/ 100016 h 102325"/>
                <a:gd name="connsiteX464" fmla="*/ 62358 w 96547"/>
                <a:gd name="connsiteY464" fmla="*/ 100108 h 102325"/>
                <a:gd name="connsiteX465" fmla="*/ 62071 w 96547"/>
                <a:gd name="connsiteY465" fmla="*/ 100199 h 102325"/>
                <a:gd name="connsiteX466" fmla="*/ 61784 w 96547"/>
                <a:gd name="connsiteY466" fmla="*/ 100291 h 102325"/>
                <a:gd name="connsiteX467" fmla="*/ 61498 w 96547"/>
                <a:gd name="connsiteY467" fmla="*/ 100378 h 102325"/>
                <a:gd name="connsiteX468" fmla="*/ 61211 w 96547"/>
                <a:gd name="connsiteY468" fmla="*/ 100465 h 102325"/>
                <a:gd name="connsiteX469" fmla="*/ 60924 w 96547"/>
                <a:gd name="connsiteY469" fmla="*/ 100548 h 102325"/>
                <a:gd name="connsiteX470" fmla="*/ 60638 w 96547"/>
                <a:gd name="connsiteY470" fmla="*/ 100631 h 102325"/>
                <a:gd name="connsiteX471" fmla="*/ 60347 w 96547"/>
                <a:gd name="connsiteY471" fmla="*/ 100710 h 102325"/>
                <a:gd name="connsiteX472" fmla="*/ 60056 w 96547"/>
                <a:gd name="connsiteY472" fmla="*/ 100789 h 102325"/>
                <a:gd name="connsiteX473" fmla="*/ 59766 w 96547"/>
                <a:gd name="connsiteY473" fmla="*/ 100864 h 102325"/>
                <a:gd name="connsiteX474" fmla="*/ 59475 w 96547"/>
                <a:gd name="connsiteY474" fmla="*/ 100938 h 102325"/>
                <a:gd name="connsiteX475" fmla="*/ 59184 w 96547"/>
                <a:gd name="connsiteY475" fmla="*/ 101013 h 102325"/>
                <a:gd name="connsiteX476" fmla="*/ 58889 w 96547"/>
                <a:gd name="connsiteY476" fmla="*/ 101084 h 102325"/>
                <a:gd name="connsiteX477" fmla="*/ 58594 w 96547"/>
                <a:gd name="connsiteY477" fmla="*/ 101154 h 102325"/>
                <a:gd name="connsiteX478" fmla="*/ 58299 w 96547"/>
                <a:gd name="connsiteY478" fmla="*/ 101221 h 102325"/>
                <a:gd name="connsiteX479" fmla="*/ 58004 w 96547"/>
                <a:gd name="connsiteY479" fmla="*/ 101287 h 102325"/>
                <a:gd name="connsiteX480" fmla="*/ 57709 w 96547"/>
                <a:gd name="connsiteY480" fmla="*/ 101350 h 102325"/>
                <a:gd name="connsiteX481" fmla="*/ 57410 w 96547"/>
                <a:gd name="connsiteY481" fmla="*/ 101412 h 102325"/>
                <a:gd name="connsiteX482" fmla="*/ 57115 w 96547"/>
                <a:gd name="connsiteY482" fmla="*/ 101470 h 102325"/>
                <a:gd name="connsiteX483" fmla="*/ 56816 w 96547"/>
                <a:gd name="connsiteY483" fmla="*/ 101528 h 102325"/>
                <a:gd name="connsiteX484" fmla="*/ 56517 w 96547"/>
                <a:gd name="connsiteY484" fmla="*/ 101582 h 102325"/>
                <a:gd name="connsiteX485" fmla="*/ 56218 w 96547"/>
                <a:gd name="connsiteY485" fmla="*/ 101636 h 102325"/>
                <a:gd name="connsiteX486" fmla="*/ 55915 w 96547"/>
                <a:gd name="connsiteY486" fmla="*/ 101690 h 102325"/>
                <a:gd name="connsiteX487" fmla="*/ 55616 w 96547"/>
                <a:gd name="connsiteY487" fmla="*/ 101740 h 102325"/>
                <a:gd name="connsiteX488" fmla="*/ 55317 w 96547"/>
                <a:gd name="connsiteY488" fmla="*/ 101786 h 102325"/>
                <a:gd name="connsiteX489" fmla="*/ 55013 w 96547"/>
                <a:gd name="connsiteY489" fmla="*/ 101832 h 102325"/>
                <a:gd name="connsiteX490" fmla="*/ 54710 w 96547"/>
                <a:gd name="connsiteY490" fmla="*/ 101877 h 102325"/>
                <a:gd name="connsiteX491" fmla="*/ 54407 w 96547"/>
                <a:gd name="connsiteY491" fmla="*/ 101919 h 102325"/>
                <a:gd name="connsiteX492" fmla="*/ 54104 w 96547"/>
                <a:gd name="connsiteY492" fmla="*/ 101956 h 102325"/>
                <a:gd name="connsiteX493" fmla="*/ 53801 w 96547"/>
                <a:gd name="connsiteY493" fmla="*/ 101994 h 102325"/>
                <a:gd name="connsiteX494" fmla="*/ 53497 w 96547"/>
                <a:gd name="connsiteY494" fmla="*/ 102031 h 102325"/>
                <a:gd name="connsiteX495" fmla="*/ 53190 w 96547"/>
                <a:gd name="connsiteY495" fmla="*/ 102064 h 102325"/>
                <a:gd name="connsiteX496" fmla="*/ 52887 w 96547"/>
                <a:gd name="connsiteY496" fmla="*/ 102097 h 102325"/>
                <a:gd name="connsiteX497" fmla="*/ 52579 w 96547"/>
                <a:gd name="connsiteY497" fmla="*/ 102126 h 102325"/>
                <a:gd name="connsiteX498" fmla="*/ 52276 w 96547"/>
                <a:gd name="connsiteY498" fmla="*/ 102151 h 102325"/>
                <a:gd name="connsiteX499" fmla="*/ 51969 w 96547"/>
                <a:gd name="connsiteY499" fmla="*/ 102176 h 102325"/>
                <a:gd name="connsiteX500" fmla="*/ 51661 w 96547"/>
                <a:gd name="connsiteY500" fmla="*/ 102201 h 102325"/>
                <a:gd name="connsiteX501" fmla="*/ 51354 w 96547"/>
                <a:gd name="connsiteY501" fmla="*/ 102222 h 102325"/>
                <a:gd name="connsiteX502" fmla="*/ 51047 w 96547"/>
                <a:gd name="connsiteY502" fmla="*/ 102243 h 102325"/>
                <a:gd name="connsiteX503" fmla="*/ 50739 w 96547"/>
                <a:gd name="connsiteY503" fmla="*/ 102259 h 102325"/>
                <a:gd name="connsiteX504" fmla="*/ 50428 w 96547"/>
                <a:gd name="connsiteY504" fmla="*/ 102276 h 102325"/>
                <a:gd name="connsiteX505" fmla="*/ 50120 w 96547"/>
                <a:gd name="connsiteY505" fmla="*/ 102288 h 102325"/>
                <a:gd name="connsiteX506" fmla="*/ 49809 w 96547"/>
                <a:gd name="connsiteY506" fmla="*/ 102301 h 102325"/>
                <a:gd name="connsiteX507" fmla="*/ 49497 w 96547"/>
                <a:gd name="connsiteY507" fmla="*/ 102309 h 102325"/>
                <a:gd name="connsiteX508" fmla="*/ 49186 w 96547"/>
                <a:gd name="connsiteY508" fmla="*/ 102313 h 102325"/>
                <a:gd name="connsiteX509" fmla="*/ 48874 w 96547"/>
                <a:gd name="connsiteY509" fmla="*/ 102322 h 102325"/>
                <a:gd name="connsiteX510" fmla="*/ 48563 w 96547"/>
                <a:gd name="connsiteY510" fmla="*/ 102326 h 102325"/>
                <a:gd name="connsiteX511" fmla="*/ 48251 w 96547"/>
                <a:gd name="connsiteY511" fmla="*/ 102326 h 102325"/>
                <a:gd name="connsiteX512" fmla="*/ 47939 w 96547"/>
                <a:gd name="connsiteY512" fmla="*/ 102326 h 102325"/>
                <a:gd name="connsiteX513" fmla="*/ 47628 w 96547"/>
                <a:gd name="connsiteY513" fmla="*/ 102322 h 102325"/>
                <a:gd name="connsiteX514" fmla="*/ 47316 w 96547"/>
                <a:gd name="connsiteY514" fmla="*/ 102313 h 102325"/>
                <a:gd name="connsiteX515" fmla="*/ 47005 w 96547"/>
                <a:gd name="connsiteY515" fmla="*/ 102309 h 102325"/>
                <a:gd name="connsiteX516" fmla="*/ 46693 w 96547"/>
                <a:gd name="connsiteY516" fmla="*/ 102301 h 102325"/>
                <a:gd name="connsiteX517" fmla="*/ 46382 w 96547"/>
                <a:gd name="connsiteY517" fmla="*/ 102288 h 102325"/>
                <a:gd name="connsiteX518" fmla="*/ 46070 w 96547"/>
                <a:gd name="connsiteY518" fmla="*/ 102276 h 102325"/>
                <a:gd name="connsiteX519" fmla="*/ 45759 w 96547"/>
                <a:gd name="connsiteY519" fmla="*/ 102259 h 102325"/>
                <a:gd name="connsiteX520" fmla="*/ 45451 w 96547"/>
                <a:gd name="connsiteY520" fmla="*/ 102243 h 102325"/>
                <a:gd name="connsiteX521" fmla="*/ 45144 w 96547"/>
                <a:gd name="connsiteY521" fmla="*/ 102222 h 102325"/>
                <a:gd name="connsiteX522" fmla="*/ 44837 w 96547"/>
                <a:gd name="connsiteY522" fmla="*/ 102201 h 102325"/>
                <a:gd name="connsiteX523" fmla="*/ 44529 w 96547"/>
                <a:gd name="connsiteY523" fmla="*/ 102176 h 102325"/>
                <a:gd name="connsiteX524" fmla="*/ 44222 w 96547"/>
                <a:gd name="connsiteY524" fmla="*/ 102151 h 102325"/>
                <a:gd name="connsiteX525" fmla="*/ 43919 w 96547"/>
                <a:gd name="connsiteY525" fmla="*/ 102126 h 102325"/>
                <a:gd name="connsiteX526" fmla="*/ 43615 w 96547"/>
                <a:gd name="connsiteY526" fmla="*/ 102097 h 102325"/>
                <a:gd name="connsiteX527" fmla="*/ 43312 w 96547"/>
                <a:gd name="connsiteY527" fmla="*/ 102064 h 102325"/>
                <a:gd name="connsiteX528" fmla="*/ 43009 w 96547"/>
                <a:gd name="connsiteY528" fmla="*/ 102031 h 102325"/>
                <a:gd name="connsiteX529" fmla="*/ 42706 w 96547"/>
                <a:gd name="connsiteY529" fmla="*/ 101994 h 102325"/>
                <a:gd name="connsiteX530" fmla="*/ 42402 w 96547"/>
                <a:gd name="connsiteY530" fmla="*/ 101956 h 102325"/>
                <a:gd name="connsiteX531" fmla="*/ 42099 w 96547"/>
                <a:gd name="connsiteY531" fmla="*/ 101919 h 102325"/>
                <a:gd name="connsiteX532" fmla="*/ 41796 w 96547"/>
                <a:gd name="connsiteY532" fmla="*/ 101877 h 102325"/>
                <a:gd name="connsiteX533" fmla="*/ 41493 w 96547"/>
                <a:gd name="connsiteY533" fmla="*/ 101832 h 102325"/>
                <a:gd name="connsiteX534" fmla="*/ 41189 w 96547"/>
                <a:gd name="connsiteY534" fmla="*/ 101786 h 102325"/>
                <a:gd name="connsiteX535" fmla="*/ 40890 w 96547"/>
                <a:gd name="connsiteY535" fmla="*/ 101740 h 102325"/>
                <a:gd name="connsiteX536" fmla="*/ 40587 w 96547"/>
                <a:gd name="connsiteY536" fmla="*/ 101690 h 102325"/>
                <a:gd name="connsiteX537" fmla="*/ 40288 w 96547"/>
                <a:gd name="connsiteY537" fmla="*/ 101636 h 102325"/>
                <a:gd name="connsiteX538" fmla="*/ 39989 w 96547"/>
                <a:gd name="connsiteY538" fmla="*/ 101582 h 102325"/>
                <a:gd name="connsiteX539" fmla="*/ 39690 w 96547"/>
                <a:gd name="connsiteY539" fmla="*/ 101528 h 102325"/>
                <a:gd name="connsiteX540" fmla="*/ 39391 w 96547"/>
                <a:gd name="connsiteY540" fmla="*/ 101470 h 102325"/>
                <a:gd name="connsiteX541" fmla="*/ 39092 w 96547"/>
                <a:gd name="connsiteY541" fmla="*/ 101412 h 102325"/>
                <a:gd name="connsiteX542" fmla="*/ 38797 w 96547"/>
                <a:gd name="connsiteY542" fmla="*/ 101350 h 102325"/>
                <a:gd name="connsiteX543" fmla="*/ 38502 w 96547"/>
                <a:gd name="connsiteY543" fmla="*/ 101287 h 102325"/>
                <a:gd name="connsiteX544" fmla="*/ 38207 w 96547"/>
                <a:gd name="connsiteY544" fmla="*/ 101221 h 102325"/>
                <a:gd name="connsiteX545" fmla="*/ 37912 w 96547"/>
                <a:gd name="connsiteY545" fmla="*/ 101154 h 102325"/>
                <a:gd name="connsiteX546" fmla="*/ 37617 w 96547"/>
                <a:gd name="connsiteY546" fmla="*/ 101084 h 102325"/>
                <a:gd name="connsiteX547" fmla="*/ 37326 w 96547"/>
                <a:gd name="connsiteY547" fmla="*/ 101013 h 102325"/>
                <a:gd name="connsiteX548" fmla="*/ 37036 w 96547"/>
                <a:gd name="connsiteY548" fmla="*/ 100943 h 102325"/>
                <a:gd name="connsiteX549" fmla="*/ 36745 w 96547"/>
                <a:gd name="connsiteY549" fmla="*/ 100868 h 102325"/>
                <a:gd name="connsiteX550" fmla="*/ 36454 w 96547"/>
                <a:gd name="connsiteY550" fmla="*/ 100793 h 102325"/>
                <a:gd name="connsiteX551" fmla="*/ 36163 w 96547"/>
                <a:gd name="connsiteY551" fmla="*/ 100714 h 102325"/>
                <a:gd name="connsiteX552" fmla="*/ 35873 w 96547"/>
                <a:gd name="connsiteY552" fmla="*/ 100635 h 102325"/>
                <a:gd name="connsiteX553" fmla="*/ 35582 w 96547"/>
                <a:gd name="connsiteY553" fmla="*/ 100552 h 102325"/>
                <a:gd name="connsiteX554" fmla="*/ 35295 w 96547"/>
                <a:gd name="connsiteY554" fmla="*/ 100469 h 102325"/>
                <a:gd name="connsiteX555" fmla="*/ 35009 w 96547"/>
                <a:gd name="connsiteY555" fmla="*/ 100382 h 102325"/>
                <a:gd name="connsiteX556" fmla="*/ 34722 w 96547"/>
                <a:gd name="connsiteY556" fmla="*/ 100295 h 102325"/>
                <a:gd name="connsiteX557" fmla="*/ 34435 w 96547"/>
                <a:gd name="connsiteY557" fmla="*/ 100207 h 102325"/>
                <a:gd name="connsiteX558" fmla="*/ 34149 w 96547"/>
                <a:gd name="connsiteY558" fmla="*/ 100116 h 102325"/>
                <a:gd name="connsiteX559" fmla="*/ 33866 w 96547"/>
                <a:gd name="connsiteY559" fmla="*/ 100025 h 102325"/>
                <a:gd name="connsiteX560" fmla="*/ 33584 w 96547"/>
                <a:gd name="connsiteY560" fmla="*/ 99929 h 102325"/>
                <a:gd name="connsiteX561" fmla="*/ 33301 w 96547"/>
                <a:gd name="connsiteY561" fmla="*/ 99834 h 102325"/>
                <a:gd name="connsiteX562" fmla="*/ 33019 w 96547"/>
                <a:gd name="connsiteY562" fmla="*/ 99734 h 102325"/>
                <a:gd name="connsiteX563" fmla="*/ 32736 w 96547"/>
                <a:gd name="connsiteY563" fmla="*/ 99634 h 102325"/>
                <a:gd name="connsiteX564" fmla="*/ 32458 w 96547"/>
                <a:gd name="connsiteY564" fmla="*/ 99530 h 102325"/>
                <a:gd name="connsiteX565" fmla="*/ 32176 w 96547"/>
                <a:gd name="connsiteY565" fmla="*/ 99426 h 102325"/>
                <a:gd name="connsiteX566" fmla="*/ 31897 w 96547"/>
                <a:gd name="connsiteY566" fmla="*/ 99323 h 102325"/>
                <a:gd name="connsiteX567" fmla="*/ 31619 w 96547"/>
                <a:gd name="connsiteY567" fmla="*/ 99215 h 102325"/>
                <a:gd name="connsiteX568" fmla="*/ 31341 w 96547"/>
                <a:gd name="connsiteY568" fmla="*/ 99107 h 102325"/>
                <a:gd name="connsiteX569" fmla="*/ 31067 w 96547"/>
                <a:gd name="connsiteY569" fmla="*/ 98994 h 102325"/>
                <a:gd name="connsiteX570" fmla="*/ 30788 w 96547"/>
                <a:gd name="connsiteY570" fmla="*/ 98882 h 102325"/>
                <a:gd name="connsiteX571" fmla="*/ 30514 w 96547"/>
                <a:gd name="connsiteY571" fmla="*/ 98766 h 102325"/>
                <a:gd name="connsiteX572" fmla="*/ 30240 w 96547"/>
                <a:gd name="connsiteY572" fmla="*/ 98650 h 102325"/>
                <a:gd name="connsiteX573" fmla="*/ 29966 w 96547"/>
                <a:gd name="connsiteY573" fmla="*/ 98533 h 102325"/>
                <a:gd name="connsiteX574" fmla="*/ 29692 w 96547"/>
                <a:gd name="connsiteY574" fmla="*/ 98413 h 102325"/>
                <a:gd name="connsiteX575" fmla="*/ 29422 w 96547"/>
                <a:gd name="connsiteY575" fmla="*/ 98293 h 102325"/>
                <a:gd name="connsiteX576" fmla="*/ 29152 w 96547"/>
                <a:gd name="connsiteY576" fmla="*/ 98168 h 102325"/>
                <a:gd name="connsiteX577" fmla="*/ 28882 w 96547"/>
                <a:gd name="connsiteY577" fmla="*/ 98043 h 102325"/>
                <a:gd name="connsiteX578" fmla="*/ 28612 w 96547"/>
                <a:gd name="connsiteY578" fmla="*/ 97919 h 102325"/>
                <a:gd name="connsiteX579" fmla="*/ 28342 w 96547"/>
                <a:gd name="connsiteY579" fmla="*/ 97790 h 102325"/>
                <a:gd name="connsiteX580" fmla="*/ 28076 w 96547"/>
                <a:gd name="connsiteY580" fmla="*/ 97661 h 102325"/>
                <a:gd name="connsiteX581" fmla="*/ 27810 w 96547"/>
                <a:gd name="connsiteY581" fmla="*/ 97528 h 102325"/>
                <a:gd name="connsiteX582" fmla="*/ 27544 w 96547"/>
                <a:gd name="connsiteY582" fmla="*/ 97395 h 102325"/>
                <a:gd name="connsiteX583" fmla="*/ 27278 w 96547"/>
                <a:gd name="connsiteY583" fmla="*/ 97258 h 102325"/>
                <a:gd name="connsiteX584" fmla="*/ 27017 w 96547"/>
                <a:gd name="connsiteY584" fmla="*/ 97125 h 102325"/>
                <a:gd name="connsiteX585" fmla="*/ 26755 w 96547"/>
                <a:gd name="connsiteY585" fmla="*/ 96988 h 102325"/>
                <a:gd name="connsiteX586" fmla="*/ 26493 w 96547"/>
                <a:gd name="connsiteY586" fmla="*/ 96851 h 102325"/>
                <a:gd name="connsiteX587" fmla="*/ 26232 w 96547"/>
                <a:gd name="connsiteY587" fmla="*/ 96710 h 102325"/>
                <a:gd name="connsiteX588" fmla="*/ 25974 w 96547"/>
                <a:gd name="connsiteY588" fmla="*/ 96565 h 102325"/>
                <a:gd name="connsiteX589" fmla="*/ 25717 w 96547"/>
                <a:gd name="connsiteY589" fmla="*/ 96419 h 102325"/>
                <a:gd name="connsiteX590" fmla="*/ 25459 w 96547"/>
                <a:gd name="connsiteY590" fmla="*/ 96274 h 102325"/>
                <a:gd name="connsiteX591" fmla="*/ 25201 w 96547"/>
                <a:gd name="connsiteY591" fmla="*/ 96128 h 102325"/>
                <a:gd name="connsiteX592" fmla="*/ 24944 w 96547"/>
                <a:gd name="connsiteY592" fmla="*/ 95979 h 102325"/>
                <a:gd name="connsiteX593" fmla="*/ 24690 w 96547"/>
                <a:gd name="connsiteY593" fmla="*/ 95829 h 102325"/>
                <a:gd name="connsiteX594" fmla="*/ 24437 w 96547"/>
                <a:gd name="connsiteY594" fmla="*/ 95676 h 102325"/>
                <a:gd name="connsiteX595" fmla="*/ 24184 w 96547"/>
                <a:gd name="connsiteY595" fmla="*/ 95522 h 102325"/>
                <a:gd name="connsiteX596" fmla="*/ 23930 w 96547"/>
                <a:gd name="connsiteY596" fmla="*/ 95368 h 102325"/>
                <a:gd name="connsiteX597" fmla="*/ 23681 w 96547"/>
                <a:gd name="connsiteY597" fmla="*/ 95210 h 102325"/>
                <a:gd name="connsiteX598" fmla="*/ 23432 w 96547"/>
                <a:gd name="connsiteY598" fmla="*/ 95053 h 102325"/>
                <a:gd name="connsiteX599" fmla="*/ 23183 w 96547"/>
                <a:gd name="connsiteY599" fmla="*/ 94891 h 102325"/>
                <a:gd name="connsiteX600" fmla="*/ 22933 w 96547"/>
                <a:gd name="connsiteY600" fmla="*/ 94728 h 102325"/>
                <a:gd name="connsiteX601" fmla="*/ 22688 w 96547"/>
                <a:gd name="connsiteY601" fmla="*/ 94566 h 102325"/>
                <a:gd name="connsiteX602" fmla="*/ 22443 w 96547"/>
                <a:gd name="connsiteY602" fmla="*/ 94404 h 102325"/>
                <a:gd name="connsiteX603" fmla="*/ 22198 w 96547"/>
                <a:gd name="connsiteY603" fmla="*/ 94238 h 102325"/>
                <a:gd name="connsiteX604" fmla="*/ 21953 w 96547"/>
                <a:gd name="connsiteY604" fmla="*/ 94072 h 102325"/>
                <a:gd name="connsiteX605" fmla="*/ 21708 w 96547"/>
                <a:gd name="connsiteY605" fmla="*/ 93902 h 102325"/>
                <a:gd name="connsiteX606" fmla="*/ 21467 w 96547"/>
                <a:gd name="connsiteY606" fmla="*/ 93732 h 102325"/>
                <a:gd name="connsiteX607" fmla="*/ 21226 w 96547"/>
                <a:gd name="connsiteY607" fmla="*/ 93561 h 102325"/>
                <a:gd name="connsiteX608" fmla="*/ 20989 w 96547"/>
                <a:gd name="connsiteY608" fmla="*/ 93387 h 102325"/>
                <a:gd name="connsiteX609" fmla="*/ 20748 w 96547"/>
                <a:gd name="connsiteY609" fmla="*/ 93212 h 102325"/>
                <a:gd name="connsiteX610" fmla="*/ 20512 w 96547"/>
                <a:gd name="connsiteY610" fmla="*/ 93034 h 102325"/>
                <a:gd name="connsiteX611" fmla="*/ 20275 w 96547"/>
                <a:gd name="connsiteY611" fmla="*/ 92855 h 102325"/>
                <a:gd name="connsiteX612" fmla="*/ 20038 w 96547"/>
                <a:gd name="connsiteY612" fmla="*/ 92676 h 102325"/>
                <a:gd name="connsiteX613" fmla="*/ 19801 w 96547"/>
                <a:gd name="connsiteY613" fmla="*/ 92498 h 102325"/>
                <a:gd name="connsiteX614" fmla="*/ 19569 w 96547"/>
                <a:gd name="connsiteY614" fmla="*/ 92315 h 102325"/>
                <a:gd name="connsiteX615" fmla="*/ 19336 w 96547"/>
                <a:gd name="connsiteY615" fmla="*/ 92132 h 102325"/>
                <a:gd name="connsiteX616" fmla="*/ 19104 w 96547"/>
                <a:gd name="connsiteY616" fmla="*/ 91945 h 102325"/>
                <a:gd name="connsiteX617" fmla="*/ 18875 w 96547"/>
                <a:gd name="connsiteY617" fmla="*/ 91759 h 102325"/>
                <a:gd name="connsiteX618" fmla="*/ 18647 w 96547"/>
                <a:gd name="connsiteY618" fmla="*/ 91572 h 102325"/>
                <a:gd name="connsiteX619" fmla="*/ 18418 w 96547"/>
                <a:gd name="connsiteY619" fmla="*/ 91380 h 102325"/>
                <a:gd name="connsiteX620" fmla="*/ 18190 w 96547"/>
                <a:gd name="connsiteY620" fmla="*/ 91189 h 102325"/>
                <a:gd name="connsiteX621" fmla="*/ 17965 w 96547"/>
                <a:gd name="connsiteY621" fmla="*/ 90994 h 102325"/>
                <a:gd name="connsiteX622" fmla="*/ 17741 w 96547"/>
                <a:gd name="connsiteY622" fmla="*/ 90799 h 102325"/>
                <a:gd name="connsiteX623" fmla="*/ 17517 w 96547"/>
                <a:gd name="connsiteY623" fmla="*/ 90604 h 102325"/>
                <a:gd name="connsiteX624" fmla="*/ 17292 w 96547"/>
                <a:gd name="connsiteY624" fmla="*/ 90408 h 102325"/>
                <a:gd name="connsiteX625" fmla="*/ 17072 w 96547"/>
                <a:gd name="connsiteY625" fmla="*/ 90213 h 102325"/>
                <a:gd name="connsiteX626" fmla="*/ 16852 w 96547"/>
                <a:gd name="connsiteY626" fmla="*/ 90014 h 102325"/>
                <a:gd name="connsiteX627" fmla="*/ 16632 w 96547"/>
                <a:gd name="connsiteY627" fmla="*/ 89815 h 102325"/>
                <a:gd name="connsiteX628" fmla="*/ 16412 w 96547"/>
                <a:gd name="connsiteY628" fmla="*/ 89611 h 102325"/>
                <a:gd name="connsiteX629" fmla="*/ 16196 w 96547"/>
                <a:gd name="connsiteY629" fmla="*/ 89407 h 102325"/>
                <a:gd name="connsiteX630" fmla="*/ 15980 w 96547"/>
                <a:gd name="connsiteY630" fmla="*/ 89204 h 102325"/>
                <a:gd name="connsiteX631" fmla="*/ 15768 w 96547"/>
                <a:gd name="connsiteY631" fmla="*/ 89000 h 102325"/>
                <a:gd name="connsiteX632" fmla="*/ 15552 w 96547"/>
                <a:gd name="connsiteY632" fmla="*/ 88793 h 102325"/>
                <a:gd name="connsiteX633" fmla="*/ 15340 w 96547"/>
                <a:gd name="connsiteY633" fmla="*/ 88585 h 102325"/>
                <a:gd name="connsiteX634" fmla="*/ 15128 w 96547"/>
                <a:gd name="connsiteY634" fmla="*/ 88373 h 102325"/>
                <a:gd name="connsiteX635" fmla="*/ 14921 w 96547"/>
                <a:gd name="connsiteY635" fmla="*/ 88161 h 102325"/>
                <a:gd name="connsiteX636" fmla="*/ 14709 w 96547"/>
                <a:gd name="connsiteY636" fmla="*/ 87949 h 102325"/>
                <a:gd name="connsiteX637" fmla="*/ 14501 w 96547"/>
                <a:gd name="connsiteY637" fmla="*/ 87738 h 102325"/>
                <a:gd name="connsiteX638" fmla="*/ 14293 w 96547"/>
                <a:gd name="connsiteY638" fmla="*/ 87522 h 102325"/>
                <a:gd name="connsiteX639" fmla="*/ 14090 w 96547"/>
                <a:gd name="connsiteY639" fmla="*/ 87306 h 102325"/>
                <a:gd name="connsiteX640" fmla="*/ 13886 w 96547"/>
                <a:gd name="connsiteY640" fmla="*/ 87090 h 102325"/>
                <a:gd name="connsiteX641" fmla="*/ 13683 w 96547"/>
                <a:gd name="connsiteY641" fmla="*/ 86869 h 102325"/>
                <a:gd name="connsiteX642" fmla="*/ 13483 w 96547"/>
                <a:gd name="connsiteY642" fmla="*/ 86649 h 102325"/>
                <a:gd name="connsiteX643" fmla="*/ 13284 w 96547"/>
                <a:gd name="connsiteY643" fmla="*/ 86425 h 102325"/>
                <a:gd name="connsiteX644" fmla="*/ 13085 w 96547"/>
                <a:gd name="connsiteY644" fmla="*/ 86201 h 102325"/>
                <a:gd name="connsiteX645" fmla="*/ 12889 w 96547"/>
                <a:gd name="connsiteY645" fmla="*/ 85976 h 102325"/>
                <a:gd name="connsiteX646" fmla="*/ 12694 w 96547"/>
                <a:gd name="connsiteY646" fmla="*/ 85752 h 102325"/>
                <a:gd name="connsiteX647" fmla="*/ 12499 w 96547"/>
                <a:gd name="connsiteY647" fmla="*/ 85524 h 102325"/>
                <a:gd name="connsiteX648" fmla="*/ 12304 w 96547"/>
                <a:gd name="connsiteY648" fmla="*/ 85295 h 102325"/>
                <a:gd name="connsiteX649" fmla="*/ 12113 w 96547"/>
                <a:gd name="connsiteY649" fmla="*/ 85067 h 102325"/>
                <a:gd name="connsiteX650" fmla="*/ 11922 w 96547"/>
                <a:gd name="connsiteY650" fmla="*/ 84834 h 102325"/>
                <a:gd name="connsiteX651" fmla="*/ 11730 w 96547"/>
                <a:gd name="connsiteY651" fmla="*/ 84601 h 102325"/>
                <a:gd name="connsiteX652" fmla="*/ 11539 w 96547"/>
                <a:gd name="connsiteY652" fmla="*/ 84369 h 102325"/>
                <a:gd name="connsiteX653" fmla="*/ 11352 w 96547"/>
                <a:gd name="connsiteY653" fmla="*/ 84136 h 102325"/>
                <a:gd name="connsiteX654" fmla="*/ 11165 w 96547"/>
                <a:gd name="connsiteY654" fmla="*/ 83899 h 102325"/>
                <a:gd name="connsiteX655" fmla="*/ 10979 w 96547"/>
                <a:gd name="connsiteY655" fmla="*/ 83663 h 102325"/>
                <a:gd name="connsiteX656" fmla="*/ 10796 w 96547"/>
                <a:gd name="connsiteY656" fmla="*/ 83426 h 102325"/>
                <a:gd name="connsiteX657" fmla="*/ 10613 w 96547"/>
                <a:gd name="connsiteY657" fmla="*/ 83185 h 102325"/>
                <a:gd name="connsiteX658" fmla="*/ 10434 w 96547"/>
                <a:gd name="connsiteY658" fmla="*/ 82944 h 102325"/>
                <a:gd name="connsiteX659" fmla="*/ 10256 w 96547"/>
                <a:gd name="connsiteY659" fmla="*/ 82703 h 102325"/>
                <a:gd name="connsiteX660" fmla="*/ 10077 w 96547"/>
                <a:gd name="connsiteY660" fmla="*/ 82462 h 102325"/>
                <a:gd name="connsiteX661" fmla="*/ 9899 w 96547"/>
                <a:gd name="connsiteY661" fmla="*/ 82217 h 102325"/>
                <a:gd name="connsiteX662" fmla="*/ 9724 w 96547"/>
                <a:gd name="connsiteY662" fmla="*/ 81972 h 102325"/>
                <a:gd name="connsiteX663" fmla="*/ 9550 w 96547"/>
                <a:gd name="connsiteY663" fmla="*/ 81727 h 102325"/>
                <a:gd name="connsiteX664" fmla="*/ 9375 w 96547"/>
                <a:gd name="connsiteY664" fmla="*/ 81482 h 102325"/>
                <a:gd name="connsiteX665" fmla="*/ 9205 w 96547"/>
                <a:gd name="connsiteY665" fmla="*/ 81233 h 102325"/>
                <a:gd name="connsiteX666" fmla="*/ 9035 w 96547"/>
                <a:gd name="connsiteY666" fmla="*/ 80983 h 102325"/>
                <a:gd name="connsiteX667" fmla="*/ 8869 w 96547"/>
                <a:gd name="connsiteY667" fmla="*/ 80734 h 102325"/>
                <a:gd name="connsiteX668" fmla="*/ 8702 w 96547"/>
                <a:gd name="connsiteY668" fmla="*/ 80485 h 102325"/>
                <a:gd name="connsiteX669" fmla="*/ 8536 w 96547"/>
                <a:gd name="connsiteY669" fmla="*/ 80232 h 102325"/>
                <a:gd name="connsiteX670" fmla="*/ 8374 w 96547"/>
                <a:gd name="connsiteY670" fmla="*/ 79978 h 102325"/>
                <a:gd name="connsiteX671" fmla="*/ 8212 w 96547"/>
                <a:gd name="connsiteY671" fmla="*/ 79725 h 102325"/>
                <a:gd name="connsiteX672" fmla="*/ 8050 w 96547"/>
                <a:gd name="connsiteY672" fmla="*/ 79467 h 102325"/>
                <a:gd name="connsiteX673" fmla="*/ 7888 w 96547"/>
                <a:gd name="connsiteY673" fmla="*/ 79210 h 102325"/>
                <a:gd name="connsiteX674" fmla="*/ 7730 w 96547"/>
                <a:gd name="connsiteY674" fmla="*/ 78952 h 102325"/>
                <a:gd name="connsiteX675" fmla="*/ 7572 w 96547"/>
                <a:gd name="connsiteY675" fmla="*/ 78695 h 102325"/>
                <a:gd name="connsiteX676" fmla="*/ 7419 w 96547"/>
                <a:gd name="connsiteY676" fmla="*/ 78433 h 102325"/>
                <a:gd name="connsiteX677" fmla="*/ 7265 w 96547"/>
                <a:gd name="connsiteY677" fmla="*/ 78175 h 102325"/>
                <a:gd name="connsiteX678" fmla="*/ 7111 w 96547"/>
                <a:gd name="connsiteY678" fmla="*/ 77914 h 102325"/>
                <a:gd name="connsiteX679" fmla="*/ 6962 w 96547"/>
                <a:gd name="connsiteY679" fmla="*/ 77652 h 102325"/>
                <a:gd name="connsiteX680" fmla="*/ 6812 w 96547"/>
                <a:gd name="connsiteY680" fmla="*/ 77386 h 102325"/>
                <a:gd name="connsiteX681" fmla="*/ 6663 w 96547"/>
                <a:gd name="connsiteY681" fmla="*/ 77120 h 102325"/>
                <a:gd name="connsiteX682" fmla="*/ 6513 w 96547"/>
                <a:gd name="connsiteY682" fmla="*/ 76854 h 102325"/>
                <a:gd name="connsiteX683" fmla="*/ 6368 w 96547"/>
                <a:gd name="connsiteY683" fmla="*/ 76589 h 102325"/>
                <a:gd name="connsiteX684" fmla="*/ 6222 w 96547"/>
                <a:gd name="connsiteY684" fmla="*/ 76319 h 102325"/>
                <a:gd name="connsiteX685" fmla="*/ 6077 w 96547"/>
                <a:gd name="connsiteY685" fmla="*/ 76049 h 102325"/>
                <a:gd name="connsiteX686" fmla="*/ 5936 w 96547"/>
                <a:gd name="connsiteY686" fmla="*/ 75779 h 102325"/>
                <a:gd name="connsiteX687" fmla="*/ 5799 w 96547"/>
                <a:gd name="connsiteY687" fmla="*/ 75509 h 102325"/>
                <a:gd name="connsiteX688" fmla="*/ 5662 w 96547"/>
                <a:gd name="connsiteY688" fmla="*/ 75234 h 102325"/>
                <a:gd name="connsiteX689" fmla="*/ 5525 w 96547"/>
                <a:gd name="connsiteY689" fmla="*/ 74960 h 102325"/>
                <a:gd name="connsiteX690" fmla="*/ 5392 w 96547"/>
                <a:gd name="connsiteY690" fmla="*/ 74686 h 102325"/>
                <a:gd name="connsiteX691" fmla="*/ 5259 w 96547"/>
                <a:gd name="connsiteY691" fmla="*/ 74412 h 102325"/>
                <a:gd name="connsiteX692" fmla="*/ 5126 w 96547"/>
                <a:gd name="connsiteY692" fmla="*/ 74138 h 102325"/>
                <a:gd name="connsiteX693" fmla="*/ 4993 w 96547"/>
                <a:gd name="connsiteY693" fmla="*/ 73860 h 102325"/>
                <a:gd name="connsiteX694" fmla="*/ 4864 w 96547"/>
                <a:gd name="connsiteY694" fmla="*/ 73581 h 102325"/>
                <a:gd name="connsiteX695" fmla="*/ 4735 w 96547"/>
                <a:gd name="connsiteY695" fmla="*/ 73303 h 102325"/>
                <a:gd name="connsiteX696" fmla="*/ 4611 w 96547"/>
                <a:gd name="connsiteY696" fmla="*/ 73025 h 102325"/>
                <a:gd name="connsiteX697" fmla="*/ 4486 w 96547"/>
                <a:gd name="connsiteY697" fmla="*/ 72742 h 102325"/>
                <a:gd name="connsiteX698" fmla="*/ 4361 w 96547"/>
                <a:gd name="connsiteY698" fmla="*/ 72460 h 102325"/>
                <a:gd name="connsiteX699" fmla="*/ 4241 w 96547"/>
                <a:gd name="connsiteY699" fmla="*/ 72177 h 102325"/>
                <a:gd name="connsiteX700" fmla="*/ 4121 w 96547"/>
                <a:gd name="connsiteY700" fmla="*/ 71895 h 102325"/>
                <a:gd name="connsiteX701" fmla="*/ 4004 w 96547"/>
                <a:gd name="connsiteY701" fmla="*/ 71608 h 102325"/>
                <a:gd name="connsiteX702" fmla="*/ 3888 w 96547"/>
                <a:gd name="connsiteY702" fmla="*/ 71322 h 102325"/>
                <a:gd name="connsiteX703" fmla="*/ 3772 w 96547"/>
                <a:gd name="connsiteY703" fmla="*/ 71035 h 102325"/>
                <a:gd name="connsiteX704" fmla="*/ 3659 w 96547"/>
                <a:gd name="connsiteY704" fmla="*/ 70748 h 102325"/>
                <a:gd name="connsiteX705" fmla="*/ 3547 w 96547"/>
                <a:gd name="connsiteY705" fmla="*/ 70462 h 102325"/>
                <a:gd name="connsiteX706" fmla="*/ 3435 w 96547"/>
                <a:gd name="connsiteY706" fmla="*/ 70175 h 102325"/>
                <a:gd name="connsiteX707" fmla="*/ 3327 w 96547"/>
                <a:gd name="connsiteY707" fmla="*/ 69884 h 102325"/>
                <a:gd name="connsiteX708" fmla="*/ 3219 w 96547"/>
                <a:gd name="connsiteY708" fmla="*/ 69594 h 102325"/>
                <a:gd name="connsiteX709" fmla="*/ 3115 w 96547"/>
                <a:gd name="connsiteY709" fmla="*/ 69303 h 102325"/>
                <a:gd name="connsiteX710" fmla="*/ 3012 w 96547"/>
                <a:gd name="connsiteY710" fmla="*/ 69012 h 102325"/>
                <a:gd name="connsiteX711" fmla="*/ 2908 w 96547"/>
                <a:gd name="connsiteY711" fmla="*/ 68717 h 102325"/>
                <a:gd name="connsiteX712" fmla="*/ 2808 w 96547"/>
                <a:gd name="connsiteY712" fmla="*/ 68422 h 102325"/>
                <a:gd name="connsiteX713" fmla="*/ 2708 w 96547"/>
                <a:gd name="connsiteY713" fmla="*/ 68127 h 102325"/>
                <a:gd name="connsiteX714" fmla="*/ 2613 w 96547"/>
                <a:gd name="connsiteY714" fmla="*/ 67832 h 102325"/>
                <a:gd name="connsiteX715" fmla="*/ 2517 w 96547"/>
                <a:gd name="connsiteY715" fmla="*/ 67533 h 102325"/>
                <a:gd name="connsiteX716" fmla="*/ 2422 w 96547"/>
                <a:gd name="connsiteY716" fmla="*/ 67234 h 102325"/>
                <a:gd name="connsiteX717" fmla="*/ 2330 w 96547"/>
                <a:gd name="connsiteY717" fmla="*/ 66935 h 102325"/>
                <a:gd name="connsiteX718" fmla="*/ 2239 w 96547"/>
                <a:gd name="connsiteY718" fmla="*/ 66636 h 102325"/>
                <a:gd name="connsiteX719" fmla="*/ 2152 w 96547"/>
                <a:gd name="connsiteY719" fmla="*/ 66337 h 102325"/>
                <a:gd name="connsiteX720" fmla="*/ 2065 w 96547"/>
                <a:gd name="connsiteY720" fmla="*/ 66038 h 102325"/>
                <a:gd name="connsiteX721" fmla="*/ 1981 w 96547"/>
                <a:gd name="connsiteY721" fmla="*/ 65735 h 102325"/>
                <a:gd name="connsiteX722" fmla="*/ 1898 w 96547"/>
                <a:gd name="connsiteY722" fmla="*/ 65431 h 102325"/>
                <a:gd name="connsiteX723" fmla="*/ 1815 w 96547"/>
                <a:gd name="connsiteY723" fmla="*/ 65128 h 102325"/>
                <a:gd name="connsiteX724" fmla="*/ 1736 w 96547"/>
                <a:gd name="connsiteY724" fmla="*/ 64825 h 102325"/>
                <a:gd name="connsiteX725" fmla="*/ 1657 w 96547"/>
                <a:gd name="connsiteY725" fmla="*/ 64522 h 102325"/>
                <a:gd name="connsiteX726" fmla="*/ 1583 w 96547"/>
                <a:gd name="connsiteY726" fmla="*/ 64218 h 102325"/>
                <a:gd name="connsiteX727" fmla="*/ 1508 w 96547"/>
                <a:gd name="connsiteY727" fmla="*/ 63915 h 102325"/>
                <a:gd name="connsiteX728" fmla="*/ 1437 w 96547"/>
                <a:gd name="connsiteY728" fmla="*/ 63608 h 102325"/>
                <a:gd name="connsiteX729" fmla="*/ 1367 w 96547"/>
                <a:gd name="connsiteY729" fmla="*/ 63300 h 102325"/>
                <a:gd name="connsiteX730" fmla="*/ 1296 w 96547"/>
                <a:gd name="connsiteY730" fmla="*/ 62993 h 102325"/>
                <a:gd name="connsiteX731" fmla="*/ 1229 w 96547"/>
                <a:gd name="connsiteY731" fmla="*/ 62686 h 102325"/>
                <a:gd name="connsiteX732" fmla="*/ 1163 w 96547"/>
                <a:gd name="connsiteY732" fmla="*/ 62378 h 102325"/>
                <a:gd name="connsiteX733" fmla="*/ 1097 w 96547"/>
                <a:gd name="connsiteY733" fmla="*/ 62067 h 102325"/>
                <a:gd name="connsiteX734" fmla="*/ 1034 w 96547"/>
                <a:gd name="connsiteY734" fmla="*/ 61755 h 102325"/>
                <a:gd name="connsiteX735" fmla="*/ 972 w 96547"/>
                <a:gd name="connsiteY735" fmla="*/ 61444 h 102325"/>
                <a:gd name="connsiteX736" fmla="*/ 914 w 96547"/>
                <a:gd name="connsiteY736" fmla="*/ 61132 h 102325"/>
                <a:gd name="connsiteX737" fmla="*/ 856 w 96547"/>
                <a:gd name="connsiteY737" fmla="*/ 60821 h 102325"/>
                <a:gd name="connsiteX738" fmla="*/ 802 w 96547"/>
                <a:gd name="connsiteY738" fmla="*/ 60509 h 102325"/>
                <a:gd name="connsiteX739" fmla="*/ 748 w 96547"/>
                <a:gd name="connsiteY739" fmla="*/ 60193 h 102325"/>
                <a:gd name="connsiteX740" fmla="*/ 698 w 96547"/>
                <a:gd name="connsiteY740" fmla="*/ 59878 h 102325"/>
                <a:gd name="connsiteX741" fmla="*/ 648 w 96547"/>
                <a:gd name="connsiteY741" fmla="*/ 59562 h 102325"/>
                <a:gd name="connsiteX742" fmla="*/ 598 w 96547"/>
                <a:gd name="connsiteY742" fmla="*/ 59246 h 102325"/>
                <a:gd name="connsiteX743" fmla="*/ 552 w 96547"/>
                <a:gd name="connsiteY743" fmla="*/ 58931 h 102325"/>
                <a:gd name="connsiteX744" fmla="*/ 507 w 96547"/>
                <a:gd name="connsiteY744" fmla="*/ 58611 h 102325"/>
                <a:gd name="connsiteX745" fmla="*/ 465 w 96547"/>
                <a:gd name="connsiteY745" fmla="*/ 58295 h 102325"/>
                <a:gd name="connsiteX746" fmla="*/ 424 w 96547"/>
                <a:gd name="connsiteY746" fmla="*/ 57975 h 102325"/>
                <a:gd name="connsiteX747" fmla="*/ 386 w 96547"/>
                <a:gd name="connsiteY747" fmla="*/ 57655 h 102325"/>
                <a:gd name="connsiteX748" fmla="*/ 349 w 96547"/>
                <a:gd name="connsiteY748" fmla="*/ 57336 h 102325"/>
                <a:gd name="connsiteX749" fmla="*/ 316 w 96547"/>
                <a:gd name="connsiteY749" fmla="*/ 57016 h 102325"/>
                <a:gd name="connsiteX750" fmla="*/ 282 w 96547"/>
                <a:gd name="connsiteY750" fmla="*/ 56696 h 102325"/>
                <a:gd name="connsiteX751" fmla="*/ 249 w 96547"/>
                <a:gd name="connsiteY751" fmla="*/ 56376 h 102325"/>
                <a:gd name="connsiteX752" fmla="*/ 220 w 96547"/>
                <a:gd name="connsiteY752" fmla="*/ 56056 h 102325"/>
                <a:gd name="connsiteX753" fmla="*/ 191 w 96547"/>
                <a:gd name="connsiteY753" fmla="*/ 55732 h 102325"/>
                <a:gd name="connsiteX754" fmla="*/ 166 w 96547"/>
                <a:gd name="connsiteY754" fmla="*/ 55408 h 102325"/>
                <a:gd name="connsiteX755" fmla="*/ 141 w 96547"/>
                <a:gd name="connsiteY755" fmla="*/ 55084 h 102325"/>
                <a:gd name="connsiteX756" fmla="*/ 120 w 96547"/>
                <a:gd name="connsiteY756" fmla="*/ 54760 h 102325"/>
                <a:gd name="connsiteX757" fmla="*/ 100 w 96547"/>
                <a:gd name="connsiteY757" fmla="*/ 54436 h 102325"/>
                <a:gd name="connsiteX758" fmla="*/ 79 w 96547"/>
                <a:gd name="connsiteY758" fmla="*/ 54112 h 102325"/>
                <a:gd name="connsiteX759" fmla="*/ 62 w 96547"/>
                <a:gd name="connsiteY759" fmla="*/ 53788 h 102325"/>
                <a:gd name="connsiteX760" fmla="*/ 50 w 96547"/>
                <a:gd name="connsiteY760" fmla="*/ 53460 h 102325"/>
                <a:gd name="connsiteX761" fmla="*/ 37 w 96547"/>
                <a:gd name="connsiteY761" fmla="*/ 53132 h 102325"/>
                <a:gd name="connsiteX762" fmla="*/ 25 w 96547"/>
                <a:gd name="connsiteY762" fmla="*/ 52804 h 102325"/>
                <a:gd name="connsiteX763" fmla="*/ 17 w 96547"/>
                <a:gd name="connsiteY763" fmla="*/ 52476 h 102325"/>
                <a:gd name="connsiteX764" fmla="*/ 8 w 96547"/>
                <a:gd name="connsiteY764" fmla="*/ 52147 h 102325"/>
                <a:gd name="connsiteX765" fmla="*/ 4 w 96547"/>
                <a:gd name="connsiteY765" fmla="*/ 51819 h 102325"/>
                <a:gd name="connsiteX766" fmla="*/ 0 w 96547"/>
                <a:gd name="connsiteY766" fmla="*/ 51491 h 102325"/>
                <a:gd name="connsiteX767" fmla="*/ 0 w 96547"/>
                <a:gd name="connsiteY767" fmla="*/ 51159 h 102325"/>
                <a:gd name="connsiteX768" fmla="*/ 0 w 96547"/>
                <a:gd name="connsiteY768" fmla="*/ 50831 h 102325"/>
                <a:gd name="connsiteX769" fmla="*/ 4 w 96547"/>
                <a:gd name="connsiteY769" fmla="*/ 50502 h 102325"/>
                <a:gd name="connsiteX770" fmla="*/ 8 w 96547"/>
                <a:gd name="connsiteY770" fmla="*/ 50174 h 102325"/>
                <a:gd name="connsiteX771" fmla="*/ 17 w 96547"/>
                <a:gd name="connsiteY771" fmla="*/ 49846 h 102325"/>
                <a:gd name="connsiteX772" fmla="*/ 25 w 96547"/>
                <a:gd name="connsiteY772" fmla="*/ 49518 h 102325"/>
                <a:gd name="connsiteX773" fmla="*/ 37 w 96547"/>
                <a:gd name="connsiteY773" fmla="*/ 49190 h 102325"/>
                <a:gd name="connsiteX774" fmla="*/ 50 w 96547"/>
                <a:gd name="connsiteY774" fmla="*/ 48862 h 102325"/>
                <a:gd name="connsiteX775" fmla="*/ 62 w 96547"/>
                <a:gd name="connsiteY775" fmla="*/ 48538 h 102325"/>
                <a:gd name="connsiteX776" fmla="*/ 79 w 96547"/>
                <a:gd name="connsiteY776" fmla="*/ 48210 h 102325"/>
                <a:gd name="connsiteX777" fmla="*/ 100 w 96547"/>
                <a:gd name="connsiteY777" fmla="*/ 47886 h 102325"/>
                <a:gd name="connsiteX778" fmla="*/ 120 w 96547"/>
                <a:gd name="connsiteY778" fmla="*/ 47562 h 102325"/>
                <a:gd name="connsiteX779" fmla="*/ 141 w 96547"/>
                <a:gd name="connsiteY779" fmla="*/ 47238 h 102325"/>
                <a:gd name="connsiteX780" fmla="*/ 166 w 96547"/>
                <a:gd name="connsiteY780" fmla="*/ 46914 h 102325"/>
                <a:gd name="connsiteX781" fmla="*/ 191 w 96547"/>
                <a:gd name="connsiteY781" fmla="*/ 46590 h 102325"/>
                <a:gd name="connsiteX782" fmla="*/ 220 w 96547"/>
                <a:gd name="connsiteY782" fmla="*/ 46270 h 102325"/>
                <a:gd name="connsiteX783" fmla="*/ 249 w 96547"/>
                <a:gd name="connsiteY783" fmla="*/ 45950 h 102325"/>
                <a:gd name="connsiteX784" fmla="*/ 282 w 96547"/>
                <a:gd name="connsiteY784" fmla="*/ 45630 h 102325"/>
                <a:gd name="connsiteX785" fmla="*/ 316 w 96547"/>
                <a:gd name="connsiteY785" fmla="*/ 45310 h 102325"/>
                <a:gd name="connsiteX786" fmla="*/ 349 w 96547"/>
                <a:gd name="connsiteY786" fmla="*/ 44990 h 102325"/>
                <a:gd name="connsiteX787" fmla="*/ 386 w 96547"/>
                <a:gd name="connsiteY787" fmla="*/ 44670 h 102325"/>
                <a:gd name="connsiteX788" fmla="*/ 424 w 96547"/>
                <a:gd name="connsiteY788" fmla="*/ 44351 h 102325"/>
                <a:gd name="connsiteX789" fmla="*/ 465 w 96547"/>
                <a:gd name="connsiteY789" fmla="*/ 44031 h 102325"/>
                <a:gd name="connsiteX790" fmla="*/ 507 w 96547"/>
                <a:gd name="connsiteY790" fmla="*/ 43711 h 102325"/>
                <a:gd name="connsiteX791" fmla="*/ 552 w 96547"/>
                <a:gd name="connsiteY791" fmla="*/ 43395 h 102325"/>
                <a:gd name="connsiteX792" fmla="*/ 598 w 96547"/>
                <a:gd name="connsiteY792" fmla="*/ 43080 h 102325"/>
                <a:gd name="connsiteX793" fmla="*/ 648 w 96547"/>
                <a:gd name="connsiteY793" fmla="*/ 42764 h 102325"/>
                <a:gd name="connsiteX794" fmla="*/ 698 w 96547"/>
                <a:gd name="connsiteY794" fmla="*/ 42448 h 102325"/>
                <a:gd name="connsiteX795" fmla="*/ 752 w 96547"/>
                <a:gd name="connsiteY795" fmla="*/ 42132 h 102325"/>
                <a:gd name="connsiteX796" fmla="*/ 806 w 96547"/>
                <a:gd name="connsiteY796" fmla="*/ 41821 h 102325"/>
                <a:gd name="connsiteX797" fmla="*/ 860 w 96547"/>
                <a:gd name="connsiteY797" fmla="*/ 41509 h 102325"/>
                <a:gd name="connsiteX798" fmla="*/ 918 w 96547"/>
                <a:gd name="connsiteY798" fmla="*/ 41194 h 102325"/>
                <a:gd name="connsiteX799" fmla="*/ 976 w 96547"/>
                <a:gd name="connsiteY799" fmla="*/ 40882 h 102325"/>
                <a:gd name="connsiteX800" fmla="*/ 1038 w 96547"/>
                <a:gd name="connsiteY800" fmla="*/ 40571 h 102325"/>
                <a:gd name="connsiteX801" fmla="*/ 1101 w 96547"/>
                <a:gd name="connsiteY801" fmla="*/ 40259 h 102325"/>
                <a:gd name="connsiteX802" fmla="*/ 1167 w 96547"/>
                <a:gd name="connsiteY802" fmla="*/ 39948 h 102325"/>
                <a:gd name="connsiteX803" fmla="*/ 1234 w 96547"/>
                <a:gd name="connsiteY803" fmla="*/ 39640 h 102325"/>
                <a:gd name="connsiteX804" fmla="*/ 1300 w 96547"/>
                <a:gd name="connsiteY804" fmla="*/ 39333 h 102325"/>
                <a:gd name="connsiteX805" fmla="*/ 1371 w 96547"/>
                <a:gd name="connsiteY805" fmla="*/ 39025 h 102325"/>
                <a:gd name="connsiteX806" fmla="*/ 1441 w 96547"/>
                <a:gd name="connsiteY806" fmla="*/ 38718 h 102325"/>
                <a:gd name="connsiteX807" fmla="*/ 1516 w 96547"/>
                <a:gd name="connsiteY807" fmla="*/ 38411 h 102325"/>
                <a:gd name="connsiteX808" fmla="*/ 1591 w 96547"/>
                <a:gd name="connsiteY808" fmla="*/ 38103 h 102325"/>
                <a:gd name="connsiteX809" fmla="*/ 1666 w 96547"/>
                <a:gd name="connsiteY809" fmla="*/ 37800 h 102325"/>
                <a:gd name="connsiteX810" fmla="*/ 1745 w 96547"/>
                <a:gd name="connsiteY810" fmla="*/ 37497 h 102325"/>
                <a:gd name="connsiteX811" fmla="*/ 1824 w 96547"/>
                <a:gd name="connsiteY811" fmla="*/ 37194 h 102325"/>
                <a:gd name="connsiteX812" fmla="*/ 1907 w 96547"/>
                <a:gd name="connsiteY812" fmla="*/ 36890 h 102325"/>
                <a:gd name="connsiteX813" fmla="*/ 1990 w 96547"/>
                <a:gd name="connsiteY813" fmla="*/ 36587 h 102325"/>
                <a:gd name="connsiteX814" fmla="*/ 2073 w 96547"/>
                <a:gd name="connsiteY814" fmla="*/ 36284 h 102325"/>
                <a:gd name="connsiteX815" fmla="*/ 2160 w 96547"/>
                <a:gd name="connsiteY815" fmla="*/ 35985 h 102325"/>
                <a:gd name="connsiteX816" fmla="*/ 2247 w 96547"/>
                <a:gd name="connsiteY816" fmla="*/ 35686 h 102325"/>
                <a:gd name="connsiteX817" fmla="*/ 2339 w 96547"/>
                <a:gd name="connsiteY817" fmla="*/ 35387 h 102325"/>
                <a:gd name="connsiteX818" fmla="*/ 2430 w 96547"/>
                <a:gd name="connsiteY818" fmla="*/ 35088 h 102325"/>
                <a:gd name="connsiteX819" fmla="*/ 2521 w 96547"/>
                <a:gd name="connsiteY819" fmla="*/ 34788 h 102325"/>
                <a:gd name="connsiteX820" fmla="*/ 2617 w 96547"/>
                <a:gd name="connsiteY820" fmla="*/ 34489 h 102325"/>
                <a:gd name="connsiteX821" fmla="*/ 2717 w 96547"/>
                <a:gd name="connsiteY821" fmla="*/ 34195 h 102325"/>
                <a:gd name="connsiteX822" fmla="*/ 2816 w 96547"/>
                <a:gd name="connsiteY822" fmla="*/ 33900 h 102325"/>
                <a:gd name="connsiteX823" fmla="*/ 2916 w 96547"/>
                <a:gd name="connsiteY823" fmla="*/ 33605 h 102325"/>
                <a:gd name="connsiteX824" fmla="*/ 3020 w 96547"/>
                <a:gd name="connsiteY824" fmla="*/ 33314 h 102325"/>
                <a:gd name="connsiteX825" fmla="*/ 3124 w 96547"/>
                <a:gd name="connsiteY825" fmla="*/ 33023 h 102325"/>
                <a:gd name="connsiteX826" fmla="*/ 3228 w 96547"/>
                <a:gd name="connsiteY826" fmla="*/ 32732 h 102325"/>
                <a:gd name="connsiteX827" fmla="*/ 3336 w 96547"/>
                <a:gd name="connsiteY827" fmla="*/ 32442 h 102325"/>
                <a:gd name="connsiteX828" fmla="*/ 3444 w 96547"/>
                <a:gd name="connsiteY828" fmla="*/ 32151 h 102325"/>
                <a:gd name="connsiteX829" fmla="*/ 3556 w 96547"/>
                <a:gd name="connsiteY829" fmla="*/ 31864 h 102325"/>
                <a:gd name="connsiteX830" fmla="*/ 3668 w 96547"/>
                <a:gd name="connsiteY830" fmla="*/ 31578 h 102325"/>
                <a:gd name="connsiteX831" fmla="*/ 3780 w 96547"/>
                <a:gd name="connsiteY831" fmla="*/ 31291 h 102325"/>
                <a:gd name="connsiteX832" fmla="*/ 3896 w 96547"/>
                <a:gd name="connsiteY832" fmla="*/ 31004 h 102325"/>
                <a:gd name="connsiteX833" fmla="*/ 4013 w 96547"/>
                <a:gd name="connsiteY833" fmla="*/ 30718 h 102325"/>
                <a:gd name="connsiteX834" fmla="*/ 4129 w 96547"/>
                <a:gd name="connsiteY834" fmla="*/ 30431 h 102325"/>
                <a:gd name="connsiteX835" fmla="*/ 4249 w 96547"/>
                <a:gd name="connsiteY835" fmla="*/ 30149 h 102325"/>
                <a:gd name="connsiteX836" fmla="*/ 4370 w 96547"/>
                <a:gd name="connsiteY836" fmla="*/ 29866 h 102325"/>
                <a:gd name="connsiteX837" fmla="*/ 4494 w 96547"/>
                <a:gd name="connsiteY837" fmla="*/ 29584 h 102325"/>
                <a:gd name="connsiteX838" fmla="*/ 4619 w 96547"/>
                <a:gd name="connsiteY838" fmla="*/ 29301 h 102325"/>
                <a:gd name="connsiteX839" fmla="*/ 4744 w 96547"/>
                <a:gd name="connsiteY839" fmla="*/ 29023 h 102325"/>
                <a:gd name="connsiteX840" fmla="*/ 4872 w 96547"/>
                <a:gd name="connsiteY840" fmla="*/ 28745 h 102325"/>
                <a:gd name="connsiteX841" fmla="*/ 5001 w 96547"/>
                <a:gd name="connsiteY841" fmla="*/ 28466 h 102325"/>
                <a:gd name="connsiteX842" fmla="*/ 5134 w 96547"/>
                <a:gd name="connsiteY842" fmla="*/ 28192 h 102325"/>
                <a:gd name="connsiteX843" fmla="*/ 5267 w 96547"/>
                <a:gd name="connsiteY843" fmla="*/ 27918 h 102325"/>
                <a:gd name="connsiteX844" fmla="*/ 5400 w 96547"/>
                <a:gd name="connsiteY844" fmla="*/ 27644 h 102325"/>
                <a:gd name="connsiteX845" fmla="*/ 5533 w 96547"/>
                <a:gd name="connsiteY845" fmla="*/ 27370 h 102325"/>
                <a:gd name="connsiteX846" fmla="*/ 5670 w 96547"/>
                <a:gd name="connsiteY846" fmla="*/ 27096 h 102325"/>
                <a:gd name="connsiteX847" fmla="*/ 5807 w 96547"/>
                <a:gd name="connsiteY847" fmla="*/ 26826 h 102325"/>
                <a:gd name="connsiteX848" fmla="*/ 5948 w 96547"/>
                <a:gd name="connsiteY848" fmla="*/ 26551 h 102325"/>
                <a:gd name="connsiteX849" fmla="*/ 6090 w 96547"/>
                <a:gd name="connsiteY849" fmla="*/ 26281 h 102325"/>
                <a:gd name="connsiteX850" fmla="*/ 6231 w 96547"/>
                <a:gd name="connsiteY850" fmla="*/ 26011 h 102325"/>
                <a:gd name="connsiteX851" fmla="*/ 6376 w 96547"/>
                <a:gd name="connsiteY851" fmla="*/ 25741 h 102325"/>
                <a:gd name="connsiteX852" fmla="*/ 6522 w 96547"/>
                <a:gd name="connsiteY852" fmla="*/ 25476 h 102325"/>
                <a:gd name="connsiteX853" fmla="*/ 6671 w 96547"/>
                <a:gd name="connsiteY853" fmla="*/ 25210 h 102325"/>
                <a:gd name="connsiteX854" fmla="*/ 6821 w 96547"/>
                <a:gd name="connsiteY854" fmla="*/ 24944 h 102325"/>
                <a:gd name="connsiteX855" fmla="*/ 6970 w 96547"/>
                <a:gd name="connsiteY855" fmla="*/ 24678 h 102325"/>
                <a:gd name="connsiteX856" fmla="*/ 7120 w 96547"/>
                <a:gd name="connsiteY856" fmla="*/ 24416 h 102325"/>
                <a:gd name="connsiteX857" fmla="*/ 7273 w 96547"/>
                <a:gd name="connsiteY857" fmla="*/ 24155 h 102325"/>
                <a:gd name="connsiteX858" fmla="*/ 7427 w 96547"/>
                <a:gd name="connsiteY858" fmla="*/ 23893 h 102325"/>
                <a:gd name="connsiteX859" fmla="*/ 7581 w 96547"/>
                <a:gd name="connsiteY859" fmla="*/ 23635 h 102325"/>
                <a:gd name="connsiteX860" fmla="*/ 7739 w 96547"/>
                <a:gd name="connsiteY860" fmla="*/ 23378 h 102325"/>
                <a:gd name="connsiteX861" fmla="*/ 7896 w 96547"/>
                <a:gd name="connsiteY861" fmla="*/ 23120 h 102325"/>
                <a:gd name="connsiteX862" fmla="*/ 8058 w 96547"/>
                <a:gd name="connsiteY862" fmla="*/ 22863 h 102325"/>
                <a:gd name="connsiteX863" fmla="*/ 8220 w 96547"/>
                <a:gd name="connsiteY863" fmla="*/ 22605 h 102325"/>
                <a:gd name="connsiteX864" fmla="*/ 8382 w 96547"/>
                <a:gd name="connsiteY864" fmla="*/ 22352 h 102325"/>
                <a:gd name="connsiteX865" fmla="*/ 8544 w 96547"/>
                <a:gd name="connsiteY865" fmla="*/ 22098 h 102325"/>
                <a:gd name="connsiteX866" fmla="*/ 8711 w 96547"/>
                <a:gd name="connsiteY866" fmla="*/ 21845 h 102325"/>
                <a:gd name="connsiteX867" fmla="*/ 8877 w 96547"/>
                <a:gd name="connsiteY867" fmla="*/ 21596 h 102325"/>
                <a:gd name="connsiteX868" fmla="*/ 9047 w 96547"/>
                <a:gd name="connsiteY868" fmla="*/ 21347 h 102325"/>
                <a:gd name="connsiteX869" fmla="*/ 9217 w 96547"/>
                <a:gd name="connsiteY869" fmla="*/ 21097 h 102325"/>
                <a:gd name="connsiteX870" fmla="*/ 9388 w 96547"/>
                <a:gd name="connsiteY870" fmla="*/ 20852 h 102325"/>
                <a:gd name="connsiteX871" fmla="*/ 9562 w 96547"/>
                <a:gd name="connsiteY871" fmla="*/ 20603 h 102325"/>
                <a:gd name="connsiteX872" fmla="*/ 9737 w 96547"/>
                <a:gd name="connsiteY872" fmla="*/ 20358 h 102325"/>
                <a:gd name="connsiteX873" fmla="*/ 9911 w 96547"/>
                <a:gd name="connsiteY873" fmla="*/ 20113 h 102325"/>
                <a:gd name="connsiteX874" fmla="*/ 10090 w 96547"/>
                <a:gd name="connsiteY874" fmla="*/ 19868 h 102325"/>
                <a:gd name="connsiteX875" fmla="*/ 10268 w 96547"/>
                <a:gd name="connsiteY875" fmla="*/ 19627 h 102325"/>
                <a:gd name="connsiteX876" fmla="*/ 10447 w 96547"/>
                <a:gd name="connsiteY876" fmla="*/ 19386 h 102325"/>
                <a:gd name="connsiteX877" fmla="*/ 10625 w 96547"/>
                <a:gd name="connsiteY877" fmla="*/ 19145 h 102325"/>
                <a:gd name="connsiteX878" fmla="*/ 10808 w 96547"/>
                <a:gd name="connsiteY878" fmla="*/ 18904 h 102325"/>
                <a:gd name="connsiteX879" fmla="*/ 10991 w 96547"/>
                <a:gd name="connsiteY879" fmla="*/ 18667 h 102325"/>
                <a:gd name="connsiteX880" fmla="*/ 11174 w 96547"/>
                <a:gd name="connsiteY880" fmla="*/ 18431 h 102325"/>
                <a:gd name="connsiteX881" fmla="*/ 11361 w 96547"/>
                <a:gd name="connsiteY881" fmla="*/ 18194 h 102325"/>
                <a:gd name="connsiteX882" fmla="*/ 11548 w 96547"/>
                <a:gd name="connsiteY882" fmla="*/ 17961 h 102325"/>
                <a:gd name="connsiteX883" fmla="*/ 11735 w 96547"/>
                <a:gd name="connsiteY883" fmla="*/ 17729 h 102325"/>
                <a:gd name="connsiteX884" fmla="*/ 11926 w 96547"/>
                <a:gd name="connsiteY884" fmla="*/ 17496 h 102325"/>
                <a:gd name="connsiteX885" fmla="*/ 12117 w 96547"/>
                <a:gd name="connsiteY885" fmla="*/ 17263 h 102325"/>
                <a:gd name="connsiteX886" fmla="*/ 12308 w 96547"/>
                <a:gd name="connsiteY886" fmla="*/ 17035 h 102325"/>
                <a:gd name="connsiteX887" fmla="*/ 12503 w 96547"/>
                <a:gd name="connsiteY887" fmla="*/ 16806 h 102325"/>
                <a:gd name="connsiteX888" fmla="*/ 12698 w 96547"/>
                <a:gd name="connsiteY888" fmla="*/ 16582 h 102325"/>
                <a:gd name="connsiteX889" fmla="*/ 12894 w 96547"/>
                <a:gd name="connsiteY889" fmla="*/ 16354 h 102325"/>
                <a:gd name="connsiteX890" fmla="*/ 13089 w 96547"/>
                <a:gd name="connsiteY890" fmla="*/ 16129 h 102325"/>
                <a:gd name="connsiteX891" fmla="*/ 13288 w 96547"/>
                <a:gd name="connsiteY891" fmla="*/ 15905 h 102325"/>
                <a:gd name="connsiteX892" fmla="*/ 13488 w 96547"/>
                <a:gd name="connsiteY892" fmla="*/ 15685 h 102325"/>
                <a:gd name="connsiteX893" fmla="*/ 13687 w 96547"/>
                <a:gd name="connsiteY893" fmla="*/ 15465 h 102325"/>
                <a:gd name="connsiteX894" fmla="*/ 13890 w 96547"/>
                <a:gd name="connsiteY894" fmla="*/ 15245 h 102325"/>
                <a:gd name="connsiteX895" fmla="*/ 14094 w 96547"/>
                <a:gd name="connsiteY895" fmla="*/ 15029 h 102325"/>
                <a:gd name="connsiteX896" fmla="*/ 14297 w 96547"/>
                <a:gd name="connsiteY896" fmla="*/ 14813 h 102325"/>
                <a:gd name="connsiteX897" fmla="*/ 14505 w 96547"/>
                <a:gd name="connsiteY897" fmla="*/ 14597 h 102325"/>
                <a:gd name="connsiteX898" fmla="*/ 14713 w 96547"/>
                <a:gd name="connsiteY898" fmla="*/ 14381 h 102325"/>
                <a:gd name="connsiteX899" fmla="*/ 14921 w 96547"/>
                <a:gd name="connsiteY899" fmla="*/ 14169 h 102325"/>
                <a:gd name="connsiteX900" fmla="*/ 15132 w 96547"/>
                <a:gd name="connsiteY900" fmla="*/ 13957 h 102325"/>
                <a:gd name="connsiteX901" fmla="*/ 15344 w 96547"/>
                <a:gd name="connsiteY901" fmla="*/ 13745 h 102325"/>
                <a:gd name="connsiteX902" fmla="*/ 15556 w 96547"/>
                <a:gd name="connsiteY902" fmla="*/ 13537 h 102325"/>
                <a:gd name="connsiteX903" fmla="*/ 15768 w 96547"/>
                <a:gd name="connsiteY903" fmla="*/ 13330 h 102325"/>
                <a:gd name="connsiteX904" fmla="*/ 15984 w 96547"/>
                <a:gd name="connsiteY904" fmla="*/ 13122 h 102325"/>
                <a:gd name="connsiteX905" fmla="*/ 16200 w 96547"/>
                <a:gd name="connsiteY905" fmla="*/ 12918 h 102325"/>
                <a:gd name="connsiteX906" fmla="*/ 16416 w 96547"/>
                <a:gd name="connsiteY906" fmla="*/ 12715 h 102325"/>
                <a:gd name="connsiteX907" fmla="*/ 16632 w 96547"/>
                <a:gd name="connsiteY907" fmla="*/ 12516 h 102325"/>
                <a:gd name="connsiteX908" fmla="*/ 16852 w 96547"/>
                <a:gd name="connsiteY908" fmla="*/ 12316 h 102325"/>
                <a:gd name="connsiteX909" fmla="*/ 17072 w 96547"/>
                <a:gd name="connsiteY909" fmla="*/ 12117 h 102325"/>
                <a:gd name="connsiteX910" fmla="*/ 17292 w 96547"/>
                <a:gd name="connsiteY910" fmla="*/ 11917 h 102325"/>
                <a:gd name="connsiteX911" fmla="*/ 17517 w 96547"/>
                <a:gd name="connsiteY911" fmla="*/ 11722 h 102325"/>
                <a:gd name="connsiteX912" fmla="*/ 17741 w 96547"/>
                <a:gd name="connsiteY912" fmla="*/ 11527 h 102325"/>
                <a:gd name="connsiteX913" fmla="*/ 17965 w 96547"/>
                <a:gd name="connsiteY913" fmla="*/ 11332 h 102325"/>
                <a:gd name="connsiteX914" fmla="*/ 18190 w 96547"/>
                <a:gd name="connsiteY914" fmla="*/ 11141 h 102325"/>
                <a:gd name="connsiteX915" fmla="*/ 18418 w 96547"/>
                <a:gd name="connsiteY915" fmla="*/ 10950 h 102325"/>
                <a:gd name="connsiteX916" fmla="*/ 18647 w 96547"/>
                <a:gd name="connsiteY916" fmla="*/ 10759 h 102325"/>
                <a:gd name="connsiteX917" fmla="*/ 18875 w 96547"/>
                <a:gd name="connsiteY917" fmla="*/ 10572 h 102325"/>
                <a:gd name="connsiteX918" fmla="*/ 19108 w 96547"/>
                <a:gd name="connsiteY918" fmla="*/ 10385 h 102325"/>
                <a:gd name="connsiteX919" fmla="*/ 19340 w 96547"/>
                <a:gd name="connsiteY919" fmla="*/ 10202 h 102325"/>
                <a:gd name="connsiteX920" fmla="*/ 19573 w 96547"/>
                <a:gd name="connsiteY920" fmla="*/ 10019 h 102325"/>
                <a:gd name="connsiteX921" fmla="*/ 19806 w 96547"/>
                <a:gd name="connsiteY921" fmla="*/ 9836 h 102325"/>
                <a:gd name="connsiteX922" fmla="*/ 20042 w 96547"/>
                <a:gd name="connsiteY922" fmla="*/ 9654 h 102325"/>
                <a:gd name="connsiteX923" fmla="*/ 20279 w 96547"/>
                <a:gd name="connsiteY923" fmla="*/ 9475 h 102325"/>
                <a:gd name="connsiteX924" fmla="*/ 20516 w 96547"/>
                <a:gd name="connsiteY924" fmla="*/ 9296 h 102325"/>
                <a:gd name="connsiteX925" fmla="*/ 20753 w 96547"/>
                <a:gd name="connsiteY925" fmla="*/ 9118 h 102325"/>
                <a:gd name="connsiteX926" fmla="*/ 20993 w 96547"/>
                <a:gd name="connsiteY926" fmla="*/ 8943 h 102325"/>
                <a:gd name="connsiteX927" fmla="*/ 21234 w 96547"/>
                <a:gd name="connsiteY927" fmla="*/ 8769 h 102325"/>
                <a:gd name="connsiteX928" fmla="*/ 21475 w 96547"/>
                <a:gd name="connsiteY928" fmla="*/ 8598 h 102325"/>
                <a:gd name="connsiteX929" fmla="*/ 21716 w 96547"/>
                <a:gd name="connsiteY929" fmla="*/ 8428 h 102325"/>
                <a:gd name="connsiteX930" fmla="*/ 21957 w 96547"/>
                <a:gd name="connsiteY930" fmla="*/ 8258 h 102325"/>
                <a:gd name="connsiteX931" fmla="*/ 22202 w 96547"/>
                <a:gd name="connsiteY931" fmla="*/ 8092 h 102325"/>
                <a:gd name="connsiteX932" fmla="*/ 22447 w 96547"/>
                <a:gd name="connsiteY932" fmla="*/ 7926 h 102325"/>
                <a:gd name="connsiteX933" fmla="*/ 22692 w 96547"/>
                <a:gd name="connsiteY933" fmla="*/ 7764 h 102325"/>
                <a:gd name="connsiteX934" fmla="*/ 22942 w 96547"/>
                <a:gd name="connsiteY934" fmla="*/ 7602 h 102325"/>
                <a:gd name="connsiteX935" fmla="*/ 23191 w 96547"/>
                <a:gd name="connsiteY935" fmla="*/ 7440 h 102325"/>
                <a:gd name="connsiteX936" fmla="*/ 23440 w 96547"/>
                <a:gd name="connsiteY936" fmla="*/ 7282 h 102325"/>
                <a:gd name="connsiteX937" fmla="*/ 23689 w 96547"/>
                <a:gd name="connsiteY937" fmla="*/ 7124 h 102325"/>
                <a:gd name="connsiteX938" fmla="*/ 23943 w 96547"/>
                <a:gd name="connsiteY938" fmla="*/ 6966 h 102325"/>
                <a:gd name="connsiteX939" fmla="*/ 24196 w 96547"/>
                <a:gd name="connsiteY939" fmla="*/ 6812 h 102325"/>
                <a:gd name="connsiteX940" fmla="*/ 24449 w 96547"/>
                <a:gd name="connsiteY940" fmla="*/ 6659 h 102325"/>
                <a:gd name="connsiteX941" fmla="*/ 24703 w 96547"/>
                <a:gd name="connsiteY941" fmla="*/ 6509 h 102325"/>
                <a:gd name="connsiteX942" fmla="*/ 24956 w 96547"/>
                <a:gd name="connsiteY942" fmla="*/ 6360 h 102325"/>
                <a:gd name="connsiteX943" fmla="*/ 25214 w 96547"/>
                <a:gd name="connsiteY943" fmla="*/ 6210 h 102325"/>
                <a:gd name="connsiteX944" fmla="*/ 25467 w 96547"/>
                <a:gd name="connsiteY944" fmla="*/ 6065 h 102325"/>
                <a:gd name="connsiteX945" fmla="*/ 25725 w 96547"/>
                <a:gd name="connsiteY945" fmla="*/ 5919 h 102325"/>
                <a:gd name="connsiteX946" fmla="*/ 25986 w 96547"/>
                <a:gd name="connsiteY946" fmla="*/ 5774 h 102325"/>
                <a:gd name="connsiteX947" fmla="*/ 26244 w 96547"/>
                <a:gd name="connsiteY947" fmla="*/ 5633 h 102325"/>
                <a:gd name="connsiteX948" fmla="*/ 26506 w 96547"/>
                <a:gd name="connsiteY948" fmla="*/ 5491 h 102325"/>
                <a:gd name="connsiteX949" fmla="*/ 26767 w 96547"/>
                <a:gd name="connsiteY949" fmla="*/ 5354 h 102325"/>
                <a:gd name="connsiteX950" fmla="*/ 27033 w 96547"/>
                <a:gd name="connsiteY950" fmla="*/ 5217 h 102325"/>
                <a:gd name="connsiteX951" fmla="*/ 27295 w 96547"/>
                <a:gd name="connsiteY951" fmla="*/ 5080 h 102325"/>
                <a:gd name="connsiteX952" fmla="*/ 27557 w 96547"/>
                <a:gd name="connsiteY952" fmla="*/ 4947 h 102325"/>
                <a:gd name="connsiteX953" fmla="*/ 27822 w 96547"/>
                <a:gd name="connsiteY953" fmla="*/ 4814 h 102325"/>
                <a:gd name="connsiteX954" fmla="*/ 28088 w 96547"/>
                <a:gd name="connsiteY954" fmla="*/ 4681 h 102325"/>
                <a:gd name="connsiteX955" fmla="*/ 28354 w 96547"/>
                <a:gd name="connsiteY955" fmla="*/ 4553 h 102325"/>
                <a:gd name="connsiteX956" fmla="*/ 28620 w 96547"/>
                <a:gd name="connsiteY956" fmla="*/ 4424 h 102325"/>
                <a:gd name="connsiteX957" fmla="*/ 28890 w 96547"/>
                <a:gd name="connsiteY957" fmla="*/ 4299 h 102325"/>
                <a:gd name="connsiteX958" fmla="*/ 29160 w 96547"/>
                <a:gd name="connsiteY958" fmla="*/ 4175 h 102325"/>
                <a:gd name="connsiteX959" fmla="*/ 29434 w 96547"/>
                <a:gd name="connsiteY959" fmla="*/ 4054 h 102325"/>
                <a:gd name="connsiteX960" fmla="*/ 29704 w 96547"/>
                <a:gd name="connsiteY960" fmla="*/ 3934 h 102325"/>
                <a:gd name="connsiteX961" fmla="*/ 29978 w 96547"/>
                <a:gd name="connsiteY961" fmla="*/ 3813 h 102325"/>
                <a:gd name="connsiteX962" fmla="*/ 30252 w 96547"/>
                <a:gd name="connsiteY962" fmla="*/ 3697 h 102325"/>
                <a:gd name="connsiteX963" fmla="*/ 30527 w 96547"/>
                <a:gd name="connsiteY963" fmla="*/ 3581 h 102325"/>
                <a:gd name="connsiteX964" fmla="*/ 30801 w 96547"/>
                <a:gd name="connsiteY964" fmla="*/ 3464 h 102325"/>
                <a:gd name="connsiteX965" fmla="*/ 31079 w 96547"/>
                <a:gd name="connsiteY965" fmla="*/ 3352 h 102325"/>
                <a:gd name="connsiteX966" fmla="*/ 31353 w 96547"/>
                <a:gd name="connsiteY966" fmla="*/ 3244 h 102325"/>
                <a:gd name="connsiteX967" fmla="*/ 31631 w 96547"/>
                <a:gd name="connsiteY967" fmla="*/ 3136 h 102325"/>
                <a:gd name="connsiteX968" fmla="*/ 31910 w 96547"/>
                <a:gd name="connsiteY968" fmla="*/ 3028 h 102325"/>
                <a:gd name="connsiteX969" fmla="*/ 32188 w 96547"/>
                <a:gd name="connsiteY969" fmla="*/ 2920 h 102325"/>
                <a:gd name="connsiteX970" fmla="*/ 32467 w 96547"/>
                <a:gd name="connsiteY970" fmla="*/ 2816 h 102325"/>
                <a:gd name="connsiteX971" fmla="*/ 32749 w 96547"/>
                <a:gd name="connsiteY971" fmla="*/ 2717 h 102325"/>
                <a:gd name="connsiteX972" fmla="*/ 33031 w 96547"/>
                <a:gd name="connsiteY972" fmla="*/ 2617 h 102325"/>
                <a:gd name="connsiteX973" fmla="*/ 33314 w 96547"/>
                <a:gd name="connsiteY973" fmla="*/ 2517 h 102325"/>
                <a:gd name="connsiteX974" fmla="*/ 33596 w 96547"/>
                <a:gd name="connsiteY974" fmla="*/ 2422 h 102325"/>
                <a:gd name="connsiteX975" fmla="*/ 33879 w 96547"/>
                <a:gd name="connsiteY975" fmla="*/ 2326 h 102325"/>
                <a:gd name="connsiteX976" fmla="*/ 34165 w 96547"/>
                <a:gd name="connsiteY976" fmla="*/ 2235 h 102325"/>
                <a:gd name="connsiteX977" fmla="*/ 34452 w 96547"/>
                <a:gd name="connsiteY977" fmla="*/ 2143 h 102325"/>
                <a:gd name="connsiteX978" fmla="*/ 34739 w 96547"/>
                <a:gd name="connsiteY978" fmla="*/ 2056 h 102325"/>
                <a:gd name="connsiteX979" fmla="*/ 35025 w 96547"/>
                <a:gd name="connsiteY979" fmla="*/ 1969 h 102325"/>
                <a:gd name="connsiteX980" fmla="*/ 35312 w 96547"/>
                <a:gd name="connsiteY980" fmla="*/ 1882 h 102325"/>
                <a:gd name="connsiteX981" fmla="*/ 35603 w 96547"/>
                <a:gd name="connsiteY981" fmla="*/ 1799 h 102325"/>
                <a:gd name="connsiteX982" fmla="*/ 35889 w 96547"/>
                <a:gd name="connsiteY982" fmla="*/ 1716 h 102325"/>
                <a:gd name="connsiteX983" fmla="*/ 36180 w 96547"/>
                <a:gd name="connsiteY983" fmla="*/ 1637 h 102325"/>
                <a:gd name="connsiteX984" fmla="*/ 36471 w 96547"/>
                <a:gd name="connsiteY984" fmla="*/ 1558 h 102325"/>
                <a:gd name="connsiteX985" fmla="*/ 36762 w 96547"/>
                <a:gd name="connsiteY985" fmla="*/ 1479 h 102325"/>
                <a:gd name="connsiteX986" fmla="*/ 37052 w 96547"/>
                <a:gd name="connsiteY986" fmla="*/ 1404 h 102325"/>
                <a:gd name="connsiteX987" fmla="*/ 37343 w 96547"/>
                <a:gd name="connsiteY987" fmla="*/ 1329 h 102325"/>
                <a:gd name="connsiteX988" fmla="*/ 37638 w 96547"/>
                <a:gd name="connsiteY988" fmla="*/ 1259 h 102325"/>
                <a:gd name="connsiteX989" fmla="*/ 37933 w 96547"/>
                <a:gd name="connsiteY989" fmla="*/ 1188 h 102325"/>
                <a:gd name="connsiteX990" fmla="*/ 38228 w 96547"/>
                <a:gd name="connsiteY990" fmla="*/ 1122 h 102325"/>
                <a:gd name="connsiteX991" fmla="*/ 38523 w 96547"/>
                <a:gd name="connsiteY991" fmla="*/ 1055 h 102325"/>
                <a:gd name="connsiteX992" fmla="*/ 38818 w 96547"/>
                <a:gd name="connsiteY992" fmla="*/ 993 h 102325"/>
                <a:gd name="connsiteX993" fmla="*/ 39117 w 96547"/>
                <a:gd name="connsiteY993" fmla="*/ 930 h 102325"/>
                <a:gd name="connsiteX994" fmla="*/ 39412 w 96547"/>
                <a:gd name="connsiteY994" fmla="*/ 872 h 102325"/>
                <a:gd name="connsiteX995" fmla="*/ 39711 w 96547"/>
                <a:gd name="connsiteY995" fmla="*/ 814 h 102325"/>
                <a:gd name="connsiteX996" fmla="*/ 40010 w 96547"/>
                <a:gd name="connsiteY996" fmla="*/ 760 h 102325"/>
                <a:gd name="connsiteX997" fmla="*/ 40309 w 96547"/>
                <a:gd name="connsiteY997" fmla="*/ 706 h 102325"/>
                <a:gd name="connsiteX998" fmla="*/ 40608 w 96547"/>
                <a:gd name="connsiteY998" fmla="*/ 656 h 102325"/>
                <a:gd name="connsiteX999" fmla="*/ 40907 w 96547"/>
                <a:gd name="connsiteY999" fmla="*/ 607 h 102325"/>
                <a:gd name="connsiteX1000" fmla="*/ 41206 w 96547"/>
                <a:gd name="connsiteY1000" fmla="*/ 557 h 102325"/>
                <a:gd name="connsiteX1001" fmla="*/ 41509 w 96547"/>
                <a:gd name="connsiteY1001" fmla="*/ 511 h 102325"/>
                <a:gd name="connsiteX1002" fmla="*/ 41813 w 96547"/>
                <a:gd name="connsiteY1002" fmla="*/ 465 h 102325"/>
                <a:gd name="connsiteX1003" fmla="*/ 42116 w 96547"/>
                <a:gd name="connsiteY1003" fmla="*/ 424 h 102325"/>
                <a:gd name="connsiteX1004" fmla="*/ 42419 w 96547"/>
                <a:gd name="connsiteY1004" fmla="*/ 382 h 102325"/>
                <a:gd name="connsiteX1005" fmla="*/ 42722 w 96547"/>
                <a:gd name="connsiteY1005" fmla="*/ 345 h 102325"/>
                <a:gd name="connsiteX1006" fmla="*/ 43026 w 96547"/>
                <a:gd name="connsiteY1006" fmla="*/ 307 h 102325"/>
                <a:gd name="connsiteX1007" fmla="*/ 43333 w 96547"/>
                <a:gd name="connsiteY1007" fmla="*/ 274 h 102325"/>
                <a:gd name="connsiteX1008" fmla="*/ 43636 w 96547"/>
                <a:gd name="connsiteY1008" fmla="*/ 241 h 102325"/>
                <a:gd name="connsiteX1009" fmla="*/ 43944 w 96547"/>
                <a:gd name="connsiteY1009" fmla="*/ 212 h 102325"/>
                <a:gd name="connsiteX1010" fmla="*/ 44251 w 96547"/>
                <a:gd name="connsiteY1010" fmla="*/ 183 h 102325"/>
                <a:gd name="connsiteX1011" fmla="*/ 44558 w 96547"/>
                <a:gd name="connsiteY1011" fmla="*/ 158 h 102325"/>
                <a:gd name="connsiteX1012" fmla="*/ 44866 w 96547"/>
                <a:gd name="connsiteY1012" fmla="*/ 133 h 102325"/>
                <a:gd name="connsiteX1013" fmla="*/ 45173 w 96547"/>
                <a:gd name="connsiteY1013" fmla="*/ 112 h 102325"/>
                <a:gd name="connsiteX1014" fmla="*/ 45480 w 96547"/>
                <a:gd name="connsiteY1014" fmla="*/ 91 h 102325"/>
                <a:gd name="connsiteX1015" fmla="*/ 45792 w 96547"/>
                <a:gd name="connsiteY1015" fmla="*/ 75 h 102325"/>
                <a:gd name="connsiteX1016" fmla="*/ 46099 w 96547"/>
                <a:gd name="connsiteY1016" fmla="*/ 58 h 102325"/>
                <a:gd name="connsiteX1017" fmla="*/ 46411 w 96547"/>
                <a:gd name="connsiteY1017" fmla="*/ 46 h 102325"/>
                <a:gd name="connsiteX1018" fmla="*/ 46722 w 96547"/>
                <a:gd name="connsiteY1018" fmla="*/ 33 h 102325"/>
                <a:gd name="connsiteX1019" fmla="*/ 47034 w 96547"/>
                <a:gd name="connsiteY1019" fmla="*/ 25 h 102325"/>
                <a:gd name="connsiteX1020" fmla="*/ 47346 w 96547"/>
                <a:gd name="connsiteY1020" fmla="*/ 17 h 102325"/>
                <a:gd name="connsiteX1021" fmla="*/ 47657 w 96547"/>
                <a:gd name="connsiteY1021" fmla="*/ 12 h 102325"/>
                <a:gd name="connsiteX1022" fmla="*/ 47973 w 96547"/>
                <a:gd name="connsiteY1022" fmla="*/ 8 h 102325"/>
                <a:gd name="connsiteX1023" fmla="*/ 48284 w 96547"/>
                <a:gd name="connsiteY1023" fmla="*/ 8 h 102325"/>
                <a:gd name="connsiteX1024" fmla="*/ 48554 w 96547"/>
                <a:gd name="connsiteY1024" fmla="*/ 0 h 102325"/>
                <a:gd name="connsiteX1025" fmla="*/ 48554 w 96547"/>
                <a:gd name="connsiteY1025" fmla="*/ 0 h 102325"/>
                <a:gd name="connsiteX1026" fmla="*/ 47956 w 96547"/>
                <a:gd name="connsiteY1026" fmla="*/ 4291 h 102325"/>
                <a:gd name="connsiteX1027" fmla="*/ 47674 w 96547"/>
                <a:gd name="connsiteY1027" fmla="*/ 4295 h 102325"/>
                <a:gd name="connsiteX1028" fmla="*/ 47387 w 96547"/>
                <a:gd name="connsiteY1028" fmla="*/ 4299 h 102325"/>
                <a:gd name="connsiteX1029" fmla="*/ 47105 w 96547"/>
                <a:gd name="connsiteY1029" fmla="*/ 4308 h 102325"/>
                <a:gd name="connsiteX1030" fmla="*/ 46822 w 96547"/>
                <a:gd name="connsiteY1030" fmla="*/ 4316 h 102325"/>
                <a:gd name="connsiteX1031" fmla="*/ 46540 w 96547"/>
                <a:gd name="connsiteY1031" fmla="*/ 4324 h 102325"/>
                <a:gd name="connsiteX1032" fmla="*/ 46257 w 96547"/>
                <a:gd name="connsiteY1032" fmla="*/ 4337 h 102325"/>
                <a:gd name="connsiteX1033" fmla="*/ 45975 w 96547"/>
                <a:gd name="connsiteY1033" fmla="*/ 4349 h 102325"/>
                <a:gd name="connsiteX1034" fmla="*/ 45696 w 96547"/>
                <a:gd name="connsiteY1034" fmla="*/ 4366 h 102325"/>
                <a:gd name="connsiteX1035" fmla="*/ 45418 w 96547"/>
                <a:gd name="connsiteY1035" fmla="*/ 4382 h 102325"/>
                <a:gd name="connsiteX1036" fmla="*/ 45140 w 96547"/>
                <a:gd name="connsiteY1036" fmla="*/ 4403 h 102325"/>
                <a:gd name="connsiteX1037" fmla="*/ 44861 w 96547"/>
                <a:gd name="connsiteY1037" fmla="*/ 4424 h 102325"/>
                <a:gd name="connsiteX1038" fmla="*/ 44583 w 96547"/>
                <a:gd name="connsiteY1038" fmla="*/ 4445 h 102325"/>
                <a:gd name="connsiteX1039" fmla="*/ 44305 w 96547"/>
                <a:gd name="connsiteY1039" fmla="*/ 4470 h 102325"/>
                <a:gd name="connsiteX1040" fmla="*/ 44027 w 96547"/>
                <a:gd name="connsiteY1040" fmla="*/ 4494 h 102325"/>
                <a:gd name="connsiteX1041" fmla="*/ 43752 w 96547"/>
                <a:gd name="connsiteY1041" fmla="*/ 4524 h 102325"/>
                <a:gd name="connsiteX1042" fmla="*/ 43478 w 96547"/>
                <a:gd name="connsiteY1042" fmla="*/ 4553 h 102325"/>
                <a:gd name="connsiteX1043" fmla="*/ 43200 w 96547"/>
                <a:gd name="connsiteY1043" fmla="*/ 4586 h 102325"/>
                <a:gd name="connsiteX1044" fmla="*/ 42926 w 96547"/>
                <a:gd name="connsiteY1044" fmla="*/ 4619 h 102325"/>
                <a:gd name="connsiteX1045" fmla="*/ 42652 w 96547"/>
                <a:gd name="connsiteY1045" fmla="*/ 4656 h 102325"/>
                <a:gd name="connsiteX1046" fmla="*/ 42378 w 96547"/>
                <a:gd name="connsiteY1046" fmla="*/ 4694 h 102325"/>
                <a:gd name="connsiteX1047" fmla="*/ 42103 w 96547"/>
                <a:gd name="connsiteY1047" fmla="*/ 4731 h 102325"/>
                <a:gd name="connsiteX1048" fmla="*/ 41833 w 96547"/>
                <a:gd name="connsiteY1048" fmla="*/ 4773 h 102325"/>
                <a:gd name="connsiteX1049" fmla="*/ 41559 w 96547"/>
                <a:gd name="connsiteY1049" fmla="*/ 4814 h 102325"/>
                <a:gd name="connsiteX1050" fmla="*/ 41285 w 96547"/>
                <a:gd name="connsiteY1050" fmla="*/ 4860 h 102325"/>
                <a:gd name="connsiteX1051" fmla="*/ 41011 w 96547"/>
                <a:gd name="connsiteY1051" fmla="*/ 4906 h 102325"/>
                <a:gd name="connsiteX1052" fmla="*/ 40741 w 96547"/>
                <a:gd name="connsiteY1052" fmla="*/ 4956 h 102325"/>
                <a:gd name="connsiteX1053" fmla="*/ 40471 w 96547"/>
                <a:gd name="connsiteY1053" fmla="*/ 5005 h 102325"/>
                <a:gd name="connsiteX1054" fmla="*/ 40201 w 96547"/>
                <a:gd name="connsiteY1054" fmla="*/ 5059 h 102325"/>
                <a:gd name="connsiteX1055" fmla="*/ 39931 w 96547"/>
                <a:gd name="connsiteY1055" fmla="*/ 5113 h 102325"/>
                <a:gd name="connsiteX1056" fmla="*/ 39661 w 96547"/>
                <a:gd name="connsiteY1056" fmla="*/ 5167 h 102325"/>
                <a:gd name="connsiteX1057" fmla="*/ 39395 w 96547"/>
                <a:gd name="connsiteY1057" fmla="*/ 5226 h 102325"/>
                <a:gd name="connsiteX1058" fmla="*/ 39125 w 96547"/>
                <a:gd name="connsiteY1058" fmla="*/ 5284 h 102325"/>
                <a:gd name="connsiteX1059" fmla="*/ 38859 w 96547"/>
                <a:gd name="connsiteY1059" fmla="*/ 5346 h 102325"/>
                <a:gd name="connsiteX1060" fmla="*/ 38593 w 96547"/>
                <a:gd name="connsiteY1060" fmla="*/ 5408 h 102325"/>
                <a:gd name="connsiteX1061" fmla="*/ 38327 w 96547"/>
                <a:gd name="connsiteY1061" fmla="*/ 5471 h 102325"/>
                <a:gd name="connsiteX1062" fmla="*/ 38062 w 96547"/>
                <a:gd name="connsiteY1062" fmla="*/ 5537 h 102325"/>
                <a:gd name="connsiteX1063" fmla="*/ 37796 w 96547"/>
                <a:gd name="connsiteY1063" fmla="*/ 5604 h 102325"/>
                <a:gd name="connsiteX1064" fmla="*/ 37534 w 96547"/>
                <a:gd name="connsiteY1064" fmla="*/ 5674 h 102325"/>
                <a:gd name="connsiteX1065" fmla="*/ 37272 w 96547"/>
                <a:gd name="connsiteY1065" fmla="*/ 5745 h 102325"/>
                <a:gd name="connsiteX1066" fmla="*/ 37011 w 96547"/>
                <a:gd name="connsiteY1066" fmla="*/ 5815 h 102325"/>
                <a:gd name="connsiteX1067" fmla="*/ 36749 w 96547"/>
                <a:gd name="connsiteY1067" fmla="*/ 5890 h 102325"/>
                <a:gd name="connsiteX1068" fmla="*/ 36487 w 96547"/>
                <a:gd name="connsiteY1068" fmla="*/ 5965 h 102325"/>
                <a:gd name="connsiteX1069" fmla="*/ 36230 w 96547"/>
                <a:gd name="connsiteY1069" fmla="*/ 6044 h 102325"/>
                <a:gd name="connsiteX1070" fmla="*/ 35968 w 96547"/>
                <a:gd name="connsiteY1070" fmla="*/ 6123 h 102325"/>
                <a:gd name="connsiteX1071" fmla="*/ 35706 w 96547"/>
                <a:gd name="connsiteY1071" fmla="*/ 6206 h 102325"/>
                <a:gd name="connsiteX1072" fmla="*/ 35449 w 96547"/>
                <a:gd name="connsiteY1072" fmla="*/ 6289 h 102325"/>
                <a:gd name="connsiteX1073" fmla="*/ 35191 w 96547"/>
                <a:gd name="connsiteY1073" fmla="*/ 6376 h 102325"/>
                <a:gd name="connsiteX1074" fmla="*/ 34934 w 96547"/>
                <a:gd name="connsiteY1074" fmla="*/ 6463 h 102325"/>
                <a:gd name="connsiteX1075" fmla="*/ 34676 w 96547"/>
                <a:gd name="connsiteY1075" fmla="*/ 6551 h 102325"/>
                <a:gd name="connsiteX1076" fmla="*/ 34419 w 96547"/>
                <a:gd name="connsiteY1076" fmla="*/ 6642 h 102325"/>
                <a:gd name="connsiteX1077" fmla="*/ 34161 w 96547"/>
                <a:gd name="connsiteY1077" fmla="*/ 6733 h 102325"/>
                <a:gd name="connsiteX1078" fmla="*/ 33908 w 96547"/>
                <a:gd name="connsiteY1078" fmla="*/ 6825 h 102325"/>
                <a:gd name="connsiteX1079" fmla="*/ 33654 w 96547"/>
                <a:gd name="connsiteY1079" fmla="*/ 6920 h 102325"/>
                <a:gd name="connsiteX1080" fmla="*/ 33401 w 96547"/>
                <a:gd name="connsiteY1080" fmla="*/ 7016 h 102325"/>
                <a:gd name="connsiteX1081" fmla="*/ 33148 w 96547"/>
                <a:gd name="connsiteY1081" fmla="*/ 7111 h 102325"/>
                <a:gd name="connsiteX1082" fmla="*/ 32894 w 96547"/>
                <a:gd name="connsiteY1082" fmla="*/ 7211 h 102325"/>
                <a:gd name="connsiteX1083" fmla="*/ 32641 w 96547"/>
                <a:gd name="connsiteY1083" fmla="*/ 7311 h 102325"/>
                <a:gd name="connsiteX1084" fmla="*/ 32392 w 96547"/>
                <a:gd name="connsiteY1084" fmla="*/ 7411 h 102325"/>
                <a:gd name="connsiteX1085" fmla="*/ 32142 w 96547"/>
                <a:gd name="connsiteY1085" fmla="*/ 7514 h 102325"/>
                <a:gd name="connsiteX1086" fmla="*/ 31893 w 96547"/>
                <a:gd name="connsiteY1086" fmla="*/ 7618 h 102325"/>
                <a:gd name="connsiteX1087" fmla="*/ 31644 w 96547"/>
                <a:gd name="connsiteY1087" fmla="*/ 7726 h 102325"/>
                <a:gd name="connsiteX1088" fmla="*/ 31399 w 96547"/>
                <a:gd name="connsiteY1088" fmla="*/ 7834 h 102325"/>
                <a:gd name="connsiteX1089" fmla="*/ 31154 w 96547"/>
                <a:gd name="connsiteY1089" fmla="*/ 7942 h 102325"/>
                <a:gd name="connsiteX1090" fmla="*/ 30909 w 96547"/>
                <a:gd name="connsiteY1090" fmla="*/ 8054 h 102325"/>
                <a:gd name="connsiteX1091" fmla="*/ 30664 w 96547"/>
                <a:gd name="connsiteY1091" fmla="*/ 8166 h 102325"/>
                <a:gd name="connsiteX1092" fmla="*/ 30419 w 96547"/>
                <a:gd name="connsiteY1092" fmla="*/ 8283 h 102325"/>
                <a:gd name="connsiteX1093" fmla="*/ 30174 w 96547"/>
                <a:gd name="connsiteY1093" fmla="*/ 8399 h 102325"/>
                <a:gd name="connsiteX1094" fmla="*/ 29928 w 96547"/>
                <a:gd name="connsiteY1094" fmla="*/ 8515 h 102325"/>
                <a:gd name="connsiteX1095" fmla="*/ 29688 w 96547"/>
                <a:gd name="connsiteY1095" fmla="*/ 8632 h 102325"/>
                <a:gd name="connsiteX1096" fmla="*/ 29447 w 96547"/>
                <a:gd name="connsiteY1096" fmla="*/ 8752 h 102325"/>
                <a:gd name="connsiteX1097" fmla="*/ 29206 w 96547"/>
                <a:gd name="connsiteY1097" fmla="*/ 8877 h 102325"/>
                <a:gd name="connsiteX1098" fmla="*/ 28965 w 96547"/>
                <a:gd name="connsiteY1098" fmla="*/ 9001 h 102325"/>
                <a:gd name="connsiteX1099" fmla="*/ 28728 w 96547"/>
                <a:gd name="connsiteY1099" fmla="*/ 9126 h 102325"/>
                <a:gd name="connsiteX1100" fmla="*/ 28491 w 96547"/>
                <a:gd name="connsiteY1100" fmla="*/ 9251 h 102325"/>
                <a:gd name="connsiteX1101" fmla="*/ 28254 w 96547"/>
                <a:gd name="connsiteY1101" fmla="*/ 9379 h 102325"/>
                <a:gd name="connsiteX1102" fmla="*/ 28018 w 96547"/>
                <a:gd name="connsiteY1102" fmla="*/ 9508 h 102325"/>
                <a:gd name="connsiteX1103" fmla="*/ 27785 w 96547"/>
                <a:gd name="connsiteY1103" fmla="*/ 9637 h 102325"/>
                <a:gd name="connsiteX1104" fmla="*/ 27548 w 96547"/>
                <a:gd name="connsiteY1104" fmla="*/ 9770 h 102325"/>
                <a:gd name="connsiteX1105" fmla="*/ 27311 w 96547"/>
                <a:gd name="connsiteY1105" fmla="*/ 9903 h 102325"/>
                <a:gd name="connsiteX1106" fmla="*/ 27079 w 96547"/>
                <a:gd name="connsiteY1106" fmla="*/ 10036 h 102325"/>
                <a:gd name="connsiteX1107" fmla="*/ 26846 w 96547"/>
                <a:gd name="connsiteY1107" fmla="*/ 10173 h 102325"/>
                <a:gd name="connsiteX1108" fmla="*/ 26614 w 96547"/>
                <a:gd name="connsiteY1108" fmla="*/ 10314 h 102325"/>
                <a:gd name="connsiteX1109" fmla="*/ 26385 w 96547"/>
                <a:gd name="connsiteY1109" fmla="*/ 10451 h 102325"/>
                <a:gd name="connsiteX1110" fmla="*/ 26157 w 96547"/>
                <a:gd name="connsiteY1110" fmla="*/ 10592 h 102325"/>
                <a:gd name="connsiteX1111" fmla="*/ 25928 w 96547"/>
                <a:gd name="connsiteY1111" fmla="*/ 10738 h 102325"/>
                <a:gd name="connsiteX1112" fmla="*/ 25700 w 96547"/>
                <a:gd name="connsiteY1112" fmla="*/ 10883 h 102325"/>
                <a:gd name="connsiteX1113" fmla="*/ 25471 w 96547"/>
                <a:gd name="connsiteY1113" fmla="*/ 11028 h 102325"/>
                <a:gd name="connsiteX1114" fmla="*/ 25247 w 96547"/>
                <a:gd name="connsiteY1114" fmla="*/ 11174 h 102325"/>
                <a:gd name="connsiteX1115" fmla="*/ 25023 w 96547"/>
                <a:gd name="connsiteY1115" fmla="*/ 11323 h 102325"/>
                <a:gd name="connsiteX1116" fmla="*/ 24798 w 96547"/>
                <a:gd name="connsiteY1116" fmla="*/ 11473 h 102325"/>
                <a:gd name="connsiteX1117" fmla="*/ 24574 w 96547"/>
                <a:gd name="connsiteY1117" fmla="*/ 11622 h 102325"/>
                <a:gd name="connsiteX1118" fmla="*/ 24350 w 96547"/>
                <a:gd name="connsiteY1118" fmla="*/ 11776 h 102325"/>
                <a:gd name="connsiteX1119" fmla="*/ 24130 w 96547"/>
                <a:gd name="connsiteY1119" fmla="*/ 11930 h 102325"/>
                <a:gd name="connsiteX1120" fmla="*/ 23909 w 96547"/>
                <a:gd name="connsiteY1120" fmla="*/ 12084 h 102325"/>
                <a:gd name="connsiteX1121" fmla="*/ 23689 w 96547"/>
                <a:gd name="connsiteY1121" fmla="*/ 12241 h 102325"/>
                <a:gd name="connsiteX1122" fmla="*/ 23469 w 96547"/>
                <a:gd name="connsiteY1122" fmla="*/ 12399 h 102325"/>
                <a:gd name="connsiteX1123" fmla="*/ 23253 w 96547"/>
                <a:gd name="connsiteY1123" fmla="*/ 12557 h 102325"/>
                <a:gd name="connsiteX1124" fmla="*/ 23037 w 96547"/>
                <a:gd name="connsiteY1124" fmla="*/ 12719 h 102325"/>
                <a:gd name="connsiteX1125" fmla="*/ 22821 w 96547"/>
                <a:gd name="connsiteY1125" fmla="*/ 12881 h 102325"/>
                <a:gd name="connsiteX1126" fmla="*/ 22609 w 96547"/>
                <a:gd name="connsiteY1126" fmla="*/ 13043 h 102325"/>
                <a:gd name="connsiteX1127" fmla="*/ 22393 w 96547"/>
                <a:gd name="connsiteY1127" fmla="*/ 13209 h 102325"/>
                <a:gd name="connsiteX1128" fmla="*/ 22182 w 96547"/>
                <a:gd name="connsiteY1128" fmla="*/ 13375 h 102325"/>
                <a:gd name="connsiteX1129" fmla="*/ 21970 w 96547"/>
                <a:gd name="connsiteY1129" fmla="*/ 13542 h 102325"/>
                <a:gd name="connsiteX1130" fmla="*/ 21758 w 96547"/>
                <a:gd name="connsiteY1130" fmla="*/ 13712 h 102325"/>
                <a:gd name="connsiteX1131" fmla="*/ 21550 w 96547"/>
                <a:gd name="connsiteY1131" fmla="*/ 13882 h 102325"/>
                <a:gd name="connsiteX1132" fmla="*/ 21338 w 96547"/>
                <a:gd name="connsiteY1132" fmla="*/ 14053 h 102325"/>
                <a:gd name="connsiteX1133" fmla="*/ 21131 w 96547"/>
                <a:gd name="connsiteY1133" fmla="*/ 14227 h 102325"/>
                <a:gd name="connsiteX1134" fmla="*/ 20923 w 96547"/>
                <a:gd name="connsiteY1134" fmla="*/ 14401 h 102325"/>
                <a:gd name="connsiteX1135" fmla="*/ 20715 w 96547"/>
                <a:gd name="connsiteY1135" fmla="*/ 14576 h 102325"/>
                <a:gd name="connsiteX1136" fmla="*/ 20512 w 96547"/>
                <a:gd name="connsiteY1136" fmla="*/ 14754 h 102325"/>
                <a:gd name="connsiteX1137" fmla="*/ 20308 w 96547"/>
                <a:gd name="connsiteY1137" fmla="*/ 14933 h 102325"/>
                <a:gd name="connsiteX1138" fmla="*/ 20105 w 96547"/>
                <a:gd name="connsiteY1138" fmla="*/ 15112 h 102325"/>
                <a:gd name="connsiteX1139" fmla="*/ 19901 w 96547"/>
                <a:gd name="connsiteY1139" fmla="*/ 15290 h 102325"/>
                <a:gd name="connsiteX1140" fmla="*/ 19702 w 96547"/>
                <a:gd name="connsiteY1140" fmla="*/ 15473 h 102325"/>
                <a:gd name="connsiteX1141" fmla="*/ 19502 w 96547"/>
                <a:gd name="connsiteY1141" fmla="*/ 15656 h 102325"/>
                <a:gd name="connsiteX1142" fmla="*/ 19303 w 96547"/>
                <a:gd name="connsiteY1142" fmla="*/ 15843 h 102325"/>
                <a:gd name="connsiteX1143" fmla="*/ 19104 w 96547"/>
                <a:gd name="connsiteY1143" fmla="*/ 16030 h 102325"/>
                <a:gd name="connsiteX1144" fmla="*/ 18908 w 96547"/>
                <a:gd name="connsiteY1144" fmla="*/ 16217 h 102325"/>
                <a:gd name="connsiteX1145" fmla="*/ 18713 w 96547"/>
                <a:gd name="connsiteY1145" fmla="*/ 16404 h 102325"/>
                <a:gd name="connsiteX1146" fmla="*/ 18518 w 96547"/>
                <a:gd name="connsiteY1146" fmla="*/ 16595 h 102325"/>
                <a:gd name="connsiteX1147" fmla="*/ 18323 w 96547"/>
                <a:gd name="connsiteY1147" fmla="*/ 16786 h 102325"/>
                <a:gd name="connsiteX1148" fmla="*/ 18127 w 96547"/>
                <a:gd name="connsiteY1148" fmla="*/ 16977 h 102325"/>
                <a:gd name="connsiteX1149" fmla="*/ 17936 w 96547"/>
                <a:gd name="connsiteY1149" fmla="*/ 17172 h 102325"/>
                <a:gd name="connsiteX1150" fmla="*/ 17745 w 96547"/>
                <a:gd name="connsiteY1150" fmla="*/ 17367 h 102325"/>
                <a:gd name="connsiteX1151" fmla="*/ 17554 w 96547"/>
                <a:gd name="connsiteY1151" fmla="*/ 17563 h 102325"/>
                <a:gd name="connsiteX1152" fmla="*/ 17367 w 96547"/>
                <a:gd name="connsiteY1152" fmla="*/ 17758 h 102325"/>
                <a:gd name="connsiteX1153" fmla="*/ 17180 w 96547"/>
                <a:gd name="connsiteY1153" fmla="*/ 17957 h 102325"/>
                <a:gd name="connsiteX1154" fmla="*/ 16993 w 96547"/>
                <a:gd name="connsiteY1154" fmla="*/ 18156 h 102325"/>
                <a:gd name="connsiteX1155" fmla="*/ 16806 w 96547"/>
                <a:gd name="connsiteY1155" fmla="*/ 18356 h 102325"/>
                <a:gd name="connsiteX1156" fmla="*/ 16624 w 96547"/>
                <a:gd name="connsiteY1156" fmla="*/ 18559 h 102325"/>
                <a:gd name="connsiteX1157" fmla="*/ 16441 w 96547"/>
                <a:gd name="connsiteY1157" fmla="*/ 18763 h 102325"/>
                <a:gd name="connsiteX1158" fmla="*/ 16258 w 96547"/>
                <a:gd name="connsiteY1158" fmla="*/ 18967 h 102325"/>
                <a:gd name="connsiteX1159" fmla="*/ 16080 w 96547"/>
                <a:gd name="connsiteY1159" fmla="*/ 19170 h 102325"/>
                <a:gd name="connsiteX1160" fmla="*/ 15901 w 96547"/>
                <a:gd name="connsiteY1160" fmla="*/ 19378 h 102325"/>
                <a:gd name="connsiteX1161" fmla="*/ 15722 w 96547"/>
                <a:gd name="connsiteY1161" fmla="*/ 19585 h 102325"/>
                <a:gd name="connsiteX1162" fmla="*/ 15544 w 96547"/>
                <a:gd name="connsiteY1162" fmla="*/ 19797 h 102325"/>
                <a:gd name="connsiteX1163" fmla="*/ 15365 w 96547"/>
                <a:gd name="connsiteY1163" fmla="*/ 20009 h 102325"/>
                <a:gd name="connsiteX1164" fmla="*/ 15191 w 96547"/>
                <a:gd name="connsiteY1164" fmla="*/ 20217 h 102325"/>
                <a:gd name="connsiteX1165" fmla="*/ 15016 w 96547"/>
                <a:gd name="connsiteY1165" fmla="*/ 20429 h 102325"/>
                <a:gd name="connsiteX1166" fmla="*/ 14842 w 96547"/>
                <a:gd name="connsiteY1166" fmla="*/ 20641 h 102325"/>
                <a:gd name="connsiteX1167" fmla="*/ 14671 w 96547"/>
                <a:gd name="connsiteY1167" fmla="*/ 20852 h 102325"/>
                <a:gd name="connsiteX1168" fmla="*/ 14501 w 96547"/>
                <a:gd name="connsiteY1168" fmla="*/ 21068 h 102325"/>
                <a:gd name="connsiteX1169" fmla="*/ 14331 w 96547"/>
                <a:gd name="connsiteY1169" fmla="*/ 21284 h 102325"/>
                <a:gd name="connsiteX1170" fmla="*/ 14165 w 96547"/>
                <a:gd name="connsiteY1170" fmla="*/ 21500 h 102325"/>
                <a:gd name="connsiteX1171" fmla="*/ 13998 w 96547"/>
                <a:gd name="connsiteY1171" fmla="*/ 21720 h 102325"/>
                <a:gd name="connsiteX1172" fmla="*/ 13832 w 96547"/>
                <a:gd name="connsiteY1172" fmla="*/ 21941 h 102325"/>
                <a:gd name="connsiteX1173" fmla="*/ 13666 w 96547"/>
                <a:gd name="connsiteY1173" fmla="*/ 22165 h 102325"/>
                <a:gd name="connsiteX1174" fmla="*/ 13504 w 96547"/>
                <a:gd name="connsiteY1174" fmla="*/ 22385 h 102325"/>
                <a:gd name="connsiteX1175" fmla="*/ 13342 w 96547"/>
                <a:gd name="connsiteY1175" fmla="*/ 22609 h 102325"/>
                <a:gd name="connsiteX1176" fmla="*/ 13180 w 96547"/>
                <a:gd name="connsiteY1176" fmla="*/ 22834 h 102325"/>
                <a:gd name="connsiteX1177" fmla="*/ 13022 w 96547"/>
                <a:gd name="connsiteY1177" fmla="*/ 23058 h 102325"/>
                <a:gd name="connsiteX1178" fmla="*/ 12864 w 96547"/>
                <a:gd name="connsiteY1178" fmla="*/ 23282 h 102325"/>
                <a:gd name="connsiteX1179" fmla="*/ 12707 w 96547"/>
                <a:gd name="connsiteY1179" fmla="*/ 23511 h 102325"/>
                <a:gd name="connsiteX1180" fmla="*/ 12549 w 96547"/>
                <a:gd name="connsiteY1180" fmla="*/ 23739 h 102325"/>
                <a:gd name="connsiteX1181" fmla="*/ 12395 w 96547"/>
                <a:gd name="connsiteY1181" fmla="*/ 23968 h 102325"/>
                <a:gd name="connsiteX1182" fmla="*/ 12241 w 96547"/>
                <a:gd name="connsiteY1182" fmla="*/ 24200 h 102325"/>
                <a:gd name="connsiteX1183" fmla="*/ 12088 w 96547"/>
                <a:gd name="connsiteY1183" fmla="*/ 24433 h 102325"/>
                <a:gd name="connsiteX1184" fmla="*/ 11938 w 96547"/>
                <a:gd name="connsiteY1184" fmla="*/ 24666 h 102325"/>
                <a:gd name="connsiteX1185" fmla="*/ 11789 w 96547"/>
                <a:gd name="connsiteY1185" fmla="*/ 24898 h 102325"/>
                <a:gd name="connsiteX1186" fmla="*/ 11643 w 96547"/>
                <a:gd name="connsiteY1186" fmla="*/ 25131 h 102325"/>
                <a:gd name="connsiteX1187" fmla="*/ 11494 w 96547"/>
                <a:gd name="connsiteY1187" fmla="*/ 25368 h 102325"/>
                <a:gd name="connsiteX1188" fmla="*/ 11348 w 96547"/>
                <a:gd name="connsiteY1188" fmla="*/ 25604 h 102325"/>
                <a:gd name="connsiteX1189" fmla="*/ 11203 w 96547"/>
                <a:gd name="connsiteY1189" fmla="*/ 25841 h 102325"/>
                <a:gd name="connsiteX1190" fmla="*/ 11057 w 96547"/>
                <a:gd name="connsiteY1190" fmla="*/ 26082 h 102325"/>
                <a:gd name="connsiteX1191" fmla="*/ 10916 w 96547"/>
                <a:gd name="connsiteY1191" fmla="*/ 26323 h 102325"/>
                <a:gd name="connsiteX1192" fmla="*/ 10775 w 96547"/>
                <a:gd name="connsiteY1192" fmla="*/ 26564 h 102325"/>
                <a:gd name="connsiteX1193" fmla="*/ 10634 w 96547"/>
                <a:gd name="connsiteY1193" fmla="*/ 26805 h 102325"/>
                <a:gd name="connsiteX1194" fmla="*/ 10497 w 96547"/>
                <a:gd name="connsiteY1194" fmla="*/ 27046 h 102325"/>
                <a:gd name="connsiteX1195" fmla="*/ 10360 w 96547"/>
                <a:gd name="connsiteY1195" fmla="*/ 27287 h 102325"/>
                <a:gd name="connsiteX1196" fmla="*/ 10227 w 96547"/>
                <a:gd name="connsiteY1196" fmla="*/ 27532 h 102325"/>
                <a:gd name="connsiteX1197" fmla="*/ 10094 w 96547"/>
                <a:gd name="connsiteY1197" fmla="*/ 27777 h 102325"/>
                <a:gd name="connsiteX1198" fmla="*/ 9961 w 96547"/>
                <a:gd name="connsiteY1198" fmla="*/ 28022 h 102325"/>
                <a:gd name="connsiteX1199" fmla="*/ 9832 w 96547"/>
                <a:gd name="connsiteY1199" fmla="*/ 28267 h 102325"/>
                <a:gd name="connsiteX1200" fmla="*/ 9703 w 96547"/>
                <a:gd name="connsiteY1200" fmla="*/ 28516 h 102325"/>
                <a:gd name="connsiteX1201" fmla="*/ 9575 w 96547"/>
                <a:gd name="connsiteY1201" fmla="*/ 28765 h 102325"/>
                <a:gd name="connsiteX1202" fmla="*/ 9446 w 96547"/>
                <a:gd name="connsiteY1202" fmla="*/ 29015 h 102325"/>
                <a:gd name="connsiteX1203" fmla="*/ 9321 w 96547"/>
                <a:gd name="connsiteY1203" fmla="*/ 29264 h 102325"/>
                <a:gd name="connsiteX1204" fmla="*/ 9197 w 96547"/>
                <a:gd name="connsiteY1204" fmla="*/ 29517 h 102325"/>
                <a:gd name="connsiteX1205" fmla="*/ 9076 w 96547"/>
                <a:gd name="connsiteY1205" fmla="*/ 29771 h 102325"/>
                <a:gd name="connsiteX1206" fmla="*/ 8956 w 96547"/>
                <a:gd name="connsiteY1206" fmla="*/ 30024 h 102325"/>
                <a:gd name="connsiteX1207" fmla="*/ 8835 w 96547"/>
                <a:gd name="connsiteY1207" fmla="*/ 30277 h 102325"/>
                <a:gd name="connsiteX1208" fmla="*/ 8719 w 96547"/>
                <a:gd name="connsiteY1208" fmla="*/ 30531 h 102325"/>
                <a:gd name="connsiteX1209" fmla="*/ 8603 w 96547"/>
                <a:gd name="connsiteY1209" fmla="*/ 30788 h 102325"/>
                <a:gd name="connsiteX1210" fmla="*/ 8486 w 96547"/>
                <a:gd name="connsiteY1210" fmla="*/ 31046 h 102325"/>
                <a:gd name="connsiteX1211" fmla="*/ 8370 w 96547"/>
                <a:gd name="connsiteY1211" fmla="*/ 31303 h 102325"/>
                <a:gd name="connsiteX1212" fmla="*/ 8258 w 96547"/>
                <a:gd name="connsiteY1212" fmla="*/ 31561 h 102325"/>
                <a:gd name="connsiteX1213" fmla="*/ 8146 w 96547"/>
                <a:gd name="connsiteY1213" fmla="*/ 31818 h 102325"/>
                <a:gd name="connsiteX1214" fmla="*/ 8038 w 96547"/>
                <a:gd name="connsiteY1214" fmla="*/ 32076 h 102325"/>
                <a:gd name="connsiteX1215" fmla="*/ 7930 w 96547"/>
                <a:gd name="connsiteY1215" fmla="*/ 32338 h 102325"/>
                <a:gd name="connsiteX1216" fmla="*/ 7822 w 96547"/>
                <a:gd name="connsiteY1216" fmla="*/ 32599 h 102325"/>
                <a:gd name="connsiteX1217" fmla="*/ 7718 w 96547"/>
                <a:gd name="connsiteY1217" fmla="*/ 32861 h 102325"/>
                <a:gd name="connsiteX1218" fmla="*/ 7614 w 96547"/>
                <a:gd name="connsiteY1218" fmla="*/ 33123 h 102325"/>
                <a:gd name="connsiteX1219" fmla="*/ 7510 w 96547"/>
                <a:gd name="connsiteY1219" fmla="*/ 33389 h 102325"/>
                <a:gd name="connsiteX1220" fmla="*/ 7410 w 96547"/>
                <a:gd name="connsiteY1220" fmla="*/ 33654 h 102325"/>
                <a:gd name="connsiteX1221" fmla="*/ 7311 w 96547"/>
                <a:gd name="connsiteY1221" fmla="*/ 33920 h 102325"/>
                <a:gd name="connsiteX1222" fmla="*/ 7211 w 96547"/>
                <a:gd name="connsiteY1222" fmla="*/ 34186 h 102325"/>
                <a:gd name="connsiteX1223" fmla="*/ 7115 w 96547"/>
                <a:gd name="connsiteY1223" fmla="*/ 34452 h 102325"/>
                <a:gd name="connsiteX1224" fmla="*/ 7020 w 96547"/>
                <a:gd name="connsiteY1224" fmla="*/ 34722 h 102325"/>
                <a:gd name="connsiteX1225" fmla="*/ 6924 w 96547"/>
                <a:gd name="connsiteY1225" fmla="*/ 34992 h 102325"/>
                <a:gd name="connsiteX1226" fmla="*/ 6833 w 96547"/>
                <a:gd name="connsiteY1226" fmla="*/ 35262 h 102325"/>
                <a:gd name="connsiteX1227" fmla="*/ 6742 w 96547"/>
                <a:gd name="connsiteY1227" fmla="*/ 35536 h 102325"/>
                <a:gd name="connsiteX1228" fmla="*/ 6654 w 96547"/>
                <a:gd name="connsiteY1228" fmla="*/ 35806 h 102325"/>
                <a:gd name="connsiteX1229" fmla="*/ 6567 w 96547"/>
                <a:gd name="connsiteY1229" fmla="*/ 36076 h 102325"/>
                <a:gd name="connsiteX1230" fmla="*/ 6480 w 96547"/>
                <a:gd name="connsiteY1230" fmla="*/ 36350 h 102325"/>
                <a:gd name="connsiteX1231" fmla="*/ 6393 w 96547"/>
                <a:gd name="connsiteY1231" fmla="*/ 36624 h 102325"/>
                <a:gd name="connsiteX1232" fmla="*/ 6310 w 96547"/>
                <a:gd name="connsiteY1232" fmla="*/ 36899 h 102325"/>
                <a:gd name="connsiteX1233" fmla="*/ 6227 w 96547"/>
                <a:gd name="connsiteY1233" fmla="*/ 37173 h 102325"/>
                <a:gd name="connsiteX1234" fmla="*/ 6148 w 96547"/>
                <a:gd name="connsiteY1234" fmla="*/ 37447 h 102325"/>
                <a:gd name="connsiteX1235" fmla="*/ 6069 w 96547"/>
                <a:gd name="connsiteY1235" fmla="*/ 37725 h 102325"/>
                <a:gd name="connsiteX1236" fmla="*/ 5994 w 96547"/>
                <a:gd name="connsiteY1236" fmla="*/ 38004 h 102325"/>
                <a:gd name="connsiteX1237" fmla="*/ 5919 w 96547"/>
                <a:gd name="connsiteY1237" fmla="*/ 38282 h 102325"/>
                <a:gd name="connsiteX1238" fmla="*/ 5844 w 96547"/>
                <a:gd name="connsiteY1238" fmla="*/ 38560 h 102325"/>
                <a:gd name="connsiteX1239" fmla="*/ 5774 w 96547"/>
                <a:gd name="connsiteY1239" fmla="*/ 38838 h 102325"/>
                <a:gd name="connsiteX1240" fmla="*/ 5703 w 96547"/>
                <a:gd name="connsiteY1240" fmla="*/ 39117 h 102325"/>
                <a:gd name="connsiteX1241" fmla="*/ 5633 w 96547"/>
                <a:gd name="connsiteY1241" fmla="*/ 39399 h 102325"/>
                <a:gd name="connsiteX1242" fmla="*/ 5566 w 96547"/>
                <a:gd name="connsiteY1242" fmla="*/ 39682 h 102325"/>
                <a:gd name="connsiteX1243" fmla="*/ 5500 w 96547"/>
                <a:gd name="connsiteY1243" fmla="*/ 39964 h 102325"/>
                <a:gd name="connsiteX1244" fmla="*/ 5433 w 96547"/>
                <a:gd name="connsiteY1244" fmla="*/ 40247 h 102325"/>
                <a:gd name="connsiteX1245" fmla="*/ 5371 w 96547"/>
                <a:gd name="connsiteY1245" fmla="*/ 40529 h 102325"/>
                <a:gd name="connsiteX1246" fmla="*/ 5309 w 96547"/>
                <a:gd name="connsiteY1246" fmla="*/ 40812 h 102325"/>
                <a:gd name="connsiteX1247" fmla="*/ 5250 w 96547"/>
                <a:gd name="connsiteY1247" fmla="*/ 41098 h 102325"/>
                <a:gd name="connsiteX1248" fmla="*/ 5192 w 96547"/>
                <a:gd name="connsiteY1248" fmla="*/ 41385 h 102325"/>
                <a:gd name="connsiteX1249" fmla="*/ 5138 w 96547"/>
                <a:gd name="connsiteY1249" fmla="*/ 41671 h 102325"/>
                <a:gd name="connsiteX1250" fmla="*/ 5084 w 96547"/>
                <a:gd name="connsiteY1250" fmla="*/ 41958 h 102325"/>
                <a:gd name="connsiteX1251" fmla="*/ 5030 w 96547"/>
                <a:gd name="connsiteY1251" fmla="*/ 42245 h 102325"/>
                <a:gd name="connsiteX1252" fmla="*/ 4980 w 96547"/>
                <a:gd name="connsiteY1252" fmla="*/ 42535 h 102325"/>
                <a:gd name="connsiteX1253" fmla="*/ 4931 w 96547"/>
                <a:gd name="connsiteY1253" fmla="*/ 42826 h 102325"/>
                <a:gd name="connsiteX1254" fmla="*/ 4881 w 96547"/>
                <a:gd name="connsiteY1254" fmla="*/ 43117 h 102325"/>
                <a:gd name="connsiteX1255" fmla="*/ 4835 w 96547"/>
                <a:gd name="connsiteY1255" fmla="*/ 43408 h 102325"/>
                <a:gd name="connsiteX1256" fmla="*/ 4789 w 96547"/>
                <a:gd name="connsiteY1256" fmla="*/ 43698 h 102325"/>
                <a:gd name="connsiteX1257" fmla="*/ 4748 w 96547"/>
                <a:gd name="connsiteY1257" fmla="*/ 43989 h 102325"/>
                <a:gd name="connsiteX1258" fmla="*/ 4706 w 96547"/>
                <a:gd name="connsiteY1258" fmla="*/ 44280 h 102325"/>
                <a:gd name="connsiteX1259" fmla="*/ 4665 w 96547"/>
                <a:gd name="connsiteY1259" fmla="*/ 44571 h 102325"/>
                <a:gd name="connsiteX1260" fmla="*/ 4627 w 96547"/>
                <a:gd name="connsiteY1260" fmla="*/ 44866 h 102325"/>
                <a:gd name="connsiteX1261" fmla="*/ 4590 w 96547"/>
                <a:gd name="connsiteY1261" fmla="*/ 45156 h 102325"/>
                <a:gd name="connsiteX1262" fmla="*/ 4557 w 96547"/>
                <a:gd name="connsiteY1262" fmla="*/ 45451 h 102325"/>
                <a:gd name="connsiteX1263" fmla="*/ 4523 w 96547"/>
                <a:gd name="connsiteY1263" fmla="*/ 45746 h 102325"/>
                <a:gd name="connsiteX1264" fmla="*/ 4494 w 96547"/>
                <a:gd name="connsiteY1264" fmla="*/ 46041 h 102325"/>
                <a:gd name="connsiteX1265" fmla="*/ 4465 w 96547"/>
                <a:gd name="connsiteY1265" fmla="*/ 46336 h 102325"/>
                <a:gd name="connsiteX1266" fmla="*/ 4436 w 96547"/>
                <a:gd name="connsiteY1266" fmla="*/ 46631 h 102325"/>
                <a:gd name="connsiteX1267" fmla="*/ 4411 w 96547"/>
                <a:gd name="connsiteY1267" fmla="*/ 46930 h 102325"/>
                <a:gd name="connsiteX1268" fmla="*/ 4386 w 96547"/>
                <a:gd name="connsiteY1268" fmla="*/ 47229 h 102325"/>
                <a:gd name="connsiteX1269" fmla="*/ 4366 w 96547"/>
                <a:gd name="connsiteY1269" fmla="*/ 47528 h 102325"/>
                <a:gd name="connsiteX1270" fmla="*/ 4345 w 96547"/>
                <a:gd name="connsiteY1270" fmla="*/ 47827 h 102325"/>
                <a:gd name="connsiteX1271" fmla="*/ 4324 w 96547"/>
                <a:gd name="connsiteY1271" fmla="*/ 48126 h 102325"/>
                <a:gd name="connsiteX1272" fmla="*/ 4307 w 96547"/>
                <a:gd name="connsiteY1272" fmla="*/ 48426 h 102325"/>
                <a:gd name="connsiteX1273" fmla="*/ 4291 w 96547"/>
                <a:gd name="connsiteY1273" fmla="*/ 48725 h 102325"/>
                <a:gd name="connsiteX1274" fmla="*/ 4278 w 96547"/>
                <a:gd name="connsiteY1274" fmla="*/ 49024 h 102325"/>
                <a:gd name="connsiteX1275" fmla="*/ 4266 w 96547"/>
                <a:gd name="connsiteY1275" fmla="*/ 49327 h 102325"/>
                <a:gd name="connsiteX1276" fmla="*/ 4258 w 96547"/>
                <a:gd name="connsiteY1276" fmla="*/ 49630 h 102325"/>
                <a:gd name="connsiteX1277" fmla="*/ 4249 w 96547"/>
                <a:gd name="connsiteY1277" fmla="*/ 49933 h 102325"/>
                <a:gd name="connsiteX1278" fmla="*/ 4241 w 96547"/>
                <a:gd name="connsiteY1278" fmla="*/ 50237 h 102325"/>
                <a:gd name="connsiteX1279" fmla="*/ 4237 w 96547"/>
                <a:gd name="connsiteY1279" fmla="*/ 50540 h 102325"/>
                <a:gd name="connsiteX1280" fmla="*/ 4233 w 96547"/>
                <a:gd name="connsiteY1280" fmla="*/ 50843 h 102325"/>
                <a:gd name="connsiteX1281" fmla="*/ 4233 w 96547"/>
                <a:gd name="connsiteY1281" fmla="*/ 51146 h 102325"/>
                <a:gd name="connsiteX1282" fmla="*/ 4233 w 96547"/>
                <a:gd name="connsiteY1282" fmla="*/ 51450 h 102325"/>
                <a:gd name="connsiteX1283" fmla="*/ 4237 w 96547"/>
                <a:gd name="connsiteY1283" fmla="*/ 51753 h 102325"/>
                <a:gd name="connsiteX1284" fmla="*/ 4241 w 96547"/>
                <a:gd name="connsiteY1284" fmla="*/ 52056 h 102325"/>
                <a:gd name="connsiteX1285" fmla="*/ 4249 w 96547"/>
                <a:gd name="connsiteY1285" fmla="*/ 52359 h 102325"/>
                <a:gd name="connsiteX1286" fmla="*/ 4258 w 96547"/>
                <a:gd name="connsiteY1286" fmla="*/ 52663 h 102325"/>
                <a:gd name="connsiteX1287" fmla="*/ 4266 w 96547"/>
                <a:gd name="connsiteY1287" fmla="*/ 52966 h 102325"/>
                <a:gd name="connsiteX1288" fmla="*/ 4278 w 96547"/>
                <a:gd name="connsiteY1288" fmla="*/ 53269 h 102325"/>
                <a:gd name="connsiteX1289" fmla="*/ 4291 w 96547"/>
                <a:gd name="connsiteY1289" fmla="*/ 53572 h 102325"/>
                <a:gd name="connsiteX1290" fmla="*/ 4307 w 96547"/>
                <a:gd name="connsiteY1290" fmla="*/ 53871 h 102325"/>
                <a:gd name="connsiteX1291" fmla="*/ 4324 w 96547"/>
                <a:gd name="connsiteY1291" fmla="*/ 54170 h 102325"/>
                <a:gd name="connsiteX1292" fmla="*/ 4345 w 96547"/>
                <a:gd name="connsiteY1292" fmla="*/ 54469 h 102325"/>
                <a:gd name="connsiteX1293" fmla="*/ 4366 w 96547"/>
                <a:gd name="connsiteY1293" fmla="*/ 54769 h 102325"/>
                <a:gd name="connsiteX1294" fmla="*/ 4386 w 96547"/>
                <a:gd name="connsiteY1294" fmla="*/ 55068 h 102325"/>
                <a:gd name="connsiteX1295" fmla="*/ 4411 w 96547"/>
                <a:gd name="connsiteY1295" fmla="*/ 55362 h 102325"/>
                <a:gd name="connsiteX1296" fmla="*/ 4436 w 96547"/>
                <a:gd name="connsiteY1296" fmla="*/ 55662 h 102325"/>
                <a:gd name="connsiteX1297" fmla="*/ 4465 w 96547"/>
                <a:gd name="connsiteY1297" fmla="*/ 55961 h 102325"/>
                <a:gd name="connsiteX1298" fmla="*/ 4494 w 96547"/>
                <a:gd name="connsiteY1298" fmla="*/ 56256 h 102325"/>
                <a:gd name="connsiteX1299" fmla="*/ 4523 w 96547"/>
                <a:gd name="connsiteY1299" fmla="*/ 56550 h 102325"/>
                <a:gd name="connsiteX1300" fmla="*/ 4557 w 96547"/>
                <a:gd name="connsiteY1300" fmla="*/ 56845 h 102325"/>
                <a:gd name="connsiteX1301" fmla="*/ 4590 w 96547"/>
                <a:gd name="connsiteY1301" fmla="*/ 57140 h 102325"/>
                <a:gd name="connsiteX1302" fmla="*/ 4627 w 96547"/>
                <a:gd name="connsiteY1302" fmla="*/ 57435 h 102325"/>
                <a:gd name="connsiteX1303" fmla="*/ 4665 w 96547"/>
                <a:gd name="connsiteY1303" fmla="*/ 57730 h 102325"/>
                <a:gd name="connsiteX1304" fmla="*/ 4706 w 96547"/>
                <a:gd name="connsiteY1304" fmla="*/ 58021 h 102325"/>
                <a:gd name="connsiteX1305" fmla="*/ 4748 w 96547"/>
                <a:gd name="connsiteY1305" fmla="*/ 58312 h 102325"/>
                <a:gd name="connsiteX1306" fmla="*/ 4789 w 96547"/>
                <a:gd name="connsiteY1306" fmla="*/ 58602 h 102325"/>
                <a:gd name="connsiteX1307" fmla="*/ 4835 w 96547"/>
                <a:gd name="connsiteY1307" fmla="*/ 58893 h 102325"/>
                <a:gd name="connsiteX1308" fmla="*/ 4881 w 96547"/>
                <a:gd name="connsiteY1308" fmla="*/ 59184 h 102325"/>
                <a:gd name="connsiteX1309" fmla="*/ 4931 w 96547"/>
                <a:gd name="connsiteY1309" fmla="*/ 59475 h 102325"/>
                <a:gd name="connsiteX1310" fmla="*/ 4980 w 96547"/>
                <a:gd name="connsiteY1310" fmla="*/ 59761 h 102325"/>
                <a:gd name="connsiteX1311" fmla="*/ 5030 w 96547"/>
                <a:gd name="connsiteY1311" fmla="*/ 60052 h 102325"/>
                <a:gd name="connsiteX1312" fmla="*/ 5084 w 96547"/>
                <a:gd name="connsiteY1312" fmla="*/ 60339 h 102325"/>
                <a:gd name="connsiteX1313" fmla="*/ 5138 w 96547"/>
                <a:gd name="connsiteY1313" fmla="*/ 60625 h 102325"/>
                <a:gd name="connsiteX1314" fmla="*/ 5192 w 96547"/>
                <a:gd name="connsiteY1314" fmla="*/ 60912 h 102325"/>
                <a:gd name="connsiteX1315" fmla="*/ 5250 w 96547"/>
                <a:gd name="connsiteY1315" fmla="*/ 61199 h 102325"/>
                <a:gd name="connsiteX1316" fmla="*/ 5309 w 96547"/>
                <a:gd name="connsiteY1316" fmla="*/ 61485 h 102325"/>
                <a:gd name="connsiteX1317" fmla="*/ 5371 w 96547"/>
                <a:gd name="connsiteY1317" fmla="*/ 61772 h 102325"/>
                <a:gd name="connsiteX1318" fmla="*/ 5433 w 96547"/>
                <a:gd name="connsiteY1318" fmla="*/ 62054 h 102325"/>
                <a:gd name="connsiteX1319" fmla="*/ 5500 w 96547"/>
                <a:gd name="connsiteY1319" fmla="*/ 62337 h 102325"/>
                <a:gd name="connsiteX1320" fmla="*/ 5566 w 96547"/>
                <a:gd name="connsiteY1320" fmla="*/ 62619 h 102325"/>
                <a:gd name="connsiteX1321" fmla="*/ 5633 w 96547"/>
                <a:gd name="connsiteY1321" fmla="*/ 62902 h 102325"/>
                <a:gd name="connsiteX1322" fmla="*/ 5703 w 96547"/>
                <a:gd name="connsiteY1322" fmla="*/ 63184 h 102325"/>
                <a:gd name="connsiteX1323" fmla="*/ 5774 w 96547"/>
                <a:gd name="connsiteY1323" fmla="*/ 63462 h 102325"/>
                <a:gd name="connsiteX1324" fmla="*/ 5844 w 96547"/>
                <a:gd name="connsiteY1324" fmla="*/ 63741 h 102325"/>
                <a:gd name="connsiteX1325" fmla="*/ 5919 w 96547"/>
                <a:gd name="connsiteY1325" fmla="*/ 64019 h 102325"/>
                <a:gd name="connsiteX1326" fmla="*/ 5994 w 96547"/>
                <a:gd name="connsiteY1326" fmla="*/ 64297 h 102325"/>
                <a:gd name="connsiteX1327" fmla="*/ 6069 w 96547"/>
                <a:gd name="connsiteY1327" fmla="*/ 64576 h 102325"/>
                <a:gd name="connsiteX1328" fmla="*/ 6148 w 96547"/>
                <a:gd name="connsiteY1328" fmla="*/ 64854 h 102325"/>
                <a:gd name="connsiteX1329" fmla="*/ 6227 w 96547"/>
                <a:gd name="connsiteY1329" fmla="*/ 65128 h 102325"/>
                <a:gd name="connsiteX1330" fmla="*/ 6310 w 96547"/>
                <a:gd name="connsiteY1330" fmla="*/ 65402 h 102325"/>
                <a:gd name="connsiteX1331" fmla="*/ 6393 w 96547"/>
                <a:gd name="connsiteY1331" fmla="*/ 65676 h 102325"/>
                <a:gd name="connsiteX1332" fmla="*/ 6480 w 96547"/>
                <a:gd name="connsiteY1332" fmla="*/ 65951 h 102325"/>
                <a:gd name="connsiteX1333" fmla="*/ 6567 w 96547"/>
                <a:gd name="connsiteY1333" fmla="*/ 66225 h 102325"/>
                <a:gd name="connsiteX1334" fmla="*/ 6654 w 96547"/>
                <a:gd name="connsiteY1334" fmla="*/ 66499 h 102325"/>
                <a:gd name="connsiteX1335" fmla="*/ 6742 w 96547"/>
                <a:gd name="connsiteY1335" fmla="*/ 66769 h 102325"/>
                <a:gd name="connsiteX1336" fmla="*/ 6833 w 96547"/>
                <a:gd name="connsiteY1336" fmla="*/ 67043 h 102325"/>
                <a:gd name="connsiteX1337" fmla="*/ 6924 w 96547"/>
                <a:gd name="connsiteY1337" fmla="*/ 67313 h 102325"/>
                <a:gd name="connsiteX1338" fmla="*/ 7020 w 96547"/>
                <a:gd name="connsiteY1338" fmla="*/ 67583 h 102325"/>
                <a:gd name="connsiteX1339" fmla="*/ 7115 w 96547"/>
                <a:gd name="connsiteY1339" fmla="*/ 67853 h 102325"/>
                <a:gd name="connsiteX1340" fmla="*/ 7211 w 96547"/>
                <a:gd name="connsiteY1340" fmla="*/ 68119 h 102325"/>
                <a:gd name="connsiteX1341" fmla="*/ 7311 w 96547"/>
                <a:gd name="connsiteY1341" fmla="*/ 68385 h 102325"/>
                <a:gd name="connsiteX1342" fmla="*/ 7410 w 96547"/>
                <a:gd name="connsiteY1342" fmla="*/ 68651 h 102325"/>
                <a:gd name="connsiteX1343" fmla="*/ 7510 w 96547"/>
                <a:gd name="connsiteY1343" fmla="*/ 68916 h 102325"/>
                <a:gd name="connsiteX1344" fmla="*/ 7614 w 96547"/>
                <a:gd name="connsiteY1344" fmla="*/ 69182 h 102325"/>
                <a:gd name="connsiteX1345" fmla="*/ 7718 w 96547"/>
                <a:gd name="connsiteY1345" fmla="*/ 69444 h 102325"/>
                <a:gd name="connsiteX1346" fmla="*/ 7822 w 96547"/>
                <a:gd name="connsiteY1346" fmla="*/ 69706 h 102325"/>
                <a:gd name="connsiteX1347" fmla="*/ 7930 w 96547"/>
                <a:gd name="connsiteY1347" fmla="*/ 69967 h 102325"/>
                <a:gd name="connsiteX1348" fmla="*/ 8038 w 96547"/>
                <a:gd name="connsiteY1348" fmla="*/ 70229 h 102325"/>
                <a:gd name="connsiteX1349" fmla="*/ 8146 w 96547"/>
                <a:gd name="connsiteY1349" fmla="*/ 70487 h 102325"/>
                <a:gd name="connsiteX1350" fmla="*/ 8258 w 96547"/>
                <a:gd name="connsiteY1350" fmla="*/ 70744 h 102325"/>
                <a:gd name="connsiteX1351" fmla="*/ 8370 w 96547"/>
                <a:gd name="connsiteY1351" fmla="*/ 71002 h 102325"/>
                <a:gd name="connsiteX1352" fmla="*/ 8486 w 96547"/>
                <a:gd name="connsiteY1352" fmla="*/ 71259 h 102325"/>
                <a:gd name="connsiteX1353" fmla="*/ 8603 w 96547"/>
                <a:gd name="connsiteY1353" fmla="*/ 71517 h 102325"/>
                <a:gd name="connsiteX1354" fmla="*/ 8719 w 96547"/>
                <a:gd name="connsiteY1354" fmla="*/ 71774 h 102325"/>
                <a:gd name="connsiteX1355" fmla="*/ 8835 w 96547"/>
                <a:gd name="connsiteY1355" fmla="*/ 72032 h 102325"/>
                <a:gd name="connsiteX1356" fmla="*/ 8956 w 96547"/>
                <a:gd name="connsiteY1356" fmla="*/ 72285 h 102325"/>
                <a:gd name="connsiteX1357" fmla="*/ 9076 w 96547"/>
                <a:gd name="connsiteY1357" fmla="*/ 72539 h 102325"/>
                <a:gd name="connsiteX1358" fmla="*/ 9197 w 96547"/>
                <a:gd name="connsiteY1358" fmla="*/ 72792 h 102325"/>
                <a:gd name="connsiteX1359" fmla="*/ 9321 w 96547"/>
                <a:gd name="connsiteY1359" fmla="*/ 73045 h 102325"/>
                <a:gd name="connsiteX1360" fmla="*/ 9446 w 96547"/>
                <a:gd name="connsiteY1360" fmla="*/ 73295 h 102325"/>
                <a:gd name="connsiteX1361" fmla="*/ 9570 w 96547"/>
                <a:gd name="connsiteY1361" fmla="*/ 73544 h 102325"/>
                <a:gd name="connsiteX1362" fmla="*/ 9699 w 96547"/>
                <a:gd name="connsiteY1362" fmla="*/ 73793 h 102325"/>
                <a:gd name="connsiteX1363" fmla="*/ 9828 w 96547"/>
                <a:gd name="connsiteY1363" fmla="*/ 74042 h 102325"/>
                <a:gd name="connsiteX1364" fmla="*/ 9957 w 96547"/>
                <a:gd name="connsiteY1364" fmla="*/ 74287 h 102325"/>
                <a:gd name="connsiteX1365" fmla="*/ 10090 w 96547"/>
                <a:gd name="connsiteY1365" fmla="*/ 74533 h 102325"/>
                <a:gd name="connsiteX1366" fmla="*/ 10223 w 96547"/>
                <a:gd name="connsiteY1366" fmla="*/ 74778 h 102325"/>
                <a:gd name="connsiteX1367" fmla="*/ 10355 w 96547"/>
                <a:gd name="connsiteY1367" fmla="*/ 75023 h 102325"/>
                <a:gd name="connsiteX1368" fmla="*/ 10493 w 96547"/>
                <a:gd name="connsiteY1368" fmla="*/ 75264 h 102325"/>
                <a:gd name="connsiteX1369" fmla="*/ 10630 w 96547"/>
                <a:gd name="connsiteY1369" fmla="*/ 75504 h 102325"/>
                <a:gd name="connsiteX1370" fmla="*/ 10771 w 96547"/>
                <a:gd name="connsiteY1370" fmla="*/ 75745 h 102325"/>
                <a:gd name="connsiteX1371" fmla="*/ 10912 w 96547"/>
                <a:gd name="connsiteY1371" fmla="*/ 75986 h 102325"/>
                <a:gd name="connsiteX1372" fmla="*/ 11053 w 96547"/>
                <a:gd name="connsiteY1372" fmla="*/ 76227 h 102325"/>
                <a:gd name="connsiteX1373" fmla="*/ 11195 w 96547"/>
                <a:gd name="connsiteY1373" fmla="*/ 76468 h 102325"/>
                <a:gd name="connsiteX1374" fmla="*/ 11340 w 96547"/>
                <a:gd name="connsiteY1374" fmla="*/ 76705 h 102325"/>
                <a:gd name="connsiteX1375" fmla="*/ 11485 w 96547"/>
                <a:gd name="connsiteY1375" fmla="*/ 76942 h 102325"/>
                <a:gd name="connsiteX1376" fmla="*/ 11631 w 96547"/>
                <a:gd name="connsiteY1376" fmla="*/ 77178 h 102325"/>
                <a:gd name="connsiteX1377" fmla="*/ 11780 w 96547"/>
                <a:gd name="connsiteY1377" fmla="*/ 77411 h 102325"/>
                <a:gd name="connsiteX1378" fmla="*/ 11930 w 96547"/>
                <a:gd name="connsiteY1378" fmla="*/ 77644 h 102325"/>
                <a:gd name="connsiteX1379" fmla="*/ 12079 w 96547"/>
                <a:gd name="connsiteY1379" fmla="*/ 77876 h 102325"/>
                <a:gd name="connsiteX1380" fmla="*/ 12229 w 96547"/>
                <a:gd name="connsiteY1380" fmla="*/ 78109 h 102325"/>
                <a:gd name="connsiteX1381" fmla="*/ 12383 w 96547"/>
                <a:gd name="connsiteY1381" fmla="*/ 78337 h 102325"/>
                <a:gd name="connsiteX1382" fmla="*/ 12536 w 96547"/>
                <a:gd name="connsiteY1382" fmla="*/ 78566 h 102325"/>
                <a:gd name="connsiteX1383" fmla="*/ 12694 w 96547"/>
                <a:gd name="connsiteY1383" fmla="*/ 78794 h 102325"/>
                <a:gd name="connsiteX1384" fmla="*/ 12852 w 96547"/>
                <a:gd name="connsiteY1384" fmla="*/ 79023 h 102325"/>
                <a:gd name="connsiteX1385" fmla="*/ 13010 w 96547"/>
                <a:gd name="connsiteY1385" fmla="*/ 79251 h 102325"/>
                <a:gd name="connsiteX1386" fmla="*/ 13172 w 96547"/>
                <a:gd name="connsiteY1386" fmla="*/ 79476 h 102325"/>
                <a:gd name="connsiteX1387" fmla="*/ 13334 w 96547"/>
                <a:gd name="connsiteY1387" fmla="*/ 79700 h 102325"/>
                <a:gd name="connsiteX1388" fmla="*/ 13496 w 96547"/>
                <a:gd name="connsiteY1388" fmla="*/ 79924 h 102325"/>
                <a:gd name="connsiteX1389" fmla="*/ 13658 w 96547"/>
                <a:gd name="connsiteY1389" fmla="*/ 80144 h 102325"/>
                <a:gd name="connsiteX1390" fmla="*/ 13820 w 96547"/>
                <a:gd name="connsiteY1390" fmla="*/ 80364 h 102325"/>
                <a:gd name="connsiteX1391" fmla="*/ 13986 w 96547"/>
                <a:gd name="connsiteY1391" fmla="*/ 80585 h 102325"/>
                <a:gd name="connsiteX1392" fmla="*/ 14152 w 96547"/>
                <a:gd name="connsiteY1392" fmla="*/ 80805 h 102325"/>
                <a:gd name="connsiteX1393" fmla="*/ 14322 w 96547"/>
                <a:gd name="connsiteY1393" fmla="*/ 81021 h 102325"/>
                <a:gd name="connsiteX1394" fmla="*/ 14493 w 96547"/>
                <a:gd name="connsiteY1394" fmla="*/ 81237 h 102325"/>
                <a:gd name="connsiteX1395" fmla="*/ 14663 w 96547"/>
                <a:gd name="connsiteY1395" fmla="*/ 81453 h 102325"/>
                <a:gd name="connsiteX1396" fmla="*/ 14833 w 96547"/>
                <a:gd name="connsiteY1396" fmla="*/ 81665 h 102325"/>
                <a:gd name="connsiteX1397" fmla="*/ 15008 w 96547"/>
                <a:gd name="connsiteY1397" fmla="*/ 81876 h 102325"/>
                <a:gd name="connsiteX1398" fmla="*/ 15182 w 96547"/>
                <a:gd name="connsiteY1398" fmla="*/ 82088 h 102325"/>
                <a:gd name="connsiteX1399" fmla="*/ 15357 w 96547"/>
                <a:gd name="connsiteY1399" fmla="*/ 82296 h 102325"/>
                <a:gd name="connsiteX1400" fmla="*/ 15535 w 96547"/>
                <a:gd name="connsiteY1400" fmla="*/ 82508 h 102325"/>
                <a:gd name="connsiteX1401" fmla="*/ 15714 w 96547"/>
                <a:gd name="connsiteY1401" fmla="*/ 82716 h 102325"/>
                <a:gd name="connsiteX1402" fmla="*/ 15893 w 96547"/>
                <a:gd name="connsiteY1402" fmla="*/ 82923 h 102325"/>
                <a:gd name="connsiteX1403" fmla="*/ 16071 w 96547"/>
                <a:gd name="connsiteY1403" fmla="*/ 83131 h 102325"/>
                <a:gd name="connsiteX1404" fmla="*/ 16250 w 96547"/>
                <a:gd name="connsiteY1404" fmla="*/ 83335 h 102325"/>
                <a:gd name="connsiteX1405" fmla="*/ 16433 w 96547"/>
                <a:gd name="connsiteY1405" fmla="*/ 83538 h 102325"/>
                <a:gd name="connsiteX1406" fmla="*/ 16615 w 96547"/>
                <a:gd name="connsiteY1406" fmla="*/ 83742 h 102325"/>
                <a:gd name="connsiteX1407" fmla="*/ 16798 w 96547"/>
                <a:gd name="connsiteY1407" fmla="*/ 83945 h 102325"/>
                <a:gd name="connsiteX1408" fmla="*/ 16981 w 96547"/>
                <a:gd name="connsiteY1408" fmla="*/ 84144 h 102325"/>
                <a:gd name="connsiteX1409" fmla="*/ 17168 w 96547"/>
                <a:gd name="connsiteY1409" fmla="*/ 84344 h 102325"/>
                <a:gd name="connsiteX1410" fmla="*/ 17355 w 96547"/>
                <a:gd name="connsiteY1410" fmla="*/ 84543 h 102325"/>
                <a:gd name="connsiteX1411" fmla="*/ 17546 w 96547"/>
                <a:gd name="connsiteY1411" fmla="*/ 84739 h 102325"/>
                <a:gd name="connsiteX1412" fmla="*/ 17737 w 96547"/>
                <a:gd name="connsiteY1412" fmla="*/ 84934 h 102325"/>
                <a:gd name="connsiteX1413" fmla="*/ 17928 w 96547"/>
                <a:gd name="connsiteY1413" fmla="*/ 85129 h 102325"/>
                <a:gd name="connsiteX1414" fmla="*/ 18119 w 96547"/>
                <a:gd name="connsiteY1414" fmla="*/ 85324 h 102325"/>
                <a:gd name="connsiteX1415" fmla="*/ 18314 w 96547"/>
                <a:gd name="connsiteY1415" fmla="*/ 85519 h 102325"/>
                <a:gd name="connsiteX1416" fmla="*/ 18510 w 96547"/>
                <a:gd name="connsiteY1416" fmla="*/ 85710 h 102325"/>
                <a:gd name="connsiteX1417" fmla="*/ 18705 w 96547"/>
                <a:gd name="connsiteY1417" fmla="*/ 85902 h 102325"/>
                <a:gd name="connsiteX1418" fmla="*/ 18900 w 96547"/>
                <a:gd name="connsiteY1418" fmla="*/ 86088 h 102325"/>
                <a:gd name="connsiteX1419" fmla="*/ 19095 w 96547"/>
                <a:gd name="connsiteY1419" fmla="*/ 86275 h 102325"/>
                <a:gd name="connsiteX1420" fmla="*/ 19295 w 96547"/>
                <a:gd name="connsiteY1420" fmla="*/ 86462 h 102325"/>
                <a:gd name="connsiteX1421" fmla="*/ 19494 w 96547"/>
                <a:gd name="connsiteY1421" fmla="*/ 86645 h 102325"/>
                <a:gd name="connsiteX1422" fmla="*/ 19693 w 96547"/>
                <a:gd name="connsiteY1422" fmla="*/ 86828 h 102325"/>
                <a:gd name="connsiteX1423" fmla="*/ 19897 w 96547"/>
                <a:gd name="connsiteY1423" fmla="*/ 87011 h 102325"/>
                <a:gd name="connsiteX1424" fmla="*/ 20100 w 96547"/>
                <a:gd name="connsiteY1424" fmla="*/ 87193 h 102325"/>
                <a:gd name="connsiteX1425" fmla="*/ 20304 w 96547"/>
                <a:gd name="connsiteY1425" fmla="*/ 87372 h 102325"/>
                <a:gd name="connsiteX1426" fmla="*/ 20507 w 96547"/>
                <a:gd name="connsiteY1426" fmla="*/ 87551 h 102325"/>
                <a:gd name="connsiteX1427" fmla="*/ 20711 w 96547"/>
                <a:gd name="connsiteY1427" fmla="*/ 87729 h 102325"/>
                <a:gd name="connsiteX1428" fmla="*/ 20919 w 96547"/>
                <a:gd name="connsiteY1428" fmla="*/ 87904 h 102325"/>
                <a:gd name="connsiteX1429" fmla="*/ 21126 w 96547"/>
                <a:gd name="connsiteY1429" fmla="*/ 88078 h 102325"/>
                <a:gd name="connsiteX1430" fmla="*/ 21334 w 96547"/>
                <a:gd name="connsiteY1430" fmla="*/ 88253 h 102325"/>
                <a:gd name="connsiteX1431" fmla="*/ 21542 w 96547"/>
                <a:gd name="connsiteY1431" fmla="*/ 88423 h 102325"/>
                <a:gd name="connsiteX1432" fmla="*/ 21754 w 96547"/>
                <a:gd name="connsiteY1432" fmla="*/ 88593 h 102325"/>
                <a:gd name="connsiteX1433" fmla="*/ 21966 w 96547"/>
                <a:gd name="connsiteY1433" fmla="*/ 88764 h 102325"/>
                <a:gd name="connsiteX1434" fmla="*/ 22177 w 96547"/>
                <a:gd name="connsiteY1434" fmla="*/ 88930 h 102325"/>
                <a:gd name="connsiteX1435" fmla="*/ 22389 w 96547"/>
                <a:gd name="connsiteY1435" fmla="*/ 89096 h 102325"/>
                <a:gd name="connsiteX1436" fmla="*/ 22601 w 96547"/>
                <a:gd name="connsiteY1436" fmla="*/ 89258 h 102325"/>
                <a:gd name="connsiteX1437" fmla="*/ 22817 w 96547"/>
                <a:gd name="connsiteY1437" fmla="*/ 89420 h 102325"/>
                <a:gd name="connsiteX1438" fmla="*/ 23033 w 96547"/>
                <a:gd name="connsiteY1438" fmla="*/ 89582 h 102325"/>
                <a:gd name="connsiteX1439" fmla="*/ 23249 w 96547"/>
                <a:gd name="connsiteY1439" fmla="*/ 89744 h 102325"/>
                <a:gd name="connsiteX1440" fmla="*/ 23465 w 96547"/>
                <a:gd name="connsiteY1440" fmla="*/ 89902 h 102325"/>
                <a:gd name="connsiteX1441" fmla="*/ 23685 w 96547"/>
                <a:gd name="connsiteY1441" fmla="*/ 90060 h 102325"/>
                <a:gd name="connsiteX1442" fmla="*/ 23905 w 96547"/>
                <a:gd name="connsiteY1442" fmla="*/ 90217 h 102325"/>
                <a:gd name="connsiteX1443" fmla="*/ 24125 w 96547"/>
                <a:gd name="connsiteY1443" fmla="*/ 90375 h 102325"/>
                <a:gd name="connsiteX1444" fmla="*/ 24346 w 96547"/>
                <a:gd name="connsiteY1444" fmla="*/ 90529 h 102325"/>
                <a:gd name="connsiteX1445" fmla="*/ 24570 w 96547"/>
                <a:gd name="connsiteY1445" fmla="*/ 90683 h 102325"/>
                <a:gd name="connsiteX1446" fmla="*/ 24794 w 96547"/>
                <a:gd name="connsiteY1446" fmla="*/ 90832 h 102325"/>
                <a:gd name="connsiteX1447" fmla="*/ 25019 w 96547"/>
                <a:gd name="connsiteY1447" fmla="*/ 90982 h 102325"/>
                <a:gd name="connsiteX1448" fmla="*/ 25243 w 96547"/>
                <a:gd name="connsiteY1448" fmla="*/ 91131 h 102325"/>
                <a:gd name="connsiteX1449" fmla="*/ 25471 w 96547"/>
                <a:gd name="connsiteY1449" fmla="*/ 91281 h 102325"/>
                <a:gd name="connsiteX1450" fmla="*/ 25696 w 96547"/>
                <a:gd name="connsiteY1450" fmla="*/ 91426 h 102325"/>
                <a:gd name="connsiteX1451" fmla="*/ 25924 w 96547"/>
                <a:gd name="connsiteY1451" fmla="*/ 91572 h 102325"/>
                <a:gd name="connsiteX1452" fmla="*/ 26153 w 96547"/>
                <a:gd name="connsiteY1452" fmla="*/ 91717 h 102325"/>
                <a:gd name="connsiteX1453" fmla="*/ 26381 w 96547"/>
                <a:gd name="connsiteY1453" fmla="*/ 91858 h 102325"/>
                <a:gd name="connsiteX1454" fmla="*/ 26610 w 96547"/>
                <a:gd name="connsiteY1454" fmla="*/ 91995 h 102325"/>
                <a:gd name="connsiteX1455" fmla="*/ 26842 w 96547"/>
                <a:gd name="connsiteY1455" fmla="*/ 92132 h 102325"/>
                <a:gd name="connsiteX1456" fmla="*/ 27075 w 96547"/>
                <a:gd name="connsiteY1456" fmla="*/ 92269 h 102325"/>
                <a:gd name="connsiteX1457" fmla="*/ 27307 w 96547"/>
                <a:gd name="connsiteY1457" fmla="*/ 92406 h 102325"/>
                <a:gd name="connsiteX1458" fmla="*/ 27540 w 96547"/>
                <a:gd name="connsiteY1458" fmla="*/ 92539 h 102325"/>
                <a:gd name="connsiteX1459" fmla="*/ 27777 w 96547"/>
                <a:gd name="connsiteY1459" fmla="*/ 92672 h 102325"/>
                <a:gd name="connsiteX1460" fmla="*/ 28013 w 96547"/>
                <a:gd name="connsiteY1460" fmla="*/ 92805 h 102325"/>
                <a:gd name="connsiteX1461" fmla="*/ 28250 w 96547"/>
                <a:gd name="connsiteY1461" fmla="*/ 92934 h 102325"/>
                <a:gd name="connsiteX1462" fmla="*/ 28487 w 96547"/>
                <a:gd name="connsiteY1462" fmla="*/ 93063 h 102325"/>
                <a:gd name="connsiteX1463" fmla="*/ 28724 w 96547"/>
                <a:gd name="connsiteY1463" fmla="*/ 93192 h 102325"/>
                <a:gd name="connsiteX1464" fmla="*/ 28965 w 96547"/>
                <a:gd name="connsiteY1464" fmla="*/ 93316 h 102325"/>
                <a:gd name="connsiteX1465" fmla="*/ 29206 w 96547"/>
                <a:gd name="connsiteY1465" fmla="*/ 93441 h 102325"/>
                <a:gd name="connsiteX1466" fmla="*/ 29447 w 96547"/>
                <a:gd name="connsiteY1466" fmla="*/ 93561 h 102325"/>
                <a:gd name="connsiteX1467" fmla="*/ 29688 w 96547"/>
                <a:gd name="connsiteY1467" fmla="*/ 93682 h 102325"/>
                <a:gd name="connsiteX1468" fmla="*/ 29928 w 96547"/>
                <a:gd name="connsiteY1468" fmla="*/ 93802 h 102325"/>
                <a:gd name="connsiteX1469" fmla="*/ 30174 w 96547"/>
                <a:gd name="connsiteY1469" fmla="*/ 93918 h 102325"/>
                <a:gd name="connsiteX1470" fmla="*/ 30414 w 96547"/>
                <a:gd name="connsiteY1470" fmla="*/ 94035 h 102325"/>
                <a:gd name="connsiteX1471" fmla="*/ 30659 w 96547"/>
                <a:gd name="connsiteY1471" fmla="*/ 94151 h 102325"/>
                <a:gd name="connsiteX1472" fmla="*/ 30905 w 96547"/>
                <a:gd name="connsiteY1472" fmla="*/ 94263 h 102325"/>
                <a:gd name="connsiteX1473" fmla="*/ 31150 w 96547"/>
                <a:gd name="connsiteY1473" fmla="*/ 94375 h 102325"/>
                <a:gd name="connsiteX1474" fmla="*/ 31395 w 96547"/>
                <a:gd name="connsiteY1474" fmla="*/ 94488 h 102325"/>
                <a:gd name="connsiteX1475" fmla="*/ 31640 w 96547"/>
                <a:gd name="connsiteY1475" fmla="*/ 94596 h 102325"/>
                <a:gd name="connsiteX1476" fmla="*/ 31889 w 96547"/>
                <a:gd name="connsiteY1476" fmla="*/ 94704 h 102325"/>
                <a:gd name="connsiteX1477" fmla="*/ 32138 w 96547"/>
                <a:gd name="connsiteY1477" fmla="*/ 94807 h 102325"/>
                <a:gd name="connsiteX1478" fmla="*/ 32388 w 96547"/>
                <a:gd name="connsiteY1478" fmla="*/ 94911 h 102325"/>
                <a:gd name="connsiteX1479" fmla="*/ 32637 w 96547"/>
                <a:gd name="connsiteY1479" fmla="*/ 95015 h 102325"/>
                <a:gd name="connsiteX1480" fmla="*/ 32890 w 96547"/>
                <a:gd name="connsiteY1480" fmla="*/ 95115 h 102325"/>
                <a:gd name="connsiteX1481" fmla="*/ 33144 w 96547"/>
                <a:gd name="connsiteY1481" fmla="*/ 95215 h 102325"/>
                <a:gd name="connsiteX1482" fmla="*/ 33397 w 96547"/>
                <a:gd name="connsiteY1482" fmla="*/ 95314 h 102325"/>
                <a:gd name="connsiteX1483" fmla="*/ 33650 w 96547"/>
                <a:gd name="connsiteY1483" fmla="*/ 95410 h 102325"/>
                <a:gd name="connsiteX1484" fmla="*/ 33904 w 96547"/>
                <a:gd name="connsiteY1484" fmla="*/ 95505 h 102325"/>
                <a:gd name="connsiteX1485" fmla="*/ 34157 w 96547"/>
                <a:gd name="connsiteY1485" fmla="*/ 95597 h 102325"/>
                <a:gd name="connsiteX1486" fmla="*/ 34410 w 96547"/>
                <a:gd name="connsiteY1486" fmla="*/ 95688 h 102325"/>
                <a:gd name="connsiteX1487" fmla="*/ 34668 w 96547"/>
                <a:gd name="connsiteY1487" fmla="*/ 95775 h 102325"/>
                <a:gd name="connsiteX1488" fmla="*/ 34925 w 96547"/>
                <a:gd name="connsiteY1488" fmla="*/ 95862 h 102325"/>
                <a:gd name="connsiteX1489" fmla="*/ 35183 w 96547"/>
                <a:gd name="connsiteY1489" fmla="*/ 95950 h 102325"/>
                <a:gd name="connsiteX1490" fmla="*/ 35441 w 96547"/>
                <a:gd name="connsiteY1490" fmla="*/ 96033 h 102325"/>
                <a:gd name="connsiteX1491" fmla="*/ 35698 w 96547"/>
                <a:gd name="connsiteY1491" fmla="*/ 96116 h 102325"/>
                <a:gd name="connsiteX1492" fmla="*/ 35956 w 96547"/>
                <a:gd name="connsiteY1492" fmla="*/ 96199 h 102325"/>
                <a:gd name="connsiteX1493" fmla="*/ 36213 w 96547"/>
                <a:gd name="connsiteY1493" fmla="*/ 96278 h 102325"/>
                <a:gd name="connsiteX1494" fmla="*/ 36475 w 96547"/>
                <a:gd name="connsiteY1494" fmla="*/ 96357 h 102325"/>
                <a:gd name="connsiteX1495" fmla="*/ 36737 w 96547"/>
                <a:gd name="connsiteY1495" fmla="*/ 96432 h 102325"/>
                <a:gd name="connsiteX1496" fmla="*/ 36998 w 96547"/>
                <a:gd name="connsiteY1496" fmla="*/ 96506 h 102325"/>
                <a:gd name="connsiteX1497" fmla="*/ 37260 w 96547"/>
                <a:gd name="connsiteY1497" fmla="*/ 96577 h 102325"/>
                <a:gd name="connsiteX1498" fmla="*/ 37526 w 96547"/>
                <a:gd name="connsiteY1498" fmla="*/ 96648 h 102325"/>
                <a:gd name="connsiteX1499" fmla="*/ 37787 w 96547"/>
                <a:gd name="connsiteY1499" fmla="*/ 96718 h 102325"/>
                <a:gd name="connsiteX1500" fmla="*/ 38049 w 96547"/>
                <a:gd name="connsiteY1500" fmla="*/ 96785 h 102325"/>
                <a:gd name="connsiteX1501" fmla="*/ 38315 w 96547"/>
                <a:gd name="connsiteY1501" fmla="*/ 96851 h 102325"/>
                <a:gd name="connsiteX1502" fmla="*/ 38581 w 96547"/>
                <a:gd name="connsiteY1502" fmla="*/ 96918 h 102325"/>
                <a:gd name="connsiteX1503" fmla="*/ 38847 w 96547"/>
                <a:gd name="connsiteY1503" fmla="*/ 96980 h 102325"/>
                <a:gd name="connsiteX1504" fmla="*/ 39117 w 96547"/>
                <a:gd name="connsiteY1504" fmla="*/ 97042 h 102325"/>
                <a:gd name="connsiteX1505" fmla="*/ 39383 w 96547"/>
                <a:gd name="connsiteY1505" fmla="*/ 97100 h 102325"/>
                <a:gd name="connsiteX1506" fmla="*/ 39653 w 96547"/>
                <a:gd name="connsiteY1506" fmla="*/ 97158 h 102325"/>
                <a:gd name="connsiteX1507" fmla="*/ 39923 w 96547"/>
                <a:gd name="connsiteY1507" fmla="*/ 97212 h 102325"/>
                <a:gd name="connsiteX1508" fmla="*/ 40193 w 96547"/>
                <a:gd name="connsiteY1508" fmla="*/ 97266 h 102325"/>
                <a:gd name="connsiteX1509" fmla="*/ 40463 w 96547"/>
                <a:gd name="connsiteY1509" fmla="*/ 97320 h 102325"/>
                <a:gd name="connsiteX1510" fmla="*/ 40733 w 96547"/>
                <a:gd name="connsiteY1510" fmla="*/ 97370 h 102325"/>
                <a:gd name="connsiteX1511" fmla="*/ 41003 w 96547"/>
                <a:gd name="connsiteY1511" fmla="*/ 97420 h 102325"/>
                <a:gd name="connsiteX1512" fmla="*/ 41277 w 96547"/>
                <a:gd name="connsiteY1512" fmla="*/ 97466 h 102325"/>
                <a:gd name="connsiteX1513" fmla="*/ 41547 w 96547"/>
                <a:gd name="connsiteY1513" fmla="*/ 97512 h 102325"/>
                <a:gd name="connsiteX1514" fmla="*/ 41821 w 96547"/>
                <a:gd name="connsiteY1514" fmla="*/ 97553 h 102325"/>
                <a:gd name="connsiteX1515" fmla="*/ 42095 w 96547"/>
                <a:gd name="connsiteY1515" fmla="*/ 97595 h 102325"/>
                <a:gd name="connsiteX1516" fmla="*/ 42369 w 96547"/>
                <a:gd name="connsiteY1516" fmla="*/ 97632 h 102325"/>
                <a:gd name="connsiteX1517" fmla="*/ 42643 w 96547"/>
                <a:gd name="connsiteY1517" fmla="*/ 97669 h 102325"/>
                <a:gd name="connsiteX1518" fmla="*/ 42918 w 96547"/>
                <a:gd name="connsiteY1518" fmla="*/ 97707 h 102325"/>
                <a:gd name="connsiteX1519" fmla="*/ 43192 w 96547"/>
                <a:gd name="connsiteY1519" fmla="*/ 97740 h 102325"/>
                <a:gd name="connsiteX1520" fmla="*/ 43466 w 96547"/>
                <a:gd name="connsiteY1520" fmla="*/ 97773 h 102325"/>
                <a:gd name="connsiteX1521" fmla="*/ 43740 w 96547"/>
                <a:gd name="connsiteY1521" fmla="*/ 97802 h 102325"/>
                <a:gd name="connsiteX1522" fmla="*/ 44018 w 96547"/>
                <a:gd name="connsiteY1522" fmla="*/ 97831 h 102325"/>
                <a:gd name="connsiteX1523" fmla="*/ 44297 w 96547"/>
                <a:gd name="connsiteY1523" fmla="*/ 97856 h 102325"/>
                <a:gd name="connsiteX1524" fmla="*/ 44575 w 96547"/>
                <a:gd name="connsiteY1524" fmla="*/ 97881 h 102325"/>
                <a:gd name="connsiteX1525" fmla="*/ 44853 w 96547"/>
                <a:gd name="connsiteY1525" fmla="*/ 97906 h 102325"/>
                <a:gd name="connsiteX1526" fmla="*/ 45131 w 96547"/>
                <a:gd name="connsiteY1526" fmla="*/ 97927 h 102325"/>
                <a:gd name="connsiteX1527" fmla="*/ 45410 w 96547"/>
                <a:gd name="connsiteY1527" fmla="*/ 97948 h 102325"/>
                <a:gd name="connsiteX1528" fmla="*/ 45692 w 96547"/>
                <a:gd name="connsiteY1528" fmla="*/ 97964 h 102325"/>
                <a:gd name="connsiteX1529" fmla="*/ 45971 w 96547"/>
                <a:gd name="connsiteY1529" fmla="*/ 97981 h 102325"/>
                <a:gd name="connsiteX1530" fmla="*/ 46253 w 96547"/>
                <a:gd name="connsiteY1530" fmla="*/ 97993 h 102325"/>
                <a:gd name="connsiteX1531" fmla="*/ 46536 w 96547"/>
                <a:gd name="connsiteY1531" fmla="*/ 98006 h 102325"/>
                <a:gd name="connsiteX1532" fmla="*/ 46818 w 96547"/>
                <a:gd name="connsiteY1532" fmla="*/ 98014 h 102325"/>
                <a:gd name="connsiteX1533" fmla="*/ 47100 w 96547"/>
                <a:gd name="connsiteY1533" fmla="*/ 98022 h 102325"/>
                <a:gd name="connsiteX1534" fmla="*/ 47383 w 96547"/>
                <a:gd name="connsiteY1534" fmla="*/ 98027 h 102325"/>
                <a:gd name="connsiteX1535" fmla="*/ 47665 w 96547"/>
                <a:gd name="connsiteY1535" fmla="*/ 98031 h 102325"/>
                <a:gd name="connsiteX1536" fmla="*/ 47948 w 96547"/>
                <a:gd name="connsiteY1536" fmla="*/ 98035 h 102325"/>
                <a:gd name="connsiteX1537" fmla="*/ 48230 w 96547"/>
                <a:gd name="connsiteY1537" fmla="*/ 98035 h 102325"/>
                <a:gd name="connsiteX1538" fmla="*/ 48517 w 96547"/>
                <a:gd name="connsiteY1538" fmla="*/ 98035 h 102325"/>
                <a:gd name="connsiteX1539" fmla="*/ 48799 w 96547"/>
                <a:gd name="connsiteY1539" fmla="*/ 98031 h 102325"/>
                <a:gd name="connsiteX1540" fmla="*/ 49082 w 96547"/>
                <a:gd name="connsiteY1540" fmla="*/ 98027 h 102325"/>
                <a:gd name="connsiteX1541" fmla="*/ 49364 w 96547"/>
                <a:gd name="connsiteY1541" fmla="*/ 98022 h 102325"/>
                <a:gd name="connsiteX1542" fmla="*/ 49647 w 96547"/>
                <a:gd name="connsiteY1542" fmla="*/ 98014 h 102325"/>
                <a:gd name="connsiteX1543" fmla="*/ 49929 w 96547"/>
                <a:gd name="connsiteY1543" fmla="*/ 98006 h 102325"/>
                <a:gd name="connsiteX1544" fmla="*/ 50212 w 96547"/>
                <a:gd name="connsiteY1544" fmla="*/ 97993 h 102325"/>
                <a:gd name="connsiteX1545" fmla="*/ 50494 w 96547"/>
                <a:gd name="connsiteY1545" fmla="*/ 97981 h 102325"/>
                <a:gd name="connsiteX1546" fmla="*/ 50772 w 96547"/>
                <a:gd name="connsiteY1546" fmla="*/ 97964 h 102325"/>
                <a:gd name="connsiteX1547" fmla="*/ 51055 w 96547"/>
                <a:gd name="connsiteY1547" fmla="*/ 97948 h 102325"/>
                <a:gd name="connsiteX1548" fmla="*/ 51333 w 96547"/>
                <a:gd name="connsiteY1548" fmla="*/ 97927 h 102325"/>
                <a:gd name="connsiteX1549" fmla="*/ 51611 w 96547"/>
                <a:gd name="connsiteY1549" fmla="*/ 97906 h 102325"/>
                <a:gd name="connsiteX1550" fmla="*/ 51890 w 96547"/>
                <a:gd name="connsiteY1550" fmla="*/ 97881 h 102325"/>
                <a:gd name="connsiteX1551" fmla="*/ 52168 w 96547"/>
                <a:gd name="connsiteY1551" fmla="*/ 97856 h 102325"/>
                <a:gd name="connsiteX1552" fmla="*/ 52446 w 96547"/>
                <a:gd name="connsiteY1552" fmla="*/ 97831 h 102325"/>
                <a:gd name="connsiteX1553" fmla="*/ 52721 w 96547"/>
                <a:gd name="connsiteY1553" fmla="*/ 97802 h 102325"/>
                <a:gd name="connsiteX1554" fmla="*/ 52999 w 96547"/>
                <a:gd name="connsiteY1554" fmla="*/ 97773 h 102325"/>
                <a:gd name="connsiteX1555" fmla="*/ 53273 w 96547"/>
                <a:gd name="connsiteY1555" fmla="*/ 97740 h 102325"/>
                <a:gd name="connsiteX1556" fmla="*/ 53547 w 96547"/>
                <a:gd name="connsiteY1556" fmla="*/ 97707 h 102325"/>
                <a:gd name="connsiteX1557" fmla="*/ 53821 w 96547"/>
                <a:gd name="connsiteY1557" fmla="*/ 97669 h 102325"/>
                <a:gd name="connsiteX1558" fmla="*/ 54096 w 96547"/>
                <a:gd name="connsiteY1558" fmla="*/ 97632 h 102325"/>
                <a:gd name="connsiteX1559" fmla="*/ 54370 w 96547"/>
                <a:gd name="connsiteY1559" fmla="*/ 97595 h 102325"/>
                <a:gd name="connsiteX1560" fmla="*/ 54644 w 96547"/>
                <a:gd name="connsiteY1560" fmla="*/ 97553 h 102325"/>
                <a:gd name="connsiteX1561" fmla="*/ 54918 w 96547"/>
                <a:gd name="connsiteY1561" fmla="*/ 97512 h 102325"/>
                <a:gd name="connsiteX1562" fmla="*/ 55188 w 96547"/>
                <a:gd name="connsiteY1562" fmla="*/ 97466 h 102325"/>
                <a:gd name="connsiteX1563" fmla="*/ 55458 w 96547"/>
                <a:gd name="connsiteY1563" fmla="*/ 97420 h 102325"/>
                <a:gd name="connsiteX1564" fmla="*/ 55728 w 96547"/>
                <a:gd name="connsiteY1564" fmla="*/ 97370 h 102325"/>
                <a:gd name="connsiteX1565" fmla="*/ 55998 w 96547"/>
                <a:gd name="connsiteY1565" fmla="*/ 97320 h 102325"/>
                <a:gd name="connsiteX1566" fmla="*/ 56268 w 96547"/>
                <a:gd name="connsiteY1566" fmla="*/ 97266 h 102325"/>
                <a:gd name="connsiteX1567" fmla="*/ 56538 w 96547"/>
                <a:gd name="connsiteY1567" fmla="*/ 97212 h 102325"/>
                <a:gd name="connsiteX1568" fmla="*/ 56808 w 96547"/>
                <a:gd name="connsiteY1568" fmla="*/ 97158 h 102325"/>
                <a:gd name="connsiteX1569" fmla="*/ 57078 w 96547"/>
                <a:gd name="connsiteY1569" fmla="*/ 97100 h 102325"/>
                <a:gd name="connsiteX1570" fmla="*/ 57344 w 96547"/>
                <a:gd name="connsiteY1570" fmla="*/ 97042 h 102325"/>
                <a:gd name="connsiteX1571" fmla="*/ 57610 w 96547"/>
                <a:gd name="connsiteY1571" fmla="*/ 96984 h 102325"/>
                <a:gd name="connsiteX1572" fmla="*/ 57875 w 96547"/>
                <a:gd name="connsiteY1572" fmla="*/ 96922 h 102325"/>
                <a:gd name="connsiteX1573" fmla="*/ 58141 w 96547"/>
                <a:gd name="connsiteY1573" fmla="*/ 96859 h 102325"/>
                <a:gd name="connsiteX1574" fmla="*/ 58407 w 96547"/>
                <a:gd name="connsiteY1574" fmla="*/ 96793 h 102325"/>
                <a:gd name="connsiteX1575" fmla="*/ 58673 w 96547"/>
                <a:gd name="connsiteY1575" fmla="*/ 96727 h 102325"/>
                <a:gd name="connsiteX1576" fmla="*/ 58939 w 96547"/>
                <a:gd name="connsiteY1576" fmla="*/ 96656 h 102325"/>
                <a:gd name="connsiteX1577" fmla="*/ 59201 w 96547"/>
                <a:gd name="connsiteY1577" fmla="*/ 96585 h 102325"/>
                <a:gd name="connsiteX1578" fmla="*/ 59462 w 96547"/>
                <a:gd name="connsiteY1578" fmla="*/ 96511 h 102325"/>
                <a:gd name="connsiteX1579" fmla="*/ 59724 w 96547"/>
                <a:gd name="connsiteY1579" fmla="*/ 96436 h 102325"/>
                <a:gd name="connsiteX1580" fmla="*/ 59986 w 96547"/>
                <a:gd name="connsiteY1580" fmla="*/ 96361 h 102325"/>
                <a:gd name="connsiteX1581" fmla="*/ 60247 w 96547"/>
                <a:gd name="connsiteY1581" fmla="*/ 96282 h 102325"/>
                <a:gd name="connsiteX1582" fmla="*/ 60509 w 96547"/>
                <a:gd name="connsiteY1582" fmla="*/ 96203 h 102325"/>
                <a:gd name="connsiteX1583" fmla="*/ 60767 w 96547"/>
                <a:gd name="connsiteY1583" fmla="*/ 96120 h 102325"/>
                <a:gd name="connsiteX1584" fmla="*/ 61024 w 96547"/>
                <a:gd name="connsiteY1584" fmla="*/ 96037 h 102325"/>
                <a:gd name="connsiteX1585" fmla="*/ 61282 w 96547"/>
                <a:gd name="connsiteY1585" fmla="*/ 95954 h 102325"/>
                <a:gd name="connsiteX1586" fmla="*/ 61539 w 96547"/>
                <a:gd name="connsiteY1586" fmla="*/ 95867 h 102325"/>
                <a:gd name="connsiteX1587" fmla="*/ 61797 w 96547"/>
                <a:gd name="connsiteY1587" fmla="*/ 95779 h 102325"/>
                <a:gd name="connsiteX1588" fmla="*/ 62050 w 96547"/>
                <a:gd name="connsiteY1588" fmla="*/ 95692 h 102325"/>
                <a:gd name="connsiteX1589" fmla="*/ 62308 w 96547"/>
                <a:gd name="connsiteY1589" fmla="*/ 95601 h 102325"/>
                <a:gd name="connsiteX1590" fmla="*/ 62561 w 96547"/>
                <a:gd name="connsiteY1590" fmla="*/ 95509 h 102325"/>
                <a:gd name="connsiteX1591" fmla="*/ 62814 w 96547"/>
                <a:gd name="connsiteY1591" fmla="*/ 95414 h 102325"/>
                <a:gd name="connsiteX1592" fmla="*/ 63068 w 96547"/>
                <a:gd name="connsiteY1592" fmla="*/ 95318 h 102325"/>
                <a:gd name="connsiteX1593" fmla="*/ 63321 w 96547"/>
                <a:gd name="connsiteY1593" fmla="*/ 95219 h 102325"/>
                <a:gd name="connsiteX1594" fmla="*/ 63570 w 96547"/>
                <a:gd name="connsiteY1594" fmla="*/ 95119 h 102325"/>
                <a:gd name="connsiteX1595" fmla="*/ 63824 w 96547"/>
                <a:gd name="connsiteY1595" fmla="*/ 95019 h 102325"/>
                <a:gd name="connsiteX1596" fmla="*/ 64073 w 96547"/>
                <a:gd name="connsiteY1596" fmla="*/ 94915 h 102325"/>
                <a:gd name="connsiteX1597" fmla="*/ 64322 w 96547"/>
                <a:gd name="connsiteY1597" fmla="*/ 94812 h 102325"/>
                <a:gd name="connsiteX1598" fmla="*/ 64571 w 96547"/>
                <a:gd name="connsiteY1598" fmla="*/ 94708 h 102325"/>
                <a:gd name="connsiteX1599" fmla="*/ 64821 w 96547"/>
                <a:gd name="connsiteY1599" fmla="*/ 94600 h 102325"/>
                <a:gd name="connsiteX1600" fmla="*/ 65070 w 96547"/>
                <a:gd name="connsiteY1600" fmla="*/ 94492 h 102325"/>
                <a:gd name="connsiteX1601" fmla="*/ 65315 w 96547"/>
                <a:gd name="connsiteY1601" fmla="*/ 94384 h 102325"/>
                <a:gd name="connsiteX1602" fmla="*/ 65560 w 96547"/>
                <a:gd name="connsiteY1602" fmla="*/ 94272 h 102325"/>
                <a:gd name="connsiteX1603" fmla="*/ 65805 w 96547"/>
                <a:gd name="connsiteY1603" fmla="*/ 94155 h 102325"/>
                <a:gd name="connsiteX1604" fmla="*/ 66050 w 96547"/>
                <a:gd name="connsiteY1604" fmla="*/ 94039 h 102325"/>
                <a:gd name="connsiteX1605" fmla="*/ 66295 w 96547"/>
                <a:gd name="connsiteY1605" fmla="*/ 93923 h 102325"/>
                <a:gd name="connsiteX1606" fmla="*/ 66536 w 96547"/>
                <a:gd name="connsiteY1606" fmla="*/ 93806 h 102325"/>
                <a:gd name="connsiteX1607" fmla="*/ 66781 w 96547"/>
                <a:gd name="connsiteY1607" fmla="*/ 93686 h 102325"/>
                <a:gd name="connsiteX1608" fmla="*/ 67022 w 96547"/>
                <a:gd name="connsiteY1608" fmla="*/ 93565 h 102325"/>
                <a:gd name="connsiteX1609" fmla="*/ 67263 w 96547"/>
                <a:gd name="connsiteY1609" fmla="*/ 93445 h 102325"/>
                <a:gd name="connsiteX1610" fmla="*/ 67504 w 96547"/>
                <a:gd name="connsiteY1610" fmla="*/ 93320 h 102325"/>
                <a:gd name="connsiteX1611" fmla="*/ 67745 w 96547"/>
                <a:gd name="connsiteY1611" fmla="*/ 93196 h 102325"/>
                <a:gd name="connsiteX1612" fmla="*/ 67982 w 96547"/>
                <a:gd name="connsiteY1612" fmla="*/ 93071 h 102325"/>
                <a:gd name="connsiteX1613" fmla="*/ 68219 w 96547"/>
                <a:gd name="connsiteY1613" fmla="*/ 92942 h 102325"/>
                <a:gd name="connsiteX1614" fmla="*/ 68455 w 96547"/>
                <a:gd name="connsiteY1614" fmla="*/ 92814 h 102325"/>
                <a:gd name="connsiteX1615" fmla="*/ 68692 w 96547"/>
                <a:gd name="connsiteY1615" fmla="*/ 92681 h 102325"/>
                <a:gd name="connsiteX1616" fmla="*/ 68929 w 96547"/>
                <a:gd name="connsiteY1616" fmla="*/ 92548 h 102325"/>
                <a:gd name="connsiteX1617" fmla="*/ 69162 w 96547"/>
                <a:gd name="connsiteY1617" fmla="*/ 92415 h 102325"/>
                <a:gd name="connsiteX1618" fmla="*/ 69394 w 96547"/>
                <a:gd name="connsiteY1618" fmla="*/ 92282 h 102325"/>
                <a:gd name="connsiteX1619" fmla="*/ 69627 w 96547"/>
                <a:gd name="connsiteY1619" fmla="*/ 92145 h 102325"/>
                <a:gd name="connsiteX1620" fmla="*/ 69859 w 96547"/>
                <a:gd name="connsiteY1620" fmla="*/ 92008 h 102325"/>
                <a:gd name="connsiteX1621" fmla="*/ 70088 w 96547"/>
                <a:gd name="connsiteY1621" fmla="*/ 91867 h 102325"/>
                <a:gd name="connsiteX1622" fmla="*/ 70316 w 96547"/>
                <a:gd name="connsiteY1622" fmla="*/ 91725 h 102325"/>
                <a:gd name="connsiteX1623" fmla="*/ 70545 w 96547"/>
                <a:gd name="connsiteY1623" fmla="*/ 91584 h 102325"/>
                <a:gd name="connsiteX1624" fmla="*/ 70773 w 96547"/>
                <a:gd name="connsiteY1624" fmla="*/ 91439 h 102325"/>
                <a:gd name="connsiteX1625" fmla="*/ 71002 w 96547"/>
                <a:gd name="connsiteY1625" fmla="*/ 91293 h 102325"/>
                <a:gd name="connsiteX1626" fmla="*/ 71226 w 96547"/>
                <a:gd name="connsiteY1626" fmla="*/ 91148 h 102325"/>
                <a:gd name="connsiteX1627" fmla="*/ 71450 w 96547"/>
                <a:gd name="connsiteY1627" fmla="*/ 91002 h 102325"/>
                <a:gd name="connsiteX1628" fmla="*/ 71675 w 96547"/>
                <a:gd name="connsiteY1628" fmla="*/ 90853 h 102325"/>
                <a:gd name="connsiteX1629" fmla="*/ 71899 w 96547"/>
                <a:gd name="connsiteY1629" fmla="*/ 90699 h 102325"/>
                <a:gd name="connsiteX1630" fmla="*/ 72123 w 96547"/>
                <a:gd name="connsiteY1630" fmla="*/ 90546 h 102325"/>
                <a:gd name="connsiteX1631" fmla="*/ 72343 w 96547"/>
                <a:gd name="connsiteY1631" fmla="*/ 90392 h 102325"/>
                <a:gd name="connsiteX1632" fmla="*/ 72564 w 96547"/>
                <a:gd name="connsiteY1632" fmla="*/ 90238 h 102325"/>
                <a:gd name="connsiteX1633" fmla="*/ 72784 w 96547"/>
                <a:gd name="connsiteY1633" fmla="*/ 90080 h 102325"/>
                <a:gd name="connsiteX1634" fmla="*/ 73004 w 96547"/>
                <a:gd name="connsiteY1634" fmla="*/ 89923 h 102325"/>
                <a:gd name="connsiteX1635" fmla="*/ 73220 w 96547"/>
                <a:gd name="connsiteY1635" fmla="*/ 89765 h 102325"/>
                <a:gd name="connsiteX1636" fmla="*/ 73436 w 96547"/>
                <a:gd name="connsiteY1636" fmla="*/ 89603 h 102325"/>
                <a:gd name="connsiteX1637" fmla="*/ 73652 w 96547"/>
                <a:gd name="connsiteY1637" fmla="*/ 89441 h 102325"/>
                <a:gd name="connsiteX1638" fmla="*/ 73868 w 96547"/>
                <a:gd name="connsiteY1638" fmla="*/ 89279 h 102325"/>
                <a:gd name="connsiteX1639" fmla="*/ 74084 w 96547"/>
                <a:gd name="connsiteY1639" fmla="*/ 89112 h 102325"/>
                <a:gd name="connsiteX1640" fmla="*/ 74296 w 96547"/>
                <a:gd name="connsiteY1640" fmla="*/ 88946 h 102325"/>
                <a:gd name="connsiteX1641" fmla="*/ 74507 w 96547"/>
                <a:gd name="connsiteY1641" fmla="*/ 88780 h 102325"/>
                <a:gd name="connsiteX1642" fmla="*/ 74719 w 96547"/>
                <a:gd name="connsiteY1642" fmla="*/ 88610 h 102325"/>
                <a:gd name="connsiteX1643" fmla="*/ 74931 w 96547"/>
                <a:gd name="connsiteY1643" fmla="*/ 88440 h 102325"/>
                <a:gd name="connsiteX1644" fmla="*/ 75139 w 96547"/>
                <a:gd name="connsiteY1644" fmla="*/ 88269 h 102325"/>
                <a:gd name="connsiteX1645" fmla="*/ 75347 w 96547"/>
                <a:gd name="connsiteY1645" fmla="*/ 88095 h 102325"/>
                <a:gd name="connsiteX1646" fmla="*/ 75554 w 96547"/>
                <a:gd name="connsiteY1646" fmla="*/ 87920 h 102325"/>
                <a:gd name="connsiteX1647" fmla="*/ 75762 w 96547"/>
                <a:gd name="connsiteY1647" fmla="*/ 87746 h 102325"/>
                <a:gd name="connsiteX1648" fmla="*/ 75966 w 96547"/>
                <a:gd name="connsiteY1648" fmla="*/ 87567 h 102325"/>
                <a:gd name="connsiteX1649" fmla="*/ 76169 w 96547"/>
                <a:gd name="connsiteY1649" fmla="*/ 87389 h 102325"/>
                <a:gd name="connsiteX1650" fmla="*/ 76373 w 96547"/>
                <a:gd name="connsiteY1650" fmla="*/ 87210 h 102325"/>
                <a:gd name="connsiteX1651" fmla="*/ 76576 w 96547"/>
                <a:gd name="connsiteY1651" fmla="*/ 87031 h 102325"/>
                <a:gd name="connsiteX1652" fmla="*/ 76776 w 96547"/>
                <a:gd name="connsiteY1652" fmla="*/ 86849 h 102325"/>
                <a:gd name="connsiteX1653" fmla="*/ 76975 w 96547"/>
                <a:gd name="connsiteY1653" fmla="*/ 86666 h 102325"/>
                <a:gd name="connsiteX1654" fmla="*/ 77174 w 96547"/>
                <a:gd name="connsiteY1654" fmla="*/ 86479 h 102325"/>
                <a:gd name="connsiteX1655" fmla="*/ 77374 w 96547"/>
                <a:gd name="connsiteY1655" fmla="*/ 86292 h 102325"/>
                <a:gd name="connsiteX1656" fmla="*/ 77569 w 96547"/>
                <a:gd name="connsiteY1656" fmla="*/ 86105 h 102325"/>
                <a:gd name="connsiteX1657" fmla="*/ 77764 w 96547"/>
                <a:gd name="connsiteY1657" fmla="*/ 85918 h 102325"/>
                <a:gd name="connsiteX1658" fmla="*/ 77959 w 96547"/>
                <a:gd name="connsiteY1658" fmla="*/ 85727 h 102325"/>
                <a:gd name="connsiteX1659" fmla="*/ 78155 w 96547"/>
                <a:gd name="connsiteY1659" fmla="*/ 85536 h 102325"/>
                <a:gd name="connsiteX1660" fmla="*/ 78350 w 96547"/>
                <a:gd name="connsiteY1660" fmla="*/ 85345 h 102325"/>
                <a:gd name="connsiteX1661" fmla="*/ 78541 w 96547"/>
                <a:gd name="connsiteY1661" fmla="*/ 85154 h 102325"/>
                <a:gd name="connsiteX1662" fmla="*/ 78732 w 96547"/>
                <a:gd name="connsiteY1662" fmla="*/ 84959 h 102325"/>
                <a:gd name="connsiteX1663" fmla="*/ 78923 w 96547"/>
                <a:gd name="connsiteY1663" fmla="*/ 84763 h 102325"/>
                <a:gd name="connsiteX1664" fmla="*/ 79110 w 96547"/>
                <a:gd name="connsiteY1664" fmla="*/ 84568 h 102325"/>
                <a:gd name="connsiteX1665" fmla="*/ 79297 w 96547"/>
                <a:gd name="connsiteY1665" fmla="*/ 84369 h 102325"/>
                <a:gd name="connsiteX1666" fmla="*/ 79484 w 96547"/>
                <a:gd name="connsiteY1666" fmla="*/ 84169 h 102325"/>
                <a:gd name="connsiteX1667" fmla="*/ 79671 w 96547"/>
                <a:gd name="connsiteY1667" fmla="*/ 83970 h 102325"/>
                <a:gd name="connsiteX1668" fmla="*/ 79854 w 96547"/>
                <a:gd name="connsiteY1668" fmla="*/ 83766 h 102325"/>
                <a:gd name="connsiteX1669" fmla="*/ 80036 w 96547"/>
                <a:gd name="connsiteY1669" fmla="*/ 83563 h 102325"/>
                <a:gd name="connsiteX1670" fmla="*/ 80219 w 96547"/>
                <a:gd name="connsiteY1670" fmla="*/ 83359 h 102325"/>
                <a:gd name="connsiteX1671" fmla="*/ 80398 w 96547"/>
                <a:gd name="connsiteY1671" fmla="*/ 83156 h 102325"/>
                <a:gd name="connsiteX1672" fmla="*/ 80576 w 96547"/>
                <a:gd name="connsiteY1672" fmla="*/ 82948 h 102325"/>
                <a:gd name="connsiteX1673" fmla="*/ 80755 w 96547"/>
                <a:gd name="connsiteY1673" fmla="*/ 82740 h 102325"/>
                <a:gd name="connsiteX1674" fmla="*/ 80934 w 96547"/>
                <a:gd name="connsiteY1674" fmla="*/ 82533 h 102325"/>
                <a:gd name="connsiteX1675" fmla="*/ 81108 w 96547"/>
                <a:gd name="connsiteY1675" fmla="*/ 82321 h 102325"/>
                <a:gd name="connsiteX1676" fmla="*/ 81287 w 96547"/>
                <a:gd name="connsiteY1676" fmla="*/ 82109 h 102325"/>
                <a:gd name="connsiteX1677" fmla="*/ 81461 w 96547"/>
                <a:gd name="connsiteY1677" fmla="*/ 81897 h 102325"/>
                <a:gd name="connsiteX1678" fmla="*/ 81635 w 96547"/>
                <a:gd name="connsiteY1678" fmla="*/ 81685 h 102325"/>
                <a:gd name="connsiteX1679" fmla="*/ 81806 w 96547"/>
                <a:gd name="connsiteY1679" fmla="*/ 81469 h 102325"/>
                <a:gd name="connsiteX1680" fmla="*/ 81976 w 96547"/>
                <a:gd name="connsiteY1680" fmla="*/ 81253 h 102325"/>
                <a:gd name="connsiteX1681" fmla="*/ 82146 w 96547"/>
                <a:gd name="connsiteY1681" fmla="*/ 81037 h 102325"/>
                <a:gd name="connsiteX1682" fmla="*/ 82313 w 96547"/>
                <a:gd name="connsiteY1682" fmla="*/ 80821 h 102325"/>
                <a:gd name="connsiteX1683" fmla="*/ 82479 w 96547"/>
                <a:gd name="connsiteY1683" fmla="*/ 80601 h 102325"/>
                <a:gd name="connsiteX1684" fmla="*/ 82645 w 96547"/>
                <a:gd name="connsiteY1684" fmla="*/ 80381 h 102325"/>
                <a:gd name="connsiteX1685" fmla="*/ 82811 w 96547"/>
                <a:gd name="connsiteY1685" fmla="*/ 80161 h 102325"/>
                <a:gd name="connsiteX1686" fmla="*/ 82973 w 96547"/>
                <a:gd name="connsiteY1686" fmla="*/ 79937 h 102325"/>
                <a:gd name="connsiteX1687" fmla="*/ 83135 w 96547"/>
                <a:gd name="connsiteY1687" fmla="*/ 79712 h 102325"/>
                <a:gd name="connsiteX1688" fmla="*/ 83297 w 96547"/>
                <a:gd name="connsiteY1688" fmla="*/ 79488 h 102325"/>
                <a:gd name="connsiteX1689" fmla="*/ 83459 w 96547"/>
                <a:gd name="connsiteY1689" fmla="*/ 79264 h 102325"/>
                <a:gd name="connsiteX1690" fmla="*/ 83617 w 96547"/>
                <a:gd name="connsiteY1690" fmla="*/ 79039 h 102325"/>
                <a:gd name="connsiteX1691" fmla="*/ 83775 w 96547"/>
                <a:gd name="connsiteY1691" fmla="*/ 78811 h 102325"/>
                <a:gd name="connsiteX1692" fmla="*/ 83928 w 96547"/>
                <a:gd name="connsiteY1692" fmla="*/ 78582 h 102325"/>
                <a:gd name="connsiteX1693" fmla="*/ 84082 w 96547"/>
                <a:gd name="connsiteY1693" fmla="*/ 78354 h 102325"/>
                <a:gd name="connsiteX1694" fmla="*/ 84236 w 96547"/>
                <a:gd name="connsiteY1694" fmla="*/ 78121 h 102325"/>
                <a:gd name="connsiteX1695" fmla="*/ 84390 w 96547"/>
                <a:gd name="connsiteY1695" fmla="*/ 77889 h 102325"/>
                <a:gd name="connsiteX1696" fmla="*/ 84539 w 96547"/>
                <a:gd name="connsiteY1696" fmla="*/ 77656 h 102325"/>
                <a:gd name="connsiteX1697" fmla="*/ 84689 w 96547"/>
                <a:gd name="connsiteY1697" fmla="*/ 77424 h 102325"/>
                <a:gd name="connsiteX1698" fmla="*/ 84834 w 96547"/>
                <a:gd name="connsiteY1698" fmla="*/ 77191 h 102325"/>
                <a:gd name="connsiteX1699" fmla="*/ 84979 w 96547"/>
                <a:gd name="connsiteY1699" fmla="*/ 76954 h 102325"/>
                <a:gd name="connsiteX1700" fmla="*/ 85125 w 96547"/>
                <a:gd name="connsiteY1700" fmla="*/ 76717 h 102325"/>
                <a:gd name="connsiteX1701" fmla="*/ 85270 w 96547"/>
                <a:gd name="connsiteY1701" fmla="*/ 76481 h 102325"/>
                <a:gd name="connsiteX1702" fmla="*/ 85415 w 96547"/>
                <a:gd name="connsiteY1702" fmla="*/ 76244 h 102325"/>
                <a:gd name="connsiteX1703" fmla="*/ 85557 w 96547"/>
                <a:gd name="connsiteY1703" fmla="*/ 76003 h 102325"/>
                <a:gd name="connsiteX1704" fmla="*/ 85698 w 96547"/>
                <a:gd name="connsiteY1704" fmla="*/ 75762 h 102325"/>
                <a:gd name="connsiteX1705" fmla="*/ 85839 w 96547"/>
                <a:gd name="connsiteY1705" fmla="*/ 75521 h 102325"/>
                <a:gd name="connsiteX1706" fmla="*/ 85976 w 96547"/>
                <a:gd name="connsiteY1706" fmla="*/ 75280 h 102325"/>
                <a:gd name="connsiteX1707" fmla="*/ 86113 w 96547"/>
                <a:gd name="connsiteY1707" fmla="*/ 75039 h 102325"/>
                <a:gd name="connsiteX1708" fmla="*/ 86246 w 96547"/>
                <a:gd name="connsiteY1708" fmla="*/ 74794 h 102325"/>
                <a:gd name="connsiteX1709" fmla="*/ 86379 w 96547"/>
                <a:gd name="connsiteY1709" fmla="*/ 74549 h 102325"/>
                <a:gd name="connsiteX1710" fmla="*/ 86512 w 96547"/>
                <a:gd name="connsiteY1710" fmla="*/ 74304 h 102325"/>
                <a:gd name="connsiteX1711" fmla="*/ 86645 w 96547"/>
                <a:gd name="connsiteY1711" fmla="*/ 74059 h 102325"/>
                <a:gd name="connsiteX1712" fmla="*/ 86774 w 96547"/>
                <a:gd name="connsiteY1712" fmla="*/ 73810 h 102325"/>
                <a:gd name="connsiteX1713" fmla="*/ 86903 w 96547"/>
                <a:gd name="connsiteY1713" fmla="*/ 73560 h 102325"/>
                <a:gd name="connsiteX1714" fmla="*/ 87027 w 96547"/>
                <a:gd name="connsiteY1714" fmla="*/ 73311 h 102325"/>
                <a:gd name="connsiteX1715" fmla="*/ 87152 w 96547"/>
                <a:gd name="connsiteY1715" fmla="*/ 73062 h 102325"/>
                <a:gd name="connsiteX1716" fmla="*/ 87276 w 96547"/>
                <a:gd name="connsiteY1716" fmla="*/ 72809 h 102325"/>
                <a:gd name="connsiteX1717" fmla="*/ 87397 w 96547"/>
                <a:gd name="connsiteY1717" fmla="*/ 72555 h 102325"/>
                <a:gd name="connsiteX1718" fmla="*/ 87517 w 96547"/>
                <a:gd name="connsiteY1718" fmla="*/ 72302 h 102325"/>
                <a:gd name="connsiteX1719" fmla="*/ 87638 w 96547"/>
                <a:gd name="connsiteY1719" fmla="*/ 72048 h 102325"/>
                <a:gd name="connsiteX1720" fmla="*/ 87754 w 96547"/>
                <a:gd name="connsiteY1720" fmla="*/ 71791 h 102325"/>
                <a:gd name="connsiteX1721" fmla="*/ 87870 w 96547"/>
                <a:gd name="connsiteY1721" fmla="*/ 71533 h 102325"/>
                <a:gd name="connsiteX1722" fmla="*/ 87987 w 96547"/>
                <a:gd name="connsiteY1722" fmla="*/ 71276 h 102325"/>
                <a:gd name="connsiteX1723" fmla="*/ 88103 w 96547"/>
                <a:gd name="connsiteY1723" fmla="*/ 71018 h 102325"/>
                <a:gd name="connsiteX1724" fmla="*/ 88215 w 96547"/>
                <a:gd name="connsiteY1724" fmla="*/ 70761 h 102325"/>
                <a:gd name="connsiteX1725" fmla="*/ 88327 w 96547"/>
                <a:gd name="connsiteY1725" fmla="*/ 70499 h 102325"/>
                <a:gd name="connsiteX1726" fmla="*/ 88435 w 96547"/>
                <a:gd name="connsiteY1726" fmla="*/ 70237 h 102325"/>
                <a:gd name="connsiteX1727" fmla="*/ 88543 w 96547"/>
                <a:gd name="connsiteY1727" fmla="*/ 69980 h 102325"/>
                <a:gd name="connsiteX1728" fmla="*/ 88651 w 96547"/>
                <a:gd name="connsiteY1728" fmla="*/ 69718 h 102325"/>
                <a:gd name="connsiteX1729" fmla="*/ 88755 w 96547"/>
                <a:gd name="connsiteY1729" fmla="*/ 69456 h 102325"/>
                <a:gd name="connsiteX1730" fmla="*/ 88859 w 96547"/>
                <a:gd name="connsiteY1730" fmla="*/ 69195 h 102325"/>
                <a:gd name="connsiteX1731" fmla="*/ 88963 w 96547"/>
                <a:gd name="connsiteY1731" fmla="*/ 68929 h 102325"/>
                <a:gd name="connsiteX1732" fmla="*/ 89063 w 96547"/>
                <a:gd name="connsiteY1732" fmla="*/ 68663 h 102325"/>
                <a:gd name="connsiteX1733" fmla="*/ 89162 w 96547"/>
                <a:gd name="connsiteY1733" fmla="*/ 68397 h 102325"/>
                <a:gd name="connsiteX1734" fmla="*/ 89262 w 96547"/>
                <a:gd name="connsiteY1734" fmla="*/ 68131 h 102325"/>
                <a:gd name="connsiteX1735" fmla="*/ 89358 w 96547"/>
                <a:gd name="connsiteY1735" fmla="*/ 67861 h 102325"/>
                <a:gd name="connsiteX1736" fmla="*/ 89453 w 96547"/>
                <a:gd name="connsiteY1736" fmla="*/ 67591 h 102325"/>
                <a:gd name="connsiteX1737" fmla="*/ 89549 w 96547"/>
                <a:gd name="connsiteY1737" fmla="*/ 67321 h 102325"/>
                <a:gd name="connsiteX1738" fmla="*/ 89640 w 96547"/>
                <a:gd name="connsiteY1738" fmla="*/ 67051 h 102325"/>
                <a:gd name="connsiteX1739" fmla="*/ 89731 w 96547"/>
                <a:gd name="connsiteY1739" fmla="*/ 66781 h 102325"/>
                <a:gd name="connsiteX1740" fmla="*/ 89819 w 96547"/>
                <a:gd name="connsiteY1740" fmla="*/ 66507 h 102325"/>
                <a:gd name="connsiteX1741" fmla="*/ 89906 w 96547"/>
                <a:gd name="connsiteY1741" fmla="*/ 66237 h 102325"/>
                <a:gd name="connsiteX1742" fmla="*/ 89993 w 96547"/>
                <a:gd name="connsiteY1742" fmla="*/ 65963 h 102325"/>
                <a:gd name="connsiteX1743" fmla="*/ 90080 w 96547"/>
                <a:gd name="connsiteY1743" fmla="*/ 65689 h 102325"/>
                <a:gd name="connsiteX1744" fmla="*/ 90163 w 96547"/>
                <a:gd name="connsiteY1744" fmla="*/ 65415 h 102325"/>
                <a:gd name="connsiteX1745" fmla="*/ 90246 w 96547"/>
                <a:gd name="connsiteY1745" fmla="*/ 65141 h 102325"/>
                <a:gd name="connsiteX1746" fmla="*/ 90325 w 96547"/>
                <a:gd name="connsiteY1746" fmla="*/ 64862 h 102325"/>
                <a:gd name="connsiteX1747" fmla="*/ 90404 w 96547"/>
                <a:gd name="connsiteY1747" fmla="*/ 64588 h 102325"/>
                <a:gd name="connsiteX1748" fmla="*/ 90479 w 96547"/>
                <a:gd name="connsiteY1748" fmla="*/ 64310 h 102325"/>
                <a:gd name="connsiteX1749" fmla="*/ 90554 w 96547"/>
                <a:gd name="connsiteY1749" fmla="*/ 64032 h 102325"/>
                <a:gd name="connsiteX1750" fmla="*/ 90629 w 96547"/>
                <a:gd name="connsiteY1750" fmla="*/ 63753 h 102325"/>
                <a:gd name="connsiteX1751" fmla="*/ 90699 w 96547"/>
                <a:gd name="connsiteY1751" fmla="*/ 63475 h 102325"/>
                <a:gd name="connsiteX1752" fmla="*/ 90770 w 96547"/>
                <a:gd name="connsiteY1752" fmla="*/ 63197 h 102325"/>
                <a:gd name="connsiteX1753" fmla="*/ 90840 w 96547"/>
                <a:gd name="connsiteY1753" fmla="*/ 62914 h 102325"/>
                <a:gd name="connsiteX1754" fmla="*/ 90907 w 96547"/>
                <a:gd name="connsiteY1754" fmla="*/ 62632 h 102325"/>
                <a:gd name="connsiteX1755" fmla="*/ 90973 w 96547"/>
                <a:gd name="connsiteY1755" fmla="*/ 62349 h 102325"/>
                <a:gd name="connsiteX1756" fmla="*/ 91040 w 96547"/>
                <a:gd name="connsiteY1756" fmla="*/ 62067 h 102325"/>
                <a:gd name="connsiteX1757" fmla="*/ 91102 w 96547"/>
                <a:gd name="connsiteY1757" fmla="*/ 61780 h 102325"/>
                <a:gd name="connsiteX1758" fmla="*/ 91164 w 96547"/>
                <a:gd name="connsiteY1758" fmla="*/ 61498 h 102325"/>
                <a:gd name="connsiteX1759" fmla="*/ 91223 w 96547"/>
                <a:gd name="connsiteY1759" fmla="*/ 61211 h 102325"/>
                <a:gd name="connsiteX1760" fmla="*/ 91281 w 96547"/>
                <a:gd name="connsiteY1760" fmla="*/ 60924 h 102325"/>
                <a:gd name="connsiteX1761" fmla="*/ 91335 w 96547"/>
                <a:gd name="connsiteY1761" fmla="*/ 60638 h 102325"/>
                <a:gd name="connsiteX1762" fmla="*/ 91389 w 96547"/>
                <a:gd name="connsiteY1762" fmla="*/ 60351 h 102325"/>
                <a:gd name="connsiteX1763" fmla="*/ 91443 w 96547"/>
                <a:gd name="connsiteY1763" fmla="*/ 60065 h 102325"/>
                <a:gd name="connsiteX1764" fmla="*/ 91493 w 96547"/>
                <a:gd name="connsiteY1764" fmla="*/ 59774 h 102325"/>
                <a:gd name="connsiteX1765" fmla="*/ 91542 w 96547"/>
                <a:gd name="connsiteY1765" fmla="*/ 59487 h 102325"/>
                <a:gd name="connsiteX1766" fmla="*/ 91592 w 96547"/>
                <a:gd name="connsiteY1766" fmla="*/ 59196 h 102325"/>
                <a:gd name="connsiteX1767" fmla="*/ 91638 w 96547"/>
                <a:gd name="connsiteY1767" fmla="*/ 58906 h 102325"/>
                <a:gd name="connsiteX1768" fmla="*/ 91684 w 96547"/>
                <a:gd name="connsiteY1768" fmla="*/ 58615 h 102325"/>
                <a:gd name="connsiteX1769" fmla="*/ 91725 w 96547"/>
                <a:gd name="connsiteY1769" fmla="*/ 58324 h 102325"/>
                <a:gd name="connsiteX1770" fmla="*/ 91767 w 96547"/>
                <a:gd name="connsiteY1770" fmla="*/ 58033 h 102325"/>
                <a:gd name="connsiteX1771" fmla="*/ 91804 w 96547"/>
                <a:gd name="connsiteY1771" fmla="*/ 57739 h 102325"/>
                <a:gd name="connsiteX1772" fmla="*/ 91841 w 96547"/>
                <a:gd name="connsiteY1772" fmla="*/ 57448 h 102325"/>
                <a:gd name="connsiteX1773" fmla="*/ 91879 w 96547"/>
                <a:gd name="connsiteY1773" fmla="*/ 57153 h 102325"/>
                <a:gd name="connsiteX1774" fmla="*/ 91912 w 96547"/>
                <a:gd name="connsiteY1774" fmla="*/ 56858 h 102325"/>
                <a:gd name="connsiteX1775" fmla="*/ 91945 w 96547"/>
                <a:gd name="connsiteY1775" fmla="*/ 56563 h 102325"/>
                <a:gd name="connsiteX1776" fmla="*/ 91974 w 96547"/>
                <a:gd name="connsiteY1776" fmla="*/ 56268 h 102325"/>
                <a:gd name="connsiteX1777" fmla="*/ 92003 w 96547"/>
                <a:gd name="connsiteY1777" fmla="*/ 55973 h 102325"/>
                <a:gd name="connsiteX1778" fmla="*/ 92033 w 96547"/>
                <a:gd name="connsiteY1778" fmla="*/ 55678 h 102325"/>
                <a:gd name="connsiteX1779" fmla="*/ 92057 w 96547"/>
                <a:gd name="connsiteY1779" fmla="*/ 55379 h 102325"/>
                <a:gd name="connsiteX1780" fmla="*/ 92082 w 96547"/>
                <a:gd name="connsiteY1780" fmla="*/ 55080 h 102325"/>
                <a:gd name="connsiteX1781" fmla="*/ 92103 w 96547"/>
                <a:gd name="connsiteY1781" fmla="*/ 54781 h 102325"/>
                <a:gd name="connsiteX1782" fmla="*/ 92124 w 96547"/>
                <a:gd name="connsiteY1782" fmla="*/ 54482 h 102325"/>
                <a:gd name="connsiteX1783" fmla="*/ 92145 w 96547"/>
                <a:gd name="connsiteY1783" fmla="*/ 54183 h 102325"/>
                <a:gd name="connsiteX1784" fmla="*/ 92161 w 96547"/>
                <a:gd name="connsiteY1784" fmla="*/ 53884 h 102325"/>
                <a:gd name="connsiteX1785" fmla="*/ 92178 w 96547"/>
                <a:gd name="connsiteY1785" fmla="*/ 53585 h 102325"/>
                <a:gd name="connsiteX1786" fmla="*/ 92190 w 96547"/>
                <a:gd name="connsiteY1786" fmla="*/ 53281 h 102325"/>
                <a:gd name="connsiteX1787" fmla="*/ 92203 w 96547"/>
                <a:gd name="connsiteY1787" fmla="*/ 52978 h 102325"/>
                <a:gd name="connsiteX1788" fmla="*/ 92211 w 96547"/>
                <a:gd name="connsiteY1788" fmla="*/ 52675 h 102325"/>
                <a:gd name="connsiteX1789" fmla="*/ 92219 w 96547"/>
                <a:gd name="connsiteY1789" fmla="*/ 52372 h 102325"/>
                <a:gd name="connsiteX1790" fmla="*/ 92228 w 96547"/>
                <a:gd name="connsiteY1790" fmla="*/ 52068 h 102325"/>
                <a:gd name="connsiteX1791" fmla="*/ 92232 w 96547"/>
                <a:gd name="connsiteY1791" fmla="*/ 51765 h 102325"/>
                <a:gd name="connsiteX1792" fmla="*/ 92236 w 96547"/>
                <a:gd name="connsiteY1792" fmla="*/ 51462 h 102325"/>
                <a:gd name="connsiteX1793" fmla="*/ 92236 w 96547"/>
                <a:gd name="connsiteY1793" fmla="*/ 51159 h 102325"/>
                <a:gd name="connsiteX1794" fmla="*/ 92236 w 96547"/>
                <a:gd name="connsiteY1794" fmla="*/ 50856 h 102325"/>
                <a:gd name="connsiteX1795" fmla="*/ 92232 w 96547"/>
                <a:gd name="connsiteY1795" fmla="*/ 50552 h 102325"/>
                <a:gd name="connsiteX1796" fmla="*/ 92228 w 96547"/>
                <a:gd name="connsiteY1796" fmla="*/ 50249 h 102325"/>
                <a:gd name="connsiteX1797" fmla="*/ 92219 w 96547"/>
                <a:gd name="connsiteY1797" fmla="*/ 49946 h 102325"/>
                <a:gd name="connsiteX1798" fmla="*/ 92211 w 96547"/>
                <a:gd name="connsiteY1798" fmla="*/ 49643 h 102325"/>
                <a:gd name="connsiteX1799" fmla="*/ 92203 w 96547"/>
                <a:gd name="connsiteY1799" fmla="*/ 49339 h 102325"/>
                <a:gd name="connsiteX1800" fmla="*/ 92190 w 96547"/>
                <a:gd name="connsiteY1800" fmla="*/ 49036 h 102325"/>
                <a:gd name="connsiteX1801" fmla="*/ 92178 w 96547"/>
                <a:gd name="connsiteY1801" fmla="*/ 48733 h 102325"/>
                <a:gd name="connsiteX1802" fmla="*/ 92161 w 96547"/>
                <a:gd name="connsiteY1802" fmla="*/ 48434 h 102325"/>
                <a:gd name="connsiteX1803" fmla="*/ 92145 w 96547"/>
                <a:gd name="connsiteY1803" fmla="*/ 48135 h 102325"/>
                <a:gd name="connsiteX1804" fmla="*/ 92124 w 96547"/>
                <a:gd name="connsiteY1804" fmla="*/ 47836 h 102325"/>
                <a:gd name="connsiteX1805" fmla="*/ 92103 w 96547"/>
                <a:gd name="connsiteY1805" fmla="*/ 47537 h 102325"/>
                <a:gd name="connsiteX1806" fmla="*/ 92082 w 96547"/>
                <a:gd name="connsiteY1806" fmla="*/ 47238 h 102325"/>
                <a:gd name="connsiteX1807" fmla="*/ 92057 w 96547"/>
                <a:gd name="connsiteY1807" fmla="*/ 46938 h 102325"/>
                <a:gd name="connsiteX1808" fmla="*/ 92033 w 96547"/>
                <a:gd name="connsiteY1808" fmla="*/ 46644 h 102325"/>
                <a:gd name="connsiteX1809" fmla="*/ 92003 w 96547"/>
                <a:gd name="connsiteY1809" fmla="*/ 46349 h 102325"/>
                <a:gd name="connsiteX1810" fmla="*/ 91974 w 96547"/>
                <a:gd name="connsiteY1810" fmla="*/ 46054 h 102325"/>
                <a:gd name="connsiteX1811" fmla="*/ 91945 w 96547"/>
                <a:gd name="connsiteY1811" fmla="*/ 45759 h 102325"/>
                <a:gd name="connsiteX1812" fmla="*/ 91912 w 96547"/>
                <a:gd name="connsiteY1812" fmla="*/ 45464 h 102325"/>
                <a:gd name="connsiteX1813" fmla="*/ 91879 w 96547"/>
                <a:gd name="connsiteY1813" fmla="*/ 45169 h 102325"/>
                <a:gd name="connsiteX1814" fmla="*/ 91841 w 96547"/>
                <a:gd name="connsiteY1814" fmla="*/ 44874 h 102325"/>
                <a:gd name="connsiteX1815" fmla="*/ 91804 w 96547"/>
                <a:gd name="connsiteY1815" fmla="*/ 44583 h 102325"/>
                <a:gd name="connsiteX1816" fmla="*/ 91767 w 96547"/>
                <a:gd name="connsiteY1816" fmla="*/ 44293 h 102325"/>
                <a:gd name="connsiteX1817" fmla="*/ 91725 w 96547"/>
                <a:gd name="connsiteY1817" fmla="*/ 44002 h 102325"/>
                <a:gd name="connsiteX1818" fmla="*/ 91684 w 96547"/>
                <a:gd name="connsiteY1818" fmla="*/ 43711 h 102325"/>
                <a:gd name="connsiteX1819" fmla="*/ 91638 w 96547"/>
                <a:gd name="connsiteY1819" fmla="*/ 43420 h 102325"/>
                <a:gd name="connsiteX1820" fmla="*/ 91592 w 96547"/>
                <a:gd name="connsiteY1820" fmla="*/ 43129 h 102325"/>
                <a:gd name="connsiteX1821" fmla="*/ 91542 w 96547"/>
                <a:gd name="connsiteY1821" fmla="*/ 42839 h 102325"/>
                <a:gd name="connsiteX1822" fmla="*/ 91493 w 96547"/>
                <a:gd name="connsiteY1822" fmla="*/ 42552 h 102325"/>
                <a:gd name="connsiteX1823" fmla="*/ 91443 w 96547"/>
                <a:gd name="connsiteY1823" fmla="*/ 42261 h 102325"/>
                <a:gd name="connsiteX1824" fmla="*/ 91389 w 96547"/>
                <a:gd name="connsiteY1824" fmla="*/ 41975 h 102325"/>
                <a:gd name="connsiteX1825" fmla="*/ 91335 w 96547"/>
                <a:gd name="connsiteY1825" fmla="*/ 41688 h 102325"/>
                <a:gd name="connsiteX1826" fmla="*/ 91281 w 96547"/>
                <a:gd name="connsiteY1826" fmla="*/ 41401 h 102325"/>
                <a:gd name="connsiteX1827" fmla="*/ 91223 w 96547"/>
                <a:gd name="connsiteY1827" fmla="*/ 41115 h 102325"/>
                <a:gd name="connsiteX1828" fmla="*/ 91164 w 96547"/>
                <a:gd name="connsiteY1828" fmla="*/ 40828 h 102325"/>
                <a:gd name="connsiteX1829" fmla="*/ 91102 w 96547"/>
                <a:gd name="connsiteY1829" fmla="*/ 40542 h 102325"/>
                <a:gd name="connsiteX1830" fmla="*/ 91040 w 96547"/>
                <a:gd name="connsiteY1830" fmla="*/ 40259 h 102325"/>
                <a:gd name="connsiteX1831" fmla="*/ 90973 w 96547"/>
                <a:gd name="connsiteY1831" fmla="*/ 39977 h 102325"/>
                <a:gd name="connsiteX1832" fmla="*/ 90907 w 96547"/>
                <a:gd name="connsiteY1832" fmla="*/ 39694 h 102325"/>
                <a:gd name="connsiteX1833" fmla="*/ 90840 w 96547"/>
                <a:gd name="connsiteY1833" fmla="*/ 39412 h 102325"/>
                <a:gd name="connsiteX1834" fmla="*/ 90770 w 96547"/>
                <a:gd name="connsiteY1834" fmla="*/ 39129 h 102325"/>
                <a:gd name="connsiteX1835" fmla="*/ 90699 w 96547"/>
                <a:gd name="connsiteY1835" fmla="*/ 38851 h 102325"/>
                <a:gd name="connsiteX1836" fmla="*/ 90629 w 96547"/>
                <a:gd name="connsiteY1836" fmla="*/ 38573 h 102325"/>
                <a:gd name="connsiteX1837" fmla="*/ 90554 w 96547"/>
                <a:gd name="connsiteY1837" fmla="*/ 38294 h 102325"/>
                <a:gd name="connsiteX1838" fmla="*/ 90479 w 96547"/>
                <a:gd name="connsiteY1838" fmla="*/ 38016 h 102325"/>
                <a:gd name="connsiteX1839" fmla="*/ 90404 w 96547"/>
                <a:gd name="connsiteY1839" fmla="*/ 37738 h 102325"/>
                <a:gd name="connsiteX1840" fmla="*/ 90325 w 96547"/>
                <a:gd name="connsiteY1840" fmla="*/ 37459 h 102325"/>
                <a:gd name="connsiteX1841" fmla="*/ 90246 w 96547"/>
                <a:gd name="connsiteY1841" fmla="*/ 37185 h 102325"/>
                <a:gd name="connsiteX1842" fmla="*/ 90163 w 96547"/>
                <a:gd name="connsiteY1842" fmla="*/ 36911 h 102325"/>
                <a:gd name="connsiteX1843" fmla="*/ 90080 w 96547"/>
                <a:gd name="connsiteY1843" fmla="*/ 36637 h 102325"/>
                <a:gd name="connsiteX1844" fmla="*/ 89993 w 96547"/>
                <a:gd name="connsiteY1844" fmla="*/ 36363 h 102325"/>
                <a:gd name="connsiteX1845" fmla="*/ 89906 w 96547"/>
                <a:gd name="connsiteY1845" fmla="*/ 36089 h 102325"/>
                <a:gd name="connsiteX1846" fmla="*/ 89819 w 96547"/>
                <a:gd name="connsiteY1846" fmla="*/ 35815 h 102325"/>
                <a:gd name="connsiteX1847" fmla="*/ 89731 w 96547"/>
                <a:gd name="connsiteY1847" fmla="*/ 35544 h 102325"/>
                <a:gd name="connsiteX1848" fmla="*/ 89640 w 96547"/>
                <a:gd name="connsiteY1848" fmla="*/ 35274 h 102325"/>
                <a:gd name="connsiteX1849" fmla="*/ 89549 w 96547"/>
                <a:gd name="connsiteY1849" fmla="*/ 35004 h 102325"/>
                <a:gd name="connsiteX1850" fmla="*/ 89453 w 96547"/>
                <a:gd name="connsiteY1850" fmla="*/ 34734 h 102325"/>
                <a:gd name="connsiteX1851" fmla="*/ 89358 w 96547"/>
                <a:gd name="connsiteY1851" fmla="*/ 34465 h 102325"/>
                <a:gd name="connsiteX1852" fmla="*/ 89262 w 96547"/>
                <a:gd name="connsiteY1852" fmla="*/ 34195 h 102325"/>
                <a:gd name="connsiteX1853" fmla="*/ 89162 w 96547"/>
                <a:gd name="connsiteY1853" fmla="*/ 33929 h 102325"/>
                <a:gd name="connsiteX1854" fmla="*/ 89063 w 96547"/>
                <a:gd name="connsiteY1854" fmla="*/ 33663 h 102325"/>
                <a:gd name="connsiteX1855" fmla="*/ 88963 w 96547"/>
                <a:gd name="connsiteY1855" fmla="*/ 33397 h 102325"/>
                <a:gd name="connsiteX1856" fmla="*/ 88859 w 96547"/>
                <a:gd name="connsiteY1856" fmla="*/ 33131 h 102325"/>
                <a:gd name="connsiteX1857" fmla="*/ 88755 w 96547"/>
                <a:gd name="connsiteY1857" fmla="*/ 32869 h 102325"/>
                <a:gd name="connsiteX1858" fmla="*/ 88647 w 96547"/>
                <a:gd name="connsiteY1858" fmla="*/ 32608 h 102325"/>
                <a:gd name="connsiteX1859" fmla="*/ 88539 w 96547"/>
                <a:gd name="connsiteY1859" fmla="*/ 32346 h 102325"/>
                <a:gd name="connsiteX1860" fmla="*/ 88431 w 96547"/>
                <a:gd name="connsiteY1860" fmla="*/ 32084 h 102325"/>
                <a:gd name="connsiteX1861" fmla="*/ 88323 w 96547"/>
                <a:gd name="connsiteY1861" fmla="*/ 31827 h 102325"/>
                <a:gd name="connsiteX1862" fmla="*/ 88211 w 96547"/>
                <a:gd name="connsiteY1862" fmla="*/ 31565 h 102325"/>
                <a:gd name="connsiteX1863" fmla="*/ 88099 w 96547"/>
                <a:gd name="connsiteY1863" fmla="*/ 31308 h 102325"/>
                <a:gd name="connsiteX1864" fmla="*/ 87987 w 96547"/>
                <a:gd name="connsiteY1864" fmla="*/ 31050 h 102325"/>
                <a:gd name="connsiteX1865" fmla="*/ 87870 w 96547"/>
                <a:gd name="connsiteY1865" fmla="*/ 30793 h 102325"/>
                <a:gd name="connsiteX1866" fmla="*/ 87754 w 96547"/>
                <a:gd name="connsiteY1866" fmla="*/ 30535 h 102325"/>
                <a:gd name="connsiteX1867" fmla="*/ 87638 w 96547"/>
                <a:gd name="connsiteY1867" fmla="*/ 30282 h 102325"/>
                <a:gd name="connsiteX1868" fmla="*/ 87517 w 96547"/>
                <a:gd name="connsiteY1868" fmla="*/ 30024 h 102325"/>
                <a:gd name="connsiteX1869" fmla="*/ 87397 w 96547"/>
                <a:gd name="connsiteY1869" fmla="*/ 29771 h 102325"/>
                <a:gd name="connsiteX1870" fmla="*/ 87272 w 96547"/>
                <a:gd name="connsiteY1870" fmla="*/ 29517 h 102325"/>
                <a:gd name="connsiteX1871" fmla="*/ 87148 w 96547"/>
                <a:gd name="connsiteY1871" fmla="*/ 29268 h 102325"/>
                <a:gd name="connsiteX1872" fmla="*/ 87023 w 96547"/>
                <a:gd name="connsiteY1872" fmla="*/ 29015 h 102325"/>
                <a:gd name="connsiteX1873" fmla="*/ 86894 w 96547"/>
                <a:gd name="connsiteY1873" fmla="*/ 28765 h 102325"/>
                <a:gd name="connsiteX1874" fmla="*/ 86766 w 96547"/>
                <a:gd name="connsiteY1874" fmla="*/ 28516 h 102325"/>
                <a:gd name="connsiteX1875" fmla="*/ 86637 w 96547"/>
                <a:gd name="connsiteY1875" fmla="*/ 28267 h 102325"/>
                <a:gd name="connsiteX1876" fmla="*/ 86504 w 96547"/>
                <a:gd name="connsiteY1876" fmla="*/ 28022 h 102325"/>
                <a:gd name="connsiteX1877" fmla="*/ 86371 w 96547"/>
                <a:gd name="connsiteY1877" fmla="*/ 27777 h 102325"/>
                <a:gd name="connsiteX1878" fmla="*/ 86238 w 96547"/>
                <a:gd name="connsiteY1878" fmla="*/ 27532 h 102325"/>
                <a:gd name="connsiteX1879" fmla="*/ 86105 w 96547"/>
                <a:gd name="connsiteY1879" fmla="*/ 27287 h 102325"/>
                <a:gd name="connsiteX1880" fmla="*/ 85968 w 96547"/>
                <a:gd name="connsiteY1880" fmla="*/ 27046 h 102325"/>
                <a:gd name="connsiteX1881" fmla="*/ 85831 w 96547"/>
                <a:gd name="connsiteY1881" fmla="*/ 26805 h 102325"/>
                <a:gd name="connsiteX1882" fmla="*/ 85690 w 96547"/>
                <a:gd name="connsiteY1882" fmla="*/ 26564 h 102325"/>
                <a:gd name="connsiteX1883" fmla="*/ 85548 w 96547"/>
                <a:gd name="connsiteY1883" fmla="*/ 26323 h 102325"/>
                <a:gd name="connsiteX1884" fmla="*/ 85407 w 96547"/>
                <a:gd name="connsiteY1884" fmla="*/ 26082 h 102325"/>
                <a:gd name="connsiteX1885" fmla="*/ 85262 w 96547"/>
                <a:gd name="connsiteY1885" fmla="*/ 25845 h 102325"/>
                <a:gd name="connsiteX1886" fmla="*/ 85133 w 96547"/>
                <a:gd name="connsiteY1886" fmla="*/ 25617 h 102325"/>
                <a:gd name="connsiteX1887" fmla="*/ 84988 w 96547"/>
                <a:gd name="connsiteY1887" fmla="*/ 25380 h 102325"/>
                <a:gd name="connsiteX1888" fmla="*/ 84842 w 96547"/>
                <a:gd name="connsiteY1888" fmla="*/ 25143 h 102325"/>
                <a:gd name="connsiteX1889" fmla="*/ 84693 w 96547"/>
                <a:gd name="connsiteY1889" fmla="*/ 24906 h 102325"/>
                <a:gd name="connsiteX1890" fmla="*/ 84543 w 96547"/>
                <a:gd name="connsiteY1890" fmla="*/ 24674 h 102325"/>
                <a:gd name="connsiteX1891" fmla="*/ 84394 w 96547"/>
                <a:gd name="connsiteY1891" fmla="*/ 24441 h 102325"/>
                <a:gd name="connsiteX1892" fmla="*/ 84244 w 96547"/>
                <a:gd name="connsiteY1892" fmla="*/ 24209 h 102325"/>
                <a:gd name="connsiteX1893" fmla="*/ 84090 w 96547"/>
                <a:gd name="connsiteY1893" fmla="*/ 23980 h 102325"/>
                <a:gd name="connsiteX1894" fmla="*/ 83937 w 96547"/>
                <a:gd name="connsiteY1894" fmla="*/ 23752 h 102325"/>
                <a:gd name="connsiteX1895" fmla="*/ 83779 w 96547"/>
                <a:gd name="connsiteY1895" fmla="*/ 23523 h 102325"/>
                <a:gd name="connsiteX1896" fmla="*/ 83621 w 96547"/>
                <a:gd name="connsiteY1896" fmla="*/ 23295 h 102325"/>
                <a:gd name="connsiteX1897" fmla="*/ 83463 w 96547"/>
                <a:gd name="connsiteY1897" fmla="*/ 23070 h 102325"/>
                <a:gd name="connsiteX1898" fmla="*/ 83301 w 96547"/>
                <a:gd name="connsiteY1898" fmla="*/ 22846 h 102325"/>
                <a:gd name="connsiteX1899" fmla="*/ 83139 w 96547"/>
                <a:gd name="connsiteY1899" fmla="*/ 22622 h 102325"/>
                <a:gd name="connsiteX1900" fmla="*/ 82977 w 96547"/>
                <a:gd name="connsiteY1900" fmla="*/ 22398 h 102325"/>
                <a:gd name="connsiteX1901" fmla="*/ 82815 w 96547"/>
                <a:gd name="connsiteY1901" fmla="*/ 22177 h 102325"/>
                <a:gd name="connsiteX1902" fmla="*/ 82649 w 96547"/>
                <a:gd name="connsiteY1902" fmla="*/ 21957 h 102325"/>
                <a:gd name="connsiteX1903" fmla="*/ 82483 w 96547"/>
                <a:gd name="connsiteY1903" fmla="*/ 21737 h 102325"/>
                <a:gd name="connsiteX1904" fmla="*/ 82317 w 96547"/>
                <a:gd name="connsiteY1904" fmla="*/ 21517 h 102325"/>
                <a:gd name="connsiteX1905" fmla="*/ 82151 w 96547"/>
                <a:gd name="connsiteY1905" fmla="*/ 21301 h 102325"/>
                <a:gd name="connsiteX1906" fmla="*/ 81984 w 96547"/>
                <a:gd name="connsiteY1906" fmla="*/ 21085 h 102325"/>
                <a:gd name="connsiteX1907" fmla="*/ 81814 w 96547"/>
                <a:gd name="connsiteY1907" fmla="*/ 20869 h 102325"/>
                <a:gd name="connsiteX1908" fmla="*/ 81640 w 96547"/>
                <a:gd name="connsiteY1908" fmla="*/ 20653 h 102325"/>
                <a:gd name="connsiteX1909" fmla="*/ 81469 w 96547"/>
                <a:gd name="connsiteY1909" fmla="*/ 20441 h 102325"/>
                <a:gd name="connsiteX1910" fmla="*/ 81295 w 96547"/>
                <a:gd name="connsiteY1910" fmla="*/ 20229 h 102325"/>
                <a:gd name="connsiteX1911" fmla="*/ 81120 w 96547"/>
                <a:gd name="connsiteY1911" fmla="*/ 20017 h 102325"/>
                <a:gd name="connsiteX1912" fmla="*/ 80946 w 96547"/>
                <a:gd name="connsiteY1912" fmla="*/ 19806 h 102325"/>
                <a:gd name="connsiteX1913" fmla="*/ 80767 w 96547"/>
                <a:gd name="connsiteY1913" fmla="*/ 19598 h 102325"/>
                <a:gd name="connsiteX1914" fmla="*/ 80589 w 96547"/>
                <a:gd name="connsiteY1914" fmla="*/ 19390 h 102325"/>
                <a:gd name="connsiteX1915" fmla="*/ 80410 w 96547"/>
                <a:gd name="connsiteY1915" fmla="*/ 19183 h 102325"/>
                <a:gd name="connsiteX1916" fmla="*/ 80232 w 96547"/>
                <a:gd name="connsiteY1916" fmla="*/ 18975 h 102325"/>
                <a:gd name="connsiteX1917" fmla="*/ 80049 w 96547"/>
                <a:gd name="connsiteY1917" fmla="*/ 18771 h 102325"/>
                <a:gd name="connsiteX1918" fmla="*/ 79866 w 96547"/>
                <a:gd name="connsiteY1918" fmla="*/ 18568 h 102325"/>
                <a:gd name="connsiteX1919" fmla="*/ 79683 w 96547"/>
                <a:gd name="connsiteY1919" fmla="*/ 18368 h 102325"/>
                <a:gd name="connsiteX1920" fmla="*/ 79500 w 96547"/>
                <a:gd name="connsiteY1920" fmla="*/ 18169 h 102325"/>
                <a:gd name="connsiteX1921" fmla="*/ 79314 w 96547"/>
                <a:gd name="connsiteY1921" fmla="*/ 17970 h 102325"/>
                <a:gd name="connsiteX1922" fmla="*/ 79127 w 96547"/>
                <a:gd name="connsiteY1922" fmla="*/ 17774 h 102325"/>
                <a:gd name="connsiteX1923" fmla="*/ 78935 w 96547"/>
                <a:gd name="connsiteY1923" fmla="*/ 17579 h 102325"/>
                <a:gd name="connsiteX1924" fmla="*/ 78744 w 96547"/>
                <a:gd name="connsiteY1924" fmla="*/ 17384 h 102325"/>
                <a:gd name="connsiteX1925" fmla="*/ 78553 w 96547"/>
                <a:gd name="connsiteY1925" fmla="*/ 17189 h 102325"/>
                <a:gd name="connsiteX1926" fmla="*/ 78362 w 96547"/>
                <a:gd name="connsiteY1926" fmla="*/ 16993 h 102325"/>
                <a:gd name="connsiteX1927" fmla="*/ 78167 w 96547"/>
                <a:gd name="connsiteY1927" fmla="*/ 16798 h 102325"/>
                <a:gd name="connsiteX1928" fmla="*/ 77972 w 96547"/>
                <a:gd name="connsiteY1928" fmla="*/ 16607 h 102325"/>
                <a:gd name="connsiteX1929" fmla="*/ 77777 w 96547"/>
                <a:gd name="connsiteY1929" fmla="*/ 16420 h 102325"/>
                <a:gd name="connsiteX1930" fmla="*/ 77581 w 96547"/>
                <a:gd name="connsiteY1930" fmla="*/ 16229 h 102325"/>
                <a:gd name="connsiteX1931" fmla="*/ 77386 w 96547"/>
                <a:gd name="connsiteY1931" fmla="*/ 16042 h 102325"/>
                <a:gd name="connsiteX1932" fmla="*/ 77187 w 96547"/>
                <a:gd name="connsiteY1932" fmla="*/ 15855 h 102325"/>
                <a:gd name="connsiteX1933" fmla="*/ 76987 w 96547"/>
                <a:gd name="connsiteY1933" fmla="*/ 15673 h 102325"/>
                <a:gd name="connsiteX1934" fmla="*/ 76788 w 96547"/>
                <a:gd name="connsiteY1934" fmla="*/ 15490 h 102325"/>
                <a:gd name="connsiteX1935" fmla="*/ 76584 w 96547"/>
                <a:gd name="connsiteY1935" fmla="*/ 15307 h 102325"/>
                <a:gd name="connsiteX1936" fmla="*/ 76381 w 96547"/>
                <a:gd name="connsiteY1936" fmla="*/ 15124 h 102325"/>
                <a:gd name="connsiteX1937" fmla="*/ 76177 w 96547"/>
                <a:gd name="connsiteY1937" fmla="*/ 14946 h 102325"/>
                <a:gd name="connsiteX1938" fmla="*/ 75974 w 96547"/>
                <a:gd name="connsiteY1938" fmla="*/ 14767 h 102325"/>
                <a:gd name="connsiteX1939" fmla="*/ 75770 w 96547"/>
                <a:gd name="connsiteY1939" fmla="*/ 14592 h 102325"/>
                <a:gd name="connsiteX1940" fmla="*/ 75563 w 96547"/>
                <a:gd name="connsiteY1940" fmla="*/ 14418 h 102325"/>
                <a:gd name="connsiteX1941" fmla="*/ 75355 w 96547"/>
                <a:gd name="connsiteY1941" fmla="*/ 14244 h 102325"/>
                <a:gd name="connsiteX1942" fmla="*/ 75147 w 96547"/>
                <a:gd name="connsiteY1942" fmla="*/ 14069 h 102325"/>
                <a:gd name="connsiteX1943" fmla="*/ 74939 w 96547"/>
                <a:gd name="connsiteY1943" fmla="*/ 13899 h 102325"/>
                <a:gd name="connsiteX1944" fmla="*/ 74728 w 96547"/>
                <a:gd name="connsiteY1944" fmla="*/ 13728 h 102325"/>
                <a:gd name="connsiteX1945" fmla="*/ 74516 w 96547"/>
                <a:gd name="connsiteY1945" fmla="*/ 13558 h 102325"/>
                <a:gd name="connsiteX1946" fmla="*/ 74304 w 96547"/>
                <a:gd name="connsiteY1946" fmla="*/ 13392 h 102325"/>
                <a:gd name="connsiteX1947" fmla="*/ 74092 w 96547"/>
                <a:gd name="connsiteY1947" fmla="*/ 13226 h 102325"/>
                <a:gd name="connsiteX1948" fmla="*/ 73880 w 96547"/>
                <a:gd name="connsiteY1948" fmla="*/ 13060 h 102325"/>
                <a:gd name="connsiteX1949" fmla="*/ 73664 w 96547"/>
                <a:gd name="connsiteY1949" fmla="*/ 12898 h 102325"/>
                <a:gd name="connsiteX1950" fmla="*/ 73448 w 96547"/>
                <a:gd name="connsiteY1950" fmla="*/ 12736 h 102325"/>
                <a:gd name="connsiteX1951" fmla="*/ 73232 w 96547"/>
                <a:gd name="connsiteY1951" fmla="*/ 12574 h 102325"/>
                <a:gd name="connsiteX1952" fmla="*/ 73016 w 96547"/>
                <a:gd name="connsiteY1952" fmla="*/ 12416 h 102325"/>
                <a:gd name="connsiteX1953" fmla="*/ 72796 w 96547"/>
                <a:gd name="connsiteY1953" fmla="*/ 12258 h 102325"/>
                <a:gd name="connsiteX1954" fmla="*/ 72576 w 96547"/>
                <a:gd name="connsiteY1954" fmla="*/ 12100 h 102325"/>
                <a:gd name="connsiteX1955" fmla="*/ 72356 w 96547"/>
                <a:gd name="connsiteY1955" fmla="*/ 11946 h 102325"/>
                <a:gd name="connsiteX1956" fmla="*/ 72131 w 96547"/>
                <a:gd name="connsiteY1956" fmla="*/ 11793 h 102325"/>
                <a:gd name="connsiteX1957" fmla="*/ 71907 w 96547"/>
                <a:gd name="connsiteY1957" fmla="*/ 11639 h 102325"/>
                <a:gd name="connsiteX1958" fmla="*/ 71683 w 96547"/>
                <a:gd name="connsiteY1958" fmla="*/ 11490 h 102325"/>
                <a:gd name="connsiteX1959" fmla="*/ 71459 w 96547"/>
                <a:gd name="connsiteY1959" fmla="*/ 11340 h 102325"/>
                <a:gd name="connsiteX1960" fmla="*/ 71234 w 96547"/>
                <a:gd name="connsiteY1960" fmla="*/ 11190 h 102325"/>
                <a:gd name="connsiteX1961" fmla="*/ 71010 w 96547"/>
                <a:gd name="connsiteY1961" fmla="*/ 11041 h 102325"/>
                <a:gd name="connsiteX1962" fmla="*/ 70782 w 96547"/>
                <a:gd name="connsiteY1962" fmla="*/ 10896 h 102325"/>
                <a:gd name="connsiteX1963" fmla="*/ 70553 w 96547"/>
                <a:gd name="connsiteY1963" fmla="*/ 10750 h 102325"/>
                <a:gd name="connsiteX1964" fmla="*/ 70325 w 96547"/>
                <a:gd name="connsiteY1964" fmla="*/ 10609 h 102325"/>
                <a:gd name="connsiteX1965" fmla="*/ 70096 w 96547"/>
                <a:gd name="connsiteY1965" fmla="*/ 10468 h 102325"/>
                <a:gd name="connsiteX1966" fmla="*/ 69864 w 96547"/>
                <a:gd name="connsiteY1966" fmla="*/ 10326 h 102325"/>
                <a:gd name="connsiteX1967" fmla="*/ 69631 w 96547"/>
                <a:gd name="connsiteY1967" fmla="*/ 10189 h 102325"/>
                <a:gd name="connsiteX1968" fmla="*/ 69398 w 96547"/>
                <a:gd name="connsiteY1968" fmla="*/ 10052 h 102325"/>
                <a:gd name="connsiteX1969" fmla="*/ 69166 w 96547"/>
                <a:gd name="connsiteY1969" fmla="*/ 9915 h 102325"/>
                <a:gd name="connsiteX1970" fmla="*/ 68933 w 96547"/>
                <a:gd name="connsiteY1970" fmla="*/ 9782 h 102325"/>
                <a:gd name="connsiteX1971" fmla="*/ 68700 w 96547"/>
                <a:gd name="connsiteY1971" fmla="*/ 9649 h 102325"/>
                <a:gd name="connsiteX1972" fmla="*/ 68464 w 96547"/>
                <a:gd name="connsiteY1972" fmla="*/ 9516 h 102325"/>
                <a:gd name="connsiteX1973" fmla="*/ 68227 w 96547"/>
                <a:gd name="connsiteY1973" fmla="*/ 9388 h 102325"/>
                <a:gd name="connsiteX1974" fmla="*/ 67990 w 96547"/>
                <a:gd name="connsiteY1974" fmla="*/ 9259 h 102325"/>
                <a:gd name="connsiteX1975" fmla="*/ 67753 w 96547"/>
                <a:gd name="connsiteY1975" fmla="*/ 9134 h 102325"/>
                <a:gd name="connsiteX1976" fmla="*/ 67512 w 96547"/>
                <a:gd name="connsiteY1976" fmla="*/ 9010 h 102325"/>
                <a:gd name="connsiteX1977" fmla="*/ 67272 w 96547"/>
                <a:gd name="connsiteY1977" fmla="*/ 8885 h 102325"/>
                <a:gd name="connsiteX1978" fmla="*/ 67031 w 96547"/>
                <a:gd name="connsiteY1978" fmla="*/ 8765 h 102325"/>
                <a:gd name="connsiteX1979" fmla="*/ 66790 w 96547"/>
                <a:gd name="connsiteY1979" fmla="*/ 8644 h 102325"/>
                <a:gd name="connsiteX1980" fmla="*/ 66549 w 96547"/>
                <a:gd name="connsiteY1980" fmla="*/ 8528 h 102325"/>
                <a:gd name="connsiteX1981" fmla="*/ 66308 w 96547"/>
                <a:gd name="connsiteY1981" fmla="*/ 8412 h 102325"/>
                <a:gd name="connsiteX1982" fmla="*/ 66063 w 96547"/>
                <a:gd name="connsiteY1982" fmla="*/ 8295 h 102325"/>
                <a:gd name="connsiteX1983" fmla="*/ 65818 w 96547"/>
                <a:gd name="connsiteY1983" fmla="*/ 8179 h 102325"/>
                <a:gd name="connsiteX1984" fmla="*/ 65573 w 96547"/>
                <a:gd name="connsiteY1984" fmla="*/ 8067 h 102325"/>
                <a:gd name="connsiteX1985" fmla="*/ 65327 w 96547"/>
                <a:gd name="connsiteY1985" fmla="*/ 7955 h 102325"/>
                <a:gd name="connsiteX1986" fmla="*/ 65082 w 96547"/>
                <a:gd name="connsiteY1986" fmla="*/ 7847 h 102325"/>
                <a:gd name="connsiteX1987" fmla="*/ 64837 w 96547"/>
                <a:gd name="connsiteY1987" fmla="*/ 7739 h 102325"/>
                <a:gd name="connsiteX1988" fmla="*/ 64588 w 96547"/>
                <a:gd name="connsiteY1988" fmla="*/ 7631 h 102325"/>
                <a:gd name="connsiteX1989" fmla="*/ 64339 w 96547"/>
                <a:gd name="connsiteY1989" fmla="*/ 7527 h 102325"/>
                <a:gd name="connsiteX1990" fmla="*/ 64090 w 96547"/>
                <a:gd name="connsiteY1990" fmla="*/ 7423 h 102325"/>
                <a:gd name="connsiteX1991" fmla="*/ 63840 w 96547"/>
                <a:gd name="connsiteY1991" fmla="*/ 7323 h 102325"/>
                <a:gd name="connsiteX1992" fmla="*/ 63591 w 96547"/>
                <a:gd name="connsiteY1992" fmla="*/ 7224 h 102325"/>
                <a:gd name="connsiteX1993" fmla="*/ 63338 w 96547"/>
                <a:gd name="connsiteY1993" fmla="*/ 7124 h 102325"/>
                <a:gd name="connsiteX1994" fmla="*/ 63084 w 96547"/>
                <a:gd name="connsiteY1994" fmla="*/ 7028 h 102325"/>
                <a:gd name="connsiteX1995" fmla="*/ 62831 w 96547"/>
                <a:gd name="connsiteY1995" fmla="*/ 6933 h 102325"/>
                <a:gd name="connsiteX1996" fmla="*/ 62578 w 96547"/>
                <a:gd name="connsiteY1996" fmla="*/ 6837 h 102325"/>
                <a:gd name="connsiteX1997" fmla="*/ 62324 w 96547"/>
                <a:gd name="connsiteY1997" fmla="*/ 6746 h 102325"/>
                <a:gd name="connsiteX1998" fmla="*/ 62067 w 96547"/>
                <a:gd name="connsiteY1998" fmla="*/ 6654 h 102325"/>
                <a:gd name="connsiteX1999" fmla="*/ 61813 w 96547"/>
                <a:gd name="connsiteY1999" fmla="*/ 6567 h 102325"/>
                <a:gd name="connsiteX2000" fmla="*/ 61556 w 96547"/>
                <a:gd name="connsiteY2000" fmla="*/ 6480 h 102325"/>
                <a:gd name="connsiteX2001" fmla="*/ 61298 w 96547"/>
                <a:gd name="connsiteY2001" fmla="*/ 6393 h 102325"/>
                <a:gd name="connsiteX2002" fmla="*/ 61041 w 96547"/>
                <a:gd name="connsiteY2002" fmla="*/ 6306 h 102325"/>
                <a:gd name="connsiteX2003" fmla="*/ 60783 w 96547"/>
                <a:gd name="connsiteY2003" fmla="*/ 6222 h 102325"/>
                <a:gd name="connsiteX2004" fmla="*/ 60526 w 96547"/>
                <a:gd name="connsiteY2004" fmla="*/ 6144 h 102325"/>
                <a:gd name="connsiteX2005" fmla="*/ 60264 w 96547"/>
                <a:gd name="connsiteY2005" fmla="*/ 6065 h 102325"/>
                <a:gd name="connsiteX2006" fmla="*/ 60002 w 96547"/>
                <a:gd name="connsiteY2006" fmla="*/ 5986 h 102325"/>
                <a:gd name="connsiteX2007" fmla="*/ 59741 w 96547"/>
                <a:gd name="connsiteY2007" fmla="*/ 5911 h 102325"/>
                <a:gd name="connsiteX2008" fmla="*/ 59479 w 96547"/>
                <a:gd name="connsiteY2008" fmla="*/ 5836 h 102325"/>
                <a:gd name="connsiteX2009" fmla="*/ 59217 w 96547"/>
                <a:gd name="connsiteY2009" fmla="*/ 5761 h 102325"/>
                <a:gd name="connsiteX2010" fmla="*/ 58956 w 96547"/>
                <a:gd name="connsiteY2010" fmla="*/ 5691 h 102325"/>
                <a:gd name="connsiteX2011" fmla="*/ 58694 w 96547"/>
                <a:gd name="connsiteY2011" fmla="*/ 5620 h 102325"/>
                <a:gd name="connsiteX2012" fmla="*/ 58432 w 96547"/>
                <a:gd name="connsiteY2012" fmla="*/ 5554 h 102325"/>
                <a:gd name="connsiteX2013" fmla="*/ 58166 w 96547"/>
                <a:gd name="connsiteY2013" fmla="*/ 5487 h 102325"/>
                <a:gd name="connsiteX2014" fmla="*/ 57900 w 96547"/>
                <a:gd name="connsiteY2014" fmla="*/ 5425 h 102325"/>
                <a:gd name="connsiteX2015" fmla="*/ 57635 w 96547"/>
                <a:gd name="connsiteY2015" fmla="*/ 5363 h 102325"/>
                <a:gd name="connsiteX2016" fmla="*/ 57369 w 96547"/>
                <a:gd name="connsiteY2016" fmla="*/ 5304 h 102325"/>
                <a:gd name="connsiteX2017" fmla="*/ 57103 w 96547"/>
                <a:gd name="connsiteY2017" fmla="*/ 5246 h 102325"/>
                <a:gd name="connsiteX2018" fmla="*/ 56833 w 96547"/>
                <a:gd name="connsiteY2018" fmla="*/ 5188 h 102325"/>
                <a:gd name="connsiteX2019" fmla="*/ 56563 w 96547"/>
                <a:gd name="connsiteY2019" fmla="*/ 5134 h 102325"/>
                <a:gd name="connsiteX2020" fmla="*/ 56293 w 96547"/>
                <a:gd name="connsiteY2020" fmla="*/ 5080 h 102325"/>
                <a:gd name="connsiteX2021" fmla="*/ 56023 w 96547"/>
                <a:gd name="connsiteY2021" fmla="*/ 5026 h 102325"/>
                <a:gd name="connsiteX2022" fmla="*/ 55753 w 96547"/>
                <a:gd name="connsiteY2022" fmla="*/ 4976 h 102325"/>
                <a:gd name="connsiteX2023" fmla="*/ 55483 w 96547"/>
                <a:gd name="connsiteY2023" fmla="*/ 4926 h 102325"/>
                <a:gd name="connsiteX2024" fmla="*/ 55213 w 96547"/>
                <a:gd name="connsiteY2024" fmla="*/ 4881 h 102325"/>
                <a:gd name="connsiteX2025" fmla="*/ 54943 w 96547"/>
                <a:gd name="connsiteY2025" fmla="*/ 4835 h 102325"/>
                <a:gd name="connsiteX2026" fmla="*/ 54669 w 96547"/>
                <a:gd name="connsiteY2026" fmla="*/ 4794 h 102325"/>
                <a:gd name="connsiteX2027" fmla="*/ 54395 w 96547"/>
                <a:gd name="connsiteY2027" fmla="*/ 4752 h 102325"/>
                <a:gd name="connsiteX2028" fmla="*/ 54120 w 96547"/>
                <a:gd name="connsiteY2028" fmla="*/ 4715 h 102325"/>
                <a:gd name="connsiteX2029" fmla="*/ 53846 w 96547"/>
                <a:gd name="connsiteY2029" fmla="*/ 4677 h 102325"/>
                <a:gd name="connsiteX2030" fmla="*/ 53572 w 96547"/>
                <a:gd name="connsiteY2030" fmla="*/ 4640 h 102325"/>
                <a:gd name="connsiteX2031" fmla="*/ 53298 w 96547"/>
                <a:gd name="connsiteY2031" fmla="*/ 4607 h 102325"/>
                <a:gd name="connsiteX2032" fmla="*/ 53020 w 96547"/>
                <a:gd name="connsiteY2032" fmla="*/ 4573 h 102325"/>
                <a:gd name="connsiteX2033" fmla="*/ 52746 w 96547"/>
                <a:gd name="connsiteY2033" fmla="*/ 4544 h 102325"/>
                <a:gd name="connsiteX2034" fmla="*/ 52467 w 96547"/>
                <a:gd name="connsiteY2034" fmla="*/ 4515 h 102325"/>
                <a:gd name="connsiteX2035" fmla="*/ 52189 w 96547"/>
                <a:gd name="connsiteY2035" fmla="*/ 4490 h 102325"/>
                <a:gd name="connsiteX2036" fmla="*/ 51911 w 96547"/>
                <a:gd name="connsiteY2036" fmla="*/ 4465 h 102325"/>
                <a:gd name="connsiteX2037" fmla="*/ 51632 w 96547"/>
                <a:gd name="connsiteY2037" fmla="*/ 4445 h 102325"/>
                <a:gd name="connsiteX2038" fmla="*/ 51354 w 96547"/>
                <a:gd name="connsiteY2038" fmla="*/ 4424 h 102325"/>
                <a:gd name="connsiteX2039" fmla="*/ 51076 w 96547"/>
                <a:gd name="connsiteY2039" fmla="*/ 4403 h 102325"/>
                <a:gd name="connsiteX2040" fmla="*/ 50797 w 96547"/>
                <a:gd name="connsiteY2040" fmla="*/ 4386 h 102325"/>
                <a:gd name="connsiteX2041" fmla="*/ 50519 w 96547"/>
                <a:gd name="connsiteY2041" fmla="*/ 4370 h 102325"/>
                <a:gd name="connsiteX2042" fmla="*/ 50237 w 96547"/>
                <a:gd name="connsiteY2042" fmla="*/ 4357 h 102325"/>
                <a:gd name="connsiteX2043" fmla="*/ 49954 w 96547"/>
                <a:gd name="connsiteY2043" fmla="*/ 4345 h 102325"/>
                <a:gd name="connsiteX2044" fmla="*/ 49672 w 96547"/>
                <a:gd name="connsiteY2044" fmla="*/ 4337 h 102325"/>
                <a:gd name="connsiteX2045" fmla="*/ 49389 w 96547"/>
                <a:gd name="connsiteY2045" fmla="*/ 4328 h 102325"/>
                <a:gd name="connsiteX2046" fmla="*/ 49107 w 96547"/>
                <a:gd name="connsiteY2046" fmla="*/ 4320 h 102325"/>
                <a:gd name="connsiteX2047" fmla="*/ 48820 w 96547"/>
                <a:gd name="connsiteY2047" fmla="*/ 4316 h 102325"/>
                <a:gd name="connsiteX2048" fmla="*/ 48538 w 96547"/>
                <a:gd name="connsiteY2048" fmla="*/ 4312 h 102325"/>
                <a:gd name="connsiteX2049" fmla="*/ 48251 w 96547"/>
                <a:gd name="connsiteY2049" fmla="*/ 4312 h 102325"/>
                <a:gd name="connsiteX2050" fmla="*/ 47956 w 96547"/>
                <a:gd name="connsiteY2050" fmla="*/ 4312 h 102325"/>
                <a:gd name="connsiteX2051" fmla="*/ 47956 w 96547"/>
                <a:gd name="connsiteY2051" fmla="*/ 4291 h 102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</a:cxnLst>
              <a:rect l="l" t="t" r="r" b="b"/>
              <a:pathLst>
                <a:path w="96547" h="102325">
                  <a:moveTo>
                    <a:pt x="48554" y="0"/>
                  </a:moveTo>
                  <a:lnTo>
                    <a:pt x="48870" y="4"/>
                  </a:lnTo>
                  <a:lnTo>
                    <a:pt x="49182" y="8"/>
                  </a:lnTo>
                  <a:lnTo>
                    <a:pt x="49493" y="17"/>
                  </a:lnTo>
                  <a:lnTo>
                    <a:pt x="49805" y="25"/>
                  </a:lnTo>
                  <a:lnTo>
                    <a:pt x="50116" y="37"/>
                  </a:lnTo>
                  <a:lnTo>
                    <a:pt x="50428" y="50"/>
                  </a:lnTo>
                  <a:lnTo>
                    <a:pt x="50735" y="66"/>
                  </a:lnTo>
                  <a:lnTo>
                    <a:pt x="51047" y="83"/>
                  </a:lnTo>
                  <a:lnTo>
                    <a:pt x="51354" y="104"/>
                  </a:lnTo>
                  <a:lnTo>
                    <a:pt x="51661" y="125"/>
                  </a:lnTo>
                  <a:lnTo>
                    <a:pt x="51969" y="150"/>
                  </a:lnTo>
                  <a:lnTo>
                    <a:pt x="52276" y="174"/>
                  </a:lnTo>
                  <a:lnTo>
                    <a:pt x="52584" y="204"/>
                  </a:lnTo>
                  <a:lnTo>
                    <a:pt x="52887" y="233"/>
                  </a:lnTo>
                  <a:lnTo>
                    <a:pt x="53194" y="266"/>
                  </a:lnTo>
                  <a:lnTo>
                    <a:pt x="53497" y="299"/>
                  </a:lnTo>
                  <a:lnTo>
                    <a:pt x="53801" y="336"/>
                  </a:lnTo>
                  <a:lnTo>
                    <a:pt x="54108" y="374"/>
                  </a:lnTo>
                  <a:lnTo>
                    <a:pt x="54411" y="415"/>
                  </a:lnTo>
                  <a:lnTo>
                    <a:pt x="54714" y="457"/>
                  </a:lnTo>
                  <a:lnTo>
                    <a:pt x="55018" y="503"/>
                  </a:lnTo>
                  <a:lnTo>
                    <a:pt x="55321" y="548"/>
                  </a:lnTo>
                  <a:lnTo>
                    <a:pt x="55620" y="598"/>
                  </a:lnTo>
                  <a:lnTo>
                    <a:pt x="55919" y="648"/>
                  </a:lnTo>
                  <a:lnTo>
                    <a:pt x="56218" y="702"/>
                  </a:lnTo>
                  <a:lnTo>
                    <a:pt x="56517" y="756"/>
                  </a:lnTo>
                  <a:lnTo>
                    <a:pt x="56816" y="810"/>
                  </a:lnTo>
                  <a:lnTo>
                    <a:pt x="57115" y="868"/>
                  </a:lnTo>
                  <a:lnTo>
                    <a:pt x="57414" y="926"/>
                  </a:lnTo>
                  <a:lnTo>
                    <a:pt x="57709" y="989"/>
                  </a:lnTo>
                  <a:lnTo>
                    <a:pt x="58004" y="1051"/>
                  </a:lnTo>
                  <a:lnTo>
                    <a:pt x="58299" y="1117"/>
                  </a:lnTo>
                  <a:lnTo>
                    <a:pt x="58594" y="1184"/>
                  </a:lnTo>
                  <a:lnTo>
                    <a:pt x="58885" y="1254"/>
                  </a:lnTo>
                  <a:lnTo>
                    <a:pt x="59176" y="1325"/>
                  </a:lnTo>
                  <a:lnTo>
                    <a:pt x="59471" y="1396"/>
                  </a:lnTo>
                  <a:lnTo>
                    <a:pt x="59761" y="1470"/>
                  </a:lnTo>
                  <a:lnTo>
                    <a:pt x="60052" y="1545"/>
                  </a:lnTo>
                  <a:lnTo>
                    <a:pt x="60343" y="1624"/>
                  </a:lnTo>
                  <a:lnTo>
                    <a:pt x="60634" y="1703"/>
                  </a:lnTo>
                  <a:lnTo>
                    <a:pt x="60920" y="1786"/>
                  </a:lnTo>
                  <a:lnTo>
                    <a:pt x="61207" y="1869"/>
                  </a:lnTo>
                  <a:lnTo>
                    <a:pt x="61493" y="1956"/>
                  </a:lnTo>
                  <a:lnTo>
                    <a:pt x="61780" y="2044"/>
                  </a:lnTo>
                  <a:lnTo>
                    <a:pt x="62067" y="2131"/>
                  </a:lnTo>
                  <a:lnTo>
                    <a:pt x="62353" y="2222"/>
                  </a:lnTo>
                  <a:lnTo>
                    <a:pt x="62636" y="2314"/>
                  </a:lnTo>
                  <a:lnTo>
                    <a:pt x="62923" y="2409"/>
                  </a:lnTo>
                  <a:lnTo>
                    <a:pt x="63205" y="2505"/>
                  </a:lnTo>
                  <a:lnTo>
                    <a:pt x="63487" y="2604"/>
                  </a:lnTo>
                  <a:lnTo>
                    <a:pt x="63770" y="2704"/>
                  </a:lnTo>
                  <a:lnTo>
                    <a:pt x="64048" y="2804"/>
                  </a:lnTo>
                  <a:lnTo>
                    <a:pt x="64331" y="2908"/>
                  </a:lnTo>
                  <a:lnTo>
                    <a:pt x="64609" y="3012"/>
                  </a:lnTo>
                  <a:lnTo>
                    <a:pt x="64887" y="3120"/>
                  </a:lnTo>
                  <a:lnTo>
                    <a:pt x="65161" y="3228"/>
                  </a:lnTo>
                  <a:lnTo>
                    <a:pt x="65440" y="3340"/>
                  </a:lnTo>
                  <a:lnTo>
                    <a:pt x="65718" y="3452"/>
                  </a:lnTo>
                  <a:lnTo>
                    <a:pt x="65992" y="3568"/>
                  </a:lnTo>
                  <a:lnTo>
                    <a:pt x="66266" y="3684"/>
                  </a:lnTo>
                  <a:lnTo>
                    <a:pt x="66536" y="3801"/>
                  </a:lnTo>
                  <a:lnTo>
                    <a:pt x="66810" y="3921"/>
                  </a:lnTo>
                  <a:lnTo>
                    <a:pt x="67080" y="4042"/>
                  </a:lnTo>
                  <a:lnTo>
                    <a:pt x="67350" y="4166"/>
                  </a:lnTo>
                  <a:lnTo>
                    <a:pt x="67620" y="4291"/>
                  </a:lnTo>
                  <a:lnTo>
                    <a:pt x="67890" y="4416"/>
                  </a:lnTo>
                  <a:lnTo>
                    <a:pt x="68160" y="4544"/>
                  </a:lnTo>
                  <a:lnTo>
                    <a:pt x="68426" y="4673"/>
                  </a:lnTo>
                  <a:lnTo>
                    <a:pt x="68692" y="4806"/>
                  </a:lnTo>
                  <a:lnTo>
                    <a:pt x="68958" y="4939"/>
                  </a:lnTo>
                  <a:lnTo>
                    <a:pt x="69224" y="5072"/>
                  </a:lnTo>
                  <a:lnTo>
                    <a:pt x="69490" y="5209"/>
                  </a:lnTo>
                  <a:lnTo>
                    <a:pt x="69751" y="5346"/>
                  </a:lnTo>
                  <a:lnTo>
                    <a:pt x="70013" y="5487"/>
                  </a:lnTo>
                  <a:lnTo>
                    <a:pt x="70275" y="5629"/>
                  </a:lnTo>
                  <a:lnTo>
                    <a:pt x="70532" y="5770"/>
                  </a:lnTo>
                  <a:lnTo>
                    <a:pt x="70790" y="5915"/>
                  </a:lnTo>
                  <a:lnTo>
                    <a:pt x="71047" y="6060"/>
                  </a:lnTo>
                  <a:lnTo>
                    <a:pt x="71305" y="6206"/>
                  </a:lnTo>
                  <a:lnTo>
                    <a:pt x="71562" y="6355"/>
                  </a:lnTo>
                  <a:lnTo>
                    <a:pt x="71820" y="6505"/>
                  </a:lnTo>
                  <a:lnTo>
                    <a:pt x="72073" y="6659"/>
                  </a:lnTo>
                  <a:lnTo>
                    <a:pt x="72327" y="6812"/>
                  </a:lnTo>
                  <a:lnTo>
                    <a:pt x="72580" y="6966"/>
                  </a:lnTo>
                  <a:lnTo>
                    <a:pt x="72834" y="7124"/>
                  </a:lnTo>
                  <a:lnTo>
                    <a:pt x="73083" y="7282"/>
                  </a:lnTo>
                  <a:lnTo>
                    <a:pt x="73332" y="7444"/>
                  </a:lnTo>
                  <a:lnTo>
                    <a:pt x="73581" y="7606"/>
                  </a:lnTo>
                  <a:lnTo>
                    <a:pt x="73826" y="7768"/>
                  </a:lnTo>
                  <a:lnTo>
                    <a:pt x="74071" y="7934"/>
                  </a:lnTo>
                  <a:lnTo>
                    <a:pt x="74316" y="8100"/>
                  </a:lnTo>
                  <a:lnTo>
                    <a:pt x="74561" y="8266"/>
                  </a:lnTo>
                  <a:lnTo>
                    <a:pt x="74802" y="8436"/>
                  </a:lnTo>
                  <a:lnTo>
                    <a:pt x="75047" y="8607"/>
                  </a:lnTo>
                  <a:lnTo>
                    <a:pt x="75288" y="8777"/>
                  </a:lnTo>
                  <a:lnTo>
                    <a:pt x="75529" y="8952"/>
                  </a:lnTo>
                  <a:lnTo>
                    <a:pt x="75770" y="9126"/>
                  </a:lnTo>
                  <a:lnTo>
                    <a:pt x="76011" y="9305"/>
                  </a:lnTo>
                  <a:lnTo>
                    <a:pt x="76248" y="9483"/>
                  </a:lnTo>
                  <a:lnTo>
                    <a:pt x="76485" y="9662"/>
                  </a:lnTo>
                  <a:lnTo>
                    <a:pt x="76722" y="9845"/>
                  </a:lnTo>
                  <a:lnTo>
                    <a:pt x="76954" y="10027"/>
                  </a:lnTo>
                  <a:lnTo>
                    <a:pt x="77187" y="10210"/>
                  </a:lnTo>
                  <a:lnTo>
                    <a:pt x="77419" y="10393"/>
                  </a:lnTo>
                  <a:lnTo>
                    <a:pt x="77648" y="10580"/>
                  </a:lnTo>
                  <a:lnTo>
                    <a:pt x="77880" y="10771"/>
                  </a:lnTo>
                  <a:lnTo>
                    <a:pt x="78109" y="10962"/>
                  </a:lnTo>
                  <a:lnTo>
                    <a:pt x="78333" y="11153"/>
                  </a:lnTo>
                  <a:lnTo>
                    <a:pt x="78562" y="11348"/>
                  </a:lnTo>
                  <a:lnTo>
                    <a:pt x="78786" y="11544"/>
                  </a:lnTo>
                  <a:lnTo>
                    <a:pt x="79010" y="11739"/>
                  </a:lnTo>
                  <a:lnTo>
                    <a:pt x="79235" y="11934"/>
                  </a:lnTo>
                  <a:lnTo>
                    <a:pt x="79455" y="12129"/>
                  </a:lnTo>
                  <a:lnTo>
                    <a:pt x="79675" y="12329"/>
                  </a:lnTo>
                  <a:lnTo>
                    <a:pt x="79895" y="12528"/>
                  </a:lnTo>
                  <a:lnTo>
                    <a:pt x="80115" y="12727"/>
                  </a:lnTo>
                  <a:lnTo>
                    <a:pt x="80331" y="12931"/>
                  </a:lnTo>
                  <a:lnTo>
                    <a:pt x="80547" y="13134"/>
                  </a:lnTo>
                  <a:lnTo>
                    <a:pt x="80763" y="13338"/>
                  </a:lnTo>
                  <a:lnTo>
                    <a:pt x="80979" y="13546"/>
                  </a:lnTo>
                  <a:lnTo>
                    <a:pt x="81191" y="13753"/>
                  </a:lnTo>
                  <a:lnTo>
                    <a:pt x="81403" y="13961"/>
                  </a:lnTo>
                  <a:lnTo>
                    <a:pt x="81615" y="14173"/>
                  </a:lnTo>
                  <a:lnTo>
                    <a:pt x="81822" y="14385"/>
                  </a:lnTo>
                  <a:lnTo>
                    <a:pt x="82030" y="14597"/>
                  </a:lnTo>
                  <a:lnTo>
                    <a:pt x="82238" y="14813"/>
                  </a:lnTo>
                  <a:lnTo>
                    <a:pt x="82446" y="15029"/>
                  </a:lnTo>
                  <a:lnTo>
                    <a:pt x="82649" y="15245"/>
                  </a:lnTo>
                  <a:lnTo>
                    <a:pt x="82853" y="15465"/>
                  </a:lnTo>
                  <a:lnTo>
                    <a:pt x="83056" y="15685"/>
                  </a:lnTo>
                  <a:lnTo>
                    <a:pt x="83256" y="15905"/>
                  </a:lnTo>
                  <a:lnTo>
                    <a:pt x="83455" y="16129"/>
                  </a:lnTo>
                  <a:lnTo>
                    <a:pt x="83654" y="16354"/>
                  </a:lnTo>
                  <a:lnTo>
                    <a:pt x="83850" y="16578"/>
                  </a:lnTo>
                  <a:lnTo>
                    <a:pt x="84045" y="16802"/>
                  </a:lnTo>
                  <a:lnTo>
                    <a:pt x="84240" y="17031"/>
                  </a:lnTo>
                  <a:lnTo>
                    <a:pt x="84431" y="17259"/>
                  </a:lnTo>
                  <a:lnTo>
                    <a:pt x="84622" y="17488"/>
                  </a:lnTo>
                  <a:lnTo>
                    <a:pt x="84813" y="17720"/>
                  </a:lnTo>
                  <a:lnTo>
                    <a:pt x="85004" y="17953"/>
                  </a:lnTo>
                  <a:lnTo>
                    <a:pt x="85191" y="18186"/>
                  </a:lnTo>
                  <a:lnTo>
                    <a:pt x="85378" y="18422"/>
                  </a:lnTo>
                  <a:lnTo>
                    <a:pt x="85565" y="18659"/>
                  </a:lnTo>
                  <a:lnTo>
                    <a:pt x="85748" y="18896"/>
                  </a:lnTo>
                  <a:lnTo>
                    <a:pt x="85931" y="19133"/>
                  </a:lnTo>
                  <a:lnTo>
                    <a:pt x="86109" y="19374"/>
                  </a:lnTo>
                  <a:lnTo>
                    <a:pt x="86288" y="19614"/>
                  </a:lnTo>
                  <a:lnTo>
                    <a:pt x="86467" y="19855"/>
                  </a:lnTo>
                  <a:lnTo>
                    <a:pt x="86645" y="20100"/>
                  </a:lnTo>
                  <a:lnTo>
                    <a:pt x="86820" y="20346"/>
                  </a:lnTo>
                  <a:lnTo>
                    <a:pt x="86994" y="20591"/>
                  </a:lnTo>
                  <a:lnTo>
                    <a:pt x="87168" y="20840"/>
                  </a:lnTo>
                  <a:lnTo>
                    <a:pt x="87339" y="21089"/>
                  </a:lnTo>
                  <a:lnTo>
                    <a:pt x="87509" y="21338"/>
                  </a:lnTo>
                  <a:lnTo>
                    <a:pt x="87679" y="21588"/>
                  </a:lnTo>
                  <a:lnTo>
                    <a:pt x="87846" y="21841"/>
                  </a:lnTo>
                  <a:lnTo>
                    <a:pt x="88012" y="22094"/>
                  </a:lnTo>
                  <a:lnTo>
                    <a:pt x="88174" y="22348"/>
                  </a:lnTo>
                  <a:lnTo>
                    <a:pt x="88336" y="22605"/>
                  </a:lnTo>
                  <a:lnTo>
                    <a:pt x="88498" y="22863"/>
                  </a:lnTo>
                  <a:lnTo>
                    <a:pt x="88660" y="23120"/>
                  </a:lnTo>
                  <a:lnTo>
                    <a:pt x="88817" y="23378"/>
                  </a:lnTo>
                  <a:lnTo>
                    <a:pt x="88975" y="23635"/>
                  </a:lnTo>
                  <a:lnTo>
                    <a:pt x="89129" y="23893"/>
                  </a:lnTo>
                  <a:lnTo>
                    <a:pt x="89283" y="24155"/>
                  </a:lnTo>
                  <a:lnTo>
                    <a:pt x="89436" y="24416"/>
                  </a:lnTo>
                  <a:lnTo>
                    <a:pt x="89586" y="24678"/>
                  </a:lnTo>
                  <a:lnTo>
                    <a:pt x="89736" y="24944"/>
                  </a:lnTo>
                  <a:lnTo>
                    <a:pt x="89885" y="25210"/>
                  </a:lnTo>
                  <a:lnTo>
                    <a:pt x="90030" y="25476"/>
                  </a:lnTo>
                  <a:lnTo>
                    <a:pt x="90176" y="25746"/>
                  </a:lnTo>
                  <a:lnTo>
                    <a:pt x="90321" y="26011"/>
                  </a:lnTo>
                  <a:lnTo>
                    <a:pt x="90467" y="26281"/>
                  </a:lnTo>
                  <a:lnTo>
                    <a:pt x="90608" y="26551"/>
                  </a:lnTo>
                  <a:lnTo>
                    <a:pt x="90749" y="26821"/>
                  </a:lnTo>
                  <a:lnTo>
                    <a:pt x="90886" y="27096"/>
                  </a:lnTo>
                  <a:lnTo>
                    <a:pt x="91023" y="27370"/>
                  </a:lnTo>
                  <a:lnTo>
                    <a:pt x="91156" y="27644"/>
                  </a:lnTo>
                  <a:lnTo>
                    <a:pt x="91289" y="27918"/>
                  </a:lnTo>
                  <a:lnTo>
                    <a:pt x="91422" y="28192"/>
                  </a:lnTo>
                  <a:lnTo>
                    <a:pt x="91551" y="28466"/>
                  </a:lnTo>
                  <a:lnTo>
                    <a:pt x="91679" y="28745"/>
                  </a:lnTo>
                  <a:lnTo>
                    <a:pt x="91808" y="29023"/>
                  </a:lnTo>
                  <a:lnTo>
                    <a:pt x="91933" y="29301"/>
                  </a:lnTo>
                  <a:lnTo>
                    <a:pt x="92057" y="29584"/>
                  </a:lnTo>
                  <a:lnTo>
                    <a:pt x="92182" y="29866"/>
                  </a:lnTo>
                  <a:lnTo>
                    <a:pt x="92303" y="30149"/>
                  </a:lnTo>
                  <a:lnTo>
                    <a:pt x="92423" y="30431"/>
                  </a:lnTo>
                  <a:lnTo>
                    <a:pt x="92539" y="30718"/>
                  </a:lnTo>
                  <a:lnTo>
                    <a:pt x="92656" y="31004"/>
                  </a:lnTo>
                  <a:lnTo>
                    <a:pt x="92772" y="31291"/>
                  </a:lnTo>
                  <a:lnTo>
                    <a:pt x="92884" y="31578"/>
                  </a:lnTo>
                  <a:lnTo>
                    <a:pt x="92996" y="31868"/>
                  </a:lnTo>
                  <a:lnTo>
                    <a:pt x="93108" y="32155"/>
                  </a:lnTo>
                  <a:lnTo>
                    <a:pt x="93217" y="32446"/>
                  </a:lnTo>
                  <a:lnTo>
                    <a:pt x="93324" y="32737"/>
                  </a:lnTo>
                  <a:lnTo>
                    <a:pt x="93428" y="33027"/>
                  </a:lnTo>
                  <a:lnTo>
                    <a:pt x="93532" y="33318"/>
                  </a:lnTo>
                  <a:lnTo>
                    <a:pt x="93632" y="33613"/>
                  </a:lnTo>
                  <a:lnTo>
                    <a:pt x="93732" y="33904"/>
                  </a:lnTo>
                  <a:lnTo>
                    <a:pt x="93831" y="34199"/>
                  </a:lnTo>
                  <a:lnTo>
                    <a:pt x="93927" y="34494"/>
                  </a:lnTo>
                  <a:lnTo>
                    <a:pt x="94022" y="34788"/>
                  </a:lnTo>
                  <a:lnTo>
                    <a:pt x="94118" y="35083"/>
                  </a:lnTo>
                  <a:lnTo>
                    <a:pt x="94209" y="35382"/>
                  </a:lnTo>
                  <a:lnTo>
                    <a:pt x="94301" y="35682"/>
                  </a:lnTo>
                  <a:lnTo>
                    <a:pt x="94388" y="35981"/>
                  </a:lnTo>
                  <a:lnTo>
                    <a:pt x="94475" y="36280"/>
                  </a:lnTo>
                  <a:lnTo>
                    <a:pt x="94562" y="36583"/>
                  </a:lnTo>
                  <a:lnTo>
                    <a:pt x="94645" y="36886"/>
                  </a:lnTo>
                  <a:lnTo>
                    <a:pt x="94728" y="37189"/>
                  </a:lnTo>
                  <a:lnTo>
                    <a:pt x="94807" y="37493"/>
                  </a:lnTo>
                  <a:lnTo>
                    <a:pt x="94886" y="37796"/>
                  </a:lnTo>
                  <a:lnTo>
                    <a:pt x="94961" y="38099"/>
                  </a:lnTo>
                  <a:lnTo>
                    <a:pt x="95036" y="38402"/>
                  </a:lnTo>
                  <a:lnTo>
                    <a:pt x="95106" y="38710"/>
                  </a:lnTo>
                  <a:lnTo>
                    <a:pt x="95177" y="39017"/>
                  </a:lnTo>
                  <a:lnTo>
                    <a:pt x="95248" y="39325"/>
                  </a:lnTo>
                  <a:lnTo>
                    <a:pt x="95314" y="39632"/>
                  </a:lnTo>
                  <a:lnTo>
                    <a:pt x="95381" y="39943"/>
                  </a:lnTo>
                  <a:lnTo>
                    <a:pt x="95447" y="40251"/>
                  </a:lnTo>
                  <a:lnTo>
                    <a:pt x="95509" y="40562"/>
                  </a:lnTo>
                  <a:lnTo>
                    <a:pt x="95572" y="40874"/>
                  </a:lnTo>
                  <a:lnTo>
                    <a:pt x="95630" y="41185"/>
                  </a:lnTo>
                  <a:lnTo>
                    <a:pt x="95688" y="41497"/>
                  </a:lnTo>
                  <a:lnTo>
                    <a:pt x="95742" y="41808"/>
                  </a:lnTo>
                  <a:lnTo>
                    <a:pt x="95796" y="42124"/>
                  </a:lnTo>
                  <a:lnTo>
                    <a:pt x="95846" y="42440"/>
                  </a:lnTo>
                  <a:lnTo>
                    <a:pt x="95896" y="42756"/>
                  </a:lnTo>
                  <a:lnTo>
                    <a:pt x="95946" y="43071"/>
                  </a:lnTo>
                  <a:lnTo>
                    <a:pt x="95991" y="43387"/>
                  </a:lnTo>
                  <a:lnTo>
                    <a:pt x="96037" y="43703"/>
                  </a:lnTo>
                  <a:lnTo>
                    <a:pt x="96078" y="44022"/>
                  </a:lnTo>
                  <a:lnTo>
                    <a:pt x="96120" y="44342"/>
                  </a:lnTo>
                  <a:lnTo>
                    <a:pt x="96157" y="44662"/>
                  </a:lnTo>
                  <a:lnTo>
                    <a:pt x="96195" y="44982"/>
                  </a:lnTo>
                  <a:lnTo>
                    <a:pt x="96232" y="45302"/>
                  </a:lnTo>
                  <a:lnTo>
                    <a:pt x="96265" y="45622"/>
                  </a:lnTo>
                  <a:lnTo>
                    <a:pt x="96299" y="45942"/>
                  </a:lnTo>
                  <a:lnTo>
                    <a:pt x="96328" y="46266"/>
                  </a:lnTo>
                  <a:lnTo>
                    <a:pt x="96357" y="46585"/>
                  </a:lnTo>
                  <a:lnTo>
                    <a:pt x="96382" y="46909"/>
                  </a:lnTo>
                  <a:lnTo>
                    <a:pt x="96407" y="47233"/>
                  </a:lnTo>
                  <a:lnTo>
                    <a:pt x="96427" y="47557"/>
                  </a:lnTo>
                  <a:lnTo>
                    <a:pt x="96448" y="47881"/>
                  </a:lnTo>
                  <a:lnTo>
                    <a:pt x="96469" y="48205"/>
                  </a:lnTo>
                  <a:lnTo>
                    <a:pt x="96486" y="48534"/>
                  </a:lnTo>
                  <a:lnTo>
                    <a:pt x="96498" y="48858"/>
                  </a:lnTo>
                  <a:lnTo>
                    <a:pt x="96510" y="49186"/>
                  </a:lnTo>
                  <a:lnTo>
                    <a:pt x="96523" y="49514"/>
                  </a:lnTo>
                  <a:lnTo>
                    <a:pt x="96531" y="49842"/>
                  </a:lnTo>
                  <a:lnTo>
                    <a:pt x="96540" y="50170"/>
                  </a:lnTo>
                  <a:lnTo>
                    <a:pt x="96544" y="50498"/>
                  </a:lnTo>
                  <a:lnTo>
                    <a:pt x="96548" y="50826"/>
                  </a:lnTo>
                  <a:lnTo>
                    <a:pt x="96548" y="51155"/>
                  </a:lnTo>
                  <a:lnTo>
                    <a:pt x="96548" y="51483"/>
                  </a:lnTo>
                  <a:lnTo>
                    <a:pt x="96544" y="51811"/>
                  </a:lnTo>
                  <a:lnTo>
                    <a:pt x="96540" y="52139"/>
                  </a:lnTo>
                  <a:lnTo>
                    <a:pt x="96531" y="52467"/>
                  </a:lnTo>
                  <a:lnTo>
                    <a:pt x="96523" y="52795"/>
                  </a:lnTo>
                  <a:lnTo>
                    <a:pt x="96510" y="53124"/>
                  </a:lnTo>
                  <a:lnTo>
                    <a:pt x="96498" y="53452"/>
                  </a:lnTo>
                  <a:lnTo>
                    <a:pt x="96486" y="53776"/>
                  </a:lnTo>
                  <a:lnTo>
                    <a:pt x="96469" y="54104"/>
                  </a:lnTo>
                  <a:lnTo>
                    <a:pt x="96448" y="54428"/>
                  </a:lnTo>
                  <a:lnTo>
                    <a:pt x="96427" y="54752"/>
                  </a:lnTo>
                  <a:lnTo>
                    <a:pt x="96407" y="55076"/>
                  </a:lnTo>
                  <a:lnTo>
                    <a:pt x="96382" y="55400"/>
                  </a:lnTo>
                  <a:lnTo>
                    <a:pt x="96357" y="55724"/>
                  </a:lnTo>
                  <a:lnTo>
                    <a:pt x="96328" y="56044"/>
                  </a:lnTo>
                  <a:lnTo>
                    <a:pt x="96299" y="56364"/>
                  </a:lnTo>
                  <a:lnTo>
                    <a:pt x="96265" y="56683"/>
                  </a:lnTo>
                  <a:lnTo>
                    <a:pt x="96232" y="57003"/>
                  </a:lnTo>
                  <a:lnTo>
                    <a:pt x="96199" y="57323"/>
                  </a:lnTo>
                  <a:lnTo>
                    <a:pt x="96162" y="57643"/>
                  </a:lnTo>
                  <a:lnTo>
                    <a:pt x="96124" y="57963"/>
                  </a:lnTo>
                  <a:lnTo>
                    <a:pt x="96083" y="58283"/>
                  </a:lnTo>
                  <a:lnTo>
                    <a:pt x="96041" y="58602"/>
                  </a:lnTo>
                  <a:lnTo>
                    <a:pt x="95995" y="58922"/>
                  </a:lnTo>
                  <a:lnTo>
                    <a:pt x="95950" y="59238"/>
                  </a:lnTo>
                  <a:lnTo>
                    <a:pt x="95900" y="59554"/>
                  </a:lnTo>
                  <a:lnTo>
                    <a:pt x="95850" y="59869"/>
                  </a:lnTo>
                  <a:lnTo>
                    <a:pt x="95800" y="60185"/>
                  </a:lnTo>
                  <a:lnTo>
                    <a:pt x="95746" y="60501"/>
                  </a:lnTo>
                  <a:lnTo>
                    <a:pt x="95692" y="60812"/>
                  </a:lnTo>
                  <a:lnTo>
                    <a:pt x="95634" y="61124"/>
                  </a:lnTo>
                  <a:lnTo>
                    <a:pt x="95576" y="61435"/>
                  </a:lnTo>
                  <a:lnTo>
                    <a:pt x="95513" y="61747"/>
                  </a:lnTo>
                  <a:lnTo>
                    <a:pt x="95451" y="62058"/>
                  </a:lnTo>
                  <a:lnTo>
                    <a:pt x="95385" y="62370"/>
                  </a:lnTo>
                  <a:lnTo>
                    <a:pt x="95318" y="62677"/>
                  </a:lnTo>
                  <a:lnTo>
                    <a:pt x="95252" y="62985"/>
                  </a:lnTo>
                  <a:lnTo>
                    <a:pt x="95181" y="63292"/>
                  </a:lnTo>
                  <a:lnTo>
                    <a:pt x="95111" y="63600"/>
                  </a:lnTo>
                  <a:lnTo>
                    <a:pt x="95036" y="63907"/>
                  </a:lnTo>
                  <a:lnTo>
                    <a:pt x="94961" y="64210"/>
                  </a:lnTo>
                  <a:lnTo>
                    <a:pt x="94886" y="64513"/>
                  </a:lnTo>
                  <a:lnTo>
                    <a:pt x="94807" y="64817"/>
                  </a:lnTo>
                  <a:lnTo>
                    <a:pt x="94728" y="65120"/>
                  </a:lnTo>
                  <a:lnTo>
                    <a:pt x="94645" y="65423"/>
                  </a:lnTo>
                  <a:lnTo>
                    <a:pt x="94562" y="65726"/>
                  </a:lnTo>
                  <a:lnTo>
                    <a:pt x="94475" y="66030"/>
                  </a:lnTo>
                  <a:lnTo>
                    <a:pt x="94388" y="66329"/>
                  </a:lnTo>
                  <a:lnTo>
                    <a:pt x="94301" y="66628"/>
                  </a:lnTo>
                  <a:lnTo>
                    <a:pt x="94209" y="66927"/>
                  </a:lnTo>
                  <a:lnTo>
                    <a:pt x="94118" y="67226"/>
                  </a:lnTo>
                  <a:lnTo>
                    <a:pt x="94022" y="67525"/>
                  </a:lnTo>
                  <a:lnTo>
                    <a:pt x="93927" y="67820"/>
                  </a:lnTo>
                  <a:lnTo>
                    <a:pt x="93827" y="68115"/>
                  </a:lnTo>
                  <a:lnTo>
                    <a:pt x="93727" y="68410"/>
                  </a:lnTo>
                  <a:lnTo>
                    <a:pt x="93628" y="68705"/>
                  </a:lnTo>
                  <a:lnTo>
                    <a:pt x="93524" y="69000"/>
                  </a:lnTo>
                  <a:lnTo>
                    <a:pt x="93420" y="69290"/>
                  </a:lnTo>
                  <a:lnTo>
                    <a:pt x="93316" y="69581"/>
                  </a:lnTo>
                  <a:lnTo>
                    <a:pt x="93208" y="69872"/>
                  </a:lnTo>
                  <a:lnTo>
                    <a:pt x="93100" y="70163"/>
                  </a:lnTo>
                  <a:lnTo>
                    <a:pt x="92988" y="70449"/>
                  </a:lnTo>
                  <a:lnTo>
                    <a:pt x="92876" y="70736"/>
                  </a:lnTo>
                  <a:lnTo>
                    <a:pt x="92760" y="71022"/>
                  </a:lnTo>
                  <a:lnTo>
                    <a:pt x="92643" y="71309"/>
                  </a:lnTo>
                  <a:lnTo>
                    <a:pt x="92527" y="71596"/>
                  </a:lnTo>
                  <a:lnTo>
                    <a:pt x="92406" y="71882"/>
                  </a:lnTo>
                  <a:lnTo>
                    <a:pt x="92286" y="72165"/>
                  </a:lnTo>
                  <a:lnTo>
                    <a:pt x="92165" y="72447"/>
                  </a:lnTo>
                  <a:lnTo>
                    <a:pt x="92041" y="72730"/>
                  </a:lnTo>
                  <a:lnTo>
                    <a:pt x="91916" y="73012"/>
                  </a:lnTo>
                  <a:lnTo>
                    <a:pt x="91792" y="73291"/>
                  </a:lnTo>
                  <a:lnTo>
                    <a:pt x="91663" y="73569"/>
                  </a:lnTo>
                  <a:lnTo>
                    <a:pt x="91534" y="73847"/>
                  </a:lnTo>
                  <a:lnTo>
                    <a:pt x="91401" y="74125"/>
                  </a:lnTo>
                  <a:lnTo>
                    <a:pt x="91268" y="74400"/>
                  </a:lnTo>
                  <a:lnTo>
                    <a:pt x="91135" y="74674"/>
                  </a:lnTo>
                  <a:lnTo>
                    <a:pt x="91002" y="74948"/>
                  </a:lnTo>
                  <a:lnTo>
                    <a:pt x="90865" y="75222"/>
                  </a:lnTo>
                  <a:lnTo>
                    <a:pt x="90728" y="75496"/>
                  </a:lnTo>
                  <a:lnTo>
                    <a:pt x="90587" y="75766"/>
                  </a:lnTo>
                  <a:lnTo>
                    <a:pt x="90446" y="76036"/>
                  </a:lnTo>
                  <a:lnTo>
                    <a:pt x="90305" y="76306"/>
                  </a:lnTo>
                  <a:lnTo>
                    <a:pt x="90159" y="76576"/>
                  </a:lnTo>
                  <a:lnTo>
                    <a:pt x="90014" y="76842"/>
                  </a:lnTo>
                  <a:lnTo>
                    <a:pt x="89869" y="77108"/>
                  </a:lnTo>
                  <a:lnTo>
                    <a:pt x="89723" y="77374"/>
                  </a:lnTo>
                  <a:lnTo>
                    <a:pt x="89574" y="77640"/>
                  </a:lnTo>
                  <a:lnTo>
                    <a:pt x="89424" y="77901"/>
                  </a:lnTo>
                  <a:lnTo>
                    <a:pt x="89270" y="78163"/>
                  </a:lnTo>
                  <a:lnTo>
                    <a:pt x="89117" y="78425"/>
                  </a:lnTo>
                  <a:lnTo>
                    <a:pt x="88959" y="78686"/>
                  </a:lnTo>
                  <a:lnTo>
                    <a:pt x="88801" y="78944"/>
                  </a:lnTo>
                  <a:lnTo>
                    <a:pt x="88643" y="79201"/>
                  </a:lnTo>
                  <a:lnTo>
                    <a:pt x="88481" y="79459"/>
                  </a:lnTo>
                  <a:lnTo>
                    <a:pt x="88319" y="79717"/>
                  </a:lnTo>
                  <a:lnTo>
                    <a:pt x="88157" y="79970"/>
                  </a:lnTo>
                  <a:lnTo>
                    <a:pt x="87995" y="80223"/>
                  </a:lnTo>
                  <a:lnTo>
                    <a:pt x="87829" y="80477"/>
                  </a:lnTo>
                  <a:lnTo>
                    <a:pt x="87663" y="80726"/>
                  </a:lnTo>
                  <a:lnTo>
                    <a:pt x="87492" y="80975"/>
                  </a:lnTo>
                  <a:lnTo>
                    <a:pt x="87322" y="81224"/>
                  </a:lnTo>
                  <a:lnTo>
                    <a:pt x="87152" y="81474"/>
                  </a:lnTo>
                  <a:lnTo>
                    <a:pt x="86977" y="81723"/>
                  </a:lnTo>
                  <a:lnTo>
                    <a:pt x="86803" y="81968"/>
                  </a:lnTo>
                  <a:lnTo>
                    <a:pt x="86628" y="82213"/>
                  </a:lnTo>
                  <a:lnTo>
                    <a:pt x="86450" y="82454"/>
                  </a:lnTo>
                  <a:lnTo>
                    <a:pt x="86271" y="82695"/>
                  </a:lnTo>
                  <a:lnTo>
                    <a:pt x="86093" y="82936"/>
                  </a:lnTo>
                  <a:lnTo>
                    <a:pt x="85914" y="83177"/>
                  </a:lnTo>
                  <a:lnTo>
                    <a:pt x="85731" y="83418"/>
                  </a:lnTo>
                  <a:lnTo>
                    <a:pt x="85548" y="83654"/>
                  </a:lnTo>
                  <a:lnTo>
                    <a:pt x="85366" y="83891"/>
                  </a:lnTo>
                  <a:lnTo>
                    <a:pt x="85179" y="84128"/>
                  </a:lnTo>
                  <a:lnTo>
                    <a:pt x="84992" y="84360"/>
                  </a:lnTo>
                  <a:lnTo>
                    <a:pt x="84805" y="84593"/>
                  </a:lnTo>
                  <a:lnTo>
                    <a:pt x="84614" y="84826"/>
                  </a:lnTo>
                  <a:lnTo>
                    <a:pt x="84423" y="85054"/>
                  </a:lnTo>
                  <a:lnTo>
                    <a:pt x="84232" y="85283"/>
                  </a:lnTo>
                  <a:lnTo>
                    <a:pt x="84036" y="85511"/>
                  </a:lnTo>
                  <a:lnTo>
                    <a:pt x="83841" y="85740"/>
                  </a:lnTo>
                  <a:lnTo>
                    <a:pt x="83646" y="85964"/>
                  </a:lnTo>
                  <a:lnTo>
                    <a:pt x="83451" y="86188"/>
                  </a:lnTo>
                  <a:lnTo>
                    <a:pt x="83251" y="86413"/>
                  </a:lnTo>
                  <a:lnTo>
                    <a:pt x="83052" y="86637"/>
                  </a:lnTo>
                  <a:lnTo>
                    <a:pt x="82853" y="86857"/>
                  </a:lnTo>
                  <a:lnTo>
                    <a:pt x="82649" y="87077"/>
                  </a:lnTo>
                  <a:lnTo>
                    <a:pt x="82446" y="87297"/>
                  </a:lnTo>
                  <a:lnTo>
                    <a:pt x="82242" y="87513"/>
                  </a:lnTo>
                  <a:lnTo>
                    <a:pt x="82034" y="87729"/>
                  </a:lnTo>
                  <a:lnTo>
                    <a:pt x="81827" y="87941"/>
                  </a:lnTo>
                  <a:lnTo>
                    <a:pt x="81619" y="88153"/>
                  </a:lnTo>
                  <a:lnTo>
                    <a:pt x="81407" y="88365"/>
                  </a:lnTo>
                  <a:lnTo>
                    <a:pt x="81195" y="88577"/>
                  </a:lnTo>
                  <a:lnTo>
                    <a:pt x="80983" y="88784"/>
                  </a:lnTo>
                  <a:lnTo>
                    <a:pt x="80772" y="88992"/>
                  </a:lnTo>
                  <a:lnTo>
                    <a:pt x="80556" y="89200"/>
                  </a:lnTo>
                  <a:lnTo>
                    <a:pt x="80340" y="89403"/>
                  </a:lnTo>
                  <a:lnTo>
                    <a:pt x="80124" y="89607"/>
                  </a:lnTo>
                  <a:lnTo>
                    <a:pt x="79903" y="89810"/>
                  </a:lnTo>
                  <a:lnTo>
                    <a:pt x="79683" y="90010"/>
                  </a:lnTo>
                  <a:lnTo>
                    <a:pt x="79463" y="90209"/>
                  </a:lnTo>
                  <a:lnTo>
                    <a:pt x="79243" y="90404"/>
                  </a:lnTo>
                  <a:lnTo>
                    <a:pt x="79019" y="90600"/>
                  </a:lnTo>
                  <a:lnTo>
                    <a:pt x="78794" y="90795"/>
                  </a:lnTo>
                  <a:lnTo>
                    <a:pt x="78570" y="90990"/>
                  </a:lnTo>
                  <a:lnTo>
                    <a:pt x="78346" y="91181"/>
                  </a:lnTo>
                  <a:lnTo>
                    <a:pt x="78117" y="91372"/>
                  </a:lnTo>
                  <a:lnTo>
                    <a:pt x="77889" y="91563"/>
                  </a:lnTo>
                  <a:lnTo>
                    <a:pt x="77660" y="91754"/>
                  </a:lnTo>
                  <a:lnTo>
                    <a:pt x="77432" y="91941"/>
                  </a:lnTo>
                  <a:lnTo>
                    <a:pt x="77199" y="92128"/>
                  </a:lnTo>
                  <a:lnTo>
                    <a:pt x="76967" y="92311"/>
                  </a:lnTo>
                  <a:lnTo>
                    <a:pt x="76734" y="92494"/>
                  </a:lnTo>
                  <a:lnTo>
                    <a:pt x="76497" y="92672"/>
                  </a:lnTo>
                  <a:lnTo>
                    <a:pt x="76260" y="92851"/>
                  </a:lnTo>
                  <a:lnTo>
                    <a:pt x="76024" y="93030"/>
                  </a:lnTo>
                  <a:lnTo>
                    <a:pt x="75783" y="93208"/>
                  </a:lnTo>
                  <a:lnTo>
                    <a:pt x="75542" y="93383"/>
                  </a:lnTo>
                  <a:lnTo>
                    <a:pt x="75301" y="93557"/>
                  </a:lnTo>
                  <a:lnTo>
                    <a:pt x="75060" y="93727"/>
                  </a:lnTo>
                  <a:lnTo>
                    <a:pt x="74819" y="93898"/>
                  </a:lnTo>
                  <a:lnTo>
                    <a:pt x="74574" y="94068"/>
                  </a:lnTo>
                  <a:lnTo>
                    <a:pt x="74329" y="94234"/>
                  </a:lnTo>
                  <a:lnTo>
                    <a:pt x="74084" y="94400"/>
                  </a:lnTo>
                  <a:lnTo>
                    <a:pt x="73839" y="94566"/>
                  </a:lnTo>
                  <a:lnTo>
                    <a:pt x="73590" y="94728"/>
                  </a:lnTo>
                  <a:lnTo>
                    <a:pt x="73340" y="94891"/>
                  </a:lnTo>
                  <a:lnTo>
                    <a:pt x="73091" y="95053"/>
                  </a:lnTo>
                  <a:lnTo>
                    <a:pt x="72842" y="95210"/>
                  </a:lnTo>
                  <a:lnTo>
                    <a:pt x="72588" y="95368"/>
                  </a:lnTo>
                  <a:lnTo>
                    <a:pt x="72335" y="95522"/>
                  </a:lnTo>
                  <a:lnTo>
                    <a:pt x="72082" y="95676"/>
                  </a:lnTo>
                  <a:lnTo>
                    <a:pt x="71828" y="95825"/>
                  </a:lnTo>
                  <a:lnTo>
                    <a:pt x="71571" y="95975"/>
                  </a:lnTo>
                  <a:lnTo>
                    <a:pt x="71313" y="96124"/>
                  </a:lnTo>
                  <a:lnTo>
                    <a:pt x="71056" y="96274"/>
                  </a:lnTo>
                  <a:lnTo>
                    <a:pt x="70798" y="96419"/>
                  </a:lnTo>
                  <a:lnTo>
                    <a:pt x="70541" y="96565"/>
                  </a:lnTo>
                  <a:lnTo>
                    <a:pt x="70283" y="96706"/>
                  </a:lnTo>
                  <a:lnTo>
                    <a:pt x="70021" y="96847"/>
                  </a:lnTo>
                  <a:lnTo>
                    <a:pt x="69760" y="96988"/>
                  </a:lnTo>
                  <a:lnTo>
                    <a:pt x="69498" y="97125"/>
                  </a:lnTo>
                  <a:lnTo>
                    <a:pt x="69232" y="97262"/>
                  </a:lnTo>
                  <a:lnTo>
                    <a:pt x="68966" y="97395"/>
                  </a:lnTo>
                  <a:lnTo>
                    <a:pt x="68700" y="97528"/>
                  </a:lnTo>
                  <a:lnTo>
                    <a:pt x="68435" y="97661"/>
                  </a:lnTo>
                  <a:lnTo>
                    <a:pt x="68169" y="97790"/>
                  </a:lnTo>
                  <a:lnTo>
                    <a:pt x="67899" y="97919"/>
                  </a:lnTo>
                  <a:lnTo>
                    <a:pt x="67629" y="98043"/>
                  </a:lnTo>
                  <a:lnTo>
                    <a:pt x="67359" y="98168"/>
                  </a:lnTo>
                  <a:lnTo>
                    <a:pt x="67085" y="98293"/>
                  </a:lnTo>
                  <a:lnTo>
                    <a:pt x="66815" y="98413"/>
                  </a:lnTo>
                  <a:lnTo>
                    <a:pt x="66545" y="98529"/>
                  </a:lnTo>
                  <a:lnTo>
                    <a:pt x="66271" y="98646"/>
                  </a:lnTo>
                  <a:lnTo>
                    <a:pt x="65996" y="98762"/>
                  </a:lnTo>
                  <a:lnTo>
                    <a:pt x="65722" y="98878"/>
                  </a:lnTo>
                  <a:lnTo>
                    <a:pt x="65448" y="98990"/>
                  </a:lnTo>
                  <a:lnTo>
                    <a:pt x="65170" y="99102"/>
                  </a:lnTo>
                  <a:lnTo>
                    <a:pt x="64891" y="99210"/>
                  </a:lnTo>
                  <a:lnTo>
                    <a:pt x="64613" y="99318"/>
                  </a:lnTo>
                  <a:lnTo>
                    <a:pt x="64335" y="99422"/>
                  </a:lnTo>
                  <a:lnTo>
                    <a:pt x="64056" y="99526"/>
                  </a:lnTo>
                  <a:lnTo>
                    <a:pt x="63774" y="99626"/>
                  </a:lnTo>
                  <a:lnTo>
                    <a:pt x="63492" y="99726"/>
                  </a:lnTo>
                  <a:lnTo>
                    <a:pt x="63209" y="99825"/>
                  </a:lnTo>
                  <a:lnTo>
                    <a:pt x="62927" y="99921"/>
                  </a:lnTo>
                  <a:lnTo>
                    <a:pt x="62644" y="100016"/>
                  </a:lnTo>
                  <a:lnTo>
                    <a:pt x="62358" y="100108"/>
                  </a:lnTo>
                  <a:lnTo>
                    <a:pt x="62071" y="100199"/>
                  </a:lnTo>
                  <a:lnTo>
                    <a:pt x="61784" y="100291"/>
                  </a:lnTo>
                  <a:lnTo>
                    <a:pt x="61498" y="100378"/>
                  </a:lnTo>
                  <a:lnTo>
                    <a:pt x="61211" y="100465"/>
                  </a:lnTo>
                  <a:lnTo>
                    <a:pt x="60924" y="100548"/>
                  </a:lnTo>
                  <a:lnTo>
                    <a:pt x="60638" y="100631"/>
                  </a:lnTo>
                  <a:lnTo>
                    <a:pt x="60347" y="100710"/>
                  </a:lnTo>
                  <a:lnTo>
                    <a:pt x="60056" y="100789"/>
                  </a:lnTo>
                  <a:lnTo>
                    <a:pt x="59766" y="100864"/>
                  </a:lnTo>
                  <a:lnTo>
                    <a:pt x="59475" y="100938"/>
                  </a:lnTo>
                  <a:lnTo>
                    <a:pt x="59184" y="101013"/>
                  </a:lnTo>
                  <a:lnTo>
                    <a:pt x="58889" y="101084"/>
                  </a:lnTo>
                  <a:lnTo>
                    <a:pt x="58594" y="101154"/>
                  </a:lnTo>
                  <a:lnTo>
                    <a:pt x="58299" y="101221"/>
                  </a:lnTo>
                  <a:lnTo>
                    <a:pt x="58004" y="101287"/>
                  </a:lnTo>
                  <a:lnTo>
                    <a:pt x="57709" y="101350"/>
                  </a:lnTo>
                  <a:lnTo>
                    <a:pt x="57410" y="101412"/>
                  </a:lnTo>
                  <a:lnTo>
                    <a:pt x="57115" y="101470"/>
                  </a:lnTo>
                  <a:lnTo>
                    <a:pt x="56816" y="101528"/>
                  </a:lnTo>
                  <a:lnTo>
                    <a:pt x="56517" y="101582"/>
                  </a:lnTo>
                  <a:lnTo>
                    <a:pt x="56218" y="101636"/>
                  </a:lnTo>
                  <a:lnTo>
                    <a:pt x="55915" y="101690"/>
                  </a:lnTo>
                  <a:lnTo>
                    <a:pt x="55616" y="101740"/>
                  </a:lnTo>
                  <a:lnTo>
                    <a:pt x="55317" y="101786"/>
                  </a:lnTo>
                  <a:lnTo>
                    <a:pt x="55013" y="101832"/>
                  </a:lnTo>
                  <a:lnTo>
                    <a:pt x="54710" y="101877"/>
                  </a:lnTo>
                  <a:lnTo>
                    <a:pt x="54407" y="101919"/>
                  </a:lnTo>
                  <a:lnTo>
                    <a:pt x="54104" y="101956"/>
                  </a:lnTo>
                  <a:lnTo>
                    <a:pt x="53801" y="101994"/>
                  </a:lnTo>
                  <a:lnTo>
                    <a:pt x="53497" y="102031"/>
                  </a:lnTo>
                  <a:lnTo>
                    <a:pt x="53190" y="102064"/>
                  </a:lnTo>
                  <a:lnTo>
                    <a:pt x="52887" y="102097"/>
                  </a:lnTo>
                  <a:lnTo>
                    <a:pt x="52579" y="102126"/>
                  </a:lnTo>
                  <a:lnTo>
                    <a:pt x="52276" y="102151"/>
                  </a:lnTo>
                  <a:lnTo>
                    <a:pt x="51969" y="102176"/>
                  </a:lnTo>
                  <a:lnTo>
                    <a:pt x="51661" y="102201"/>
                  </a:lnTo>
                  <a:lnTo>
                    <a:pt x="51354" y="102222"/>
                  </a:lnTo>
                  <a:lnTo>
                    <a:pt x="51047" y="102243"/>
                  </a:lnTo>
                  <a:lnTo>
                    <a:pt x="50739" y="102259"/>
                  </a:lnTo>
                  <a:lnTo>
                    <a:pt x="50428" y="102276"/>
                  </a:lnTo>
                  <a:lnTo>
                    <a:pt x="50120" y="102288"/>
                  </a:lnTo>
                  <a:lnTo>
                    <a:pt x="49809" y="102301"/>
                  </a:lnTo>
                  <a:lnTo>
                    <a:pt x="49497" y="102309"/>
                  </a:lnTo>
                  <a:lnTo>
                    <a:pt x="49186" y="102313"/>
                  </a:lnTo>
                  <a:lnTo>
                    <a:pt x="48874" y="102322"/>
                  </a:lnTo>
                  <a:lnTo>
                    <a:pt x="48563" y="102326"/>
                  </a:lnTo>
                  <a:lnTo>
                    <a:pt x="48251" y="102326"/>
                  </a:lnTo>
                  <a:lnTo>
                    <a:pt x="47939" y="102326"/>
                  </a:lnTo>
                  <a:lnTo>
                    <a:pt x="47628" y="102322"/>
                  </a:lnTo>
                  <a:lnTo>
                    <a:pt x="47316" y="102313"/>
                  </a:lnTo>
                  <a:lnTo>
                    <a:pt x="47005" y="102309"/>
                  </a:lnTo>
                  <a:lnTo>
                    <a:pt x="46693" y="102301"/>
                  </a:lnTo>
                  <a:lnTo>
                    <a:pt x="46382" y="102288"/>
                  </a:lnTo>
                  <a:lnTo>
                    <a:pt x="46070" y="102276"/>
                  </a:lnTo>
                  <a:lnTo>
                    <a:pt x="45759" y="102259"/>
                  </a:lnTo>
                  <a:lnTo>
                    <a:pt x="45451" y="102243"/>
                  </a:lnTo>
                  <a:lnTo>
                    <a:pt x="45144" y="102222"/>
                  </a:lnTo>
                  <a:lnTo>
                    <a:pt x="44837" y="102201"/>
                  </a:lnTo>
                  <a:lnTo>
                    <a:pt x="44529" y="102176"/>
                  </a:lnTo>
                  <a:lnTo>
                    <a:pt x="44222" y="102151"/>
                  </a:lnTo>
                  <a:lnTo>
                    <a:pt x="43919" y="102126"/>
                  </a:lnTo>
                  <a:lnTo>
                    <a:pt x="43615" y="102097"/>
                  </a:lnTo>
                  <a:lnTo>
                    <a:pt x="43312" y="102064"/>
                  </a:lnTo>
                  <a:lnTo>
                    <a:pt x="43009" y="102031"/>
                  </a:lnTo>
                  <a:lnTo>
                    <a:pt x="42706" y="101994"/>
                  </a:lnTo>
                  <a:lnTo>
                    <a:pt x="42402" y="101956"/>
                  </a:lnTo>
                  <a:lnTo>
                    <a:pt x="42099" y="101919"/>
                  </a:lnTo>
                  <a:lnTo>
                    <a:pt x="41796" y="101877"/>
                  </a:lnTo>
                  <a:lnTo>
                    <a:pt x="41493" y="101832"/>
                  </a:lnTo>
                  <a:lnTo>
                    <a:pt x="41189" y="101786"/>
                  </a:lnTo>
                  <a:lnTo>
                    <a:pt x="40890" y="101740"/>
                  </a:lnTo>
                  <a:lnTo>
                    <a:pt x="40587" y="101690"/>
                  </a:lnTo>
                  <a:lnTo>
                    <a:pt x="40288" y="101636"/>
                  </a:lnTo>
                  <a:lnTo>
                    <a:pt x="39989" y="101582"/>
                  </a:lnTo>
                  <a:lnTo>
                    <a:pt x="39690" y="101528"/>
                  </a:lnTo>
                  <a:lnTo>
                    <a:pt x="39391" y="101470"/>
                  </a:lnTo>
                  <a:lnTo>
                    <a:pt x="39092" y="101412"/>
                  </a:lnTo>
                  <a:lnTo>
                    <a:pt x="38797" y="101350"/>
                  </a:lnTo>
                  <a:lnTo>
                    <a:pt x="38502" y="101287"/>
                  </a:lnTo>
                  <a:lnTo>
                    <a:pt x="38207" y="101221"/>
                  </a:lnTo>
                  <a:lnTo>
                    <a:pt x="37912" y="101154"/>
                  </a:lnTo>
                  <a:lnTo>
                    <a:pt x="37617" y="101084"/>
                  </a:lnTo>
                  <a:lnTo>
                    <a:pt x="37326" y="101013"/>
                  </a:lnTo>
                  <a:lnTo>
                    <a:pt x="37036" y="100943"/>
                  </a:lnTo>
                  <a:lnTo>
                    <a:pt x="36745" y="100868"/>
                  </a:lnTo>
                  <a:lnTo>
                    <a:pt x="36454" y="100793"/>
                  </a:lnTo>
                  <a:lnTo>
                    <a:pt x="36163" y="100714"/>
                  </a:lnTo>
                  <a:lnTo>
                    <a:pt x="35873" y="100635"/>
                  </a:lnTo>
                  <a:lnTo>
                    <a:pt x="35582" y="100552"/>
                  </a:lnTo>
                  <a:lnTo>
                    <a:pt x="35295" y="100469"/>
                  </a:lnTo>
                  <a:lnTo>
                    <a:pt x="35009" y="100382"/>
                  </a:lnTo>
                  <a:lnTo>
                    <a:pt x="34722" y="100295"/>
                  </a:lnTo>
                  <a:lnTo>
                    <a:pt x="34435" y="100207"/>
                  </a:lnTo>
                  <a:lnTo>
                    <a:pt x="34149" y="100116"/>
                  </a:lnTo>
                  <a:lnTo>
                    <a:pt x="33866" y="100025"/>
                  </a:lnTo>
                  <a:lnTo>
                    <a:pt x="33584" y="99929"/>
                  </a:lnTo>
                  <a:lnTo>
                    <a:pt x="33301" y="99834"/>
                  </a:lnTo>
                  <a:lnTo>
                    <a:pt x="33019" y="99734"/>
                  </a:lnTo>
                  <a:lnTo>
                    <a:pt x="32736" y="99634"/>
                  </a:lnTo>
                  <a:lnTo>
                    <a:pt x="32458" y="99530"/>
                  </a:lnTo>
                  <a:lnTo>
                    <a:pt x="32176" y="99426"/>
                  </a:lnTo>
                  <a:lnTo>
                    <a:pt x="31897" y="99323"/>
                  </a:lnTo>
                  <a:lnTo>
                    <a:pt x="31619" y="99215"/>
                  </a:lnTo>
                  <a:lnTo>
                    <a:pt x="31341" y="99107"/>
                  </a:lnTo>
                  <a:lnTo>
                    <a:pt x="31067" y="98994"/>
                  </a:lnTo>
                  <a:lnTo>
                    <a:pt x="30788" y="98882"/>
                  </a:lnTo>
                  <a:lnTo>
                    <a:pt x="30514" y="98766"/>
                  </a:lnTo>
                  <a:lnTo>
                    <a:pt x="30240" y="98650"/>
                  </a:lnTo>
                  <a:lnTo>
                    <a:pt x="29966" y="98533"/>
                  </a:lnTo>
                  <a:lnTo>
                    <a:pt x="29692" y="98413"/>
                  </a:lnTo>
                  <a:lnTo>
                    <a:pt x="29422" y="98293"/>
                  </a:lnTo>
                  <a:lnTo>
                    <a:pt x="29152" y="98168"/>
                  </a:lnTo>
                  <a:lnTo>
                    <a:pt x="28882" y="98043"/>
                  </a:lnTo>
                  <a:lnTo>
                    <a:pt x="28612" y="97919"/>
                  </a:lnTo>
                  <a:lnTo>
                    <a:pt x="28342" y="97790"/>
                  </a:lnTo>
                  <a:lnTo>
                    <a:pt x="28076" y="97661"/>
                  </a:lnTo>
                  <a:lnTo>
                    <a:pt x="27810" y="97528"/>
                  </a:lnTo>
                  <a:lnTo>
                    <a:pt x="27544" y="97395"/>
                  </a:lnTo>
                  <a:lnTo>
                    <a:pt x="27278" y="97258"/>
                  </a:lnTo>
                  <a:lnTo>
                    <a:pt x="27017" y="97125"/>
                  </a:lnTo>
                  <a:lnTo>
                    <a:pt x="26755" y="96988"/>
                  </a:lnTo>
                  <a:lnTo>
                    <a:pt x="26493" y="96851"/>
                  </a:lnTo>
                  <a:lnTo>
                    <a:pt x="26232" y="96710"/>
                  </a:lnTo>
                  <a:lnTo>
                    <a:pt x="25974" y="96565"/>
                  </a:lnTo>
                  <a:lnTo>
                    <a:pt x="25717" y="96419"/>
                  </a:lnTo>
                  <a:lnTo>
                    <a:pt x="25459" y="96274"/>
                  </a:lnTo>
                  <a:lnTo>
                    <a:pt x="25201" y="96128"/>
                  </a:lnTo>
                  <a:lnTo>
                    <a:pt x="24944" y="95979"/>
                  </a:lnTo>
                  <a:lnTo>
                    <a:pt x="24690" y="95829"/>
                  </a:lnTo>
                  <a:lnTo>
                    <a:pt x="24437" y="95676"/>
                  </a:lnTo>
                  <a:lnTo>
                    <a:pt x="24184" y="95522"/>
                  </a:lnTo>
                  <a:lnTo>
                    <a:pt x="23930" y="95368"/>
                  </a:lnTo>
                  <a:lnTo>
                    <a:pt x="23681" y="95210"/>
                  </a:lnTo>
                  <a:lnTo>
                    <a:pt x="23432" y="95053"/>
                  </a:lnTo>
                  <a:lnTo>
                    <a:pt x="23183" y="94891"/>
                  </a:lnTo>
                  <a:lnTo>
                    <a:pt x="22933" y="94728"/>
                  </a:lnTo>
                  <a:lnTo>
                    <a:pt x="22688" y="94566"/>
                  </a:lnTo>
                  <a:lnTo>
                    <a:pt x="22443" y="94404"/>
                  </a:lnTo>
                  <a:lnTo>
                    <a:pt x="22198" y="94238"/>
                  </a:lnTo>
                  <a:lnTo>
                    <a:pt x="21953" y="94072"/>
                  </a:lnTo>
                  <a:lnTo>
                    <a:pt x="21708" y="93902"/>
                  </a:lnTo>
                  <a:lnTo>
                    <a:pt x="21467" y="93732"/>
                  </a:lnTo>
                  <a:lnTo>
                    <a:pt x="21226" y="93561"/>
                  </a:lnTo>
                  <a:lnTo>
                    <a:pt x="20989" y="93387"/>
                  </a:lnTo>
                  <a:lnTo>
                    <a:pt x="20748" y="93212"/>
                  </a:lnTo>
                  <a:lnTo>
                    <a:pt x="20512" y="93034"/>
                  </a:lnTo>
                  <a:lnTo>
                    <a:pt x="20275" y="92855"/>
                  </a:lnTo>
                  <a:lnTo>
                    <a:pt x="20038" y="92676"/>
                  </a:lnTo>
                  <a:lnTo>
                    <a:pt x="19801" y="92498"/>
                  </a:lnTo>
                  <a:lnTo>
                    <a:pt x="19569" y="92315"/>
                  </a:lnTo>
                  <a:lnTo>
                    <a:pt x="19336" y="92132"/>
                  </a:lnTo>
                  <a:lnTo>
                    <a:pt x="19104" y="91945"/>
                  </a:lnTo>
                  <a:lnTo>
                    <a:pt x="18875" y="91759"/>
                  </a:lnTo>
                  <a:lnTo>
                    <a:pt x="18647" y="91572"/>
                  </a:lnTo>
                  <a:lnTo>
                    <a:pt x="18418" y="91380"/>
                  </a:lnTo>
                  <a:lnTo>
                    <a:pt x="18190" y="91189"/>
                  </a:lnTo>
                  <a:lnTo>
                    <a:pt x="17965" y="90994"/>
                  </a:lnTo>
                  <a:lnTo>
                    <a:pt x="17741" y="90799"/>
                  </a:lnTo>
                  <a:lnTo>
                    <a:pt x="17517" y="90604"/>
                  </a:lnTo>
                  <a:lnTo>
                    <a:pt x="17292" y="90408"/>
                  </a:lnTo>
                  <a:lnTo>
                    <a:pt x="17072" y="90213"/>
                  </a:lnTo>
                  <a:lnTo>
                    <a:pt x="16852" y="90014"/>
                  </a:lnTo>
                  <a:lnTo>
                    <a:pt x="16632" y="89815"/>
                  </a:lnTo>
                  <a:lnTo>
                    <a:pt x="16412" y="89611"/>
                  </a:lnTo>
                  <a:lnTo>
                    <a:pt x="16196" y="89407"/>
                  </a:lnTo>
                  <a:lnTo>
                    <a:pt x="15980" y="89204"/>
                  </a:lnTo>
                  <a:lnTo>
                    <a:pt x="15768" y="89000"/>
                  </a:lnTo>
                  <a:lnTo>
                    <a:pt x="15552" y="88793"/>
                  </a:lnTo>
                  <a:lnTo>
                    <a:pt x="15340" y="88585"/>
                  </a:lnTo>
                  <a:lnTo>
                    <a:pt x="15128" y="88373"/>
                  </a:lnTo>
                  <a:lnTo>
                    <a:pt x="14921" y="88161"/>
                  </a:lnTo>
                  <a:lnTo>
                    <a:pt x="14709" y="87949"/>
                  </a:lnTo>
                  <a:lnTo>
                    <a:pt x="14501" y="87738"/>
                  </a:lnTo>
                  <a:lnTo>
                    <a:pt x="14293" y="87522"/>
                  </a:lnTo>
                  <a:lnTo>
                    <a:pt x="14090" y="87306"/>
                  </a:lnTo>
                  <a:lnTo>
                    <a:pt x="13886" y="87090"/>
                  </a:lnTo>
                  <a:lnTo>
                    <a:pt x="13683" y="86869"/>
                  </a:lnTo>
                  <a:lnTo>
                    <a:pt x="13483" y="86649"/>
                  </a:lnTo>
                  <a:lnTo>
                    <a:pt x="13284" y="86425"/>
                  </a:lnTo>
                  <a:lnTo>
                    <a:pt x="13085" y="86201"/>
                  </a:lnTo>
                  <a:lnTo>
                    <a:pt x="12889" y="85976"/>
                  </a:lnTo>
                  <a:lnTo>
                    <a:pt x="12694" y="85752"/>
                  </a:lnTo>
                  <a:lnTo>
                    <a:pt x="12499" y="85524"/>
                  </a:lnTo>
                  <a:lnTo>
                    <a:pt x="12304" y="85295"/>
                  </a:lnTo>
                  <a:lnTo>
                    <a:pt x="12113" y="85067"/>
                  </a:lnTo>
                  <a:lnTo>
                    <a:pt x="11922" y="84834"/>
                  </a:lnTo>
                  <a:lnTo>
                    <a:pt x="11730" y="84601"/>
                  </a:lnTo>
                  <a:lnTo>
                    <a:pt x="11539" y="84369"/>
                  </a:lnTo>
                  <a:lnTo>
                    <a:pt x="11352" y="84136"/>
                  </a:lnTo>
                  <a:lnTo>
                    <a:pt x="11165" y="83899"/>
                  </a:lnTo>
                  <a:lnTo>
                    <a:pt x="10979" y="83663"/>
                  </a:lnTo>
                  <a:lnTo>
                    <a:pt x="10796" y="83426"/>
                  </a:lnTo>
                  <a:lnTo>
                    <a:pt x="10613" y="83185"/>
                  </a:lnTo>
                  <a:lnTo>
                    <a:pt x="10434" y="82944"/>
                  </a:lnTo>
                  <a:lnTo>
                    <a:pt x="10256" y="82703"/>
                  </a:lnTo>
                  <a:lnTo>
                    <a:pt x="10077" y="82462"/>
                  </a:lnTo>
                  <a:lnTo>
                    <a:pt x="9899" y="82217"/>
                  </a:lnTo>
                  <a:lnTo>
                    <a:pt x="9724" y="81972"/>
                  </a:lnTo>
                  <a:lnTo>
                    <a:pt x="9550" y="81727"/>
                  </a:lnTo>
                  <a:lnTo>
                    <a:pt x="9375" y="81482"/>
                  </a:lnTo>
                  <a:lnTo>
                    <a:pt x="9205" y="81233"/>
                  </a:lnTo>
                  <a:lnTo>
                    <a:pt x="9035" y="80983"/>
                  </a:lnTo>
                  <a:lnTo>
                    <a:pt x="8869" y="80734"/>
                  </a:lnTo>
                  <a:lnTo>
                    <a:pt x="8702" y="80485"/>
                  </a:lnTo>
                  <a:lnTo>
                    <a:pt x="8536" y="80232"/>
                  </a:lnTo>
                  <a:lnTo>
                    <a:pt x="8374" y="79978"/>
                  </a:lnTo>
                  <a:lnTo>
                    <a:pt x="8212" y="79725"/>
                  </a:lnTo>
                  <a:lnTo>
                    <a:pt x="8050" y="79467"/>
                  </a:lnTo>
                  <a:lnTo>
                    <a:pt x="7888" y="79210"/>
                  </a:lnTo>
                  <a:lnTo>
                    <a:pt x="7730" y="78952"/>
                  </a:lnTo>
                  <a:lnTo>
                    <a:pt x="7572" y="78695"/>
                  </a:lnTo>
                  <a:lnTo>
                    <a:pt x="7419" y="78433"/>
                  </a:lnTo>
                  <a:lnTo>
                    <a:pt x="7265" y="78175"/>
                  </a:lnTo>
                  <a:lnTo>
                    <a:pt x="7111" y="77914"/>
                  </a:lnTo>
                  <a:lnTo>
                    <a:pt x="6962" y="77652"/>
                  </a:lnTo>
                  <a:lnTo>
                    <a:pt x="6812" y="77386"/>
                  </a:lnTo>
                  <a:lnTo>
                    <a:pt x="6663" y="77120"/>
                  </a:lnTo>
                  <a:lnTo>
                    <a:pt x="6513" y="76854"/>
                  </a:lnTo>
                  <a:lnTo>
                    <a:pt x="6368" y="76589"/>
                  </a:lnTo>
                  <a:lnTo>
                    <a:pt x="6222" y="76319"/>
                  </a:lnTo>
                  <a:lnTo>
                    <a:pt x="6077" y="76049"/>
                  </a:lnTo>
                  <a:lnTo>
                    <a:pt x="5936" y="75779"/>
                  </a:lnTo>
                  <a:lnTo>
                    <a:pt x="5799" y="75509"/>
                  </a:lnTo>
                  <a:lnTo>
                    <a:pt x="5662" y="75234"/>
                  </a:lnTo>
                  <a:lnTo>
                    <a:pt x="5525" y="74960"/>
                  </a:lnTo>
                  <a:lnTo>
                    <a:pt x="5392" y="74686"/>
                  </a:lnTo>
                  <a:lnTo>
                    <a:pt x="5259" y="74412"/>
                  </a:lnTo>
                  <a:lnTo>
                    <a:pt x="5126" y="74138"/>
                  </a:lnTo>
                  <a:lnTo>
                    <a:pt x="4993" y="73860"/>
                  </a:lnTo>
                  <a:lnTo>
                    <a:pt x="4864" y="73581"/>
                  </a:lnTo>
                  <a:lnTo>
                    <a:pt x="4735" y="73303"/>
                  </a:lnTo>
                  <a:lnTo>
                    <a:pt x="4611" y="73025"/>
                  </a:lnTo>
                  <a:lnTo>
                    <a:pt x="4486" y="72742"/>
                  </a:lnTo>
                  <a:lnTo>
                    <a:pt x="4361" y="72460"/>
                  </a:lnTo>
                  <a:lnTo>
                    <a:pt x="4241" y="72177"/>
                  </a:lnTo>
                  <a:lnTo>
                    <a:pt x="4121" y="71895"/>
                  </a:lnTo>
                  <a:lnTo>
                    <a:pt x="4004" y="71608"/>
                  </a:lnTo>
                  <a:lnTo>
                    <a:pt x="3888" y="71322"/>
                  </a:lnTo>
                  <a:lnTo>
                    <a:pt x="3772" y="71035"/>
                  </a:lnTo>
                  <a:lnTo>
                    <a:pt x="3659" y="70748"/>
                  </a:lnTo>
                  <a:lnTo>
                    <a:pt x="3547" y="70462"/>
                  </a:lnTo>
                  <a:lnTo>
                    <a:pt x="3435" y="70175"/>
                  </a:lnTo>
                  <a:lnTo>
                    <a:pt x="3327" y="69884"/>
                  </a:lnTo>
                  <a:lnTo>
                    <a:pt x="3219" y="69594"/>
                  </a:lnTo>
                  <a:lnTo>
                    <a:pt x="3115" y="69303"/>
                  </a:lnTo>
                  <a:lnTo>
                    <a:pt x="3012" y="69012"/>
                  </a:lnTo>
                  <a:lnTo>
                    <a:pt x="2908" y="68717"/>
                  </a:lnTo>
                  <a:lnTo>
                    <a:pt x="2808" y="68422"/>
                  </a:lnTo>
                  <a:lnTo>
                    <a:pt x="2708" y="68127"/>
                  </a:lnTo>
                  <a:lnTo>
                    <a:pt x="2613" y="67832"/>
                  </a:lnTo>
                  <a:lnTo>
                    <a:pt x="2517" y="67533"/>
                  </a:lnTo>
                  <a:lnTo>
                    <a:pt x="2422" y="67234"/>
                  </a:lnTo>
                  <a:lnTo>
                    <a:pt x="2330" y="66935"/>
                  </a:lnTo>
                  <a:lnTo>
                    <a:pt x="2239" y="66636"/>
                  </a:lnTo>
                  <a:lnTo>
                    <a:pt x="2152" y="66337"/>
                  </a:lnTo>
                  <a:lnTo>
                    <a:pt x="2065" y="66038"/>
                  </a:lnTo>
                  <a:lnTo>
                    <a:pt x="1981" y="65735"/>
                  </a:lnTo>
                  <a:lnTo>
                    <a:pt x="1898" y="65431"/>
                  </a:lnTo>
                  <a:lnTo>
                    <a:pt x="1815" y="65128"/>
                  </a:lnTo>
                  <a:lnTo>
                    <a:pt x="1736" y="64825"/>
                  </a:lnTo>
                  <a:lnTo>
                    <a:pt x="1657" y="64522"/>
                  </a:lnTo>
                  <a:lnTo>
                    <a:pt x="1583" y="64218"/>
                  </a:lnTo>
                  <a:lnTo>
                    <a:pt x="1508" y="63915"/>
                  </a:lnTo>
                  <a:lnTo>
                    <a:pt x="1437" y="63608"/>
                  </a:lnTo>
                  <a:lnTo>
                    <a:pt x="1367" y="63300"/>
                  </a:lnTo>
                  <a:lnTo>
                    <a:pt x="1296" y="62993"/>
                  </a:lnTo>
                  <a:lnTo>
                    <a:pt x="1229" y="62686"/>
                  </a:lnTo>
                  <a:lnTo>
                    <a:pt x="1163" y="62378"/>
                  </a:lnTo>
                  <a:lnTo>
                    <a:pt x="1097" y="62067"/>
                  </a:lnTo>
                  <a:lnTo>
                    <a:pt x="1034" y="61755"/>
                  </a:lnTo>
                  <a:lnTo>
                    <a:pt x="972" y="61444"/>
                  </a:lnTo>
                  <a:lnTo>
                    <a:pt x="914" y="61132"/>
                  </a:lnTo>
                  <a:lnTo>
                    <a:pt x="856" y="60821"/>
                  </a:lnTo>
                  <a:lnTo>
                    <a:pt x="802" y="60509"/>
                  </a:lnTo>
                  <a:lnTo>
                    <a:pt x="748" y="60193"/>
                  </a:lnTo>
                  <a:lnTo>
                    <a:pt x="698" y="59878"/>
                  </a:lnTo>
                  <a:lnTo>
                    <a:pt x="648" y="59562"/>
                  </a:lnTo>
                  <a:lnTo>
                    <a:pt x="598" y="59246"/>
                  </a:lnTo>
                  <a:lnTo>
                    <a:pt x="552" y="58931"/>
                  </a:lnTo>
                  <a:lnTo>
                    <a:pt x="507" y="58611"/>
                  </a:lnTo>
                  <a:lnTo>
                    <a:pt x="465" y="58295"/>
                  </a:lnTo>
                  <a:lnTo>
                    <a:pt x="424" y="57975"/>
                  </a:lnTo>
                  <a:lnTo>
                    <a:pt x="386" y="57655"/>
                  </a:lnTo>
                  <a:lnTo>
                    <a:pt x="349" y="57336"/>
                  </a:lnTo>
                  <a:lnTo>
                    <a:pt x="316" y="57016"/>
                  </a:lnTo>
                  <a:lnTo>
                    <a:pt x="282" y="56696"/>
                  </a:lnTo>
                  <a:lnTo>
                    <a:pt x="249" y="56376"/>
                  </a:lnTo>
                  <a:lnTo>
                    <a:pt x="220" y="56056"/>
                  </a:lnTo>
                  <a:lnTo>
                    <a:pt x="191" y="55732"/>
                  </a:lnTo>
                  <a:lnTo>
                    <a:pt x="166" y="55408"/>
                  </a:lnTo>
                  <a:lnTo>
                    <a:pt x="141" y="55084"/>
                  </a:lnTo>
                  <a:lnTo>
                    <a:pt x="120" y="54760"/>
                  </a:lnTo>
                  <a:lnTo>
                    <a:pt x="100" y="54436"/>
                  </a:lnTo>
                  <a:lnTo>
                    <a:pt x="79" y="54112"/>
                  </a:lnTo>
                  <a:lnTo>
                    <a:pt x="62" y="53788"/>
                  </a:lnTo>
                  <a:lnTo>
                    <a:pt x="50" y="53460"/>
                  </a:lnTo>
                  <a:lnTo>
                    <a:pt x="37" y="53132"/>
                  </a:lnTo>
                  <a:lnTo>
                    <a:pt x="25" y="52804"/>
                  </a:lnTo>
                  <a:lnTo>
                    <a:pt x="17" y="52476"/>
                  </a:lnTo>
                  <a:lnTo>
                    <a:pt x="8" y="52147"/>
                  </a:lnTo>
                  <a:lnTo>
                    <a:pt x="4" y="51819"/>
                  </a:lnTo>
                  <a:lnTo>
                    <a:pt x="0" y="51491"/>
                  </a:lnTo>
                  <a:lnTo>
                    <a:pt x="0" y="51159"/>
                  </a:lnTo>
                  <a:lnTo>
                    <a:pt x="0" y="50831"/>
                  </a:lnTo>
                  <a:lnTo>
                    <a:pt x="4" y="50502"/>
                  </a:lnTo>
                  <a:lnTo>
                    <a:pt x="8" y="50174"/>
                  </a:lnTo>
                  <a:lnTo>
                    <a:pt x="17" y="49846"/>
                  </a:lnTo>
                  <a:lnTo>
                    <a:pt x="25" y="49518"/>
                  </a:lnTo>
                  <a:lnTo>
                    <a:pt x="37" y="49190"/>
                  </a:lnTo>
                  <a:lnTo>
                    <a:pt x="50" y="48862"/>
                  </a:lnTo>
                  <a:lnTo>
                    <a:pt x="62" y="48538"/>
                  </a:lnTo>
                  <a:lnTo>
                    <a:pt x="79" y="48210"/>
                  </a:lnTo>
                  <a:lnTo>
                    <a:pt x="100" y="47886"/>
                  </a:lnTo>
                  <a:lnTo>
                    <a:pt x="120" y="47562"/>
                  </a:lnTo>
                  <a:lnTo>
                    <a:pt x="141" y="47238"/>
                  </a:lnTo>
                  <a:lnTo>
                    <a:pt x="166" y="46914"/>
                  </a:lnTo>
                  <a:lnTo>
                    <a:pt x="191" y="46590"/>
                  </a:lnTo>
                  <a:lnTo>
                    <a:pt x="220" y="46270"/>
                  </a:lnTo>
                  <a:lnTo>
                    <a:pt x="249" y="45950"/>
                  </a:lnTo>
                  <a:lnTo>
                    <a:pt x="282" y="45630"/>
                  </a:lnTo>
                  <a:lnTo>
                    <a:pt x="316" y="45310"/>
                  </a:lnTo>
                  <a:lnTo>
                    <a:pt x="349" y="44990"/>
                  </a:lnTo>
                  <a:lnTo>
                    <a:pt x="386" y="44670"/>
                  </a:lnTo>
                  <a:lnTo>
                    <a:pt x="424" y="44351"/>
                  </a:lnTo>
                  <a:lnTo>
                    <a:pt x="465" y="44031"/>
                  </a:lnTo>
                  <a:lnTo>
                    <a:pt x="507" y="43711"/>
                  </a:lnTo>
                  <a:lnTo>
                    <a:pt x="552" y="43395"/>
                  </a:lnTo>
                  <a:lnTo>
                    <a:pt x="598" y="43080"/>
                  </a:lnTo>
                  <a:lnTo>
                    <a:pt x="648" y="42764"/>
                  </a:lnTo>
                  <a:lnTo>
                    <a:pt x="698" y="42448"/>
                  </a:lnTo>
                  <a:lnTo>
                    <a:pt x="752" y="42132"/>
                  </a:lnTo>
                  <a:lnTo>
                    <a:pt x="806" y="41821"/>
                  </a:lnTo>
                  <a:lnTo>
                    <a:pt x="860" y="41509"/>
                  </a:lnTo>
                  <a:lnTo>
                    <a:pt x="918" y="41194"/>
                  </a:lnTo>
                  <a:lnTo>
                    <a:pt x="976" y="40882"/>
                  </a:lnTo>
                  <a:lnTo>
                    <a:pt x="1038" y="40571"/>
                  </a:lnTo>
                  <a:lnTo>
                    <a:pt x="1101" y="40259"/>
                  </a:lnTo>
                  <a:lnTo>
                    <a:pt x="1167" y="39948"/>
                  </a:lnTo>
                  <a:lnTo>
                    <a:pt x="1234" y="39640"/>
                  </a:lnTo>
                  <a:lnTo>
                    <a:pt x="1300" y="39333"/>
                  </a:lnTo>
                  <a:lnTo>
                    <a:pt x="1371" y="39025"/>
                  </a:lnTo>
                  <a:lnTo>
                    <a:pt x="1441" y="38718"/>
                  </a:lnTo>
                  <a:lnTo>
                    <a:pt x="1516" y="38411"/>
                  </a:lnTo>
                  <a:lnTo>
                    <a:pt x="1591" y="38103"/>
                  </a:lnTo>
                  <a:lnTo>
                    <a:pt x="1666" y="37800"/>
                  </a:lnTo>
                  <a:lnTo>
                    <a:pt x="1745" y="37497"/>
                  </a:lnTo>
                  <a:lnTo>
                    <a:pt x="1824" y="37194"/>
                  </a:lnTo>
                  <a:lnTo>
                    <a:pt x="1907" y="36890"/>
                  </a:lnTo>
                  <a:lnTo>
                    <a:pt x="1990" y="36587"/>
                  </a:lnTo>
                  <a:lnTo>
                    <a:pt x="2073" y="36284"/>
                  </a:lnTo>
                  <a:lnTo>
                    <a:pt x="2160" y="35985"/>
                  </a:lnTo>
                  <a:lnTo>
                    <a:pt x="2247" y="35686"/>
                  </a:lnTo>
                  <a:lnTo>
                    <a:pt x="2339" y="35387"/>
                  </a:lnTo>
                  <a:lnTo>
                    <a:pt x="2430" y="35088"/>
                  </a:lnTo>
                  <a:lnTo>
                    <a:pt x="2521" y="34788"/>
                  </a:lnTo>
                  <a:lnTo>
                    <a:pt x="2617" y="34489"/>
                  </a:lnTo>
                  <a:lnTo>
                    <a:pt x="2717" y="34195"/>
                  </a:lnTo>
                  <a:lnTo>
                    <a:pt x="2816" y="33900"/>
                  </a:lnTo>
                  <a:lnTo>
                    <a:pt x="2916" y="33605"/>
                  </a:lnTo>
                  <a:lnTo>
                    <a:pt x="3020" y="33314"/>
                  </a:lnTo>
                  <a:lnTo>
                    <a:pt x="3124" y="33023"/>
                  </a:lnTo>
                  <a:lnTo>
                    <a:pt x="3228" y="32732"/>
                  </a:lnTo>
                  <a:lnTo>
                    <a:pt x="3336" y="32442"/>
                  </a:lnTo>
                  <a:lnTo>
                    <a:pt x="3444" y="32151"/>
                  </a:lnTo>
                  <a:lnTo>
                    <a:pt x="3556" y="31864"/>
                  </a:lnTo>
                  <a:lnTo>
                    <a:pt x="3668" y="31578"/>
                  </a:lnTo>
                  <a:lnTo>
                    <a:pt x="3780" y="31291"/>
                  </a:lnTo>
                  <a:lnTo>
                    <a:pt x="3896" y="31004"/>
                  </a:lnTo>
                  <a:lnTo>
                    <a:pt x="4013" y="30718"/>
                  </a:lnTo>
                  <a:lnTo>
                    <a:pt x="4129" y="30431"/>
                  </a:lnTo>
                  <a:lnTo>
                    <a:pt x="4249" y="30149"/>
                  </a:lnTo>
                  <a:lnTo>
                    <a:pt x="4370" y="29866"/>
                  </a:lnTo>
                  <a:lnTo>
                    <a:pt x="4494" y="29584"/>
                  </a:lnTo>
                  <a:lnTo>
                    <a:pt x="4619" y="29301"/>
                  </a:lnTo>
                  <a:lnTo>
                    <a:pt x="4744" y="29023"/>
                  </a:lnTo>
                  <a:lnTo>
                    <a:pt x="4872" y="28745"/>
                  </a:lnTo>
                  <a:lnTo>
                    <a:pt x="5001" y="28466"/>
                  </a:lnTo>
                  <a:lnTo>
                    <a:pt x="5134" y="28192"/>
                  </a:lnTo>
                  <a:lnTo>
                    <a:pt x="5267" y="27918"/>
                  </a:lnTo>
                  <a:lnTo>
                    <a:pt x="5400" y="27644"/>
                  </a:lnTo>
                  <a:lnTo>
                    <a:pt x="5533" y="27370"/>
                  </a:lnTo>
                  <a:lnTo>
                    <a:pt x="5670" y="27096"/>
                  </a:lnTo>
                  <a:lnTo>
                    <a:pt x="5807" y="26826"/>
                  </a:lnTo>
                  <a:lnTo>
                    <a:pt x="5948" y="26551"/>
                  </a:lnTo>
                  <a:lnTo>
                    <a:pt x="6090" y="26281"/>
                  </a:lnTo>
                  <a:lnTo>
                    <a:pt x="6231" y="26011"/>
                  </a:lnTo>
                  <a:lnTo>
                    <a:pt x="6376" y="25741"/>
                  </a:lnTo>
                  <a:lnTo>
                    <a:pt x="6522" y="25476"/>
                  </a:lnTo>
                  <a:lnTo>
                    <a:pt x="6671" y="25210"/>
                  </a:lnTo>
                  <a:lnTo>
                    <a:pt x="6821" y="24944"/>
                  </a:lnTo>
                  <a:lnTo>
                    <a:pt x="6970" y="24678"/>
                  </a:lnTo>
                  <a:lnTo>
                    <a:pt x="7120" y="24416"/>
                  </a:lnTo>
                  <a:lnTo>
                    <a:pt x="7273" y="24155"/>
                  </a:lnTo>
                  <a:lnTo>
                    <a:pt x="7427" y="23893"/>
                  </a:lnTo>
                  <a:lnTo>
                    <a:pt x="7581" y="23635"/>
                  </a:lnTo>
                  <a:lnTo>
                    <a:pt x="7739" y="23378"/>
                  </a:lnTo>
                  <a:lnTo>
                    <a:pt x="7896" y="23120"/>
                  </a:lnTo>
                  <a:lnTo>
                    <a:pt x="8058" y="22863"/>
                  </a:lnTo>
                  <a:lnTo>
                    <a:pt x="8220" y="22605"/>
                  </a:lnTo>
                  <a:lnTo>
                    <a:pt x="8382" y="22352"/>
                  </a:lnTo>
                  <a:lnTo>
                    <a:pt x="8544" y="22098"/>
                  </a:lnTo>
                  <a:lnTo>
                    <a:pt x="8711" y="21845"/>
                  </a:lnTo>
                  <a:lnTo>
                    <a:pt x="8877" y="21596"/>
                  </a:lnTo>
                  <a:lnTo>
                    <a:pt x="9047" y="21347"/>
                  </a:lnTo>
                  <a:lnTo>
                    <a:pt x="9217" y="21097"/>
                  </a:lnTo>
                  <a:lnTo>
                    <a:pt x="9388" y="20852"/>
                  </a:lnTo>
                  <a:lnTo>
                    <a:pt x="9562" y="20603"/>
                  </a:lnTo>
                  <a:lnTo>
                    <a:pt x="9737" y="20358"/>
                  </a:lnTo>
                  <a:lnTo>
                    <a:pt x="9911" y="20113"/>
                  </a:lnTo>
                  <a:lnTo>
                    <a:pt x="10090" y="19868"/>
                  </a:lnTo>
                  <a:lnTo>
                    <a:pt x="10268" y="19627"/>
                  </a:lnTo>
                  <a:lnTo>
                    <a:pt x="10447" y="19386"/>
                  </a:lnTo>
                  <a:lnTo>
                    <a:pt x="10625" y="19145"/>
                  </a:lnTo>
                  <a:lnTo>
                    <a:pt x="10808" y="18904"/>
                  </a:lnTo>
                  <a:lnTo>
                    <a:pt x="10991" y="18667"/>
                  </a:lnTo>
                  <a:lnTo>
                    <a:pt x="11174" y="18431"/>
                  </a:lnTo>
                  <a:lnTo>
                    <a:pt x="11361" y="18194"/>
                  </a:lnTo>
                  <a:lnTo>
                    <a:pt x="11548" y="17961"/>
                  </a:lnTo>
                  <a:lnTo>
                    <a:pt x="11735" y="17729"/>
                  </a:lnTo>
                  <a:lnTo>
                    <a:pt x="11926" y="17496"/>
                  </a:lnTo>
                  <a:lnTo>
                    <a:pt x="12117" y="17263"/>
                  </a:lnTo>
                  <a:lnTo>
                    <a:pt x="12308" y="17035"/>
                  </a:lnTo>
                  <a:lnTo>
                    <a:pt x="12503" y="16806"/>
                  </a:lnTo>
                  <a:lnTo>
                    <a:pt x="12698" y="16582"/>
                  </a:lnTo>
                  <a:lnTo>
                    <a:pt x="12894" y="16354"/>
                  </a:lnTo>
                  <a:lnTo>
                    <a:pt x="13089" y="16129"/>
                  </a:lnTo>
                  <a:lnTo>
                    <a:pt x="13288" y="15905"/>
                  </a:lnTo>
                  <a:lnTo>
                    <a:pt x="13488" y="15685"/>
                  </a:lnTo>
                  <a:lnTo>
                    <a:pt x="13687" y="15465"/>
                  </a:lnTo>
                  <a:lnTo>
                    <a:pt x="13890" y="15245"/>
                  </a:lnTo>
                  <a:lnTo>
                    <a:pt x="14094" y="15029"/>
                  </a:lnTo>
                  <a:lnTo>
                    <a:pt x="14297" y="14813"/>
                  </a:lnTo>
                  <a:lnTo>
                    <a:pt x="14505" y="14597"/>
                  </a:lnTo>
                  <a:lnTo>
                    <a:pt x="14713" y="14381"/>
                  </a:lnTo>
                  <a:lnTo>
                    <a:pt x="14921" y="14169"/>
                  </a:lnTo>
                  <a:lnTo>
                    <a:pt x="15132" y="13957"/>
                  </a:lnTo>
                  <a:lnTo>
                    <a:pt x="15344" y="13745"/>
                  </a:lnTo>
                  <a:lnTo>
                    <a:pt x="15556" y="13537"/>
                  </a:lnTo>
                  <a:lnTo>
                    <a:pt x="15768" y="13330"/>
                  </a:lnTo>
                  <a:lnTo>
                    <a:pt x="15984" y="13122"/>
                  </a:lnTo>
                  <a:lnTo>
                    <a:pt x="16200" y="12918"/>
                  </a:lnTo>
                  <a:lnTo>
                    <a:pt x="16416" y="12715"/>
                  </a:lnTo>
                  <a:lnTo>
                    <a:pt x="16632" y="12516"/>
                  </a:lnTo>
                  <a:lnTo>
                    <a:pt x="16852" y="12316"/>
                  </a:lnTo>
                  <a:lnTo>
                    <a:pt x="17072" y="12117"/>
                  </a:lnTo>
                  <a:lnTo>
                    <a:pt x="17292" y="11917"/>
                  </a:lnTo>
                  <a:lnTo>
                    <a:pt x="17517" y="11722"/>
                  </a:lnTo>
                  <a:lnTo>
                    <a:pt x="17741" y="11527"/>
                  </a:lnTo>
                  <a:lnTo>
                    <a:pt x="17965" y="11332"/>
                  </a:lnTo>
                  <a:lnTo>
                    <a:pt x="18190" y="11141"/>
                  </a:lnTo>
                  <a:lnTo>
                    <a:pt x="18418" y="10950"/>
                  </a:lnTo>
                  <a:lnTo>
                    <a:pt x="18647" y="10759"/>
                  </a:lnTo>
                  <a:lnTo>
                    <a:pt x="18875" y="10572"/>
                  </a:lnTo>
                  <a:lnTo>
                    <a:pt x="19108" y="10385"/>
                  </a:lnTo>
                  <a:lnTo>
                    <a:pt x="19340" y="10202"/>
                  </a:lnTo>
                  <a:lnTo>
                    <a:pt x="19573" y="10019"/>
                  </a:lnTo>
                  <a:lnTo>
                    <a:pt x="19806" y="9836"/>
                  </a:lnTo>
                  <a:lnTo>
                    <a:pt x="20042" y="9654"/>
                  </a:lnTo>
                  <a:lnTo>
                    <a:pt x="20279" y="9475"/>
                  </a:lnTo>
                  <a:lnTo>
                    <a:pt x="20516" y="9296"/>
                  </a:lnTo>
                  <a:lnTo>
                    <a:pt x="20753" y="9118"/>
                  </a:lnTo>
                  <a:lnTo>
                    <a:pt x="20993" y="8943"/>
                  </a:lnTo>
                  <a:lnTo>
                    <a:pt x="21234" y="8769"/>
                  </a:lnTo>
                  <a:lnTo>
                    <a:pt x="21475" y="8598"/>
                  </a:lnTo>
                  <a:lnTo>
                    <a:pt x="21716" y="8428"/>
                  </a:lnTo>
                  <a:lnTo>
                    <a:pt x="21957" y="8258"/>
                  </a:lnTo>
                  <a:lnTo>
                    <a:pt x="22202" y="8092"/>
                  </a:lnTo>
                  <a:lnTo>
                    <a:pt x="22447" y="7926"/>
                  </a:lnTo>
                  <a:lnTo>
                    <a:pt x="22692" y="7764"/>
                  </a:lnTo>
                  <a:lnTo>
                    <a:pt x="22942" y="7602"/>
                  </a:lnTo>
                  <a:lnTo>
                    <a:pt x="23191" y="7440"/>
                  </a:lnTo>
                  <a:lnTo>
                    <a:pt x="23440" y="7282"/>
                  </a:lnTo>
                  <a:lnTo>
                    <a:pt x="23689" y="7124"/>
                  </a:lnTo>
                  <a:lnTo>
                    <a:pt x="23943" y="6966"/>
                  </a:lnTo>
                  <a:lnTo>
                    <a:pt x="24196" y="6812"/>
                  </a:lnTo>
                  <a:lnTo>
                    <a:pt x="24449" y="6659"/>
                  </a:lnTo>
                  <a:lnTo>
                    <a:pt x="24703" y="6509"/>
                  </a:lnTo>
                  <a:lnTo>
                    <a:pt x="24956" y="6360"/>
                  </a:lnTo>
                  <a:lnTo>
                    <a:pt x="25214" y="6210"/>
                  </a:lnTo>
                  <a:lnTo>
                    <a:pt x="25467" y="6065"/>
                  </a:lnTo>
                  <a:lnTo>
                    <a:pt x="25725" y="5919"/>
                  </a:lnTo>
                  <a:lnTo>
                    <a:pt x="25986" y="5774"/>
                  </a:lnTo>
                  <a:lnTo>
                    <a:pt x="26244" y="5633"/>
                  </a:lnTo>
                  <a:lnTo>
                    <a:pt x="26506" y="5491"/>
                  </a:lnTo>
                  <a:lnTo>
                    <a:pt x="26767" y="5354"/>
                  </a:lnTo>
                  <a:lnTo>
                    <a:pt x="27033" y="5217"/>
                  </a:lnTo>
                  <a:lnTo>
                    <a:pt x="27295" y="5080"/>
                  </a:lnTo>
                  <a:lnTo>
                    <a:pt x="27557" y="4947"/>
                  </a:lnTo>
                  <a:lnTo>
                    <a:pt x="27822" y="4814"/>
                  </a:lnTo>
                  <a:lnTo>
                    <a:pt x="28088" y="4681"/>
                  </a:lnTo>
                  <a:lnTo>
                    <a:pt x="28354" y="4553"/>
                  </a:lnTo>
                  <a:lnTo>
                    <a:pt x="28620" y="4424"/>
                  </a:lnTo>
                  <a:lnTo>
                    <a:pt x="28890" y="4299"/>
                  </a:lnTo>
                  <a:lnTo>
                    <a:pt x="29160" y="4175"/>
                  </a:lnTo>
                  <a:lnTo>
                    <a:pt x="29434" y="4054"/>
                  </a:lnTo>
                  <a:lnTo>
                    <a:pt x="29704" y="3934"/>
                  </a:lnTo>
                  <a:lnTo>
                    <a:pt x="29978" y="3813"/>
                  </a:lnTo>
                  <a:lnTo>
                    <a:pt x="30252" y="3697"/>
                  </a:lnTo>
                  <a:lnTo>
                    <a:pt x="30527" y="3581"/>
                  </a:lnTo>
                  <a:lnTo>
                    <a:pt x="30801" y="3464"/>
                  </a:lnTo>
                  <a:lnTo>
                    <a:pt x="31079" y="3352"/>
                  </a:lnTo>
                  <a:lnTo>
                    <a:pt x="31353" y="3244"/>
                  </a:lnTo>
                  <a:lnTo>
                    <a:pt x="31631" y="3136"/>
                  </a:lnTo>
                  <a:lnTo>
                    <a:pt x="31910" y="3028"/>
                  </a:lnTo>
                  <a:lnTo>
                    <a:pt x="32188" y="2920"/>
                  </a:lnTo>
                  <a:lnTo>
                    <a:pt x="32467" y="2816"/>
                  </a:lnTo>
                  <a:lnTo>
                    <a:pt x="32749" y="2717"/>
                  </a:lnTo>
                  <a:lnTo>
                    <a:pt x="33031" y="2617"/>
                  </a:lnTo>
                  <a:lnTo>
                    <a:pt x="33314" y="2517"/>
                  </a:lnTo>
                  <a:lnTo>
                    <a:pt x="33596" y="2422"/>
                  </a:lnTo>
                  <a:lnTo>
                    <a:pt x="33879" y="2326"/>
                  </a:lnTo>
                  <a:lnTo>
                    <a:pt x="34165" y="2235"/>
                  </a:lnTo>
                  <a:lnTo>
                    <a:pt x="34452" y="2143"/>
                  </a:lnTo>
                  <a:lnTo>
                    <a:pt x="34739" y="2056"/>
                  </a:lnTo>
                  <a:lnTo>
                    <a:pt x="35025" y="1969"/>
                  </a:lnTo>
                  <a:lnTo>
                    <a:pt x="35312" y="1882"/>
                  </a:lnTo>
                  <a:lnTo>
                    <a:pt x="35603" y="1799"/>
                  </a:lnTo>
                  <a:lnTo>
                    <a:pt x="35889" y="1716"/>
                  </a:lnTo>
                  <a:lnTo>
                    <a:pt x="36180" y="1637"/>
                  </a:lnTo>
                  <a:lnTo>
                    <a:pt x="36471" y="1558"/>
                  </a:lnTo>
                  <a:lnTo>
                    <a:pt x="36762" y="1479"/>
                  </a:lnTo>
                  <a:lnTo>
                    <a:pt x="37052" y="1404"/>
                  </a:lnTo>
                  <a:lnTo>
                    <a:pt x="37343" y="1329"/>
                  </a:lnTo>
                  <a:lnTo>
                    <a:pt x="37638" y="1259"/>
                  </a:lnTo>
                  <a:lnTo>
                    <a:pt x="37933" y="1188"/>
                  </a:lnTo>
                  <a:lnTo>
                    <a:pt x="38228" y="1122"/>
                  </a:lnTo>
                  <a:lnTo>
                    <a:pt x="38523" y="1055"/>
                  </a:lnTo>
                  <a:lnTo>
                    <a:pt x="38818" y="993"/>
                  </a:lnTo>
                  <a:lnTo>
                    <a:pt x="39117" y="930"/>
                  </a:lnTo>
                  <a:lnTo>
                    <a:pt x="39412" y="872"/>
                  </a:lnTo>
                  <a:lnTo>
                    <a:pt x="39711" y="814"/>
                  </a:lnTo>
                  <a:lnTo>
                    <a:pt x="40010" y="760"/>
                  </a:lnTo>
                  <a:lnTo>
                    <a:pt x="40309" y="706"/>
                  </a:lnTo>
                  <a:lnTo>
                    <a:pt x="40608" y="656"/>
                  </a:lnTo>
                  <a:lnTo>
                    <a:pt x="40907" y="607"/>
                  </a:lnTo>
                  <a:lnTo>
                    <a:pt x="41206" y="557"/>
                  </a:lnTo>
                  <a:lnTo>
                    <a:pt x="41509" y="511"/>
                  </a:lnTo>
                  <a:lnTo>
                    <a:pt x="41813" y="465"/>
                  </a:lnTo>
                  <a:lnTo>
                    <a:pt x="42116" y="424"/>
                  </a:lnTo>
                  <a:lnTo>
                    <a:pt x="42419" y="382"/>
                  </a:lnTo>
                  <a:lnTo>
                    <a:pt x="42722" y="345"/>
                  </a:lnTo>
                  <a:lnTo>
                    <a:pt x="43026" y="307"/>
                  </a:lnTo>
                  <a:lnTo>
                    <a:pt x="43333" y="274"/>
                  </a:lnTo>
                  <a:lnTo>
                    <a:pt x="43636" y="241"/>
                  </a:lnTo>
                  <a:lnTo>
                    <a:pt x="43944" y="212"/>
                  </a:lnTo>
                  <a:lnTo>
                    <a:pt x="44251" y="183"/>
                  </a:lnTo>
                  <a:lnTo>
                    <a:pt x="44558" y="158"/>
                  </a:lnTo>
                  <a:lnTo>
                    <a:pt x="44866" y="133"/>
                  </a:lnTo>
                  <a:lnTo>
                    <a:pt x="45173" y="112"/>
                  </a:lnTo>
                  <a:lnTo>
                    <a:pt x="45480" y="91"/>
                  </a:lnTo>
                  <a:lnTo>
                    <a:pt x="45792" y="75"/>
                  </a:lnTo>
                  <a:lnTo>
                    <a:pt x="46099" y="58"/>
                  </a:lnTo>
                  <a:lnTo>
                    <a:pt x="46411" y="46"/>
                  </a:lnTo>
                  <a:lnTo>
                    <a:pt x="46722" y="33"/>
                  </a:lnTo>
                  <a:lnTo>
                    <a:pt x="47034" y="25"/>
                  </a:lnTo>
                  <a:lnTo>
                    <a:pt x="47346" y="17"/>
                  </a:lnTo>
                  <a:lnTo>
                    <a:pt x="47657" y="12"/>
                  </a:lnTo>
                  <a:lnTo>
                    <a:pt x="47973" y="8"/>
                  </a:lnTo>
                  <a:lnTo>
                    <a:pt x="48284" y="8"/>
                  </a:lnTo>
                  <a:lnTo>
                    <a:pt x="48554" y="0"/>
                  </a:lnTo>
                  <a:lnTo>
                    <a:pt x="48554" y="0"/>
                  </a:lnTo>
                  <a:close/>
                  <a:moveTo>
                    <a:pt x="47956" y="4291"/>
                  </a:moveTo>
                  <a:lnTo>
                    <a:pt x="47674" y="4295"/>
                  </a:lnTo>
                  <a:lnTo>
                    <a:pt x="47387" y="4299"/>
                  </a:lnTo>
                  <a:lnTo>
                    <a:pt x="47105" y="4308"/>
                  </a:lnTo>
                  <a:lnTo>
                    <a:pt x="46822" y="4316"/>
                  </a:lnTo>
                  <a:lnTo>
                    <a:pt x="46540" y="4324"/>
                  </a:lnTo>
                  <a:lnTo>
                    <a:pt x="46257" y="4337"/>
                  </a:lnTo>
                  <a:lnTo>
                    <a:pt x="45975" y="4349"/>
                  </a:lnTo>
                  <a:lnTo>
                    <a:pt x="45696" y="4366"/>
                  </a:lnTo>
                  <a:lnTo>
                    <a:pt x="45418" y="4382"/>
                  </a:lnTo>
                  <a:lnTo>
                    <a:pt x="45140" y="4403"/>
                  </a:lnTo>
                  <a:lnTo>
                    <a:pt x="44861" y="4424"/>
                  </a:lnTo>
                  <a:lnTo>
                    <a:pt x="44583" y="4445"/>
                  </a:lnTo>
                  <a:lnTo>
                    <a:pt x="44305" y="4470"/>
                  </a:lnTo>
                  <a:lnTo>
                    <a:pt x="44027" y="4494"/>
                  </a:lnTo>
                  <a:lnTo>
                    <a:pt x="43752" y="4524"/>
                  </a:lnTo>
                  <a:lnTo>
                    <a:pt x="43478" y="4553"/>
                  </a:lnTo>
                  <a:lnTo>
                    <a:pt x="43200" y="4586"/>
                  </a:lnTo>
                  <a:lnTo>
                    <a:pt x="42926" y="4619"/>
                  </a:lnTo>
                  <a:lnTo>
                    <a:pt x="42652" y="4656"/>
                  </a:lnTo>
                  <a:lnTo>
                    <a:pt x="42378" y="4694"/>
                  </a:lnTo>
                  <a:lnTo>
                    <a:pt x="42103" y="4731"/>
                  </a:lnTo>
                  <a:lnTo>
                    <a:pt x="41833" y="4773"/>
                  </a:lnTo>
                  <a:lnTo>
                    <a:pt x="41559" y="4814"/>
                  </a:lnTo>
                  <a:lnTo>
                    <a:pt x="41285" y="4860"/>
                  </a:lnTo>
                  <a:lnTo>
                    <a:pt x="41011" y="4906"/>
                  </a:lnTo>
                  <a:lnTo>
                    <a:pt x="40741" y="4956"/>
                  </a:lnTo>
                  <a:lnTo>
                    <a:pt x="40471" y="5005"/>
                  </a:lnTo>
                  <a:lnTo>
                    <a:pt x="40201" y="5059"/>
                  </a:lnTo>
                  <a:lnTo>
                    <a:pt x="39931" y="5113"/>
                  </a:lnTo>
                  <a:lnTo>
                    <a:pt x="39661" y="5167"/>
                  </a:lnTo>
                  <a:lnTo>
                    <a:pt x="39395" y="5226"/>
                  </a:lnTo>
                  <a:lnTo>
                    <a:pt x="39125" y="5284"/>
                  </a:lnTo>
                  <a:lnTo>
                    <a:pt x="38859" y="5346"/>
                  </a:lnTo>
                  <a:lnTo>
                    <a:pt x="38593" y="5408"/>
                  </a:lnTo>
                  <a:lnTo>
                    <a:pt x="38327" y="5471"/>
                  </a:lnTo>
                  <a:lnTo>
                    <a:pt x="38062" y="5537"/>
                  </a:lnTo>
                  <a:lnTo>
                    <a:pt x="37796" y="5604"/>
                  </a:lnTo>
                  <a:lnTo>
                    <a:pt x="37534" y="5674"/>
                  </a:lnTo>
                  <a:lnTo>
                    <a:pt x="37272" y="5745"/>
                  </a:lnTo>
                  <a:lnTo>
                    <a:pt x="37011" y="5815"/>
                  </a:lnTo>
                  <a:lnTo>
                    <a:pt x="36749" y="5890"/>
                  </a:lnTo>
                  <a:lnTo>
                    <a:pt x="36487" y="5965"/>
                  </a:lnTo>
                  <a:lnTo>
                    <a:pt x="36230" y="6044"/>
                  </a:lnTo>
                  <a:lnTo>
                    <a:pt x="35968" y="6123"/>
                  </a:lnTo>
                  <a:lnTo>
                    <a:pt x="35706" y="6206"/>
                  </a:lnTo>
                  <a:lnTo>
                    <a:pt x="35449" y="6289"/>
                  </a:lnTo>
                  <a:lnTo>
                    <a:pt x="35191" y="6376"/>
                  </a:lnTo>
                  <a:lnTo>
                    <a:pt x="34934" y="6463"/>
                  </a:lnTo>
                  <a:lnTo>
                    <a:pt x="34676" y="6551"/>
                  </a:lnTo>
                  <a:lnTo>
                    <a:pt x="34419" y="6642"/>
                  </a:lnTo>
                  <a:lnTo>
                    <a:pt x="34161" y="6733"/>
                  </a:lnTo>
                  <a:lnTo>
                    <a:pt x="33908" y="6825"/>
                  </a:lnTo>
                  <a:lnTo>
                    <a:pt x="33654" y="6920"/>
                  </a:lnTo>
                  <a:lnTo>
                    <a:pt x="33401" y="7016"/>
                  </a:lnTo>
                  <a:lnTo>
                    <a:pt x="33148" y="7111"/>
                  </a:lnTo>
                  <a:lnTo>
                    <a:pt x="32894" y="7211"/>
                  </a:lnTo>
                  <a:lnTo>
                    <a:pt x="32641" y="7311"/>
                  </a:lnTo>
                  <a:lnTo>
                    <a:pt x="32392" y="7411"/>
                  </a:lnTo>
                  <a:lnTo>
                    <a:pt x="32142" y="7514"/>
                  </a:lnTo>
                  <a:lnTo>
                    <a:pt x="31893" y="7618"/>
                  </a:lnTo>
                  <a:lnTo>
                    <a:pt x="31644" y="7726"/>
                  </a:lnTo>
                  <a:lnTo>
                    <a:pt x="31399" y="7834"/>
                  </a:lnTo>
                  <a:lnTo>
                    <a:pt x="31154" y="7942"/>
                  </a:lnTo>
                  <a:lnTo>
                    <a:pt x="30909" y="8054"/>
                  </a:lnTo>
                  <a:lnTo>
                    <a:pt x="30664" y="8166"/>
                  </a:lnTo>
                  <a:lnTo>
                    <a:pt x="30419" y="8283"/>
                  </a:lnTo>
                  <a:lnTo>
                    <a:pt x="30174" y="8399"/>
                  </a:lnTo>
                  <a:lnTo>
                    <a:pt x="29928" y="8515"/>
                  </a:lnTo>
                  <a:lnTo>
                    <a:pt x="29688" y="8632"/>
                  </a:lnTo>
                  <a:lnTo>
                    <a:pt x="29447" y="8752"/>
                  </a:lnTo>
                  <a:lnTo>
                    <a:pt x="29206" y="8877"/>
                  </a:lnTo>
                  <a:lnTo>
                    <a:pt x="28965" y="9001"/>
                  </a:lnTo>
                  <a:lnTo>
                    <a:pt x="28728" y="9126"/>
                  </a:lnTo>
                  <a:lnTo>
                    <a:pt x="28491" y="9251"/>
                  </a:lnTo>
                  <a:lnTo>
                    <a:pt x="28254" y="9379"/>
                  </a:lnTo>
                  <a:lnTo>
                    <a:pt x="28018" y="9508"/>
                  </a:lnTo>
                  <a:lnTo>
                    <a:pt x="27785" y="9637"/>
                  </a:lnTo>
                  <a:lnTo>
                    <a:pt x="27548" y="9770"/>
                  </a:lnTo>
                  <a:lnTo>
                    <a:pt x="27311" y="9903"/>
                  </a:lnTo>
                  <a:lnTo>
                    <a:pt x="27079" y="10036"/>
                  </a:lnTo>
                  <a:lnTo>
                    <a:pt x="26846" y="10173"/>
                  </a:lnTo>
                  <a:lnTo>
                    <a:pt x="26614" y="10314"/>
                  </a:lnTo>
                  <a:lnTo>
                    <a:pt x="26385" y="10451"/>
                  </a:lnTo>
                  <a:lnTo>
                    <a:pt x="26157" y="10592"/>
                  </a:lnTo>
                  <a:lnTo>
                    <a:pt x="25928" y="10738"/>
                  </a:lnTo>
                  <a:lnTo>
                    <a:pt x="25700" y="10883"/>
                  </a:lnTo>
                  <a:lnTo>
                    <a:pt x="25471" y="11028"/>
                  </a:lnTo>
                  <a:lnTo>
                    <a:pt x="25247" y="11174"/>
                  </a:lnTo>
                  <a:lnTo>
                    <a:pt x="25023" y="11323"/>
                  </a:lnTo>
                  <a:lnTo>
                    <a:pt x="24798" y="11473"/>
                  </a:lnTo>
                  <a:lnTo>
                    <a:pt x="24574" y="11622"/>
                  </a:lnTo>
                  <a:lnTo>
                    <a:pt x="24350" y="11776"/>
                  </a:lnTo>
                  <a:lnTo>
                    <a:pt x="24130" y="11930"/>
                  </a:lnTo>
                  <a:lnTo>
                    <a:pt x="23909" y="12084"/>
                  </a:lnTo>
                  <a:lnTo>
                    <a:pt x="23689" y="12241"/>
                  </a:lnTo>
                  <a:lnTo>
                    <a:pt x="23469" y="12399"/>
                  </a:lnTo>
                  <a:lnTo>
                    <a:pt x="23253" y="12557"/>
                  </a:lnTo>
                  <a:lnTo>
                    <a:pt x="23037" y="12719"/>
                  </a:lnTo>
                  <a:lnTo>
                    <a:pt x="22821" y="12881"/>
                  </a:lnTo>
                  <a:lnTo>
                    <a:pt x="22609" y="13043"/>
                  </a:lnTo>
                  <a:lnTo>
                    <a:pt x="22393" y="13209"/>
                  </a:lnTo>
                  <a:lnTo>
                    <a:pt x="22182" y="13375"/>
                  </a:lnTo>
                  <a:lnTo>
                    <a:pt x="21970" y="13542"/>
                  </a:lnTo>
                  <a:lnTo>
                    <a:pt x="21758" y="13712"/>
                  </a:lnTo>
                  <a:lnTo>
                    <a:pt x="21550" y="13882"/>
                  </a:lnTo>
                  <a:lnTo>
                    <a:pt x="21338" y="14053"/>
                  </a:lnTo>
                  <a:lnTo>
                    <a:pt x="21131" y="14227"/>
                  </a:lnTo>
                  <a:lnTo>
                    <a:pt x="20923" y="14401"/>
                  </a:lnTo>
                  <a:lnTo>
                    <a:pt x="20715" y="14576"/>
                  </a:lnTo>
                  <a:lnTo>
                    <a:pt x="20512" y="14754"/>
                  </a:lnTo>
                  <a:lnTo>
                    <a:pt x="20308" y="14933"/>
                  </a:lnTo>
                  <a:lnTo>
                    <a:pt x="20105" y="15112"/>
                  </a:lnTo>
                  <a:lnTo>
                    <a:pt x="19901" y="15290"/>
                  </a:lnTo>
                  <a:lnTo>
                    <a:pt x="19702" y="15473"/>
                  </a:lnTo>
                  <a:lnTo>
                    <a:pt x="19502" y="15656"/>
                  </a:lnTo>
                  <a:lnTo>
                    <a:pt x="19303" y="15843"/>
                  </a:lnTo>
                  <a:lnTo>
                    <a:pt x="19104" y="16030"/>
                  </a:lnTo>
                  <a:lnTo>
                    <a:pt x="18908" y="16217"/>
                  </a:lnTo>
                  <a:lnTo>
                    <a:pt x="18713" y="16404"/>
                  </a:lnTo>
                  <a:lnTo>
                    <a:pt x="18518" y="16595"/>
                  </a:lnTo>
                  <a:lnTo>
                    <a:pt x="18323" y="16786"/>
                  </a:lnTo>
                  <a:lnTo>
                    <a:pt x="18127" y="16977"/>
                  </a:lnTo>
                  <a:lnTo>
                    <a:pt x="17936" y="17172"/>
                  </a:lnTo>
                  <a:lnTo>
                    <a:pt x="17745" y="17367"/>
                  </a:lnTo>
                  <a:lnTo>
                    <a:pt x="17554" y="17563"/>
                  </a:lnTo>
                  <a:lnTo>
                    <a:pt x="17367" y="17758"/>
                  </a:lnTo>
                  <a:lnTo>
                    <a:pt x="17180" y="17957"/>
                  </a:lnTo>
                  <a:lnTo>
                    <a:pt x="16993" y="18156"/>
                  </a:lnTo>
                  <a:lnTo>
                    <a:pt x="16806" y="18356"/>
                  </a:lnTo>
                  <a:lnTo>
                    <a:pt x="16624" y="18559"/>
                  </a:lnTo>
                  <a:lnTo>
                    <a:pt x="16441" y="18763"/>
                  </a:lnTo>
                  <a:lnTo>
                    <a:pt x="16258" y="18967"/>
                  </a:lnTo>
                  <a:lnTo>
                    <a:pt x="16080" y="19170"/>
                  </a:lnTo>
                  <a:lnTo>
                    <a:pt x="15901" y="19378"/>
                  </a:lnTo>
                  <a:lnTo>
                    <a:pt x="15722" y="19585"/>
                  </a:lnTo>
                  <a:lnTo>
                    <a:pt x="15544" y="19797"/>
                  </a:lnTo>
                  <a:lnTo>
                    <a:pt x="15365" y="20009"/>
                  </a:lnTo>
                  <a:lnTo>
                    <a:pt x="15191" y="20217"/>
                  </a:lnTo>
                  <a:lnTo>
                    <a:pt x="15016" y="20429"/>
                  </a:lnTo>
                  <a:lnTo>
                    <a:pt x="14842" y="20641"/>
                  </a:lnTo>
                  <a:lnTo>
                    <a:pt x="14671" y="20852"/>
                  </a:lnTo>
                  <a:lnTo>
                    <a:pt x="14501" y="21068"/>
                  </a:lnTo>
                  <a:lnTo>
                    <a:pt x="14331" y="21284"/>
                  </a:lnTo>
                  <a:lnTo>
                    <a:pt x="14165" y="21500"/>
                  </a:lnTo>
                  <a:lnTo>
                    <a:pt x="13998" y="21720"/>
                  </a:lnTo>
                  <a:lnTo>
                    <a:pt x="13832" y="21941"/>
                  </a:lnTo>
                  <a:lnTo>
                    <a:pt x="13666" y="22165"/>
                  </a:lnTo>
                  <a:lnTo>
                    <a:pt x="13504" y="22385"/>
                  </a:lnTo>
                  <a:lnTo>
                    <a:pt x="13342" y="22609"/>
                  </a:lnTo>
                  <a:lnTo>
                    <a:pt x="13180" y="22834"/>
                  </a:lnTo>
                  <a:lnTo>
                    <a:pt x="13022" y="23058"/>
                  </a:lnTo>
                  <a:lnTo>
                    <a:pt x="12864" y="23282"/>
                  </a:lnTo>
                  <a:lnTo>
                    <a:pt x="12707" y="23511"/>
                  </a:lnTo>
                  <a:lnTo>
                    <a:pt x="12549" y="23739"/>
                  </a:lnTo>
                  <a:lnTo>
                    <a:pt x="12395" y="23968"/>
                  </a:lnTo>
                  <a:lnTo>
                    <a:pt x="12241" y="24200"/>
                  </a:lnTo>
                  <a:lnTo>
                    <a:pt x="12088" y="24433"/>
                  </a:lnTo>
                  <a:lnTo>
                    <a:pt x="11938" y="24666"/>
                  </a:lnTo>
                  <a:lnTo>
                    <a:pt x="11789" y="24898"/>
                  </a:lnTo>
                  <a:lnTo>
                    <a:pt x="11643" y="25131"/>
                  </a:lnTo>
                  <a:lnTo>
                    <a:pt x="11494" y="25368"/>
                  </a:lnTo>
                  <a:lnTo>
                    <a:pt x="11348" y="25604"/>
                  </a:lnTo>
                  <a:lnTo>
                    <a:pt x="11203" y="25841"/>
                  </a:lnTo>
                  <a:lnTo>
                    <a:pt x="11057" y="26082"/>
                  </a:lnTo>
                  <a:lnTo>
                    <a:pt x="10916" y="26323"/>
                  </a:lnTo>
                  <a:lnTo>
                    <a:pt x="10775" y="26564"/>
                  </a:lnTo>
                  <a:lnTo>
                    <a:pt x="10634" y="26805"/>
                  </a:lnTo>
                  <a:lnTo>
                    <a:pt x="10497" y="27046"/>
                  </a:lnTo>
                  <a:lnTo>
                    <a:pt x="10360" y="27287"/>
                  </a:lnTo>
                  <a:lnTo>
                    <a:pt x="10227" y="27532"/>
                  </a:lnTo>
                  <a:lnTo>
                    <a:pt x="10094" y="27777"/>
                  </a:lnTo>
                  <a:lnTo>
                    <a:pt x="9961" y="28022"/>
                  </a:lnTo>
                  <a:lnTo>
                    <a:pt x="9832" y="28267"/>
                  </a:lnTo>
                  <a:lnTo>
                    <a:pt x="9703" y="28516"/>
                  </a:lnTo>
                  <a:lnTo>
                    <a:pt x="9575" y="28765"/>
                  </a:lnTo>
                  <a:lnTo>
                    <a:pt x="9446" y="29015"/>
                  </a:lnTo>
                  <a:lnTo>
                    <a:pt x="9321" y="29264"/>
                  </a:lnTo>
                  <a:lnTo>
                    <a:pt x="9197" y="29517"/>
                  </a:lnTo>
                  <a:lnTo>
                    <a:pt x="9076" y="29771"/>
                  </a:lnTo>
                  <a:lnTo>
                    <a:pt x="8956" y="30024"/>
                  </a:lnTo>
                  <a:lnTo>
                    <a:pt x="8835" y="30277"/>
                  </a:lnTo>
                  <a:lnTo>
                    <a:pt x="8719" y="30531"/>
                  </a:lnTo>
                  <a:lnTo>
                    <a:pt x="8603" y="30788"/>
                  </a:lnTo>
                  <a:lnTo>
                    <a:pt x="8486" y="31046"/>
                  </a:lnTo>
                  <a:lnTo>
                    <a:pt x="8370" y="31303"/>
                  </a:lnTo>
                  <a:lnTo>
                    <a:pt x="8258" y="31561"/>
                  </a:lnTo>
                  <a:lnTo>
                    <a:pt x="8146" y="31818"/>
                  </a:lnTo>
                  <a:lnTo>
                    <a:pt x="8038" y="32076"/>
                  </a:lnTo>
                  <a:lnTo>
                    <a:pt x="7930" y="32338"/>
                  </a:lnTo>
                  <a:lnTo>
                    <a:pt x="7822" y="32599"/>
                  </a:lnTo>
                  <a:lnTo>
                    <a:pt x="7718" y="32861"/>
                  </a:lnTo>
                  <a:lnTo>
                    <a:pt x="7614" y="33123"/>
                  </a:lnTo>
                  <a:lnTo>
                    <a:pt x="7510" y="33389"/>
                  </a:lnTo>
                  <a:lnTo>
                    <a:pt x="7410" y="33654"/>
                  </a:lnTo>
                  <a:lnTo>
                    <a:pt x="7311" y="33920"/>
                  </a:lnTo>
                  <a:lnTo>
                    <a:pt x="7211" y="34186"/>
                  </a:lnTo>
                  <a:lnTo>
                    <a:pt x="7115" y="34452"/>
                  </a:lnTo>
                  <a:lnTo>
                    <a:pt x="7020" y="34722"/>
                  </a:lnTo>
                  <a:lnTo>
                    <a:pt x="6924" y="34992"/>
                  </a:lnTo>
                  <a:lnTo>
                    <a:pt x="6833" y="35262"/>
                  </a:lnTo>
                  <a:lnTo>
                    <a:pt x="6742" y="35536"/>
                  </a:lnTo>
                  <a:lnTo>
                    <a:pt x="6654" y="35806"/>
                  </a:lnTo>
                  <a:lnTo>
                    <a:pt x="6567" y="36076"/>
                  </a:lnTo>
                  <a:lnTo>
                    <a:pt x="6480" y="36350"/>
                  </a:lnTo>
                  <a:lnTo>
                    <a:pt x="6393" y="36624"/>
                  </a:lnTo>
                  <a:lnTo>
                    <a:pt x="6310" y="36899"/>
                  </a:lnTo>
                  <a:lnTo>
                    <a:pt x="6227" y="37173"/>
                  </a:lnTo>
                  <a:lnTo>
                    <a:pt x="6148" y="37447"/>
                  </a:lnTo>
                  <a:lnTo>
                    <a:pt x="6069" y="37725"/>
                  </a:lnTo>
                  <a:lnTo>
                    <a:pt x="5994" y="38004"/>
                  </a:lnTo>
                  <a:lnTo>
                    <a:pt x="5919" y="38282"/>
                  </a:lnTo>
                  <a:lnTo>
                    <a:pt x="5844" y="38560"/>
                  </a:lnTo>
                  <a:lnTo>
                    <a:pt x="5774" y="38838"/>
                  </a:lnTo>
                  <a:lnTo>
                    <a:pt x="5703" y="39117"/>
                  </a:lnTo>
                  <a:lnTo>
                    <a:pt x="5633" y="39399"/>
                  </a:lnTo>
                  <a:lnTo>
                    <a:pt x="5566" y="39682"/>
                  </a:lnTo>
                  <a:lnTo>
                    <a:pt x="5500" y="39964"/>
                  </a:lnTo>
                  <a:lnTo>
                    <a:pt x="5433" y="40247"/>
                  </a:lnTo>
                  <a:lnTo>
                    <a:pt x="5371" y="40529"/>
                  </a:lnTo>
                  <a:lnTo>
                    <a:pt x="5309" y="40812"/>
                  </a:lnTo>
                  <a:lnTo>
                    <a:pt x="5250" y="41098"/>
                  </a:lnTo>
                  <a:lnTo>
                    <a:pt x="5192" y="41385"/>
                  </a:lnTo>
                  <a:lnTo>
                    <a:pt x="5138" y="41671"/>
                  </a:lnTo>
                  <a:lnTo>
                    <a:pt x="5084" y="41958"/>
                  </a:lnTo>
                  <a:lnTo>
                    <a:pt x="5030" y="42245"/>
                  </a:lnTo>
                  <a:lnTo>
                    <a:pt x="4980" y="42535"/>
                  </a:lnTo>
                  <a:lnTo>
                    <a:pt x="4931" y="42826"/>
                  </a:lnTo>
                  <a:lnTo>
                    <a:pt x="4881" y="43117"/>
                  </a:lnTo>
                  <a:lnTo>
                    <a:pt x="4835" y="43408"/>
                  </a:lnTo>
                  <a:lnTo>
                    <a:pt x="4789" y="43698"/>
                  </a:lnTo>
                  <a:lnTo>
                    <a:pt x="4748" y="43989"/>
                  </a:lnTo>
                  <a:lnTo>
                    <a:pt x="4706" y="44280"/>
                  </a:lnTo>
                  <a:lnTo>
                    <a:pt x="4665" y="44571"/>
                  </a:lnTo>
                  <a:lnTo>
                    <a:pt x="4627" y="44866"/>
                  </a:lnTo>
                  <a:lnTo>
                    <a:pt x="4590" y="45156"/>
                  </a:lnTo>
                  <a:lnTo>
                    <a:pt x="4557" y="45451"/>
                  </a:lnTo>
                  <a:lnTo>
                    <a:pt x="4523" y="45746"/>
                  </a:lnTo>
                  <a:lnTo>
                    <a:pt x="4494" y="46041"/>
                  </a:lnTo>
                  <a:lnTo>
                    <a:pt x="4465" y="46336"/>
                  </a:lnTo>
                  <a:lnTo>
                    <a:pt x="4436" y="46631"/>
                  </a:lnTo>
                  <a:lnTo>
                    <a:pt x="4411" y="46930"/>
                  </a:lnTo>
                  <a:lnTo>
                    <a:pt x="4386" y="47229"/>
                  </a:lnTo>
                  <a:lnTo>
                    <a:pt x="4366" y="47528"/>
                  </a:lnTo>
                  <a:lnTo>
                    <a:pt x="4345" y="47827"/>
                  </a:lnTo>
                  <a:lnTo>
                    <a:pt x="4324" y="48126"/>
                  </a:lnTo>
                  <a:lnTo>
                    <a:pt x="4307" y="48426"/>
                  </a:lnTo>
                  <a:lnTo>
                    <a:pt x="4291" y="48725"/>
                  </a:lnTo>
                  <a:lnTo>
                    <a:pt x="4278" y="49024"/>
                  </a:lnTo>
                  <a:lnTo>
                    <a:pt x="4266" y="49327"/>
                  </a:lnTo>
                  <a:lnTo>
                    <a:pt x="4258" y="49630"/>
                  </a:lnTo>
                  <a:lnTo>
                    <a:pt x="4249" y="49933"/>
                  </a:lnTo>
                  <a:lnTo>
                    <a:pt x="4241" y="50237"/>
                  </a:lnTo>
                  <a:lnTo>
                    <a:pt x="4237" y="50540"/>
                  </a:lnTo>
                  <a:lnTo>
                    <a:pt x="4233" y="50843"/>
                  </a:lnTo>
                  <a:lnTo>
                    <a:pt x="4233" y="51146"/>
                  </a:lnTo>
                  <a:lnTo>
                    <a:pt x="4233" y="51450"/>
                  </a:lnTo>
                  <a:lnTo>
                    <a:pt x="4237" y="51753"/>
                  </a:lnTo>
                  <a:lnTo>
                    <a:pt x="4241" y="52056"/>
                  </a:lnTo>
                  <a:lnTo>
                    <a:pt x="4249" y="52359"/>
                  </a:lnTo>
                  <a:lnTo>
                    <a:pt x="4258" y="52663"/>
                  </a:lnTo>
                  <a:lnTo>
                    <a:pt x="4266" y="52966"/>
                  </a:lnTo>
                  <a:lnTo>
                    <a:pt x="4278" y="53269"/>
                  </a:lnTo>
                  <a:lnTo>
                    <a:pt x="4291" y="53572"/>
                  </a:lnTo>
                  <a:lnTo>
                    <a:pt x="4307" y="53871"/>
                  </a:lnTo>
                  <a:lnTo>
                    <a:pt x="4324" y="54170"/>
                  </a:lnTo>
                  <a:lnTo>
                    <a:pt x="4345" y="54469"/>
                  </a:lnTo>
                  <a:lnTo>
                    <a:pt x="4366" y="54769"/>
                  </a:lnTo>
                  <a:lnTo>
                    <a:pt x="4386" y="55068"/>
                  </a:lnTo>
                  <a:lnTo>
                    <a:pt x="4411" y="55362"/>
                  </a:lnTo>
                  <a:lnTo>
                    <a:pt x="4436" y="55662"/>
                  </a:lnTo>
                  <a:lnTo>
                    <a:pt x="4465" y="55961"/>
                  </a:lnTo>
                  <a:lnTo>
                    <a:pt x="4494" y="56256"/>
                  </a:lnTo>
                  <a:lnTo>
                    <a:pt x="4523" y="56550"/>
                  </a:lnTo>
                  <a:lnTo>
                    <a:pt x="4557" y="56845"/>
                  </a:lnTo>
                  <a:lnTo>
                    <a:pt x="4590" y="57140"/>
                  </a:lnTo>
                  <a:lnTo>
                    <a:pt x="4627" y="57435"/>
                  </a:lnTo>
                  <a:lnTo>
                    <a:pt x="4665" y="57730"/>
                  </a:lnTo>
                  <a:lnTo>
                    <a:pt x="4706" y="58021"/>
                  </a:lnTo>
                  <a:lnTo>
                    <a:pt x="4748" y="58312"/>
                  </a:lnTo>
                  <a:lnTo>
                    <a:pt x="4789" y="58602"/>
                  </a:lnTo>
                  <a:lnTo>
                    <a:pt x="4835" y="58893"/>
                  </a:lnTo>
                  <a:lnTo>
                    <a:pt x="4881" y="59184"/>
                  </a:lnTo>
                  <a:lnTo>
                    <a:pt x="4931" y="59475"/>
                  </a:lnTo>
                  <a:lnTo>
                    <a:pt x="4980" y="59761"/>
                  </a:lnTo>
                  <a:lnTo>
                    <a:pt x="5030" y="60052"/>
                  </a:lnTo>
                  <a:lnTo>
                    <a:pt x="5084" y="60339"/>
                  </a:lnTo>
                  <a:lnTo>
                    <a:pt x="5138" y="60625"/>
                  </a:lnTo>
                  <a:lnTo>
                    <a:pt x="5192" y="60912"/>
                  </a:lnTo>
                  <a:lnTo>
                    <a:pt x="5250" y="61199"/>
                  </a:lnTo>
                  <a:lnTo>
                    <a:pt x="5309" y="61485"/>
                  </a:lnTo>
                  <a:lnTo>
                    <a:pt x="5371" y="61772"/>
                  </a:lnTo>
                  <a:lnTo>
                    <a:pt x="5433" y="62054"/>
                  </a:lnTo>
                  <a:lnTo>
                    <a:pt x="5500" y="62337"/>
                  </a:lnTo>
                  <a:lnTo>
                    <a:pt x="5566" y="62619"/>
                  </a:lnTo>
                  <a:lnTo>
                    <a:pt x="5633" y="62902"/>
                  </a:lnTo>
                  <a:lnTo>
                    <a:pt x="5703" y="63184"/>
                  </a:lnTo>
                  <a:lnTo>
                    <a:pt x="5774" y="63462"/>
                  </a:lnTo>
                  <a:lnTo>
                    <a:pt x="5844" y="63741"/>
                  </a:lnTo>
                  <a:lnTo>
                    <a:pt x="5919" y="64019"/>
                  </a:lnTo>
                  <a:lnTo>
                    <a:pt x="5994" y="64297"/>
                  </a:lnTo>
                  <a:lnTo>
                    <a:pt x="6069" y="64576"/>
                  </a:lnTo>
                  <a:lnTo>
                    <a:pt x="6148" y="64854"/>
                  </a:lnTo>
                  <a:lnTo>
                    <a:pt x="6227" y="65128"/>
                  </a:lnTo>
                  <a:lnTo>
                    <a:pt x="6310" y="65402"/>
                  </a:lnTo>
                  <a:lnTo>
                    <a:pt x="6393" y="65676"/>
                  </a:lnTo>
                  <a:lnTo>
                    <a:pt x="6480" y="65951"/>
                  </a:lnTo>
                  <a:lnTo>
                    <a:pt x="6567" y="66225"/>
                  </a:lnTo>
                  <a:lnTo>
                    <a:pt x="6654" y="66499"/>
                  </a:lnTo>
                  <a:lnTo>
                    <a:pt x="6742" y="66769"/>
                  </a:lnTo>
                  <a:lnTo>
                    <a:pt x="6833" y="67043"/>
                  </a:lnTo>
                  <a:lnTo>
                    <a:pt x="6924" y="67313"/>
                  </a:lnTo>
                  <a:lnTo>
                    <a:pt x="7020" y="67583"/>
                  </a:lnTo>
                  <a:lnTo>
                    <a:pt x="7115" y="67853"/>
                  </a:lnTo>
                  <a:lnTo>
                    <a:pt x="7211" y="68119"/>
                  </a:lnTo>
                  <a:lnTo>
                    <a:pt x="7311" y="68385"/>
                  </a:lnTo>
                  <a:lnTo>
                    <a:pt x="7410" y="68651"/>
                  </a:lnTo>
                  <a:lnTo>
                    <a:pt x="7510" y="68916"/>
                  </a:lnTo>
                  <a:lnTo>
                    <a:pt x="7614" y="69182"/>
                  </a:lnTo>
                  <a:lnTo>
                    <a:pt x="7718" y="69444"/>
                  </a:lnTo>
                  <a:lnTo>
                    <a:pt x="7822" y="69706"/>
                  </a:lnTo>
                  <a:lnTo>
                    <a:pt x="7930" y="69967"/>
                  </a:lnTo>
                  <a:lnTo>
                    <a:pt x="8038" y="70229"/>
                  </a:lnTo>
                  <a:lnTo>
                    <a:pt x="8146" y="70487"/>
                  </a:lnTo>
                  <a:lnTo>
                    <a:pt x="8258" y="70744"/>
                  </a:lnTo>
                  <a:lnTo>
                    <a:pt x="8370" y="71002"/>
                  </a:lnTo>
                  <a:lnTo>
                    <a:pt x="8486" y="71259"/>
                  </a:lnTo>
                  <a:lnTo>
                    <a:pt x="8603" y="71517"/>
                  </a:lnTo>
                  <a:lnTo>
                    <a:pt x="8719" y="71774"/>
                  </a:lnTo>
                  <a:lnTo>
                    <a:pt x="8835" y="72032"/>
                  </a:lnTo>
                  <a:lnTo>
                    <a:pt x="8956" y="72285"/>
                  </a:lnTo>
                  <a:lnTo>
                    <a:pt x="9076" y="72539"/>
                  </a:lnTo>
                  <a:lnTo>
                    <a:pt x="9197" y="72792"/>
                  </a:lnTo>
                  <a:lnTo>
                    <a:pt x="9321" y="73045"/>
                  </a:lnTo>
                  <a:lnTo>
                    <a:pt x="9446" y="73295"/>
                  </a:lnTo>
                  <a:lnTo>
                    <a:pt x="9570" y="73544"/>
                  </a:lnTo>
                  <a:lnTo>
                    <a:pt x="9699" y="73793"/>
                  </a:lnTo>
                  <a:lnTo>
                    <a:pt x="9828" y="74042"/>
                  </a:lnTo>
                  <a:lnTo>
                    <a:pt x="9957" y="74287"/>
                  </a:lnTo>
                  <a:lnTo>
                    <a:pt x="10090" y="74533"/>
                  </a:lnTo>
                  <a:lnTo>
                    <a:pt x="10223" y="74778"/>
                  </a:lnTo>
                  <a:lnTo>
                    <a:pt x="10355" y="75023"/>
                  </a:lnTo>
                  <a:lnTo>
                    <a:pt x="10493" y="75264"/>
                  </a:lnTo>
                  <a:lnTo>
                    <a:pt x="10630" y="75504"/>
                  </a:lnTo>
                  <a:lnTo>
                    <a:pt x="10771" y="75745"/>
                  </a:lnTo>
                  <a:lnTo>
                    <a:pt x="10912" y="75986"/>
                  </a:lnTo>
                  <a:lnTo>
                    <a:pt x="11053" y="76227"/>
                  </a:lnTo>
                  <a:lnTo>
                    <a:pt x="11195" y="76468"/>
                  </a:lnTo>
                  <a:lnTo>
                    <a:pt x="11340" y="76705"/>
                  </a:lnTo>
                  <a:lnTo>
                    <a:pt x="11485" y="76942"/>
                  </a:lnTo>
                  <a:lnTo>
                    <a:pt x="11631" y="77178"/>
                  </a:lnTo>
                  <a:lnTo>
                    <a:pt x="11780" y="77411"/>
                  </a:lnTo>
                  <a:lnTo>
                    <a:pt x="11930" y="77644"/>
                  </a:lnTo>
                  <a:lnTo>
                    <a:pt x="12079" y="77876"/>
                  </a:lnTo>
                  <a:lnTo>
                    <a:pt x="12229" y="78109"/>
                  </a:lnTo>
                  <a:lnTo>
                    <a:pt x="12383" y="78337"/>
                  </a:lnTo>
                  <a:lnTo>
                    <a:pt x="12536" y="78566"/>
                  </a:lnTo>
                  <a:lnTo>
                    <a:pt x="12694" y="78794"/>
                  </a:lnTo>
                  <a:lnTo>
                    <a:pt x="12852" y="79023"/>
                  </a:lnTo>
                  <a:lnTo>
                    <a:pt x="13010" y="79251"/>
                  </a:lnTo>
                  <a:lnTo>
                    <a:pt x="13172" y="79476"/>
                  </a:lnTo>
                  <a:lnTo>
                    <a:pt x="13334" y="79700"/>
                  </a:lnTo>
                  <a:lnTo>
                    <a:pt x="13496" y="79924"/>
                  </a:lnTo>
                  <a:lnTo>
                    <a:pt x="13658" y="80144"/>
                  </a:lnTo>
                  <a:lnTo>
                    <a:pt x="13820" y="80364"/>
                  </a:lnTo>
                  <a:lnTo>
                    <a:pt x="13986" y="80585"/>
                  </a:lnTo>
                  <a:lnTo>
                    <a:pt x="14152" y="80805"/>
                  </a:lnTo>
                  <a:lnTo>
                    <a:pt x="14322" y="81021"/>
                  </a:lnTo>
                  <a:lnTo>
                    <a:pt x="14493" y="81237"/>
                  </a:lnTo>
                  <a:lnTo>
                    <a:pt x="14663" y="81453"/>
                  </a:lnTo>
                  <a:lnTo>
                    <a:pt x="14833" y="81665"/>
                  </a:lnTo>
                  <a:lnTo>
                    <a:pt x="15008" y="81876"/>
                  </a:lnTo>
                  <a:lnTo>
                    <a:pt x="15182" y="82088"/>
                  </a:lnTo>
                  <a:lnTo>
                    <a:pt x="15357" y="82296"/>
                  </a:lnTo>
                  <a:lnTo>
                    <a:pt x="15535" y="82508"/>
                  </a:lnTo>
                  <a:lnTo>
                    <a:pt x="15714" y="82716"/>
                  </a:lnTo>
                  <a:lnTo>
                    <a:pt x="15893" y="82923"/>
                  </a:lnTo>
                  <a:lnTo>
                    <a:pt x="16071" y="83131"/>
                  </a:lnTo>
                  <a:lnTo>
                    <a:pt x="16250" y="83335"/>
                  </a:lnTo>
                  <a:lnTo>
                    <a:pt x="16433" y="83538"/>
                  </a:lnTo>
                  <a:lnTo>
                    <a:pt x="16615" y="83742"/>
                  </a:lnTo>
                  <a:lnTo>
                    <a:pt x="16798" y="83945"/>
                  </a:lnTo>
                  <a:lnTo>
                    <a:pt x="16981" y="84144"/>
                  </a:lnTo>
                  <a:lnTo>
                    <a:pt x="17168" y="84344"/>
                  </a:lnTo>
                  <a:lnTo>
                    <a:pt x="17355" y="84543"/>
                  </a:lnTo>
                  <a:lnTo>
                    <a:pt x="17546" y="84739"/>
                  </a:lnTo>
                  <a:lnTo>
                    <a:pt x="17737" y="84934"/>
                  </a:lnTo>
                  <a:lnTo>
                    <a:pt x="17928" y="85129"/>
                  </a:lnTo>
                  <a:lnTo>
                    <a:pt x="18119" y="85324"/>
                  </a:lnTo>
                  <a:lnTo>
                    <a:pt x="18314" y="85519"/>
                  </a:lnTo>
                  <a:lnTo>
                    <a:pt x="18510" y="85710"/>
                  </a:lnTo>
                  <a:lnTo>
                    <a:pt x="18705" y="85902"/>
                  </a:lnTo>
                  <a:lnTo>
                    <a:pt x="18900" y="86088"/>
                  </a:lnTo>
                  <a:lnTo>
                    <a:pt x="19095" y="86275"/>
                  </a:lnTo>
                  <a:lnTo>
                    <a:pt x="19295" y="86462"/>
                  </a:lnTo>
                  <a:lnTo>
                    <a:pt x="19494" y="86645"/>
                  </a:lnTo>
                  <a:lnTo>
                    <a:pt x="19693" y="86828"/>
                  </a:lnTo>
                  <a:lnTo>
                    <a:pt x="19897" y="87011"/>
                  </a:lnTo>
                  <a:lnTo>
                    <a:pt x="20100" y="87193"/>
                  </a:lnTo>
                  <a:lnTo>
                    <a:pt x="20304" y="87372"/>
                  </a:lnTo>
                  <a:lnTo>
                    <a:pt x="20507" y="87551"/>
                  </a:lnTo>
                  <a:lnTo>
                    <a:pt x="20711" y="87729"/>
                  </a:lnTo>
                  <a:lnTo>
                    <a:pt x="20919" y="87904"/>
                  </a:lnTo>
                  <a:lnTo>
                    <a:pt x="21126" y="88078"/>
                  </a:lnTo>
                  <a:lnTo>
                    <a:pt x="21334" y="88253"/>
                  </a:lnTo>
                  <a:lnTo>
                    <a:pt x="21542" y="88423"/>
                  </a:lnTo>
                  <a:lnTo>
                    <a:pt x="21754" y="88593"/>
                  </a:lnTo>
                  <a:lnTo>
                    <a:pt x="21966" y="88764"/>
                  </a:lnTo>
                  <a:lnTo>
                    <a:pt x="22177" y="88930"/>
                  </a:lnTo>
                  <a:lnTo>
                    <a:pt x="22389" y="89096"/>
                  </a:lnTo>
                  <a:lnTo>
                    <a:pt x="22601" y="89258"/>
                  </a:lnTo>
                  <a:lnTo>
                    <a:pt x="22817" y="89420"/>
                  </a:lnTo>
                  <a:lnTo>
                    <a:pt x="23033" y="89582"/>
                  </a:lnTo>
                  <a:lnTo>
                    <a:pt x="23249" y="89744"/>
                  </a:lnTo>
                  <a:lnTo>
                    <a:pt x="23465" y="89902"/>
                  </a:lnTo>
                  <a:lnTo>
                    <a:pt x="23685" y="90060"/>
                  </a:lnTo>
                  <a:lnTo>
                    <a:pt x="23905" y="90217"/>
                  </a:lnTo>
                  <a:lnTo>
                    <a:pt x="24125" y="90375"/>
                  </a:lnTo>
                  <a:lnTo>
                    <a:pt x="24346" y="90529"/>
                  </a:lnTo>
                  <a:lnTo>
                    <a:pt x="24570" y="90683"/>
                  </a:lnTo>
                  <a:lnTo>
                    <a:pt x="24794" y="90832"/>
                  </a:lnTo>
                  <a:lnTo>
                    <a:pt x="25019" y="90982"/>
                  </a:lnTo>
                  <a:lnTo>
                    <a:pt x="25243" y="91131"/>
                  </a:lnTo>
                  <a:lnTo>
                    <a:pt x="25471" y="91281"/>
                  </a:lnTo>
                  <a:lnTo>
                    <a:pt x="25696" y="91426"/>
                  </a:lnTo>
                  <a:lnTo>
                    <a:pt x="25924" y="91572"/>
                  </a:lnTo>
                  <a:lnTo>
                    <a:pt x="26153" y="91717"/>
                  </a:lnTo>
                  <a:lnTo>
                    <a:pt x="26381" y="91858"/>
                  </a:lnTo>
                  <a:lnTo>
                    <a:pt x="26610" y="91995"/>
                  </a:lnTo>
                  <a:lnTo>
                    <a:pt x="26842" y="92132"/>
                  </a:lnTo>
                  <a:lnTo>
                    <a:pt x="27075" y="92269"/>
                  </a:lnTo>
                  <a:lnTo>
                    <a:pt x="27307" y="92406"/>
                  </a:lnTo>
                  <a:lnTo>
                    <a:pt x="27540" y="92539"/>
                  </a:lnTo>
                  <a:lnTo>
                    <a:pt x="27777" y="92672"/>
                  </a:lnTo>
                  <a:lnTo>
                    <a:pt x="28013" y="92805"/>
                  </a:lnTo>
                  <a:lnTo>
                    <a:pt x="28250" y="92934"/>
                  </a:lnTo>
                  <a:lnTo>
                    <a:pt x="28487" y="93063"/>
                  </a:lnTo>
                  <a:lnTo>
                    <a:pt x="28724" y="93192"/>
                  </a:lnTo>
                  <a:lnTo>
                    <a:pt x="28965" y="93316"/>
                  </a:lnTo>
                  <a:lnTo>
                    <a:pt x="29206" y="93441"/>
                  </a:lnTo>
                  <a:lnTo>
                    <a:pt x="29447" y="93561"/>
                  </a:lnTo>
                  <a:lnTo>
                    <a:pt x="29688" y="93682"/>
                  </a:lnTo>
                  <a:lnTo>
                    <a:pt x="29928" y="93802"/>
                  </a:lnTo>
                  <a:lnTo>
                    <a:pt x="30174" y="93918"/>
                  </a:lnTo>
                  <a:lnTo>
                    <a:pt x="30414" y="94035"/>
                  </a:lnTo>
                  <a:lnTo>
                    <a:pt x="30659" y="94151"/>
                  </a:lnTo>
                  <a:lnTo>
                    <a:pt x="30905" y="94263"/>
                  </a:lnTo>
                  <a:lnTo>
                    <a:pt x="31150" y="94375"/>
                  </a:lnTo>
                  <a:lnTo>
                    <a:pt x="31395" y="94488"/>
                  </a:lnTo>
                  <a:lnTo>
                    <a:pt x="31640" y="94596"/>
                  </a:lnTo>
                  <a:lnTo>
                    <a:pt x="31889" y="94704"/>
                  </a:lnTo>
                  <a:lnTo>
                    <a:pt x="32138" y="94807"/>
                  </a:lnTo>
                  <a:lnTo>
                    <a:pt x="32388" y="94911"/>
                  </a:lnTo>
                  <a:lnTo>
                    <a:pt x="32637" y="95015"/>
                  </a:lnTo>
                  <a:lnTo>
                    <a:pt x="32890" y="95115"/>
                  </a:lnTo>
                  <a:lnTo>
                    <a:pt x="33144" y="95215"/>
                  </a:lnTo>
                  <a:lnTo>
                    <a:pt x="33397" y="95314"/>
                  </a:lnTo>
                  <a:lnTo>
                    <a:pt x="33650" y="95410"/>
                  </a:lnTo>
                  <a:lnTo>
                    <a:pt x="33904" y="95505"/>
                  </a:lnTo>
                  <a:lnTo>
                    <a:pt x="34157" y="95597"/>
                  </a:lnTo>
                  <a:lnTo>
                    <a:pt x="34410" y="95688"/>
                  </a:lnTo>
                  <a:lnTo>
                    <a:pt x="34668" y="95775"/>
                  </a:lnTo>
                  <a:lnTo>
                    <a:pt x="34925" y="95862"/>
                  </a:lnTo>
                  <a:lnTo>
                    <a:pt x="35183" y="95950"/>
                  </a:lnTo>
                  <a:lnTo>
                    <a:pt x="35441" y="96033"/>
                  </a:lnTo>
                  <a:lnTo>
                    <a:pt x="35698" y="96116"/>
                  </a:lnTo>
                  <a:lnTo>
                    <a:pt x="35956" y="96199"/>
                  </a:lnTo>
                  <a:lnTo>
                    <a:pt x="36213" y="96278"/>
                  </a:lnTo>
                  <a:lnTo>
                    <a:pt x="36475" y="96357"/>
                  </a:lnTo>
                  <a:lnTo>
                    <a:pt x="36737" y="96432"/>
                  </a:lnTo>
                  <a:lnTo>
                    <a:pt x="36998" y="96506"/>
                  </a:lnTo>
                  <a:lnTo>
                    <a:pt x="37260" y="96577"/>
                  </a:lnTo>
                  <a:lnTo>
                    <a:pt x="37526" y="96648"/>
                  </a:lnTo>
                  <a:lnTo>
                    <a:pt x="37787" y="96718"/>
                  </a:lnTo>
                  <a:lnTo>
                    <a:pt x="38049" y="96785"/>
                  </a:lnTo>
                  <a:lnTo>
                    <a:pt x="38315" y="96851"/>
                  </a:lnTo>
                  <a:lnTo>
                    <a:pt x="38581" y="96918"/>
                  </a:lnTo>
                  <a:lnTo>
                    <a:pt x="38847" y="96980"/>
                  </a:lnTo>
                  <a:lnTo>
                    <a:pt x="39117" y="97042"/>
                  </a:lnTo>
                  <a:lnTo>
                    <a:pt x="39383" y="97100"/>
                  </a:lnTo>
                  <a:lnTo>
                    <a:pt x="39653" y="97158"/>
                  </a:lnTo>
                  <a:lnTo>
                    <a:pt x="39923" y="97212"/>
                  </a:lnTo>
                  <a:lnTo>
                    <a:pt x="40193" y="97266"/>
                  </a:lnTo>
                  <a:lnTo>
                    <a:pt x="40463" y="97320"/>
                  </a:lnTo>
                  <a:lnTo>
                    <a:pt x="40733" y="97370"/>
                  </a:lnTo>
                  <a:lnTo>
                    <a:pt x="41003" y="97420"/>
                  </a:lnTo>
                  <a:lnTo>
                    <a:pt x="41277" y="97466"/>
                  </a:lnTo>
                  <a:lnTo>
                    <a:pt x="41547" y="97512"/>
                  </a:lnTo>
                  <a:lnTo>
                    <a:pt x="41821" y="97553"/>
                  </a:lnTo>
                  <a:lnTo>
                    <a:pt x="42095" y="97595"/>
                  </a:lnTo>
                  <a:lnTo>
                    <a:pt x="42369" y="97632"/>
                  </a:lnTo>
                  <a:lnTo>
                    <a:pt x="42643" y="97669"/>
                  </a:lnTo>
                  <a:lnTo>
                    <a:pt x="42918" y="97707"/>
                  </a:lnTo>
                  <a:lnTo>
                    <a:pt x="43192" y="97740"/>
                  </a:lnTo>
                  <a:lnTo>
                    <a:pt x="43466" y="97773"/>
                  </a:lnTo>
                  <a:lnTo>
                    <a:pt x="43740" y="97802"/>
                  </a:lnTo>
                  <a:lnTo>
                    <a:pt x="44018" y="97831"/>
                  </a:lnTo>
                  <a:lnTo>
                    <a:pt x="44297" y="97856"/>
                  </a:lnTo>
                  <a:lnTo>
                    <a:pt x="44575" y="97881"/>
                  </a:lnTo>
                  <a:lnTo>
                    <a:pt x="44853" y="97906"/>
                  </a:lnTo>
                  <a:lnTo>
                    <a:pt x="45131" y="97927"/>
                  </a:lnTo>
                  <a:lnTo>
                    <a:pt x="45410" y="97948"/>
                  </a:lnTo>
                  <a:lnTo>
                    <a:pt x="45692" y="97964"/>
                  </a:lnTo>
                  <a:lnTo>
                    <a:pt x="45971" y="97981"/>
                  </a:lnTo>
                  <a:lnTo>
                    <a:pt x="46253" y="97993"/>
                  </a:lnTo>
                  <a:lnTo>
                    <a:pt x="46536" y="98006"/>
                  </a:lnTo>
                  <a:lnTo>
                    <a:pt x="46818" y="98014"/>
                  </a:lnTo>
                  <a:lnTo>
                    <a:pt x="47100" y="98022"/>
                  </a:lnTo>
                  <a:lnTo>
                    <a:pt x="47383" y="98027"/>
                  </a:lnTo>
                  <a:lnTo>
                    <a:pt x="47665" y="98031"/>
                  </a:lnTo>
                  <a:lnTo>
                    <a:pt x="47948" y="98035"/>
                  </a:lnTo>
                  <a:lnTo>
                    <a:pt x="48230" y="98035"/>
                  </a:lnTo>
                  <a:lnTo>
                    <a:pt x="48517" y="98035"/>
                  </a:lnTo>
                  <a:lnTo>
                    <a:pt x="48799" y="98031"/>
                  </a:lnTo>
                  <a:lnTo>
                    <a:pt x="49082" y="98027"/>
                  </a:lnTo>
                  <a:lnTo>
                    <a:pt x="49364" y="98022"/>
                  </a:lnTo>
                  <a:lnTo>
                    <a:pt x="49647" y="98014"/>
                  </a:lnTo>
                  <a:lnTo>
                    <a:pt x="49929" y="98006"/>
                  </a:lnTo>
                  <a:lnTo>
                    <a:pt x="50212" y="97993"/>
                  </a:lnTo>
                  <a:lnTo>
                    <a:pt x="50494" y="97981"/>
                  </a:lnTo>
                  <a:lnTo>
                    <a:pt x="50772" y="97964"/>
                  </a:lnTo>
                  <a:lnTo>
                    <a:pt x="51055" y="97948"/>
                  </a:lnTo>
                  <a:lnTo>
                    <a:pt x="51333" y="97927"/>
                  </a:lnTo>
                  <a:lnTo>
                    <a:pt x="51611" y="97906"/>
                  </a:lnTo>
                  <a:lnTo>
                    <a:pt x="51890" y="97881"/>
                  </a:lnTo>
                  <a:lnTo>
                    <a:pt x="52168" y="97856"/>
                  </a:lnTo>
                  <a:lnTo>
                    <a:pt x="52446" y="97831"/>
                  </a:lnTo>
                  <a:lnTo>
                    <a:pt x="52721" y="97802"/>
                  </a:lnTo>
                  <a:lnTo>
                    <a:pt x="52999" y="97773"/>
                  </a:lnTo>
                  <a:lnTo>
                    <a:pt x="53273" y="97740"/>
                  </a:lnTo>
                  <a:lnTo>
                    <a:pt x="53547" y="97707"/>
                  </a:lnTo>
                  <a:lnTo>
                    <a:pt x="53821" y="97669"/>
                  </a:lnTo>
                  <a:lnTo>
                    <a:pt x="54096" y="97632"/>
                  </a:lnTo>
                  <a:lnTo>
                    <a:pt x="54370" y="97595"/>
                  </a:lnTo>
                  <a:lnTo>
                    <a:pt x="54644" y="97553"/>
                  </a:lnTo>
                  <a:lnTo>
                    <a:pt x="54918" y="97512"/>
                  </a:lnTo>
                  <a:lnTo>
                    <a:pt x="55188" y="97466"/>
                  </a:lnTo>
                  <a:lnTo>
                    <a:pt x="55458" y="97420"/>
                  </a:lnTo>
                  <a:lnTo>
                    <a:pt x="55728" y="97370"/>
                  </a:lnTo>
                  <a:lnTo>
                    <a:pt x="55998" y="97320"/>
                  </a:lnTo>
                  <a:lnTo>
                    <a:pt x="56268" y="97266"/>
                  </a:lnTo>
                  <a:lnTo>
                    <a:pt x="56538" y="97212"/>
                  </a:lnTo>
                  <a:lnTo>
                    <a:pt x="56808" y="97158"/>
                  </a:lnTo>
                  <a:lnTo>
                    <a:pt x="57078" y="97100"/>
                  </a:lnTo>
                  <a:lnTo>
                    <a:pt x="57344" y="97042"/>
                  </a:lnTo>
                  <a:lnTo>
                    <a:pt x="57610" y="96984"/>
                  </a:lnTo>
                  <a:lnTo>
                    <a:pt x="57875" y="96922"/>
                  </a:lnTo>
                  <a:lnTo>
                    <a:pt x="58141" y="96859"/>
                  </a:lnTo>
                  <a:lnTo>
                    <a:pt x="58407" y="96793"/>
                  </a:lnTo>
                  <a:lnTo>
                    <a:pt x="58673" y="96727"/>
                  </a:lnTo>
                  <a:lnTo>
                    <a:pt x="58939" y="96656"/>
                  </a:lnTo>
                  <a:lnTo>
                    <a:pt x="59201" y="96585"/>
                  </a:lnTo>
                  <a:lnTo>
                    <a:pt x="59462" y="96511"/>
                  </a:lnTo>
                  <a:lnTo>
                    <a:pt x="59724" y="96436"/>
                  </a:lnTo>
                  <a:lnTo>
                    <a:pt x="59986" y="96361"/>
                  </a:lnTo>
                  <a:lnTo>
                    <a:pt x="60247" y="96282"/>
                  </a:lnTo>
                  <a:lnTo>
                    <a:pt x="60509" y="96203"/>
                  </a:lnTo>
                  <a:lnTo>
                    <a:pt x="60767" y="96120"/>
                  </a:lnTo>
                  <a:lnTo>
                    <a:pt x="61024" y="96037"/>
                  </a:lnTo>
                  <a:lnTo>
                    <a:pt x="61282" y="95954"/>
                  </a:lnTo>
                  <a:lnTo>
                    <a:pt x="61539" y="95867"/>
                  </a:lnTo>
                  <a:lnTo>
                    <a:pt x="61797" y="95779"/>
                  </a:lnTo>
                  <a:lnTo>
                    <a:pt x="62050" y="95692"/>
                  </a:lnTo>
                  <a:lnTo>
                    <a:pt x="62308" y="95601"/>
                  </a:lnTo>
                  <a:lnTo>
                    <a:pt x="62561" y="95509"/>
                  </a:lnTo>
                  <a:lnTo>
                    <a:pt x="62814" y="95414"/>
                  </a:lnTo>
                  <a:lnTo>
                    <a:pt x="63068" y="95318"/>
                  </a:lnTo>
                  <a:lnTo>
                    <a:pt x="63321" y="95219"/>
                  </a:lnTo>
                  <a:lnTo>
                    <a:pt x="63570" y="95119"/>
                  </a:lnTo>
                  <a:lnTo>
                    <a:pt x="63824" y="95019"/>
                  </a:lnTo>
                  <a:lnTo>
                    <a:pt x="64073" y="94915"/>
                  </a:lnTo>
                  <a:lnTo>
                    <a:pt x="64322" y="94812"/>
                  </a:lnTo>
                  <a:lnTo>
                    <a:pt x="64571" y="94708"/>
                  </a:lnTo>
                  <a:lnTo>
                    <a:pt x="64821" y="94600"/>
                  </a:lnTo>
                  <a:lnTo>
                    <a:pt x="65070" y="94492"/>
                  </a:lnTo>
                  <a:lnTo>
                    <a:pt x="65315" y="94384"/>
                  </a:lnTo>
                  <a:lnTo>
                    <a:pt x="65560" y="94272"/>
                  </a:lnTo>
                  <a:lnTo>
                    <a:pt x="65805" y="94155"/>
                  </a:lnTo>
                  <a:lnTo>
                    <a:pt x="66050" y="94039"/>
                  </a:lnTo>
                  <a:lnTo>
                    <a:pt x="66295" y="93923"/>
                  </a:lnTo>
                  <a:lnTo>
                    <a:pt x="66536" y="93806"/>
                  </a:lnTo>
                  <a:lnTo>
                    <a:pt x="66781" y="93686"/>
                  </a:lnTo>
                  <a:lnTo>
                    <a:pt x="67022" y="93565"/>
                  </a:lnTo>
                  <a:lnTo>
                    <a:pt x="67263" y="93445"/>
                  </a:lnTo>
                  <a:lnTo>
                    <a:pt x="67504" y="93320"/>
                  </a:lnTo>
                  <a:lnTo>
                    <a:pt x="67745" y="93196"/>
                  </a:lnTo>
                  <a:lnTo>
                    <a:pt x="67982" y="93071"/>
                  </a:lnTo>
                  <a:lnTo>
                    <a:pt x="68219" y="92942"/>
                  </a:lnTo>
                  <a:lnTo>
                    <a:pt x="68455" y="92814"/>
                  </a:lnTo>
                  <a:lnTo>
                    <a:pt x="68692" y="92681"/>
                  </a:lnTo>
                  <a:lnTo>
                    <a:pt x="68929" y="92548"/>
                  </a:lnTo>
                  <a:lnTo>
                    <a:pt x="69162" y="92415"/>
                  </a:lnTo>
                  <a:lnTo>
                    <a:pt x="69394" y="92282"/>
                  </a:lnTo>
                  <a:lnTo>
                    <a:pt x="69627" y="92145"/>
                  </a:lnTo>
                  <a:lnTo>
                    <a:pt x="69859" y="92008"/>
                  </a:lnTo>
                  <a:lnTo>
                    <a:pt x="70088" y="91867"/>
                  </a:lnTo>
                  <a:lnTo>
                    <a:pt x="70316" y="91725"/>
                  </a:lnTo>
                  <a:lnTo>
                    <a:pt x="70545" y="91584"/>
                  </a:lnTo>
                  <a:lnTo>
                    <a:pt x="70773" y="91439"/>
                  </a:lnTo>
                  <a:lnTo>
                    <a:pt x="71002" y="91293"/>
                  </a:lnTo>
                  <a:lnTo>
                    <a:pt x="71226" y="91148"/>
                  </a:lnTo>
                  <a:lnTo>
                    <a:pt x="71450" y="91002"/>
                  </a:lnTo>
                  <a:lnTo>
                    <a:pt x="71675" y="90853"/>
                  </a:lnTo>
                  <a:lnTo>
                    <a:pt x="71899" y="90699"/>
                  </a:lnTo>
                  <a:lnTo>
                    <a:pt x="72123" y="90546"/>
                  </a:lnTo>
                  <a:lnTo>
                    <a:pt x="72343" y="90392"/>
                  </a:lnTo>
                  <a:lnTo>
                    <a:pt x="72564" y="90238"/>
                  </a:lnTo>
                  <a:lnTo>
                    <a:pt x="72784" y="90080"/>
                  </a:lnTo>
                  <a:lnTo>
                    <a:pt x="73004" y="89923"/>
                  </a:lnTo>
                  <a:lnTo>
                    <a:pt x="73220" y="89765"/>
                  </a:lnTo>
                  <a:lnTo>
                    <a:pt x="73436" y="89603"/>
                  </a:lnTo>
                  <a:lnTo>
                    <a:pt x="73652" y="89441"/>
                  </a:lnTo>
                  <a:lnTo>
                    <a:pt x="73868" y="89279"/>
                  </a:lnTo>
                  <a:lnTo>
                    <a:pt x="74084" y="89112"/>
                  </a:lnTo>
                  <a:lnTo>
                    <a:pt x="74296" y="88946"/>
                  </a:lnTo>
                  <a:lnTo>
                    <a:pt x="74507" y="88780"/>
                  </a:lnTo>
                  <a:lnTo>
                    <a:pt x="74719" y="88610"/>
                  </a:lnTo>
                  <a:lnTo>
                    <a:pt x="74931" y="88440"/>
                  </a:lnTo>
                  <a:lnTo>
                    <a:pt x="75139" y="88269"/>
                  </a:lnTo>
                  <a:lnTo>
                    <a:pt x="75347" y="88095"/>
                  </a:lnTo>
                  <a:lnTo>
                    <a:pt x="75554" y="87920"/>
                  </a:lnTo>
                  <a:lnTo>
                    <a:pt x="75762" y="87746"/>
                  </a:lnTo>
                  <a:lnTo>
                    <a:pt x="75966" y="87567"/>
                  </a:lnTo>
                  <a:lnTo>
                    <a:pt x="76169" y="87389"/>
                  </a:lnTo>
                  <a:lnTo>
                    <a:pt x="76373" y="87210"/>
                  </a:lnTo>
                  <a:lnTo>
                    <a:pt x="76576" y="87031"/>
                  </a:lnTo>
                  <a:lnTo>
                    <a:pt x="76776" y="86849"/>
                  </a:lnTo>
                  <a:lnTo>
                    <a:pt x="76975" y="86666"/>
                  </a:lnTo>
                  <a:lnTo>
                    <a:pt x="77174" y="86479"/>
                  </a:lnTo>
                  <a:lnTo>
                    <a:pt x="77374" y="86292"/>
                  </a:lnTo>
                  <a:lnTo>
                    <a:pt x="77569" y="86105"/>
                  </a:lnTo>
                  <a:lnTo>
                    <a:pt x="77764" y="85918"/>
                  </a:lnTo>
                  <a:lnTo>
                    <a:pt x="77959" y="85727"/>
                  </a:lnTo>
                  <a:lnTo>
                    <a:pt x="78155" y="85536"/>
                  </a:lnTo>
                  <a:lnTo>
                    <a:pt x="78350" y="85345"/>
                  </a:lnTo>
                  <a:lnTo>
                    <a:pt x="78541" y="85154"/>
                  </a:lnTo>
                  <a:lnTo>
                    <a:pt x="78732" y="84959"/>
                  </a:lnTo>
                  <a:lnTo>
                    <a:pt x="78923" y="84763"/>
                  </a:lnTo>
                  <a:lnTo>
                    <a:pt x="79110" y="84568"/>
                  </a:lnTo>
                  <a:lnTo>
                    <a:pt x="79297" y="84369"/>
                  </a:lnTo>
                  <a:lnTo>
                    <a:pt x="79484" y="84169"/>
                  </a:lnTo>
                  <a:lnTo>
                    <a:pt x="79671" y="83970"/>
                  </a:lnTo>
                  <a:lnTo>
                    <a:pt x="79854" y="83766"/>
                  </a:lnTo>
                  <a:lnTo>
                    <a:pt x="80036" y="83563"/>
                  </a:lnTo>
                  <a:lnTo>
                    <a:pt x="80219" y="83359"/>
                  </a:lnTo>
                  <a:lnTo>
                    <a:pt x="80398" y="83156"/>
                  </a:lnTo>
                  <a:lnTo>
                    <a:pt x="80576" y="82948"/>
                  </a:lnTo>
                  <a:lnTo>
                    <a:pt x="80755" y="82740"/>
                  </a:lnTo>
                  <a:lnTo>
                    <a:pt x="80934" y="82533"/>
                  </a:lnTo>
                  <a:lnTo>
                    <a:pt x="81108" y="82321"/>
                  </a:lnTo>
                  <a:lnTo>
                    <a:pt x="81287" y="82109"/>
                  </a:lnTo>
                  <a:lnTo>
                    <a:pt x="81461" y="81897"/>
                  </a:lnTo>
                  <a:lnTo>
                    <a:pt x="81635" y="81685"/>
                  </a:lnTo>
                  <a:lnTo>
                    <a:pt x="81806" y="81469"/>
                  </a:lnTo>
                  <a:lnTo>
                    <a:pt x="81976" y="81253"/>
                  </a:lnTo>
                  <a:lnTo>
                    <a:pt x="82146" y="81037"/>
                  </a:lnTo>
                  <a:lnTo>
                    <a:pt x="82313" y="80821"/>
                  </a:lnTo>
                  <a:lnTo>
                    <a:pt x="82479" y="80601"/>
                  </a:lnTo>
                  <a:lnTo>
                    <a:pt x="82645" y="80381"/>
                  </a:lnTo>
                  <a:lnTo>
                    <a:pt x="82811" y="80161"/>
                  </a:lnTo>
                  <a:lnTo>
                    <a:pt x="82973" y="79937"/>
                  </a:lnTo>
                  <a:lnTo>
                    <a:pt x="83135" y="79712"/>
                  </a:lnTo>
                  <a:lnTo>
                    <a:pt x="83297" y="79488"/>
                  </a:lnTo>
                  <a:lnTo>
                    <a:pt x="83459" y="79264"/>
                  </a:lnTo>
                  <a:lnTo>
                    <a:pt x="83617" y="79039"/>
                  </a:lnTo>
                  <a:lnTo>
                    <a:pt x="83775" y="78811"/>
                  </a:lnTo>
                  <a:lnTo>
                    <a:pt x="83928" y="78582"/>
                  </a:lnTo>
                  <a:lnTo>
                    <a:pt x="84082" y="78354"/>
                  </a:lnTo>
                  <a:lnTo>
                    <a:pt x="84236" y="78121"/>
                  </a:lnTo>
                  <a:lnTo>
                    <a:pt x="84390" y="77889"/>
                  </a:lnTo>
                  <a:lnTo>
                    <a:pt x="84539" y="77656"/>
                  </a:lnTo>
                  <a:lnTo>
                    <a:pt x="84689" y="77424"/>
                  </a:lnTo>
                  <a:lnTo>
                    <a:pt x="84834" y="77191"/>
                  </a:lnTo>
                  <a:lnTo>
                    <a:pt x="84979" y="76954"/>
                  </a:lnTo>
                  <a:lnTo>
                    <a:pt x="85125" y="76717"/>
                  </a:lnTo>
                  <a:lnTo>
                    <a:pt x="85270" y="76481"/>
                  </a:lnTo>
                  <a:lnTo>
                    <a:pt x="85415" y="76244"/>
                  </a:lnTo>
                  <a:lnTo>
                    <a:pt x="85557" y="76003"/>
                  </a:lnTo>
                  <a:lnTo>
                    <a:pt x="85698" y="75762"/>
                  </a:lnTo>
                  <a:lnTo>
                    <a:pt x="85839" y="75521"/>
                  </a:lnTo>
                  <a:lnTo>
                    <a:pt x="85976" y="75280"/>
                  </a:lnTo>
                  <a:lnTo>
                    <a:pt x="86113" y="75039"/>
                  </a:lnTo>
                  <a:lnTo>
                    <a:pt x="86246" y="74794"/>
                  </a:lnTo>
                  <a:lnTo>
                    <a:pt x="86379" y="74549"/>
                  </a:lnTo>
                  <a:lnTo>
                    <a:pt x="86512" y="74304"/>
                  </a:lnTo>
                  <a:lnTo>
                    <a:pt x="86645" y="74059"/>
                  </a:lnTo>
                  <a:lnTo>
                    <a:pt x="86774" y="73810"/>
                  </a:lnTo>
                  <a:lnTo>
                    <a:pt x="86903" y="73560"/>
                  </a:lnTo>
                  <a:lnTo>
                    <a:pt x="87027" y="73311"/>
                  </a:lnTo>
                  <a:lnTo>
                    <a:pt x="87152" y="73062"/>
                  </a:lnTo>
                  <a:lnTo>
                    <a:pt x="87276" y="72809"/>
                  </a:lnTo>
                  <a:lnTo>
                    <a:pt x="87397" y="72555"/>
                  </a:lnTo>
                  <a:lnTo>
                    <a:pt x="87517" y="72302"/>
                  </a:lnTo>
                  <a:lnTo>
                    <a:pt x="87638" y="72048"/>
                  </a:lnTo>
                  <a:lnTo>
                    <a:pt x="87754" y="71791"/>
                  </a:lnTo>
                  <a:lnTo>
                    <a:pt x="87870" y="71533"/>
                  </a:lnTo>
                  <a:lnTo>
                    <a:pt x="87987" y="71276"/>
                  </a:lnTo>
                  <a:lnTo>
                    <a:pt x="88103" y="71018"/>
                  </a:lnTo>
                  <a:lnTo>
                    <a:pt x="88215" y="70761"/>
                  </a:lnTo>
                  <a:lnTo>
                    <a:pt x="88327" y="70499"/>
                  </a:lnTo>
                  <a:lnTo>
                    <a:pt x="88435" y="70237"/>
                  </a:lnTo>
                  <a:lnTo>
                    <a:pt x="88543" y="69980"/>
                  </a:lnTo>
                  <a:lnTo>
                    <a:pt x="88651" y="69718"/>
                  </a:lnTo>
                  <a:lnTo>
                    <a:pt x="88755" y="69456"/>
                  </a:lnTo>
                  <a:lnTo>
                    <a:pt x="88859" y="69195"/>
                  </a:lnTo>
                  <a:lnTo>
                    <a:pt x="88963" y="68929"/>
                  </a:lnTo>
                  <a:lnTo>
                    <a:pt x="89063" y="68663"/>
                  </a:lnTo>
                  <a:lnTo>
                    <a:pt x="89162" y="68397"/>
                  </a:lnTo>
                  <a:lnTo>
                    <a:pt x="89262" y="68131"/>
                  </a:lnTo>
                  <a:lnTo>
                    <a:pt x="89358" y="67861"/>
                  </a:lnTo>
                  <a:lnTo>
                    <a:pt x="89453" y="67591"/>
                  </a:lnTo>
                  <a:lnTo>
                    <a:pt x="89549" y="67321"/>
                  </a:lnTo>
                  <a:lnTo>
                    <a:pt x="89640" y="67051"/>
                  </a:lnTo>
                  <a:lnTo>
                    <a:pt x="89731" y="66781"/>
                  </a:lnTo>
                  <a:lnTo>
                    <a:pt x="89819" y="66507"/>
                  </a:lnTo>
                  <a:lnTo>
                    <a:pt x="89906" y="66237"/>
                  </a:lnTo>
                  <a:lnTo>
                    <a:pt x="89993" y="65963"/>
                  </a:lnTo>
                  <a:lnTo>
                    <a:pt x="90080" y="65689"/>
                  </a:lnTo>
                  <a:lnTo>
                    <a:pt x="90163" y="65415"/>
                  </a:lnTo>
                  <a:lnTo>
                    <a:pt x="90246" y="65141"/>
                  </a:lnTo>
                  <a:lnTo>
                    <a:pt x="90325" y="64862"/>
                  </a:lnTo>
                  <a:lnTo>
                    <a:pt x="90404" y="64588"/>
                  </a:lnTo>
                  <a:lnTo>
                    <a:pt x="90479" y="64310"/>
                  </a:lnTo>
                  <a:lnTo>
                    <a:pt x="90554" y="64032"/>
                  </a:lnTo>
                  <a:lnTo>
                    <a:pt x="90629" y="63753"/>
                  </a:lnTo>
                  <a:lnTo>
                    <a:pt x="90699" y="63475"/>
                  </a:lnTo>
                  <a:lnTo>
                    <a:pt x="90770" y="63197"/>
                  </a:lnTo>
                  <a:lnTo>
                    <a:pt x="90840" y="62914"/>
                  </a:lnTo>
                  <a:lnTo>
                    <a:pt x="90907" y="62632"/>
                  </a:lnTo>
                  <a:lnTo>
                    <a:pt x="90973" y="62349"/>
                  </a:lnTo>
                  <a:lnTo>
                    <a:pt x="91040" y="62067"/>
                  </a:lnTo>
                  <a:lnTo>
                    <a:pt x="91102" y="61780"/>
                  </a:lnTo>
                  <a:lnTo>
                    <a:pt x="91164" y="61498"/>
                  </a:lnTo>
                  <a:lnTo>
                    <a:pt x="91223" y="61211"/>
                  </a:lnTo>
                  <a:lnTo>
                    <a:pt x="91281" y="60924"/>
                  </a:lnTo>
                  <a:lnTo>
                    <a:pt x="91335" y="60638"/>
                  </a:lnTo>
                  <a:lnTo>
                    <a:pt x="91389" y="60351"/>
                  </a:lnTo>
                  <a:lnTo>
                    <a:pt x="91443" y="60065"/>
                  </a:lnTo>
                  <a:lnTo>
                    <a:pt x="91493" y="59774"/>
                  </a:lnTo>
                  <a:lnTo>
                    <a:pt x="91542" y="59487"/>
                  </a:lnTo>
                  <a:lnTo>
                    <a:pt x="91592" y="59196"/>
                  </a:lnTo>
                  <a:lnTo>
                    <a:pt x="91638" y="58906"/>
                  </a:lnTo>
                  <a:lnTo>
                    <a:pt x="91684" y="58615"/>
                  </a:lnTo>
                  <a:lnTo>
                    <a:pt x="91725" y="58324"/>
                  </a:lnTo>
                  <a:lnTo>
                    <a:pt x="91767" y="58033"/>
                  </a:lnTo>
                  <a:lnTo>
                    <a:pt x="91804" y="57739"/>
                  </a:lnTo>
                  <a:lnTo>
                    <a:pt x="91841" y="57448"/>
                  </a:lnTo>
                  <a:lnTo>
                    <a:pt x="91879" y="57153"/>
                  </a:lnTo>
                  <a:lnTo>
                    <a:pt x="91912" y="56858"/>
                  </a:lnTo>
                  <a:lnTo>
                    <a:pt x="91945" y="56563"/>
                  </a:lnTo>
                  <a:lnTo>
                    <a:pt x="91974" y="56268"/>
                  </a:lnTo>
                  <a:lnTo>
                    <a:pt x="92003" y="55973"/>
                  </a:lnTo>
                  <a:lnTo>
                    <a:pt x="92033" y="55678"/>
                  </a:lnTo>
                  <a:lnTo>
                    <a:pt x="92057" y="55379"/>
                  </a:lnTo>
                  <a:lnTo>
                    <a:pt x="92082" y="55080"/>
                  </a:lnTo>
                  <a:lnTo>
                    <a:pt x="92103" y="54781"/>
                  </a:lnTo>
                  <a:lnTo>
                    <a:pt x="92124" y="54482"/>
                  </a:lnTo>
                  <a:lnTo>
                    <a:pt x="92145" y="54183"/>
                  </a:lnTo>
                  <a:lnTo>
                    <a:pt x="92161" y="53884"/>
                  </a:lnTo>
                  <a:lnTo>
                    <a:pt x="92178" y="53585"/>
                  </a:lnTo>
                  <a:lnTo>
                    <a:pt x="92190" y="53281"/>
                  </a:lnTo>
                  <a:lnTo>
                    <a:pt x="92203" y="52978"/>
                  </a:lnTo>
                  <a:lnTo>
                    <a:pt x="92211" y="52675"/>
                  </a:lnTo>
                  <a:lnTo>
                    <a:pt x="92219" y="52372"/>
                  </a:lnTo>
                  <a:lnTo>
                    <a:pt x="92228" y="52068"/>
                  </a:lnTo>
                  <a:lnTo>
                    <a:pt x="92232" y="51765"/>
                  </a:lnTo>
                  <a:lnTo>
                    <a:pt x="92236" y="51462"/>
                  </a:lnTo>
                  <a:lnTo>
                    <a:pt x="92236" y="51159"/>
                  </a:lnTo>
                  <a:lnTo>
                    <a:pt x="92236" y="50856"/>
                  </a:lnTo>
                  <a:lnTo>
                    <a:pt x="92232" y="50552"/>
                  </a:lnTo>
                  <a:lnTo>
                    <a:pt x="92228" y="50249"/>
                  </a:lnTo>
                  <a:lnTo>
                    <a:pt x="92219" y="49946"/>
                  </a:lnTo>
                  <a:lnTo>
                    <a:pt x="92211" y="49643"/>
                  </a:lnTo>
                  <a:lnTo>
                    <a:pt x="92203" y="49339"/>
                  </a:lnTo>
                  <a:lnTo>
                    <a:pt x="92190" y="49036"/>
                  </a:lnTo>
                  <a:lnTo>
                    <a:pt x="92178" y="48733"/>
                  </a:lnTo>
                  <a:lnTo>
                    <a:pt x="92161" y="48434"/>
                  </a:lnTo>
                  <a:lnTo>
                    <a:pt x="92145" y="48135"/>
                  </a:lnTo>
                  <a:lnTo>
                    <a:pt x="92124" y="47836"/>
                  </a:lnTo>
                  <a:lnTo>
                    <a:pt x="92103" y="47537"/>
                  </a:lnTo>
                  <a:lnTo>
                    <a:pt x="92082" y="47238"/>
                  </a:lnTo>
                  <a:lnTo>
                    <a:pt x="92057" y="46938"/>
                  </a:lnTo>
                  <a:lnTo>
                    <a:pt x="92033" y="46644"/>
                  </a:lnTo>
                  <a:lnTo>
                    <a:pt x="92003" y="46349"/>
                  </a:lnTo>
                  <a:lnTo>
                    <a:pt x="91974" y="46054"/>
                  </a:lnTo>
                  <a:lnTo>
                    <a:pt x="91945" y="45759"/>
                  </a:lnTo>
                  <a:lnTo>
                    <a:pt x="91912" y="45464"/>
                  </a:lnTo>
                  <a:lnTo>
                    <a:pt x="91879" y="45169"/>
                  </a:lnTo>
                  <a:lnTo>
                    <a:pt x="91841" y="44874"/>
                  </a:lnTo>
                  <a:lnTo>
                    <a:pt x="91804" y="44583"/>
                  </a:lnTo>
                  <a:lnTo>
                    <a:pt x="91767" y="44293"/>
                  </a:lnTo>
                  <a:lnTo>
                    <a:pt x="91725" y="44002"/>
                  </a:lnTo>
                  <a:lnTo>
                    <a:pt x="91684" y="43711"/>
                  </a:lnTo>
                  <a:lnTo>
                    <a:pt x="91638" y="43420"/>
                  </a:lnTo>
                  <a:lnTo>
                    <a:pt x="91592" y="43129"/>
                  </a:lnTo>
                  <a:lnTo>
                    <a:pt x="91542" y="42839"/>
                  </a:lnTo>
                  <a:lnTo>
                    <a:pt x="91493" y="42552"/>
                  </a:lnTo>
                  <a:lnTo>
                    <a:pt x="91443" y="42261"/>
                  </a:lnTo>
                  <a:lnTo>
                    <a:pt x="91389" y="41975"/>
                  </a:lnTo>
                  <a:lnTo>
                    <a:pt x="91335" y="41688"/>
                  </a:lnTo>
                  <a:lnTo>
                    <a:pt x="91281" y="41401"/>
                  </a:lnTo>
                  <a:lnTo>
                    <a:pt x="91223" y="41115"/>
                  </a:lnTo>
                  <a:lnTo>
                    <a:pt x="91164" y="40828"/>
                  </a:lnTo>
                  <a:lnTo>
                    <a:pt x="91102" y="40542"/>
                  </a:lnTo>
                  <a:lnTo>
                    <a:pt x="91040" y="40259"/>
                  </a:lnTo>
                  <a:lnTo>
                    <a:pt x="90973" y="39977"/>
                  </a:lnTo>
                  <a:lnTo>
                    <a:pt x="90907" y="39694"/>
                  </a:lnTo>
                  <a:lnTo>
                    <a:pt x="90840" y="39412"/>
                  </a:lnTo>
                  <a:lnTo>
                    <a:pt x="90770" y="39129"/>
                  </a:lnTo>
                  <a:lnTo>
                    <a:pt x="90699" y="38851"/>
                  </a:lnTo>
                  <a:lnTo>
                    <a:pt x="90629" y="38573"/>
                  </a:lnTo>
                  <a:lnTo>
                    <a:pt x="90554" y="38294"/>
                  </a:lnTo>
                  <a:lnTo>
                    <a:pt x="90479" y="38016"/>
                  </a:lnTo>
                  <a:lnTo>
                    <a:pt x="90404" y="37738"/>
                  </a:lnTo>
                  <a:lnTo>
                    <a:pt x="90325" y="37459"/>
                  </a:lnTo>
                  <a:lnTo>
                    <a:pt x="90246" y="37185"/>
                  </a:lnTo>
                  <a:lnTo>
                    <a:pt x="90163" y="36911"/>
                  </a:lnTo>
                  <a:lnTo>
                    <a:pt x="90080" y="36637"/>
                  </a:lnTo>
                  <a:lnTo>
                    <a:pt x="89993" y="36363"/>
                  </a:lnTo>
                  <a:lnTo>
                    <a:pt x="89906" y="36089"/>
                  </a:lnTo>
                  <a:lnTo>
                    <a:pt x="89819" y="35815"/>
                  </a:lnTo>
                  <a:lnTo>
                    <a:pt x="89731" y="35544"/>
                  </a:lnTo>
                  <a:lnTo>
                    <a:pt x="89640" y="35274"/>
                  </a:lnTo>
                  <a:lnTo>
                    <a:pt x="89549" y="35004"/>
                  </a:lnTo>
                  <a:lnTo>
                    <a:pt x="89453" y="34734"/>
                  </a:lnTo>
                  <a:lnTo>
                    <a:pt x="89358" y="34465"/>
                  </a:lnTo>
                  <a:lnTo>
                    <a:pt x="89262" y="34195"/>
                  </a:lnTo>
                  <a:lnTo>
                    <a:pt x="89162" y="33929"/>
                  </a:lnTo>
                  <a:lnTo>
                    <a:pt x="89063" y="33663"/>
                  </a:lnTo>
                  <a:lnTo>
                    <a:pt x="88963" y="33397"/>
                  </a:lnTo>
                  <a:lnTo>
                    <a:pt x="88859" y="33131"/>
                  </a:lnTo>
                  <a:lnTo>
                    <a:pt x="88755" y="32869"/>
                  </a:lnTo>
                  <a:lnTo>
                    <a:pt x="88647" y="32608"/>
                  </a:lnTo>
                  <a:lnTo>
                    <a:pt x="88539" y="32346"/>
                  </a:lnTo>
                  <a:lnTo>
                    <a:pt x="88431" y="32084"/>
                  </a:lnTo>
                  <a:lnTo>
                    <a:pt x="88323" y="31827"/>
                  </a:lnTo>
                  <a:lnTo>
                    <a:pt x="88211" y="31565"/>
                  </a:lnTo>
                  <a:lnTo>
                    <a:pt x="88099" y="31308"/>
                  </a:lnTo>
                  <a:lnTo>
                    <a:pt x="87987" y="31050"/>
                  </a:lnTo>
                  <a:lnTo>
                    <a:pt x="87870" y="30793"/>
                  </a:lnTo>
                  <a:lnTo>
                    <a:pt x="87754" y="30535"/>
                  </a:lnTo>
                  <a:lnTo>
                    <a:pt x="87638" y="30282"/>
                  </a:lnTo>
                  <a:lnTo>
                    <a:pt x="87517" y="30024"/>
                  </a:lnTo>
                  <a:lnTo>
                    <a:pt x="87397" y="29771"/>
                  </a:lnTo>
                  <a:lnTo>
                    <a:pt x="87272" y="29517"/>
                  </a:lnTo>
                  <a:lnTo>
                    <a:pt x="87148" y="29268"/>
                  </a:lnTo>
                  <a:lnTo>
                    <a:pt x="87023" y="29015"/>
                  </a:lnTo>
                  <a:lnTo>
                    <a:pt x="86894" y="28765"/>
                  </a:lnTo>
                  <a:lnTo>
                    <a:pt x="86766" y="28516"/>
                  </a:lnTo>
                  <a:lnTo>
                    <a:pt x="86637" y="28267"/>
                  </a:lnTo>
                  <a:lnTo>
                    <a:pt x="86504" y="28022"/>
                  </a:lnTo>
                  <a:lnTo>
                    <a:pt x="86371" y="27777"/>
                  </a:lnTo>
                  <a:lnTo>
                    <a:pt x="86238" y="27532"/>
                  </a:lnTo>
                  <a:lnTo>
                    <a:pt x="86105" y="27287"/>
                  </a:lnTo>
                  <a:lnTo>
                    <a:pt x="85968" y="27046"/>
                  </a:lnTo>
                  <a:lnTo>
                    <a:pt x="85831" y="26805"/>
                  </a:lnTo>
                  <a:lnTo>
                    <a:pt x="85690" y="26564"/>
                  </a:lnTo>
                  <a:lnTo>
                    <a:pt x="85548" y="26323"/>
                  </a:lnTo>
                  <a:lnTo>
                    <a:pt x="85407" y="26082"/>
                  </a:lnTo>
                  <a:lnTo>
                    <a:pt x="85262" y="25845"/>
                  </a:lnTo>
                  <a:lnTo>
                    <a:pt x="85133" y="25617"/>
                  </a:lnTo>
                  <a:lnTo>
                    <a:pt x="84988" y="25380"/>
                  </a:lnTo>
                  <a:lnTo>
                    <a:pt x="84842" y="25143"/>
                  </a:lnTo>
                  <a:lnTo>
                    <a:pt x="84693" y="24906"/>
                  </a:lnTo>
                  <a:lnTo>
                    <a:pt x="84543" y="24674"/>
                  </a:lnTo>
                  <a:lnTo>
                    <a:pt x="84394" y="24441"/>
                  </a:lnTo>
                  <a:lnTo>
                    <a:pt x="84244" y="24209"/>
                  </a:lnTo>
                  <a:lnTo>
                    <a:pt x="84090" y="23980"/>
                  </a:lnTo>
                  <a:lnTo>
                    <a:pt x="83937" y="23752"/>
                  </a:lnTo>
                  <a:lnTo>
                    <a:pt x="83779" y="23523"/>
                  </a:lnTo>
                  <a:lnTo>
                    <a:pt x="83621" y="23295"/>
                  </a:lnTo>
                  <a:lnTo>
                    <a:pt x="83463" y="23070"/>
                  </a:lnTo>
                  <a:lnTo>
                    <a:pt x="83301" y="22846"/>
                  </a:lnTo>
                  <a:lnTo>
                    <a:pt x="83139" y="22622"/>
                  </a:lnTo>
                  <a:lnTo>
                    <a:pt x="82977" y="22398"/>
                  </a:lnTo>
                  <a:lnTo>
                    <a:pt x="82815" y="22177"/>
                  </a:lnTo>
                  <a:lnTo>
                    <a:pt x="82649" y="21957"/>
                  </a:lnTo>
                  <a:lnTo>
                    <a:pt x="82483" y="21737"/>
                  </a:lnTo>
                  <a:lnTo>
                    <a:pt x="82317" y="21517"/>
                  </a:lnTo>
                  <a:lnTo>
                    <a:pt x="82151" y="21301"/>
                  </a:lnTo>
                  <a:lnTo>
                    <a:pt x="81984" y="21085"/>
                  </a:lnTo>
                  <a:lnTo>
                    <a:pt x="81814" y="20869"/>
                  </a:lnTo>
                  <a:lnTo>
                    <a:pt x="81640" y="20653"/>
                  </a:lnTo>
                  <a:lnTo>
                    <a:pt x="81469" y="20441"/>
                  </a:lnTo>
                  <a:lnTo>
                    <a:pt x="81295" y="20229"/>
                  </a:lnTo>
                  <a:lnTo>
                    <a:pt x="81120" y="20017"/>
                  </a:lnTo>
                  <a:lnTo>
                    <a:pt x="80946" y="19806"/>
                  </a:lnTo>
                  <a:lnTo>
                    <a:pt x="80767" y="19598"/>
                  </a:lnTo>
                  <a:lnTo>
                    <a:pt x="80589" y="19390"/>
                  </a:lnTo>
                  <a:lnTo>
                    <a:pt x="80410" y="19183"/>
                  </a:lnTo>
                  <a:lnTo>
                    <a:pt x="80232" y="18975"/>
                  </a:lnTo>
                  <a:lnTo>
                    <a:pt x="80049" y="18771"/>
                  </a:lnTo>
                  <a:lnTo>
                    <a:pt x="79866" y="18568"/>
                  </a:lnTo>
                  <a:lnTo>
                    <a:pt x="79683" y="18368"/>
                  </a:lnTo>
                  <a:lnTo>
                    <a:pt x="79500" y="18169"/>
                  </a:lnTo>
                  <a:lnTo>
                    <a:pt x="79314" y="17970"/>
                  </a:lnTo>
                  <a:lnTo>
                    <a:pt x="79127" y="17774"/>
                  </a:lnTo>
                  <a:lnTo>
                    <a:pt x="78935" y="17579"/>
                  </a:lnTo>
                  <a:lnTo>
                    <a:pt x="78744" y="17384"/>
                  </a:lnTo>
                  <a:lnTo>
                    <a:pt x="78553" y="17189"/>
                  </a:lnTo>
                  <a:lnTo>
                    <a:pt x="78362" y="16993"/>
                  </a:lnTo>
                  <a:lnTo>
                    <a:pt x="78167" y="16798"/>
                  </a:lnTo>
                  <a:lnTo>
                    <a:pt x="77972" y="16607"/>
                  </a:lnTo>
                  <a:lnTo>
                    <a:pt x="77777" y="16420"/>
                  </a:lnTo>
                  <a:lnTo>
                    <a:pt x="77581" y="16229"/>
                  </a:lnTo>
                  <a:lnTo>
                    <a:pt x="77386" y="16042"/>
                  </a:lnTo>
                  <a:lnTo>
                    <a:pt x="77187" y="15855"/>
                  </a:lnTo>
                  <a:lnTo>
                    <a:pt x="76987" y="15673"/>
                  </a:lnTo>
                  <a:lnTo>
                    <a:pt x="76788" y="15490"/>
                  </a:lnTo>
                  <a:lnTo>
                    <a:pt x="76584" y="15307"/>
                  </a:lnTo>
                  <a:lnTo>
                    <a:pt x="76381" y="15124"/>
                  </a:lnTo>
                  <a:lnTo>
                    <a:pt x="76177" y="14946"/>
                  </a:lnTo>
                  <a:lnTo>
                    <a:pt x="75974" y="14767"/>
                  </a:lnTo>
                  <a:lnTo>
                    <a:pt x="75770" y="14592"/>
                  </a:lnTo>
                  <a:lnTo>
                    <a:pt x="75563" y="14418"/>
                  </a:lnTo>
                  <a:lnTo>
                    <a:pt x="75355" y="14244"/>
                  </a:lnTo>
                  <a:lnTo>
                    <a:pt x="75147" y="14069"/>
                  </a:lnTo>
                  <a:lnTo>
                    <a:pt x="74939" y="13899"/>
                  </a:lnTo>
                  <a:lnTo>
                    <a:pt x="74728" y="13728"/>
                  </a:lnTo>
                  <a:lnTo>
                    <a:pt x="74516" y="13558"/>
                  </a:lnTo>
                  <a:lnTo>
                    <a:pt x="74304" y="13392"/>
                  </a:lnTo>
                  <a:lnTo>
                    <a:pt x="74092" y="13226"/>
                  </a:lnTo>
                  <a:lnTo>
                    <a:pt x="73880" y="13060"/>
                  </a:lnTo>
                  <a:lnTo>
                    <a:pt x="73664" y="12898"/>
                  </a:lnTo>
                  <a:lnTo>
                    <a:pt x="73448" y="12736"/>
                  </a:lnTo>
                  <a:lnTo>
                    <a:pt x="73232" y="12574"/>
                  </a:lnTo>
                  <a:lnTo>
                    <a:pt x="73016" y="12416"/>
                  </a:lnTo>
                  <a:lnTo>
                    <a:pt x="72796" y="12258"/>
                  </a:lnTo>
                  <a:lnTo>
                    <a:pt x="72576" y="12100"/>
                  </a:lnTo>
                  <a:lnTo>
                    <a:pt x="72356" y="11946"/>
                  </a:lnTo>
                  <a:lnTo>
                    <a:pt x="72131" y="11793"/>
                  </a:lnTo>
                  <a:lnTo>
                    <a:pt x="71907" y="11639"/>
                  </a:lnTo>
                  <a:lnTo>
                    <a:pt x="71683" y="11490"/>
                  </a:lnTo>
                  <a:lnTo>
                    <a:pt x="71459" y="11340"/>
                  </a:lnTo>
                  <a:lnTo>
                    <a:pt x="71234" y="11190"/>
                  </a:lnTo>
                  <a:lnTo>
                    <a:pt x="71010" y="11041"/>
                  </a:lnTo>
                  <a:lnTo>
                    <a:pt x="70782" y="10896"/>
                  </a:lnTo>
                  <a:lnTo>
                    <a:pt x="70553" y="10750"/>
                  </a:lnTo>
                  <a:lnTo>
                    <a:pt x="70325" y="10609"/>
                  </a:lnTo>
                  <a:lnTo>
                    <a:pt x="70096" y="10468"/>
                  </a:lnTo>
                  <a:lnTo>
                    <a:pt x="69864" y="10326"/>
                  </a:lnTo>
                  <a:lnTo>
                    <a:pt x="69631" y="10189"/>
                  </a:lnTo>
                  <a:lnTo>
                    <a:pt x="69398" y="10052"/>
                  </a:lnTo>
                  <a:lnTo>
                    <a:pt x="69166" y="9915"/>
                  </a:lnTo>
                  <a:lnTo>
                    <a:pt x="68933" y="9782"/>
                  </a:lnTo>
                  <a:lnTo>
                    <a:pt x="68700" y="9649"/>
                  </a:lnTo>
                  <a:lnTo>
                    <a:pt x="68464" y="9516"/>
                  </a:lnTo>
                  <a:lnTo>
                    <a:pt x="68227" y="9388"/>
                  </a:lnTo>
                  <a:lnTo>
                    <a:pt x="67990" y="9259"/>
                  </a:lnTo>
                  <a:lnTo>
                    <a:pt x="67753" y="9134"/>
                  </a:lnTo>
                  <a:lnTo>
                    <a:pt x="67512" y="9010"/>
                  </a:lnTo>
                  <a:lnTo>
                    <a:pt x="67272" y="8885"/>
                  </a:lnTo>
                  <a:lnTo>
                    <a:pt x="67031" y="8765"/>
                  </a:lnTo>
                  <a:lnTo>
                    <a:pt x="66790" y="8644"/>
                  </a:lnTo>
                  <a:lnTo>
                    <a:pt x="66549" y="8528"/>
                  </a:lnTo>
                  <a:lnTo>
                    <a:pt x="66308" y="8412"/>
                  </a:lnTo>
                  <a:lnTo>
                    <a:pt x="66063" y="8295"/>
                  </a:lnTo>
                  <a:lnTo>
                    <a:pt x="65818" y="8179"/>
                  </a:lnTo>
                  <a:lnTo>
                    <a:pt x="65573" y="8067"/>
                  </a:lnTo>
                  <a:lnTo>
                    <a:pt x="65327" y="7955"/>
                  </a:lnTo>
                  <a:lnTo>
                    <a:pt x="65082" y="7847"/>
                  </a:lnTo>
                  <a:lnTo>
                    <a:pt x="64837" y="7739"/>
                  </a:lnTo>
                  <a:lnTo>
                    <a:pt x="64588" y="7631"/>
                  </a:lnTo>
                  <a:lnTo>
                    <a:pt x="64339" y="7527"/>
                  </a:lnTo>
                  <a:lnTo>
                    <a:pt x="64090" y="7423"/>
                  </a:lnTo>
                  <a:lnTo>
                    <a:pt x="63840" y="7323"/>
                  </a:lnTo>
                  <a:lnTo>
                    <a:pt x="63591" y="7224"/>
                  </a:lnTo>
                  <a:lnTo>
                    <a:pt x="63338" y="7124"/>
                  </a:lnTo>
                  <a:lnTo>
                    <a:pt x="63084" y="7028"/>
                  </a:lnTo>
                  <a:lnTo>
                    <a:pt x="62831" y="6933"/>
                  </a:lnTo>
                  <a:lnTo>
                    <a:pt x="62578" y="6837"/>
                  </a:lnTo>
                  <a:lnTo>
                    <a:pt x="62324" y="6746"/>
                  </a:lnTo>
                  <a:lnTo>
                    <a:pt x="62067" y="6654"/>
                  </a:lnTo>
                  <a:lnTo>
                    <a:pt x="61813" y="6567"/>
                  </a:lnTo>
                  <a:lnTo>
                    <a:pt x="61556" y="6480"/>
                  </a:lnTo>
                  <a:lnTo>
                    <a:pt x="61298" y="6393"/>
                  </a:lnTo>
                  <a:lnTo>
                    <a:pt x="61041" y="6306"/>
                  </a:lnTo>
                  <a:lnTo>
                    <a:pt x="60783" y="6222"/>
                  </a:lnTo>
                  <a:lnTo>
                    <a:pt x="60526" y="6144"/>
                  </a:lnTo>
                  <a:lnTo>
                    <a:pt x="60264" y="6065"/>
                  </a:lnTo>
                  <a:lnTo>
                    <a:pt x="60002" y="5986"/>
                  </a:lnTo>
                  <a:lnTo>
                    <a:pt x="59741" y="5911"/>
                  </a:lnTo>
                  <a:lnTo>
                    <a:pt x="59479" y="5836"/>
                  </a:lnTo>
                  <a:lnTo>
                    <a:pt x="59217" y="5761"/>
                  </a:lnTo>
                  <a:lnTo>
                    <a:pt x="58956" y="5691"/>
                  </a:lnTo>
                  <a:lnTo>
                    <a:pt x="58694" y="5620"/>
                  </a:lnTo>
                  <a:lnTo>
                    <a:pt x="58432" y="5554"/>
                  </a:lnTo>
                  <a:lnTo>
                    <a:pt x="58166" y="5487"/>
                  </a:lnTo>
                  <a:lnTo>
                    <a:pt x="57900" y="5425"/>
                  </a:lnTo>
                  <a:lnTo>
                    <a:pt x="57635" y="5363"/>
                  </a:lnTo>
                  <a:lnTo>
                    <a:pt x="57369" y="5304"/>
                  </a:lnTo>
                  <a:lnTo>
                    <a:pt x="57103" y="5246"/>
                  </a:lnTo>
                  <a:lnTo>
                    <a:pt x="56833" y="5188"/>
                  </a:lnTo>
                  <a:lnTo>
                    <a:pt x="56563" y="5134"/>
                  </a:lnTo>
                  <a:lnTo>
                    <a:pt x="56293" y="5080"/>
                  </a:lnTo>
                  <a:lnTo>
                    <a:pt x="56023" y="5026"/>
                  </a:lnTo>
                  <a:lnTo>
                    <a:pt x="55753" y="4976"/>
                  </a:lnTo>
                  <a:lnTo>
                    <a:pt x="55483" y="4926"/>
                  </a:lnTo>
                  <a:lnTo>
                    <a:pt x="55213" y="4881"/>
                  </a:lnTo>
                  <a:lnTo>
                    <a:pt x="54943" y="4835"/>
                  </a:lnTo>
                  <a:lnTo>
                    <a:pt x="54669" y="4794"/>
                  </a:lnTo>
                  <a:lnTo>
                    <a:pt x="54395" y="4752"/>
                  </a:lnTo>
                  <a:lnTo>
                    <a:pt x="54120" y="4715"/>
                  </a:lnTo>
                  <a:lnTo>
                    <a:pt x="53846" y="4677"/>
                  </a:lnTo>
                  <a:lnTo>
                    <a:pt x="53572" y="4640"/>
                  </a:lnTo>
                  <a:lnTo>
                    <a:pt x="53298" y="4607"/>
                  </a:lnTo>
                  <a:lnTo>
                    <a:pt x="53020" y="4573"/>
                  </a:lnTo>
                  <a:lnTo>
                    <a:pt x="52746" y="4544"/>
                  </a:lnTo>
                  <a:lnTo>
                    <a:pt x="52467" y="4515"/>
                  </a:lnTo>
                  <a:lnTo>
                    <a:pt x="52189" y="4490"/>
                  </a:lnTo>
                  <a:lnTo>
                    <a:pt x="51911" y="4465"/>
                  </a:lnTo>
                  <a:lnTo>
                    <a:pt x="51632" y="4445"/>
                  </a:lnTo>
                  <a:lnTo>
                    <a:pt x="51354" y="4424"/>
                  </a:lnTo>
                  <a:lnTo>
                    <a:pt x="51076" y="4403"/>
                  </a:lnTo>
                  <a:lnTo>
                    <a:pt x="50797" y="4386"/>
                  </a:lnTo>
                  <a:lnTo>
                    <a:pt x="50519" y="4370"/>
                  </a:lnTo>
                  <a:lnTo>
                    <a:pt x="50237" y="4357"/>
                  </a:lnTo>
                  <a:lnTo>
                    <a:pt x="49954" y="4345"/>
                  </a:lnTo>
                  <a:lnTo>
                    <a:pt x="49672" y="4337"/>
                  </a:lnTo>
                  <a:lnTo>
                    <a:pt x="49389" y="4328"/>
                  </a:lnTo>
                  <a:lnTo>
                    <a:pt x="49107" y="4320"/>
                  </a:lnTo>
                  <a:lnTo>
                    <a:pt x="48820" y="4316"/>
                  </a:lnTo>
                  <a:lnTo>
                    <a:pt x="48538" y="4312"/>
                  </a:lnTo>
                  <a:lnTo>
                    <a:pt x="48251" y="4312"/>
                  </a:lnTo>
                  <a:lnTo>
                    <a:pt x="47956" y="4312"/>
                  </a:lnTo>
                  <a:lnTo>
                    <a:pt x="47956" y="4291"/>
                  </a:lnTo>
                  <a:close/>
                </a:path>
              </a:pathLst>
            </a:custGeom>
            <a:grpFill/>
            <a:ln w="4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B3B65162-8AF6-5BEB-6F46-712B9881C054}"/>
                </a:ext>
              </a:extLst>
            </p:cNvPr>
            <p:cNvSpPr/>
            <p:nvPr/>
          </p:nvSpPr>
          <p:spPr>
            <a:xfrm>
              <a:off x="2476708" y="4016743"/>
              <a:ext cx="92286" cy="98043"/>
            </a:xfrm>
            <a:custGeom>
              <a:avLst/>
              <a:gdLst>
                <a:gd name="connsiteX0" fmla="*/ 92286 w 92286"/>
                <a:gd name="connsiteY0" fmla="*/ 49024 h 98043"/>
                <a:gd name="connsiteX1" fmla="*/ 46141 w 92286"/>
                <a:gd name="connsiteY1" fmla="*/ 98043 h 98043"/>
                <a:gd name="connsiteX2" fmla="*/ 0 w 92286"/>
                <a:gd name="connsiteY2" fmla="*/ 49024 h 98043"/>
                <a:gd name="connsiteX3" fmla="*/ 46141 w 92286"/>
                <a:gd name="connsiteY3" fmla="*/ 0 h 98043"/>
                <a:gd name="connsiteX4" fmla="*/ 92286 w 92286"/>
                <a:gd name="connsiteY4" fmla="*/ 49024 h 98043"/>
                <a:gd name="connsiteX5" fmla="*/ 92286 w 92286"/>
                <a:gd name="connsiteY5" fmla="*/ 49024 h 98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286" h="98043">
                  <a:moveTo>
                    <a:pt x="92286" y="49024"/>
                  </a:moveTo>
                  <a:cubicBezTo>
                    <a:pt x="92286" y="76094"/>
                    <a:pt x="71629" y="98043"/>
                    <a:pt x="46141" y="98043"/>
                  </a:cubicBezTo>
                  <a:cubicBezTo>
                    <a:pt x="20657" y="98043"/>
                    <a:pt x="0" y="76098"/>
                    <a:pt x="0" y="49024"/>
                  </a:cubicBezTo>
                  <a:cubicBezTo>
                    <a:pt x="0" y="21953"/>
                    <a:pt x="20657" y="0"/>
                    <a:pt x="46141" y="0"/>
                  </a:cubicBezTo>
                  <a:cubicBezTo>
                    <a:pt x="71629" y="0"/>
                    <a:pt x="92286" y="21949"/>
                    <a:pt x="92286" y="49024"/>
                  </a:cubicBezTo>
                  <a:lnTo>
                    <a:pt x="92286" y="49024"/>
                  </a:lnTo>
                  <a:close/>
                </a:path>
              </a:pathLst>
            </a:custGeom>
            <a:grpFill/>
            <a:ln w="4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2DAB59A5-DB74-ED1B-A5A7-07013FC6F220}"/>
                </a:ext>
              </a:extLst>
            </p:cNvPr>
            <p:cNvSpPr/>
            <p:nvPr/>
          </p:nvSpPr>
          <p:spPr>
            <a:xfrm>
              <a:off x="2474561" y="4014599"/>
              <a:ext cx="96568" cy="102350"/>
            </a:xfrm>
            <a:custGeom>
              <a:avLst/>
              <a:gdLst>
                <a:gd name="connsiteX0" fmla="*/ 48604 w 96568"/>
                <a:gd name="connsiteY0" fmla="*/ 0 h 102350"/>
                <a:gd name="connsiteX1" fmla="*/ 48916 w 96568"/>
                <a:gd name="connsiteY1" fmla="*/ 4 h 102350"/>
                <a:gd name="connsiteX2" fmla="*/ 49227 w 96568"/>
                <a:gd name="connsiteY2" fmla="*/ 8 h 102350"/>
                <a:gd name="connsiteX3" fmla="*/ 49539 w 96568"/>
                <a:gd name="connsiteY3" fmla="*/ 17 h 102350"/>
                <a:gd name="connsiteX4" fmla="*/ 49850 w 96568"/>
                <a:gd name="connsiteY4" fmla="*/ 25 h 102350"/>
                <a:gd name="connsiteX5" fmla="*/ 50162 w 96568"/>
                <a:gd name="connsiteY5" fmla="*/ 37 h 102350"/>
                <a:gd name="connsiteX6" fmla="*/ 50473 w 96568"/>
                <a:gd name="connsiteY6" fmla="*/ 50 h 102350"/>
                <a:gd name="connsiteX7" fmla="*/ 50785 w 96568"/>
                <a:gd name="connsiteY7" fmla="*/ 66 h 102350"/>
                <a:gd name="connsiteX8" fmla="*/ 51092 w 96568"/>
                <a:gd name="connsiteY8" fmla="*/ 83 h 102350"/>
                <a:gd name="connsiteX9" fmla="*/ 51400 w 96568"/>
                <a:gd name="connsiteY9" fmla="*/ 104 h 102350"/>
                <a:gd name="connsiteX10" fmla="*/ 51707 w 96568"/>
                <a:gd name="connsiteY10" fmla="*/ 125 h 102350"/>
                <a:gd name="connsiteX11" fmla="*/ 52014 w 96568"/>
                <a:gd name="connsiteY11" fmla="*/ 150 h 102350"/>
                <a:gd name="connsiteX12" fmla="*/ 52322 w 96568"/>
                <a:gd name="connsiteY12" fmla="*/ 174 h 102350"/>
                <a:gd name="connsiteX13" fmla="*/ 52625 w 96568"/>
                <a:gd name="connsiteY13" fmla="*/ 204 h 102350"/>
                <a:gd name="connsiteX14" fmla="*/ 52933 w 96568"/>
                <a:gd name="connsiteY14" fmla="*/ 233 h 102350"/>
                <a:gd name="connsiteX15" fmla="*/ 53236 w 96568"/>
                <a:gd name="connsiteY15" fmla="*/ 266 h 102350"/>
                <a:gd name="connsiteX16" fmla="*/ 53539 w 96568"/>
                <a:gd name="connsiteY16" fmla="*/ 299 h 102350"/>
                <a:gd name="connsiteX17" fmla="*/ 53842 w 96568"/>
                <a:gd name="connsiteY17" fmla="*/ 336 h 102350"/>
                <a:gd name="connsiteX18" fmla="*/ 54145 w 96568"/>
                <a:gd name="connsiteY18" fmla="*/ 374 h 102350"/>
                <a:gd name="connsiteX19" fmla="*/ 54449 w 96568"/>
                <a:gd name="connsiteY19" fmla="*/ 411 h 102350"/>
                <a:gd name="connsiteX20" fmla="*/ 54752 w 96568"/>
                <a:gd name="connsiteY20" fmla="*/ 453 h 102350"/>
                <a:gd name="connsiteX21" fmla="*/ 55055 w 96568"/>
                <a:gd name="connsiteY21" fmla="*/ 494 h 102350"/>
                <a:gd name="connsiteX22" fmla="*/ 55358 w 96568"/>
                <a:gd name="connsiteY22" fmla="*/ 540 h 102350"/>
                <a:gd name="connsiteX23" fmla="*/ 55662 w 96568"/>
                <a:gd name="connsiteY23" fmla="*/ 590 h 102350"/>
                <a:gd name="connsiteX24" fmla="*/ 55961 w 96568"/>
                <a:gd name="connsiteY24" fmla="*/ 640 h 102350"/>
                <a:gd name="connsiteX25" fmla="*/ 56260 w 96568"/>
                <a:gd name="connsiteY25" fmla="*/ 694 h 102350"/>
                <a:gd name="connsiteX26" fmla="*/ 56559 w 96568"/>
                <a:gd name="connsiteY26" fmla="*/ 748 h 102350"/>
                <a:gd name="connsiteX27" fmla="*/ 56858 w 96568"/>
                <a:gd name="connsiteY27" fmla="*/ 802 h 102350"/>
                <a:gd name="connsiteX28" fmla="*/ 57157 w 96568"/>
                <a:gd name="connsiteY28" fmla="*/ 860 h 102350"/>
                <a:gd name="connsiteX29" fmla="*/ 57456 w 96568"/>
                <a:gd name="connsiteY29" fmla="*/ 918 h 102350"/>
                <a:gd name="connsiteX30" fmla="*/ 57751 w 96568"/>
                <a:gd name="connsiteY30" fmla="*/ 980 h 102350"/>
                <a:gd name="connsiteX31" fmla="*/ 58046 w 96568"/>
                <a:gd name="connsiteY31" fmla="*/ 1043 h 102350"/>
                <a:gd name="connsiteX32" fmla="*/ 58341 w 96568"/>
                <a:gd name="connsiteY32" fmla="*/ 1109 h 102350"/>
                <a:gd name="connsiteX33" fmla="*/ 58636 w 96568"/>
                <a:gd name="connsiteY33" fmla="*/ 1176 h 102350"/>
                <a:gd name="connsiteX34" fmla="*/ 58931 w 96568"/>
                <a:gd name="connsiteY34" fmla="*/ 1246 h 102350"/>
                <a:gd name="connsiteX35" fmla="*/ 59226 w 96568"/>
                <a:gd name="connsiteY35" fmla="*/ 1317 h 102350"/>
                <a:gd name="connsiteX36" fmla="*/ 59516 w 96568"/>
                <a:gd name="connsiteY36" fmla="*/ 1387 h 102350"/>
                <a:gd name="connsiteX37" fmla="*/ 59807 w 96568"/>
                <a:gd name="connsiteY37" fmla="*/ 1462 h 102350"/>
                <a:gd name="connsiteX38" fmla="*/ 60098 w 96568"/>
                <a:gd name="connsiteY38" fmla="*/ 1537 h 102350"/>
                <a:gd name="connsiteX39" fmla="*/ 60389 w 96568"/>
                <a:gd name="connsiteY39" fmla="*/ 1616 h 102350"/>
                <a:gd name="connsiteX40" fmla="*/ 60675 w 96568"/>
                <a:gd name="connsiteY40" fmla="*/ 1695 h 102350"/>
                <a:gd name="connsiteX41" fmla="*/ 60966 w 96568"/>
                <a:gd name="connsiteY41" fmla="*/ 1778 h 102350"/>
                <a:gd name="connsiteX42" fmla="*/ 61253 w 96568"/>
                <a:gd name="connsiteY42" fmla="*/ 1861 h 102350"/>
                <a:gd name="connsiteX43" fmla="*/ 61539 w 96568"/>
                <a:gd name="connsiteY43" fmla="*/ 1948 h 102350"/>
                <a:gd name="connsiteX44" fmla="*/ 61826 w 96568"/>
                <a:gd name="connsiteY44" fmla="*/ 2035 h 102350"/>
                <a:gd name="connsiteX45" fmla="*/ 62112 w 96568"/>
                <a:gd name="connsiteY45" fmla="*/ 2127 h 102350"/>
                <a:gd name="connsiteX46" fmla="*/ 62399 w 96568"/>
                <a:gd name="connsiteY46" fmla="*/ 2218 h 102350"/>
                <a:gd name="connsiteX47" fmla="*/ 62686 w 96568"/>
                <a:gd name="connsiteY47" fmla="*/ 2314 h 102350"/>
                <a:gd name="connsiteX48" fmla="*/ 62968 w 96568"/>
                <a:gd name="connsiteY48" fmla="*/ 2409 h 102350"/>
                <a:gd name="connsiteX49" fmla="*/ 63251 w 96568"/>
                <a:gd name="connsiteY49" fmla="*/ 2505 h 102350"/>
                <a:gd name="connsiteX50" fmla="*/ 63533 w 96568"/>
                <a:gd name="connsiteY50" fmla="*/ 2604 h 102350"/>
                <a:gd name="connsiteX51" fmla="*/ 63816 w 96568"/>
                <a:gd name="connsiteY51" fmla="*/ 2704 h 102350"/>
                <a:gd name="connsiteX52" fmla="*/ 64094 w 96568"/>
                <a:gd name="connsiteY52" fmla="*/ 2804 h 102350"/>
                <a:gd name="connsiteX53" fmla="*/ 64372 w 96568"/>
                <a:gd name="connsiteY53" fmla="*/ 2908 h 102350"/>
                <a:gd name="connsiteX54" fmla="*/ 64651 w 96568"/>
                <a:gd name="connsiteY54" fmla="*/ 3012 h 102350"/>
                <a:gd name="connsiteX55" fmla="*/ 64929 w 96568"/>
                <a:gd name="connsiteY55" fmla="*/ 3120 h 102350"/>
                <a:gd name="connsiteX56" fmla="*/ 65207 w 96568"/>
                <a:gd name="connsiteY56" fmla="*/ 3228 h 102350"/>
                <a:gd name="connsiteX57" fmla="*/ 65485 w 96568"/>
                <a:gd name="connsiteY57" fmla="*/ 3340 h 102350"/>
                <a:gd name="connsiteX58" fmla="*/ 65760 w 96568"/>
                <a:gd name="connsiteY58" fmla="*/ 3452 h 102350"/>
                <a:gd name="connsiteX59" fmla="*/ 66034 w 96568"/>
                <a:gd name="connsiteY59" fmla="*/ 3568 h 102350"/>
                <a:gd name="connsiteX60" fmla="*/ 66308 w 96568"/>
                <a:gd name="connsiteY60" fmla="*/ 3684 h 102350"/>
                <a:gd name="connsiteX61" fmla="*/ 66582 w 96568"/>
                <a:gd name="connsiteY61" fmla="*/ 3801 h 102350"/>
                <a:gd name="connsiteX62" fmla="*/ 66852 w 96568"/>
                <a:gd name="connsiteY62" fmla="*/ 3921 h 102350"/>
                <a:gd name="connsiteX63" fmla="*/ 67126 w 96568"/>
                <a:gd name="connsiteY63" fmla="*/ 4042 h 102350"/>
                <a:gd name="connsiteX64" fmla="*/ 67396 w 96568"/>
                <a:gd name="connsiteY64" fmla="*/ 4162 h 102350"/>
                <a:gd name="connsiteX65" fmla="*/ 67666 w 96568"/>
                <a:gd name="connsiteY65" fmla="*/ 4287 h 102350"/>
                <a:gd name="connsiteX66" fmla="*/ 67936 w 96568"/>
                <a:gd name="connsiteY66" fmla="*/ 4416 h 102350"/>
                <a:gd name="connsiteX67" fmla="*/ 68206 w 96568"/>
                <a:gd name="connsiteY67" fmla="*/ 4544 h 102350"/>
                <a:gd name="connsiteX68" fmla="*/ 68472 w 96568"/>
                <a:gd name="connsiteY68" fmla="*/ 4673 h 102350"/>
                <a:gd name="connsiteX69" fmla="*/ 68738 w 96568"/>
                <a:gd name="connsiteY69" fmla="*/ 4806 h 102350"/>
                <a:gd name="connsiteX70" fmla="*/ 69004 w 96568"/>
                <a:gd name="connsiteY70" fmla="*/ 4939 h 102350"/>
                <a:gd name="connsiteX71" fmla="*/ 69270 w 96568"/>
                <a:gd name="connsiteY71" fmla="*/ 5072 h 102350"/>
                <a:gd name="connsiteX72" fmla="*/ 69531 w 96568"/>
                <a:gd name="connsiteY72" fmla="*/ 5209 h 102350"/>
                <a:gd name="connsiteX73" fmla="*/ 69793 w 96568"/>
                <a:gd name="connsiteY73" fmla="*/ 5346 h 102350"/>
                <a:gd name="connsiteX74" fmla="*/ 70055 w 96568"/>
                <a:gd name="connsiteY74" fmla="*/ 5483 h 102350"/>
                <a:gd name="connsiteX75" fmla="*/ 70316 w 96568"/>
                <a:gd name="connsiteY75" fmla="*/ 5624 h 102350"/>
                <a:gd name="connsiteX76" fmla="*/ 70574 w 96568"/>
                <a:gd name="connsiteY76" fmla="*/ 5766 h 102350"/>
                <a:gd name="connsiteX77" fmla="*/ 70836 w 96568"/>
                <a:gd name="connsiteY77" fmla="*/ 5911 h 102350"/>
                <a:gd name="connsiteX78" fmla="*/ 71093 w 96568"/>
                <a:gd name="connsiteY78" fmla="*/ 6056 h 102350"/>
                <a:gd name="connsiteX79" fmla="*/ 71351 w 96568"/>
                <a:gd name="connsiteY79" fmla="*/ 6202 h 102350"/>
                <a:gd name="connsiteX80" fmla="*/ 71608 w 96568"/>
                <a:gd name="connsiteY80" fmla="*/ 6351 h 102350"/>
                <a:gd name="connsiteX81" fmla="*/ 71866 w 96568"/>
                <a:gd name="connsiteY81" fmla="*/ 6501 h 102350"/>
                <a:gd name="connsiteX82" fmla="*/ 72119 w 96568"/>
                <a:gd name="connsiteY82" fmla="*/ 6650 h 102350"/>
                <a:gd name="connsiteX83" fmla="*/ 72372 w 96568"/>
                <a:gd name="connsiteY83" fmla="*/ 6804 h 102350"/>
                <a:gd name="connsiteX84" fmla="*/ 72626 w 96568"/>
                <a:gd name="connsiteY84" fmla="*/ 6962 h 102350"/>
                <a:gd name="connsiteX85" fmla="*/ 72879 w 96568"/>
                <a:gd name="connsiteY85" fmla="*/ 7120 h 102350"/>
                <a:gd name="connsiteX86" fmla="*/ 73129 w 96568"/>
                <a:gd name="connsiteY86" fmla="*/ 7278 h 102350"/>
                <a:gd name="connsiteX87" fmla="*/ 73378 w 96568"/>
                <a:gd name="connsiteY87" fmla="*/ 7435 h 102350"/>
                <a:gd name="connsiteX88" fmla="*/ 73627 w 96568"/>
                <a:gd name="connsiteY88" fmla="*/ 7597 h 102350"/>
                <a:gd name="connsiteX89" fmla="*/ 73876 w 96568"/>
                <a:gd name="connsiteY89" fmla="*/ 7759 h 102350"/>
                <a:gd name="connsiteX90" fmla="*/ 74121 w 96568"/>
                <a:gd name="connsiteY90" fmla="*/ 7921 h 102350"/>
                <a:gd name="connsiteX91" fmla="*/ 74366 w 96568"/>
                <a:gd name="connsiteY91" fmla="*/ 8088 h 102350"/>
                <a:gd name="connsiteX92" fmla="*/ 74611 w 96568"/>
                <a:gd name="connsiteY92" fmla="*/ 8254 h 102350"/>
                <a:gd name="connsiteX93" fmla="*/ 74852 w 96568"/>
                <a:gd name="connsiteY93" fmla="*/ 8424 h 102350"/>
                <a:gd name="connsiteX94" fmla="*/ 75093 w 96568"/>
                <a:gd name="connsiteY94" fmla="*/ 8594 h 102350"/>
                <a:gd name="connsiteX95" fmla="*/ 75334 w 96568"/>
                <a:gd name="connsiteY95" fmla="*/ 8765 h 102350"/>
                <a:gd name="connsiteX96" fmla="*/ 75575 w 96568"/>
                <a:gd name="connsiteY96" fmla="*/ 8939 h 102350"/>
                <a:gd name="connsiteX97" fmla="*/ 75812 w 96568"/>
                <a:gd name="connsiteY97" fmla="*/ 9114 h 102350"/>
                <a:gd name="connsiteX98" fmla="*/ 76049 w 96568"/>
                <a:gd name="connsiteY98" fmla="*/ 9292 h 102350"/>
                <a:gd name="connsiteX99" fmla="*/ 76285 w 96568"/>
                <a:gd name="connsiteY99" fmla="*/ 9471 h 102350"/>
                <a:gd name="connsiteX100" fmla="*/ 76522 w 96568"/>
                <a:gd name="connsiteY100" fmla="*/ 9649 h 102350"/>
                <a:gd name="connsiteX101" fmla="*/ 76759 w 96568"/>
                <a:gd name="connsiteY101" fmla="*/ 9828 h 102350"/>
                <a:gd name="connsiteX102" fmla="*/ 76992 w 96568"/>
                <a:gd name="connsiteY102" fmla="*/ 10011 h 102350"/>
                <a:gd name="connsiteX103" fmla="*/ 77224 w 96568"/>
                <a:gd name="connsiteY103" fmla="*/ 10194 h 102350"/>
                <a:gd name="connsiteX104" fmla="*/ 77457 w 96568"/>
                <a:gd name="connsiteY104" fmla="*/ 10376 h 102350"/>
                <a:gd name="connsiteX105" fmla="*/ 77685 w 96568"/>
                <a:gd name="connsiteY105" fmla="*/ 10563 h 102350"/>
                <a:gd name="connsiteX106" fmla="*/ 77914 w 96568"/>
                <a:gd name="connsiteY106" fmla="*/ 10750 h 102350"/>
                <a:gd name="connsiteX107" fmla="*/ 78142 w 96568"/>
                <a:gd name="connsiteY107" fmla="*/ 10941 h 102350"/>
                <a:gd name="connsiteX108" fmla="*/ 78371 w 96568"/>
                <a:gd name="connsiteY108" fmla="*/ 11132 h 102350"/>
                <a:gd name="connsiteX109" fmla="*/ 78595 w 96568"/>
                <a:gd name="connsiteY109" fmla="*/ 11323 h 102350"/>
                <a:gd name="connsiteX110" fmla="*/ 78819 w 96568"/>
                <a:gd name="connsiteY110" fmla="*/ 11519 h 102350"/>
                <a:gd name="connsiteX111" fmla="*/ 79044 w 96568"/>
                <a:gd name="connsiteY111" fmla="*/ 11714 h 102350"/>
                <a:gd name="connsiteX112" fmla="*/ 79268 w 96568"/>
                <a:gd name="connsiteY112" fmla="*/ 11909 h 102350"/>
                <a:gd name="connsiteX113" fmla="*/ 79492 w 96568"/>
                <a:gd name="connsiteY113" fmla="*/ 12108 h 102350"/>
                <a:gd name="connsiteX114" fmla="*/ 79712 w 96568"/>
                <a:gd name="connsiteY114" fmla="*/ 12308 h 102350"/>
                <a:gd name="connsiteX115" fmla="*/ 79933 w 96568"/>
                <a:gd name="connsiteY115" fmla="*/ 12507 h 102350"/>
                <a:gd name="connsiteX116" fmla="*/ 80153 w 96568"/>
                <a:gd name="connsiteY116" fmla="*/ 12711 h 102350"/>
                <a:gd name="connsiteX117" fmla="*/ 80369 w 96568"/>
                <a:gd name="connsiteY117" fmla="*/ 12914 h 102350"/>
                <a:gd name="connsiteX118" fmla="*/ 80585 w 96568"/>
                <a:gd name="connsiteY118" fmla="*/ 13118 h 102350"/>
                <a:gd name="connsiteX119" fmla="*/ 80797 w 96568"/>
                <a:gd name="connsiteY119" fmla="*/ 13326 h 102350"/>
                <a:gd name="connsiteX120" fmla="*/ 81008 w 96568"/>
                <a:gd name="connsiteY120" fmla="*/ 13533 h 102350"/>
                <a:gd name="connsiteX121" fmla="*/ 81220 w 96568"/>
                <a:gd name="connsiteY121" fmla="*/ 13745 h 102350"/>
                <a:gd name="connsiteX122" fmla="*/ 81432 w 96568"/>
                <a:gd name="connsiteY122" fmla="*/ 13957 h 102350"/>
                <a:gd name="connsiteX123" fmla="*/ 81640 w 96568"/>
                <a:gd name="connsiteY123" fmla="*/ 14169 h 102350"/>
                <a:gd name="connsiteX124" fmla="*/ 81847 w 96568"/>
                <a:gd name="connsiteY124" fmla="*/ 14381 h 102350"/>
                <a:gd name="connsiteX125" fmla="*/ 82055 w 96568"/>
                <a:gd name="connsiteY125" fmla="*/ 14592 h 102350"/>
                <a:gd name="connsiteX126" fmla="*/ 82263 w 96568"/>
                <a:gd name="connsiteY126" fmla="*/ 14808 h 102350"/>
                <a:gd name="connsiteX127" fmla="*/ 82466 w 96568"/>
                <a:gd name="connsiteY127" fmla="*/ 15024 h 102350"/>
                <a:gd name="connsiteX128" fmla="*/ 82670 w 96568"/>
                <a:gd name="connsiteY128" fmla="*/ 15245 h 102350"/>
                <a:gd name="connsiteX129" fmla="*/ 82873 w 96568"/>
                <a:gd name="connsiteY129" fmla="*/ 15465 h 102350"/>
                <a:gd name="connsiteX130" fmla="*/ 83073 w 96568"/>
                <a:gd name="connsiteY130" fmla="*/ 15685 h 102350"/>
                <a:gd name="connsiteX131" fmla="*/ 83272 w 96568"/>
                <a:gd name="connsiteY131" fmla="*/ 15909 h 102350"/>
                <a:gd name="connsiteX132" fmla="*/ 83472 w 96568"/>
                <a:gd name="connsiteY132" fmla="*/ 16134 h 102350"/>
                <a:gd name="connsiteX133" fmla="*/ 83671 w 96568"/>
                <a:gd name="connsiteY133" fmla="*/ 16358 h 102350"/>
                <a:gd name="connsiteX134" fmla="*/ 83866 w 96568"/>
                <a:gd name="connsiteY134" fmla="*/ 16582 h 102350"/>
                <a:gd name="connsiteX135" fmla="*/ 84061 w 96568"/>
                <a:gd name="connsiteY135" fmla="*/ 16806 h 102350"/>
                <a:gd name="connsiteX136" fmla="*/ 84257 w 96568"/>
                <a:gd name="connsiteY136" fmla="*/ 17035 h 102350"/>
                <a:gd name="connsiteX137" fmla="*/ 84452 w 96568"/>
                <a:gd name="connsiteY137" fmla="*/ 17263 h 102350"/>
                <a:gd name="connsiteX138" fmla="*/ 84643 w 96568"/>
                <a:gd name="connsiteY138" fmla="*/ 17492 h 102350"/>
                <a:gd name="connsiteX139" fmla="*/ 84834 w 96568"/>
                <a:gd name="connsiteY139" fmla="*/ 17725 h 102350"/>
                <a:gd name="connsiteX140" fmla="*/ 85021 w 96568"/>
                <a:gd name="connsiteY140" fmla="*/ 17957 h 102350"/>
                <a:gd name="connsiteX141" fmla="*/ 85208 w 96568"/>
                <a:gd name="connsiteY141" fmla="*/ 18190 h 102350"/>
                <a:gd name="connsiteX142" fmla="*/ 85395 w 96568"/>
                <a:gd name="connsiteY142" fmla="*/ 18426 h 102350"/>
                <a:gd name="connsiteX143" fmla="*/ 85578 w 96568"/>
                <a:gd name="connsiteY143" fmla="*/ 18663 h 102350"/>
                <a:gd name="connsiteX144" fmla="*/ 85760 w 96568"/>
                <a:gd name="connsiteY144" fmla="*/ 18900 h 102350"/>
                <a:gd name="connsiteX145" fmla="*/ 85943 w 96568"/>
                <a:gd name="connsiteY145" fmla="*/ 19141 h 102350"/>
                <a:gd name="connsiteX146" fmla="*/ 86122 w 96568"/>
                <a:gd name="connsiteY146" fmla="*/ 19382 h 102350"/>
                <a:gd name="connsiteX147" fmla="*/ 86300 w 96568"/>
                <a:gd name="connsiteY147" fmla="*/ 19623 h 102350"/>
                <a:gd name="connsiteX148" fmla="*/ 86479 w 96568"/>
                <a:gd name="connsiteY148" fmla="*/ 19864 h 102350"/>
                <a:gd name="connsiteX149" fmla="*/ 86658 w 96568"/>
                <a:gd name="connsiteY149" fmla="*/ 20109 h 102350"/>
                <a:gd name="connsiteX150" fmla="*/ 86832 w 96568"/>
                <a:gd name="connsiteY150" fmla="*/ 20354 h 102350"/>
                <a:gd name="connsiteX151" fmla="*/ 87007 w 96568"/>
                <a:gd name="connsiteY151" fmla="*/ 20599 h 102350"/>
                <a:gd name="connsiteX152" fmla="*/ 87181 w 96568"/>
                <a:gd name="connsiteY152" fmla="*/ 20844 h 102350"/>
                <a:gd name="connsiteX153" fmla="*/ 87351 w 96568"/>
                <a:gd name="connsiteY153" fmla="*/ 21093 h 102350"/>
                <a:gd name="connsiteX154" fmla="*/ 87522 w 96568"/>
                <a:gd name="connsiteY154" fmla="*/ 21342 h 102350"/>
                <a:gd name="connsiteX155" fmla="*/ 87692 w 96568"/>
                <a:gd name="connsiteY155" fmla="*/ 21592 h 102350"/>
                <a:gd name="connsiteX156" fmla="*/ 87858 w 96568"/>
                <a:gd name="connsiteY156" fmla="*/ 21845 h 102350"/>
                <a:gd name="connsiteX157" fmla="*/ 88024 w 96568"/>
                <a:gd name="connsiteY157" fmla="*/ 22098 h 102350"/>
                <a:gd name="connsiteX158" fmla="*/ 88186 w 96568"/>
                <a:gd name="connsiteY158" fmla="*/ 22352 h 102350"/>
                <a:gd name="connsiteX159" fmla="*/ 88348 w 96568"/>
                <a:gd name="connsiteY159" fmla="*/ 22605 h 102350"/>
                <a:gd name="connsiteX160" fmla="*/ 88510 w 96568"/>
                <a:gd name="connsiteY160" fmla="*/ 22863 h 102350"/>
                <a:gd name="connsiteX161" fmla="*/ 88672 w 96568"/>
                <a:gd name="connsiteY161" fmla="*/ 23120 h 102350"/>
                <a:gd name="connsiteX162" fmla="*/ 88830 w 96568"/>
                <a:gd name="connsiteY162" fmla="*/ 23378 h 102350"/>
                <a:gd name="connsiteX163" fmla="*/ 88988 w 96568"/>
                <a:gd name="connsiteY163" fmla="*/ 23635 h 102350"/>
                <a:gd name="connsiteX164" fmla="*/ 89142 w 96568"/>
                <a:gd name="connsiteY164" fmla="*/ 23893 h 102350"/>
                <a:gd name="connsiteX165" fmla="*/ 89295 w 96568"/>
                <a:gd name="connsiteY165" fmla="*/ 24155 h 102350"/>
                <a:gd name="connsiteX166" fmla="*/ 89449 w 96568"/>
                <a:gd name="connsiteY166" fmla="*/ 24416 h 102350"/>
                <a:gd name="connsiteX167" fmla="*/ 89598 w 96568"/>
                <a:gd name="connsiteY167" fmla="*/ 24682 h 102350"/>
                <a:gd name="connsiteX168" fmla="*/ 89748 w 96568"/>
                <a:gd name="connsiteY168" fmla="*/ 24944 h 102350"/>
                <a:gd name="connsiteX169" fmla="*/ 89898 w 96568"/>
                <a:gd name="connsiteY169" fmla="*/ 25210 h 102350"/>
                <a:gd name="connsiteX170" fmla="*/ 90047 w 96568"/>
                <a:gd name="connsiteY170" fmla="*/ 25476 h 102350"/>
                <a:gd name="connsiteX171" fmla="*/ 90193 w 96568"/>
                <a:gd name="connsiteY171" fmla="*/ 25741 h 102350"/>
                <a:gd name="connsiteX172" fmla="*/ 90338 w 96568"/>
                <a:gd name="connsiteY172" fmla="*/ 26011 h 102350"/>
                <a:gd name="connsiteX173" fmla="*/ 90479 w 96568"/>
                <a:gd name="connsiteY173" fmla="*/ 26281 h 102350"/>
                <a:gd name="connsiteX174" fmla="*/ 90620 w 96568"/>
                <a:gd name="connsiteY174" fmla="*/ 26551 h 102350"/>
                <a:gd name="connsiteX175" fmla="*/ 90762 w 96568"/>
                <a:gd name="connsiteY175" fmla="*/ 26826 h 102350"/>
                <a:gd name="connsiteX176" fmla="*/ 90899 w 96568"/>
                <a:gd name="connsiteY176" fmla="*/ 27096 h 102350"/>
                <a:gd name="connsiteX177" fmla="*/ 91036 w 96568"/>
                <a:gd name="connsiteY177" fmla="*/ 27370 h 102350"/>
                <a:gd name="connsiteX178" fmla="*/ 91169 w 96568"/>
                <a:gd name="connsiteY178" fmla="*/ 27644 h 102350"/>
                <a:gd name="connsiteX179" fmla="*/ 91302 w 96568"/>
                <a:gd name="connsiteY179" fmla="*/ 27918 h 102350"/>
                <a:gd name="connsiteX180" fmla="*/ 91435 w 96568"/>
                <a:gd name="connsiteY180" fmla="*/ 28192 h 102350"/>
                <a:gd name="connsiteX181" fmla="*/ 91567 w 96568"/>
                <a:gd name="connsiteY181" fmla="*/ 28470 h 102350"/>
                <a:gd name="connsiteX182" fmla="*/ 91696 w 96568"/>
                <a:gd name="connsiteY182" fmla="*/ 28749 h 102350"/>
                <a:gd name="connsiteX183" fmla="*/ 91825 w 96568"/>
                <a:gd name="connsiteY183" fmla="*/ 29027 h 102350"/>
                <a:gd name="connsiteX184" fmla="*/ 91950 w 96568"/>
                <a:gd name="connsiteY184" fmla="*/ 29305 h 102350"/>
                <a:gd name="connsiteX185" fmla="*/ 92074 w 96568"/>
                <a:gd name="connsiteY185" fmla="*/ 29588 h 102350"/>
                <a:gd name="connsiteX186" fmla="*/ 92199 w 96568"/>
                <a:gd name="connsiteY186" fmla="*/ 29870 h 102350"/>
                <a:gd name="connsiteX187" fmla="*/ 92319 w 96568"/>
                <a:gd name="connsiteY187" fmla="*/ 30153 h 102350"/>
                <a:gd name="connsiteX188" fmla="*/ 92440 w 96568"/>
                <a:gd name="connsiteY188" fmla="*/ 30435 h 102350"/>
                <a:gd name="connsiteX189" fmla="*/ 92556 w 96568"/>
                <a:gd name="connsiteY189" fmla="*/ 30718 h 102350"/>
                <a:gd name="connsiteX190" fmla="*/ 92672 w 96568"/>
                <a:gd name="connsiteY190" fmla="*/ 31004 h 102350"/>
                <a:gd name="connsiteX191" fmla="*/ 92789 w 96568"/>
                <a:gd name="connsiteY191" fmla="*/ 31291 h 102350"/>
                <a:gd name="connsiteX192" fmla="*/ 92901 w 96568"/>
                <a:gd name="connsiteY192" fmla="*/ 31578 h 102350"/>
                <a:gd name="connsiteX193" fmla="*/ 93013 w 96568"/>
                <a:gd name="connsiteY193" fmla="*/ 31864 h 102350"/>
                <a:gd name="connsiteX194" fmla="*/ 93125 w 96568"/>
                <a:gd name="connsiteY194" fmla="*/ 32151 h 102350"/>
                <a:gd name="connsiteX195" fmla="*/ 93233 w 96568"/>
                <a:gd name="connsiteY195" fmla="*/ 32442 h 102350"/>
                <a:gd name="connsiteX196" fmla="*/ 93341 w 96568"/>
                <a:gd name="connsiteY196" fmla="*/ 32732 h 102350"/>
                <a:gd name="connsiteX197" fmla="*/ 93445 w 96568"/>
                <a:gd name="connsiteY197" fmla="*/ 33023 h 102350"/>
                <a:gd name="connsiteX198" fmla="*/ 93549 w 96568"/>
                <a:gd name="connsiteY198" fmla="*/ 33318 h 102350"/>
                <a:gd name="connsiteX199" fmla="*/ 93649 w 96568"/>
                <a:gd name="connsiteY199" fmla="*/ 33609 h 102350"/>
                <a:gd name="connsiteX200" fmla="*/ 93748 w 96568"/>
                <a:gd name="connsiteY200" fmla="*/ 33904 h 102350"/>
                <a:gd name="connsiteX201" fmla="*/ 93848 w 96568"/>
                <a:gd name="connsiteY201" fmla="*/ 34199 h 102350"/>
                <a:gd name="connsiteX202" fmla="*/ 93943 w 96568"/>
                <a:gd name="connsiteY202" fmla="*/ 34494 h 102350"/>
                <a:gd name="connsiteX203" fmla="*/ 94039 w 96568"/>
                <a:gd name="connsiteY203" fmla="*/ 34788 h 102350"/>
                <a:gd name="connsiteX204" fmla="*/ 94135 w 96568"/>
                <a:gd name="connsiteY204" fmla="*/ 35088 h 102350"/>
                <a:gd name="connsiteX205" fmla="*/ 94226 w 96568"/>
                <a:gd name="connsiteY205" fmla="*/ 35387 h 102350"/>
                <a:gd name="connsiteX206" fmla="*/ 94317 w 96568"/>
                <a:gd name="connsiteY206" fmla="*/ 35686 h 102350"/>
                <a:gd name="connsiteX207" fmla="*/ 94405 w 96568"/>
                <a:gd name="connsiteY207" fmla="*/ 35985 h 102350"/>
                <a:gd name="connsiteX208" fmla="*/ 94492 w 96568"/>
                <a:gd name="connsiteY208" fmla="*/ 36284 h 102350"/>
                <a:gd name="connsiteX209" fmla="*/ 94579 w 96568"/>
                <a:gd name="connsiteY209" fmla="*/ 36587 h 102350"/>
                <a:gd name="connsiteX210" fmla="*/ 94662 w 96568"/>
                <a:gd name="connsiteY210" fmla="*/ 36890 h 102350"/>
                <a:gd name="connsiteX211" fmla="*/ 94745 w 96568"/>
                <a:gd name="connsiteY211" fmla="*/ 37194 h 102350"/>
                <a:gd name="connsiteX212" fmla="*/ 94824 w 96568"/>
                <a:gd name="connsiteY212" fmla="*/ 37497 h 102350"/>
                <a:gd name="connsiteX213" fmla="*/ 94903 w 96568"/>
                <a:gd name="connsiteY213" fmla="*/ 37800 h 102350"/>
                <a:gd name="connsiteX214" fmla="*/ 94982 w 96568"/>
                <a:gd name="connsiteY214" fmla="*/ 38103 h 102350"/>
                <a:gd name="connsiteX215" fmla="*/ 95057 w 96568"/>
                <a:gd name="connsiteY215" fmla="*/ 38411 h 102350"/>
                <a:gd name="connsiteX216" fmla="*/ 95127 w 96568"/>
                <a:gd name="connsiteY216" fmla="*/ 38718 h 102350"/>
                <a:gd name="connsiteX217" fmla="*/ 95198 w 96568"/>
                <a:gd name="connsiteY217" fmla="*/ 39025 h 102350"/>
                <a:gd name="connsiteX218" fmla="*/ 95268 w 96568"/>
                <a:gd name="connsiteY218" fmla="*/ 39333 h 102350"/>
                <a:gd name="connsiteX219" fmla="*/ 95339 w 96568"/>
                <a:gd name="connsiteY219" fmla="*/ 39640 h 102350"/>
                <a:gd name="connsiteX220" fmla="*/ 95406 w 96568"/>
                <a:gd name="connsiteY220" fmla="*/ 39948 h 102350"/>
                <a:gd name="connsiteX221" fmla="*/ 95472 w 96568"/>
                <a:gd name="connsiteY221" fmla="*/ 40259 h 102350"/>
                <a:gd name="connsiteX222" fmla="*/ 95534 w 96568"/>
                <a:gd name="connsiteY222" fmla="*/ 40571 h 102350"/>
                <a:gd name="connsiteX223" fmla="*/ 95597 w 96568"/>
                <a:gd name="connsiteY223" fmla="*/ 40882 h 102350"/>
                <a:gd name="connsiteX224" fmla="*/ 95655 w 96568"/>
                <a:gd name="connsiteY224" fmla="*/ 41194 h 102350"/>
                <a:gd name="connsiteX225" fmla="*/ 95713 w 96568"/>
                <a:gd name="connsiteY225" fmla="*/ 41505 h 102350"/>
                <a:gd name="connsiteX226" fmla="*/ 95767 w 96568"/>
                <a:gd name="connsiteY226" fmla="*/ 41821 h 102350"/>
                <a:gd name="connsiteX227" fmla="*/ 95821 w 96568"/>
                <a:gd name="connsiteY227" fmla="*/ 42137 h 102350"/>
                <a:gd name="connsiteX228" fmla="*/ 95871 w 96568"/>
                <a:gd name="connsiteY228" fmla="*/ 42452 h 102350"/>
                <a:gd name="connsiteX229" fmla="*/ 95921 w 96568"/>
                <a:gd name="connsiteY229" fmla="*/ 42768 h 102350"/>
                <a:gd name="connsiteX230" fmla="*/ 95970 w 96568"/>
                <a:gd name="connsiteY230" fmla="*/ 43084 h 102350"/>
                <a:gd name="connsiteX231" fmla="*/ 96016 w 96568"/>
                <a:gd name="connsiteY231" fmla="*/ 43404 h 102350"/>
                <a:gd name="connsiteX232" fmla="*/ 96062 w 96568"/>
                <a:gd name="connsiteY232" fmla="*/ 43719 h 102350"/>
                <a:gd name="connsiteX233" fmla="*/ 96103 w 96568"/>
                <a:gd name="connsiteY233" fmla="*/ 44039 h 102350"/>
                <a:gd name="connsiteX234" fmla="*/ 96145 w 96568"/>
                <a:gd name="connsiteY234" fmla="*/ 44359 h 102350"/>
                <a:gd name="connsiteX235" fmla="*/ 96182 w 96568"/>
                <a:gd name="connsiteY235" fmla="*/ 44679 h 102350"/>
                <a:gd name="connsiteX236" fmla="*/ 96220 w 96568"/>
                <a:gd name="connsiteY236" fmla="*/ 44999 h 102350"/>
                <a:gd name="connsiteX237" fmla="*/ 96253 w 96568"/>
                <a:gd name="connsiteY237" fmla="*/ 45318 h 102350"/>
                <a:gd name="connsiteX238" fmla="*/ 96286 w 96568"/>
                <a:gd name="connsiteY238" fmla="*/ 45638 h 102350"/>
                <a:gd name="connsiteX239" fmla="*/ 96319 w 96568"/>
                <a:gd name="connsiteY239" fmla="*/ 45958 h 102350"/>
                <a:gd name="connsiteX240" fmla="*/ 96348 w 96568"/>
                <a:gd name="connsiteY240" fmla="*/ 46278 h 102350"/>
                <a:gd name="connsiteX241" fmla="*/ 96378 w 96568"/>
                <a:gd name="connsiteY241" fmla="*/ 46602 h 102350"/>
                <a:gd name="connsiteX242" fmla="*/ 96402 w 96568"/>
                <a:gd name="connsiteY242" fmla="*/ 46926 h 102350"/>
                <a:gd name="connsiteX243" fmla="*/ 96427 w 96568"/>
                <a:gd name="connsiteY243" fmla="*/ 47250 h 102350"/>
                <a:gd name="connsiteX244" fmla="*/ 96448 w 96568"/>
                <a:gd name="connsiteY244" fmla="*/ 47574 h 102350"/>
                <a:gd name="connsiteX245" fmla="*/ 96469 w 96568"/>
                <a:gd name="connsiteY245" fmla="*/ 47898 h 102350"/>
                <a:gd name="connsiteX246" fmla="*/ 96490 w 96568"/>
                <a:gd name="connsiteY246" fmla="*/ 48222 h 102350"/>
                <a:gd name="connsiteX247" fmla="*/ 96506 w 96568"/>
                <a:gd name="connsiteY247" fmla="*/ 48546 h 102350"/>
                <a:gd name="connsiteX248" fmla="*/ 96519 w 96568"/>
                <a:gd name="connsiteY248" fmla="*/ 48874 h 102350"/>
                <a:gd name="connsiteX249" fmla="*/ 96531 w 96568"/>
                <a:gd name="connsiteY249" fmla="*/ 49202 h 102350"/>
                <a:gd name="connsiteX250" fmla="*/ 96544 w 96568"/>
                <a:gd name="connsiteY250" fmla="*/ 49531 h 102350"/>
                <a:gd name="connsiteX251" fmla="*/ 96552 w 96568"/>
                <a:gd name="connsiteY251" fmla="*/ 49859 h 102350"/>
                <a:gd name="connsiteX252" fmla="*/ 96560 w 96568"/>
                <a:gd name="connsiteY252" fmla="*/ 50187 h 102350"/>
                <a:gd name="connsiteX253" fmla="*/ 96564 w 96568"/>
                <a:gd name="connsiteY253" fmla="*/ 50515 h 102350"/>
                <a:gd name="connsiteX254" fmla="*/ 96569 w 96568"/>
                <a:gd name="connsiteY254" fmla="*/ 50847 h 102350"/>
                <a:gd name="connsiteX255" fmla="*/ 96569 w 96568"/>
                <a:gd name="connsiteY255" fmla="*/ 51175 h 102350"/>
                <a:gd name="connsiteX256" fmla="*/ 96569 w 96568"/>
                <a:gd name="connsiteY256" fmla="*/ 51504 h 102350"/>
                <a:gd name="connsiteX257" fmla="*/ 96564 w 96568"/>
                <a:gd name="connsiteY257" fmla="*/ 51832 h 102350"/>
                <a:gd name="connsiteX258" fmla="*/ 96560 w 96568"/>
                <a:gd name="connsiteY258" fmla="*/ 52160 h 102350"/>
                <a:gd name="connsiteX259" fmla="*/ 96552 w 96568"/>
                <a:gd name="connsiteY259" fmla="*/ 52488 h 102350"/>
                <a:gd name="connsiteX260" fmla="*/ 96544 w 96568"/>
                <a:gd name="connsiteY260" fmla="*/ 52816 h 102350"/>
                <a:gd name="connsiteX261" fmla="*/ 96531 w 96568"/>
                <a:gd name="connsiteY261" fmla="*/ 53144 h 102350"/>
                <a:gd name="connsiteX262" fmla="*/ 96519 w 96568"/>
                <a:gd name="connsiteY262" fmla="*/ 53472 h 102350"/>
                <a:gd name="connsiteX263" fmla="*/ 96506 w 96568"/>
                <a:gd name="connsiteY263" fmla="*/ 53801 h 102350"/>
                <a:gd name="connsiteX264" fmla="*/ 96490 w 96568"/>
                <a:gd name="connsiteY264" fmla="*/ 54129 h 102350"/>
                <a:gd name="connsiteX265" fmla="*/ 96469 w 96568"/>
                <a:gd name="connsiteY265" fmla="*/ 54453 h 102350"/>
                <a:gd name="connsiteX266" fmla="*/ 96448 w 96568"/>
                <a:gd name="connsiteY266" fmla="*/ 54777 h 102350"/>
                <a:gd name="connsiteX267" fmla="*/ 96427 w 96568"/>
                <a:gd name="connsiteY267" fmla="*/ 55101 h 102350"/>
                <a:gd name="connsiteX268" fmla="*/ 96402 w 96568"/>
                <a:gd name="connsiteY268" fmla="*/ 55425 h 102350"/>
                <a:gd name="connsiteX269" fmla="*/ 96378 w 96568"/>
                <a:gd name="connsiteY269" fmla="*/ 55749 h 102350"/>
                <a:gd name="connsiteX270" fmla="*/ 96348 w 96568"/>
                <a:gd name="connsiteY270" fmla="*/ 56073 h 102350"/>
                <a:gd name="connsiteX271" fmla="*/ 96319 w 96568"/>
                <a:gd name="connsiteY271" fmla="*/ 56393 h 102350"/>
                <a:gd name="connsiteX272" fmla="*/ 96286 w 96568"/>
                <a:gd name="connsiteY272" fmla="*/ 56712 h 102350"/>
                <a:gd name="connsiteX273" fmla="*/ 96253 w 96568"/>
                <a:gd name="connsiteY273" fmla="*/ 57032 h 102350"/>
                <a:gd name="connsiteX274" fmla="*/ 96220 w 96568"/>
                <a:gd name="connsiteY274" fmla="*/ 57352 h 102350"/>
                <a:gd name="connsiteX275" fmla="*/ 96182 w 96568"/>
                <a:gd name="connsiteY275" fmla="*/ 57672 h 102350"/>
                <a:gd name="connsiteX276" fmla="*/ 96145 w 96568"/>
                <a:gd name="connsiteY276" fmla="*/ 57992 h 102350"/>
                <a:gd name="connsiteX277" fmla="*/ 96103 w 96568"/>
                <a:gd name="connsiteY277" fmla="*/ 58312 h 102350"/>
                <a:gd name="connsiteX278" fmla="*/ 96062 w 96568"/>
                <a:gd name="connsiteY278" fmla="*/ 58632 h 102350"/>
                <a:gd name="connsiteX279" fmla="*/ 96016 w 96568"/>
                <a:gd name="connsiteY279" fmla="*/ 58947 h 102350"/>
                <a:gd name="connsiteX280" fmla="*/ 95970 w 96568"/>
                <a:gd name="connsiteY280" fmla="*/ 59263 h 102350"/>
                <a:gd name="connsiteX281" fmla="*/ 95921 w 96568"/>
                <a:gd name="connsiteY281" fmla="*/ 59579 h 102350"/>
                <a:gd name="connsiteX282" fmla="*/ 95871 w 96568"/>
                <a:gd name="connsiteY282" fmla="*/ 59894 h 102350"/>
                <a:gd name="connsiteX283" fmla="*/ 95821 w 96568"/>
                <a:gd name="connsiteY283" fmla="*/ 60210 h 102350"/>
                <a:gd name="connsiteX284" fmla="*/ 95767 w 96568"/>
                <a:gd name="connsiteY284" fmla="*/ 60526 h 102350"/>
                <a:gd name="connsiteX285" fmla="*/ 95713 w 96568"/>
                <a:gd name="connsiteY285" fmla="*/ 60837 h 102350"/>
                <a:gd name="connsiteX286" fmla="*/ 95655 w 96568"/>
                <a:gd name="connsiteY286" fmla="*/ 61149 h 102350"/>
                <a:gd name="connsiteX287" fmla="*/ 95597 w 96568"/>
                <a:gd name="connsiteY287" fmla="*/ 61460 h 102350"/>
                <a:gd name="connsiteX288" fmla="*/ 95534 w 96568"/>
                <a:gd name="connsiteY288" fmla="*/ 61772 h 102350"/>
                <a:gd name="connsiteX289" fmla="*/ 95472 w 96568"/>
                <a:gd name="connsiteY289" fmla="*/ 62083 h 102350"/>
                <a:gd name="connsiteX290" fmla="*/ 95406 w 96568"/>
                <a:gd name="connsiteY290" fmla="*/ 62395 h 102350"/>
                <a:gd name="connsiteX291" fmla="*/ 95339 w 96568"/>
                <a:gd name="connsiteY291" fmla="*/ 62702 h 102350"/>
                <a:gd name="connsiteX292" fmla="*/ 95273 w 96568"/>
                <a:gd name="connsiteY292" fmla="*/ 63010 h 102350"/>
                <a:gd name="connsiteX293" fmla="*/ 95202 w 96568"/>
                <a:gd name="connsiteY293" fmla="*/ 63317 h 102350"/>
                <a:gd name="connsiteX294" fmla="*/ 95131 w 96568"/>
                <a:gd name="connsiteY294" fmla="*/ 63624 h 102350"/>
                <a:gd name="connsiteX295" fmla="*/ 95061 w 96568"/>
                <a:gd name="connsiteY295" fmla="*/ 63932 h 102350"/>
                <a:gd name="connsiteX296" fmla="*/ 94986 w 96568"/>
                <a:gd name="connsiteY296" fmla="*/ 64235 h 102350"/>
                <a:gd name="connsiteX297" fmla="*/ 94911 w 96568"/>
                <a:gd name="connsiteY297" fmla="*/ 64538 h 102350"/>
                <a:gd name="connsiteX298" fmla="*/ 94832 w 96568"/>
                <a:gd name="connsiteY298" fmla="*/ 64842 h 102350"/>
                <a:gd name="connsiteX299" fmla="*/ 94753 w 96568"/>
                <a:gd name="connsiteY299" fmla="*/ 65145 h 102350"/>
                <a:gd name="connsiteX300" fmla="*/ 94670 w 96568"/>
                <a:gd name="connsiteY300" fmla="*/ 65448 h 102350"/>
                <a:gd name="connsiteX301" fmla="*/ 94587 w 96568"/>
                <a:gd name="connsiteY301" fmla="*/ 65751 h 102350"/>
                <a:gd name="connsiteX302" fmla="*/ 94500 w 96568"/>
                <a:gd name="connsiteY302" fmla="*/ 66054 h 102350"/>
                <a:gd name="connsiteX303" fmla="*/ 94413 w 96568"/>
                <a:gd name="connsiteY303" fmla="*/ 66354 h 102350"/>
                <a:gd name="connsiteX304" fmla="*/ 94326 w 96568"/>
                <a:gd name="connsiteY304" fmla="*/ 66653 h 102350"/>
                <a:gd name="connsiteX305" fmla="*/ 94234 w 96568"/>
                <a:gd name="connsiteY305" fmla="*/ 66952 h 102350"/>
                <a:gd name="connsiteX306" fmla="*/ 94143 w 96568"/>
                <a:gd name="connsiteY306" fmla="*/ 67251 h 102350"/>
                <a:gd name="connsiteX307" fmla="*/ 94047 w 96568"/>
                <a:gd name="connsiteY307" fmla="*/ 67550 h 102350"/>
                <a:gd name="connsiteX308" fmla="*/ 93952 w 96568"/>
                <a:gd name="connsiteY308" fmla="*/ 67849 h 102350"/>
                <a:gd name="connsiteX309" fmla="*/ 93856 w 96568"/>
                <a:gd name="connsiteY309" fmla="*/ 68144 h 102350"/>
                <a:gd name="connsiteX310" fmla="*/ 93757 w 96568"/>
                <a:gd name="connsiteY310" fmla="*/ 68439 h 102350"/>
                <a:gd name="connsiteX311" fmla="*/ 93657 w 96568"/>
                <a:gd name="connsiteY311" fmla="*/ 68734 h 102350"/>
                <a:gd name="connsiteX312" fmla="*/ 93553 w 96568"/>
                <a:gd name="connsiteY312" fmla="*/ 69024 h 102350"/>
                <a:gd name="connsiteX313" fmla="*/ 93449 w 96568"/>
                <a:gd name="connsiteY313" fmla="*/ 69315 h 102350"/>
                <a:gd name="connsiteX314" fmla="*/ 93345 w 96568"/>
                <a:gd name="connsiteY314" fmla="*/ 69606 h 102350"/>
                <a:gd name="connsiteX315" fmla="*/ 93237 w 96568"/>
                <a:gd name="connsiteY315" fmla="*/ 69897 h 102350"/>
                <a:gd name="connsiteX316" fmla="*/ 93129 w 96568"/>
                <a:gd name="connsiteY316" fmla="*/ 70183 h 102350"/>
                <a:gd name="connsiteX317" fmla="*/ 93017 w 96568"/>
                <a:gd name="connsiteY317" fmla="*/ 70474 h 102350"/>
                <a:gd name="connsiteX318" fmla="*/ 92905 w 96568"/>
                <a:gd name="connsiteY318" fmla="*/ 70761 h 102350"/>
                <a:gd name="connsiteX319" fmla="*/ 92793 w 96568"/>
                <a:gd name="connsiteY319" fmla="*/ 71047 h 102350"/>
                <a:gd name="connsiteX320" fmla="*/ 92676 w 96568"/>
                <a:gd name="connsiteY320" fmla="*/ 71334 h 102350"/>
                <a:gd name="connsiteX321" fmla="*/ 92560 w 96568"/>
                <a:gd name="connsiteY321" fmla="*/ 71621 h 102350"/>
                <a:gd name="connsiteX322" fmla="*/ 92444 w 96568"/>
                <a:gd name="connsiteY322" fmla="*/ 71907 h 102350"/>
                <a:gd name="connsiteX323" fmla="*/ 92323 w 96568"/>
                <a:gd name="connsiteY323" fmla="*/ 72190 h 102350"/>
                <a:gd name="connsiteX324" fmla="*/ 92203 w 96568"/>
                <a:gd name="connsiteY324" fmla="*/ 72472 h 102350"/>
                <a:gd name="connsiteX325" fmla="*/ 92078 w 96568"/>
                <a:gd name="connsiteY325" fmla="*/ 72755 h 102350"/>
                <a:gd name="connsiteX326" fmla="*/ 91954 w 96568"/>
                <a:gd name="connsiteY326" fmla="*/ 73037 h 102350"/>
                <a:gd name="connsiteX327" fmla="*/ 91829 w 96568"/>
                <a:gd name="connsiteY327" fmla="*/ 73315 h 102350"/>
                <a:gd name="connsiteX328" fmla="*/ 91700 w 96568"/>
                <a:gd name="connsiteY328" fmla="*/ 73594 h 102350"/>
                <a:gd name="connsiteX329" fmla="*/ 91572 w 96568"/>
                <a:gd name="connsiteY329" fmla="*/ 73872 h 102350"/>
                <a:gd name="connsiteX330" fmla="*/ 91439 w 96568"/>
                <a:gd name="connsiteY330" fmla="*/ 74150 h 102350"/>
                <a:gd name="connsiteX331" fmla="*/ 91306 w 96568"/>
                <a:gd name="connsiteY331" fmla="*/ 74424 h 102350"/>
                <a:gd name="connsiteX332" fmla="*/ 91173 w 96568"/>
                <a:gd name="connsiteY332" fmla="*/ 74699 h 102350"/>
                <a:gd name="connsiteX333" fmla="*/ 91040 w 96568"/>
                <a:gd name="connsiteY333" fmla="*/ 74973 h 102350"/>
                <a:gd name="connsiteX334" fmla="*/ 90903 w 96568"/>
                <a:gd name="connsiteY334" fmla="*/ 75243 h 102350"/>
                <a:gd name="connsiteX335" fmla="*/ 90766 w 96568"/>
                <a:gd name="connsiteY335" fmla="*/ 75517 h 102350"/>
                <a:gd name="connsiteX336" fmla="*/ 90625 w 96568"/>
                <a:gd name="connsiteY336" fmla="*/ 75787 h 102350"/>
                <a:gd name="connsiteX337" fmla="*/ 90483 w 96568"/>
                <a:gd name="connsiteY337" fmla="*/ 76057 h 102350"/>
                <a:gd name="connsiteX338" fmla="*/ 90342 w 96568"/>
                <a:gd name="connsiteY338" fmla="*/ 76327 h 102350"/>
                <a:gd name="connsiteX339" fmla="*/ 90197 w 96568"/>
                <a:gd name="connsiteY339" fmla="*/ 76597 h 102350"/>
                <a:gd name="connsiteX340" fmla="*/ 90051 w 96568"/>
                <a:gd name="connsiteY340" fmla="*/ 76863 h 102350"/>
                <a:gd name="connsiteX341" fmla="*/ 89902 w 96568"/>
                <a:gd name="connsiteY341" fmla="*/ 77129 h 102350"/>
                <a:gd name="connsiteX342" fmla="*/ 89752 w 96568"/>
                <a:gd name="connsiteY342" fmla="*/ 77394 h 102350"/>
                <a:gd name="connsiteX343" fmla="*/ 89603 w 96568"/>
                <a:gd name="connsiteY343" fmla="*/ 77660 h 102350"/>
                <a:gd name="connsiteX344" fmla="*/ 89453 w 96568"/>
                <a:gd name="connsiteY344" fmla="*/ 77926 h 102350"/>
                <a:gd name="connsiteX345" fmla="*/ 89299 w 96568"/>
                <a:gd name="connsiteY345" fmla="*/ 78188 h 102350"/>
                <a:gd name="connsiteX346" fmla="*/ 89146 w 96568"/>
                <a:gd name="connsiteY346" fmla="*/ 78450 h 102350"/>
                <a:gd name="connsiteX347" fmla="*/ 88988 w 96568"/>
                <a:gd name="connsiteY347" fmla="*/ 78711 h 102350"/>
                <a:gd name="connsiteX348" fmla="*/ 88830 w 96568"/>
                <a:gd name="connsiteY348" fmla="*/ 78969 h 102350"/>
                <a:gd name="connsiteX349" fmla="*/ 88672 w 96568"/>
                <a:gd name="connsiteY349" fmla="*/ 79226 h 102350"/>
                <a:gd name="connsiteX350" fmla="*/ 88510 w 96568"/>
                <a:gd name="connsiteY350" fmla="*/ 79484 h 102350"/>
                <a:gd name="connsiteX351" fmla="*/ 88348 w 96568"/>
                <a:gd name="connsiteY351" fmla="*/ 79737 h 102350"/>
                <a:gd name="connsiteX352" fmla="*/ 88186 w 96568"/>
                <a:gd name="connsiteY352" fmla="*/ 79995 h 102350"/>
                <a:gd name="connsiteX353" fmla="*/ 88024 w 96568"/>
                <a:gd name="connsiteY353" fmla="*/ 80248 h 102350"/>
                <a:gd name="connsiteX354" fmla="*/ 87858 w 96568"/>
                <a:gd name="connsiteY354" fmla="*/ 80502 h 102350"/>
                <a:gd name="connsiteX355" fmla="*/ 87692 w 96568"/>
                <a:gd name="connsiteY355" fmla="*/ 80755 h 102350"/>
                <a:gd name="connsiteX356" fmla="*/ 87526 w 96568"/>
                <a:gd name="connsiteY356" fmla="*/ 81004 h 102350"/>
                <a:gd name="connsiteX357" fmla="*/ 87355 w 96568"/>
                <a:gd name="connsiteY357" fmla="*/ 81253 h 102350"/>
                <a:gd name="connsiteX358" fmla="*/ 87185 w 96568"/>
                <a:gd name="connsiteY358" fmla="*/ 81503 h 102350"/>
                <a:gd name="connsiteX359" fmla="*/ 87015 w 96568"/>
                <a:gd name="connsiteY359" fmla="*/ 81748 h 102350"/>
                <a:gd name="connsiteX360" fmla="*/ 86840 w 96568"/>
                <a:gd name="connsiteY360" fmla="*/ 81993 h 102350"/>
                <a:gd name="connsiteX361" fmla="*/ 86666 w 96568"/>
                <a:gd name="connsiteY361" fmla="*/ 82238 h 102350"/>
                <a:gd name="connsiteX362" fmla="*/ 86487 w 96568"/>
                <a:gd name="connsiteY362" fmla="*/ 82479 h 102350"/>
                <a:gd name="connsiteX363" fmla="*/ 86309 w 96568"/>
                <a:gd name="connsiteY363" fmla="*/ 82720 h 102350"/>
                <a:gd name="connsiteX364" fmla="*/ 86130 w 96568"/>
                <a:gd name="connsiteY364" fmla="*/ 82961 h 102350"/>
                <a:gd name="connsiteX365" fmla="*/ 85951 w 96568"/>
                <a:gd name="connsiteY365" fmla="*/ 83202 h 102350"/>
                <a:gd name="connsiteX366" fmla="*/ 85769 w 96568"/>
                <a:gd name="connsiteY366" fmla="*/ 83443 h 102350"/>
                <a:gd name="connsiteX367" fmla="*/ 85586 w 96568"/>
                <a:gd name="connsiteY367" fmla="*/ 83679 h 102350"/>
                <a:gd name="connsiteX368" fmla="*/ 85403 w 96568"/>
                <a:gd name="connsiteY368" fmla="*/ 83916 h 102350"/>
                <a:gd name="connsiteX369" fmla="*/ 85216 w 96568"/>
                <a:gd name="connsiteY369" fmla="*/ 84153 h 102350"/>
                <a:gd name="connsiteX370" fmla="*/ 85029 w 96568"/>
                <a:gd name="connsiteY370" fmla="*/ 84385 h 102350"/>
                <a:gd name="connsiteX371" fmla="*/ 84842 w 96568"/>
                <a:gd name="connsiteY371" fmla="*/ 84618 h 102350"/>
                <a:gd name="connsiteX372" fmla="*/ 84651 w 96568"/>
                <a:gd name="connsiteY372" fmla="*/ 84851 h 102350"/>
                <a:gd name="connsiteX373" fmla="*/ 84460 w 96568"/>
                <a:gd name="connsiteY373" fmla="*/ 85083 h 102350"/>
                <a:gd name="connsiteX374" fmla="*/ 84265 w 96568"/>
                <a:gd name="connsiteY374" fmla="*/ 85312 h 102350"/>
                <a:gd name="connsiteX375" fmla="*/ 84070 w 96568"/>
                <a:gd name="connsiteY375" fmla="*/ 85540 h 102350"/>
                <a:gd name="connsiteX376" fmla="*/ 83875 w 96568"/>
                <a:gd name="connsiteY376" fmla="*/ 85764 h 102350"/>
                <a:gd name="connsiteX377" fmla="*/ 83679 w 96568"/>
                <a:gd name="connsiteY377" fmla="*/ 85989 h 102350"/>
                <a:gd name="connsiteX378" fmla="*/ 83484 w 96568"/>
                <a:gd name="connsiteY378" fmla="*/ 86213 h 102350"/>
                <a:gd name="connsiteX379" fmla="*/ 83285 w 96568"/>
                <a:gd name="connsiteY379" fmla="*/ 86437 h 102350"/>
                <a:gd name="connsiteX380" fmla="*/ 83085 w 96568"/>
                <a:gd name="connsiteY380" fmla="*/ 86658 h 102350"/>
                <a:gd name="connsiteX381" fmla="*/ 82886 w 96568"/>
                <a:gd name="connsiteY381" fmla="*/ 86878 h 102350"/>
                <a:gd name="connsiteX382" fmla="*/ 82682 w 96568"/>
                <a:gd name="connsiteY382" fmla="*/ 87098 h 102350"/>
                <a:gd name="connsiteX383" fmla="*/ 82479 w 96568"/>
                <a:gd name="connsiteY383" fmla="*/ 87314 h 102350"/>
                <a:gd name="connsiteX384" fmla="*/ 82275 w 96568"/>
                <a:gd name="connsiteY384" fmla="*/ 87530 h 102350"/>
                <a:gd name="connsiteX385" fmla="*/ 82068 w 96568"/>
                <a:gd name="connsiteY385" fmla="*/ 87746 h 102350"/>
                <a:gd name="connsiteX386" fmla="*/ 81860 w 96568"/>
                <a:gd name="connsiteY386" fmla="*/ 87958 h 102350"/>
                <a:gd name="connsiteX387" fmla="*/ 81652 w 96568"/>
                <a:gd name="connsiteY387" fmla="*/ 88170 h 102350"/>
                <a:gd name="connsiteX388" fmla="*/ 81445 w 96568"/>
                <a:gd name="connsiteY388" fmla="*/ 88381 h 102350"/>
                <a:gd name="connsiteX389" fmla="*/ 81233 w 96568"/>
                <a:gd name="connsiteY389" fmla="*/ 88593 h 102350"/>
                <a:gd name="connsiteX390" fmla="*/ 81021 w 96568"/>
                <a:gd name="connsiteY390" fmla="*/ 88801 h 102350"/>
                <a:gd name="connsiteX391" fmla="*/ 80809 w 96568"/>
                <a:gd name="connsiteY391" fmla="*/ 89009 h 102350"/>
                <a:gd name="connsiteX392" fmla="*/ 80593 w 96568"/>
                <a:gd name="connsiteY392" fmla="*/ 89216 h 102350"/>
                <a:gd name="connsiteX393" fmla="*/ 80377 w 96568"/>
                <a:gd name="connsiteY393" fmla="*/ 89420 h 102350"/>
                <a:gd name="connsiteX394" fmla="*/ 80161 w 96568"/>
                <a:gd name="connsiteY394" fmla="*/ 89623 h 102350"/>
                <a:gd name="connsiteX395" fmla="*/ 79941 w 96568"/>
                <a:gd name="connsiteY395" fmla="*/ 89827 h 102350"/>
                <a:gd name="connsiteX396" fmla="*/ 79721 w 96568"/>
                <a:gd name="connsiteY396" fmla="*/ 90026 h 102350"/>
                <a:gd name="connsiteX397" fmla="*/ 79500 w 96568"/>
                <a:gd name="connsiteY397" fmla="*/ 90226 h 102350"/>
                <a:gd name="connsiteX398" fmla="*/ 79280 w 96568"/>
                <a:gd name="connsiteY398" fmla="*/ 90425 h 102350"/>
                <a:gd name="connsiteX399" fmla="*/ 79056 w 96568"/>
                <a:gd name="connsiteY399" fmla="*/ 90620 h 102350"/>
                <a:gd name="connsiteX400" fmla="*/ 78832 w 96568"/>
                <a:gd name="connsiteY400" fmla="*/ 90816 h 102350"/>
                <a:gd name="connsiteX401" fmla="*/ 78607 w 96568"/>
                <a:gd name="connsiteY401" fmla="*/ 91011 h 102350"/>
                <a:gd name="connsiteX402" fmla="*/ 78383 w 96568"/>
                <a:gd name="connsiteY402" fmla="*/ 91206 h 102350"/>
                <a:gd name="connsiteX403" fmla="*/ 78155 w 96568"/>
                <a:gd name="connsiteY403" fmla="*/ 91397 h 102350"/>
                <a:gd name="connsiteX404" fmla="*/ 77926 w 96568"/>
                <a:gd name="connsiteY404" fmla="*/ 91588 h 102350"/>
                <a:gd name="connsiteX405" fmla="*/ 77698 w 96568"/>
                <a:gd name="connsiteY405" fmla="*/ 91779 h 102350"/>
                <a:gd name="connsiteX406" fmla="*/ 77465 w 96568"/>
                <a:gd name="connsiteY406" fmla="*/ 91966 h 102350"/>
                <a:gd name="connsiteX407" fmla="*/ 77233 w 96568"/>
                <a:gd name="connsiteY407" fmla="*/ 92149 h 102350"/>
                <a:gd name="connsiteX408" fmla="*/ 77000 w 96568"/>
                <a:gd name="connsiteY408" fmla="*/ 92332 h 102350"/>
                <a:gd name="connsiteX409" fmla="*/ 76763 w 96568"/>
                <a:gd name="connsiteY409" fmla="*/ 92514 h 102350"/>
                <a:gd name="connsiteX410" fmla="*/ 76531 w 96568"/>
                <a:gd name="connsiteY410" fmla="*/ 92693 h 102350"/>
                <a:gd name="connsiteX411" fmla="*/ 76294 w 96568"/>
                <a:gd name="connsiteY411" fmla="*/ 92872 h 102350"/>
                <a:gd name="connsiteX412" fmla="*/ 76057 w 96568"/>
                <a:gd name="connsiteY412" fmla="*/ 93050 h 102350"/>
                <a:gd name="connsiteX413" fmla="*/ 75816 w 96568"/>
                <a:gd name="connsiteY413" fmla="*/ 93229 h 102350"/>
                <a:gd name="connsiteX414" fmla="*/ 75579 w 96568"/>
                <a:gd name="connsiteY414" fmla="*/ 93403 h 102350"/>
                <a:gd name="connsiteX415" fmla="*/ 75338 w 96568"/>
                <a:gd name="connsiteY415" fmla="*/ 93578 h 102350"/>
                <a:gd name="connsiteX416" fmla="*/ 75097 w 96568"/>
                <a:gd name="connsiteY416" fmla="*/ 93748 h 102350"/>
                <a:gd name="connsiteX417" fmla="*/ 74857 w 96568"/>
                <a:gd name="connsiteY417" fmla="*/ 93918 h 102350"/>
                <a:gd name="connsiteX418" fmla="*/ 74616 w 96568"/>
                <a:gd name="connsiteY418" fmla="*/ 94085 h 102350"/>
                <a:gd name="connsiteX419" fmla="*/ 74375 w 96568"/>
                <a:gd name="connsiteY419" fmla="*/ 94251 h 102350"/>
                <a:gd name="connsiteX420" fmla="*/ 74130 w 96568"/>
                <a:gd name="connsiteY420" fmla="*/ 94417 h 102350"/>
                <a:gd name="connsiteX421" fmla="*/ 73885 w 96568"/>
                <a:gd name="connsiteY421" fmla="*/ 94583 h 102350"/>
                <a:gd name="connsiteX422" fmla="*/ 73639 w 96568"/>
                <a:gd name="connsiteY422" fmla="*/ 94745 h 102350"/>
                <a:gd name="connsiteX423" fmla="*/ 73390 w 96568"/>
                <a:gd name="connsiteY423" fmla="*/ 94907 h 102350"/>
                <a:gd name="connsiteX424" fmla="*/ 73141 w 96568"/>
                <a:gd name="connsiteY424" fmla="*/ 95069 h 102350"/>
                <a:gd name="connsiteX425" fmla="*/ 72888 w 96568"/>
                <a:gd name="connsiteY425" fmla="*/ 95227 h 102350"/>
                <a:gd name="connsiteX426" fmla="*/ 72638 w 96568"/>
                <a:gd name="connsiteY426" fmla="*/ 95385 h 102350"/>
                <a:gd name="connsiteX427" fmla="*/ 72385 w 96568"/>
                <a:gd name="connsiteY427" fmla="*/ 95538 h 102350"/>
                <a:gd name="connsiteX428" fmla="*/ 72132 w 96568"/>
                <a:gd name="connsiteY428" fmla="*/ 95692 h 102350"/>
                <a:gd name="connsiteX429" fmla="*/ 71878 w 96568"/>
                <a:gd name="connsiteY429" fmla="*/ 95846 h 102350"/>
                <a:gd name="connsiteX430" fmla="*/ 71625 w 96568"/>
                <a:gd name="connsiteY430" fmla="*/ 95995 h 102350"/>
                <a:gd name="connsiteX431" fmla="*/ 71367 w 96568"/>
                <a:gd name="connsiteY431" fmla="*/ 96145 h 102350"/>
                <a:gd name="connsiteX432" fmla="*/ 71110 w 96568"/>
                <a:gd name="connsiteY432" fmla="*/ 96290 h 102350"/>
                <a:gd name="connsiteX433" fmla="*/ 70852 w 96568"/>
                <a:gd name="connsiteY433" fmla="*/ 96436 h 102350"/>
                <a:gd name="connsiteX434" fmla="*/ 70595 w 96568"/>
                <a:gd name="connsiteY434" fmla="*/ 96581 h 102350"/>
                <a:gd name="connsiteX435" fmla="*/ 70333 w 96568"/>
                <a:gd name="connsiteY435" fmla="*/ 96722 h 102350"/>
                <a:gd name="connsiteX436" fmla="*/ 70071 w 96568"/>
                <a:gd name="connsiteY436" fmla="*/ 96864 h 102350"/>
                <a:gd name="connsiteX437" fmla="*/ 69810 w 96568"/>
                <a:gd name="connsiteY437" fmla="*/ 97005 h 102350"/>
                <a:gd name="connsiteX438" fmla="*/ 69548 w 96568"/>
                <a:gd name="connsiteY438" fmla="*/ 97142 h 102350"/>
                <a:gd name="connsiteX439" fmla="*/ 69286 w 96568"/>
                <a:gd name="connsiteY439" fmla="*/ 97279 h 102350"/>
                <a:gd name="connsiteX440" fmla="*/ 69020 w 96568"/>
                <a:gd name="connsiteY440" fmla="*/ 97412 h 102350"/>
                <a:gd name="connsiteX441" fmla="*/ 68754 w 96568"/>
                <a:gd name="connsiteY441" fmla="*/ 97545 h 102350"/>
                <a:gd name="connsiteX442" fmla="*/ 68489 w 96568"/>
                <a:gd name="connsiteY442" fmla="*/ 97678 h 102350"/>
                <a:gd name="connsiteX443" fmla="*/ 68219 w 96568"/>
                <a:gd name="connsiteY443" fmla="*/ 97806 h 102350"/>
                <a:gd name="connsiteX444" fmla="*/ 67953 w 96568"/>
                <a:gd name="connsiteY444" fmla="*/ 97935 h 102350"/>
                <a:gd name="connsiteX445" fmla="*/ 67683 w 96568"/>
                <a:gd name="connsiteY445" fmla="*/ 98064 h 102350"/>
                <a:gd name="connsiteX446" fmla="*/ 67413 w 96568"/>
                <a:gd name="connsiteY446" fmla="*/ 98189 h 102350"/>
                <a:gd name="connsiteX447" fmla="*/ 67143 w 96568"/>
                <a:gd name="connsiteY447" fmla="*/ 98309 h 102350"/>
                <a:gd name="connsiteX448" fmla="*/ 66873 w 96568"/>
                <a:gd name="connsiteY448" fmla="*/ 98430 h 102350"/>
                <a:gd name="connsiteX449" fmla="*/ 66599 w 96568"/>
                <a:gd name="connsiteY449" fmla="*/ 98550 h 102350"/>
                <a:gd name="connsiteX450" fmla="*/ 66325 w 96568"/>
                <a:gd name="connsiteY450" fmla="*/ 98666 h 102350"/>
                <a:gd name="connsiteX451" fmla="*/ 66050 w 96568"/>
                <a:gd name="connsiteY451" fmla="*/ 98783 h 102350"/>
                <a:gd name="connsiteX452" fmla="*/ 65776 w 96568"/>
                <a:gd name="connsiteY452" fmla="*/ 98899 h 102350"/>
                <a:gd name="connsiteX453" fmla="*/ 65502 w 96568"/>
                <a:gd name="connsiteY453" fmla="*/ 99011 h 102350"/>
                <a:gd name="connsiteX454" fmla="*/ 65224 w 96568"/>
                <a:gd name="connsiteY454" fmla="*/ 99123 h 102350"/>
                <a:gd name="connsiteX455" fmla="*/ 64945 w 96568"/>
                <a:gd name="connsiteY455" fmla="*/ 99231 h 102350"/>
                <a:gd name="connsiteX456" fmla="*/ 64667 w 96568"/>
                <a:gd name="connsiteY456" fmla="*/ 99339 h 102350"/>
                <a:gd name="connsiteX457" fmla="*/ 64389 w 96568"/>
                <a:gd name="connsiteY457" fmla="*/ 99443 h 102350"/>
                <a:gd name="connsiteX458" fmla="*/ 64111 w 96568"/>
                <a:gd name="connsiteY458" fmla="*/ 99547 h 102350"/>
                <a:gd name="connsiteX459" fmla="*/ 63828 w 96568"/>
                <a:gd name="connsiteY459" fmla="*/ 99647 h 102350"/>
                <a:gd name="connsiteX460" fmla="*/ 63546 w 96568"/>
                <a:gd name="connsiteY460" fmla="*/ 99746 h 102350"/>
                <a:gd name="connsiteX461" fmla="*/ 63263 w 96568"/>
                <a:gd name="connsiteY461" fmla="*/ 99846 h 102350"/>
                <a:gd name="connsiteX462" fmla="*/ 62981 w 96568"/>
                <a:gd name="connsiteY462" fmla="*/ 99942 h 102350"/>
                <a:gd name="connsiteX463" fmla="*/ 62694 w 96568"/>
                <a:gd name="connsiteY463" fmla="*/ 100037 h 102350"/>
                <a:gd name="connsiteX464" fmla="*/ 62407 w 96568"/>
                <a:gd name="connsiteY464" fmla="*/ 100129 h 102350"/>
                <a:gd name="connsiteX465" fmla="*/ 62121 w 96568"/>
                <a:gd name="connsiteY465" fmla="*/ 100220 h 102350"/>
                <a:gd name="connsiteX466" fmla="*/ 61834 w 96568"/>
                <a:gd name="connsiteY466" fmla="*/ 100307 h 102350"/>
                <a:gd name="connsiteX467" fmla="*/ 61548 w 96568"/>
                <a:gd name="connsiteY467" fmla="*/ 100394 h 102350"/>
                <a:gd name="connsiteX468" fmla="*/ 61261 w 96568"/>
                <a:gd name="connsiteY468" fmla="*/ 100482 h 102350"/>
                <a:gd name="connsiteX469" fmla="*/ 60974 w 96568"/>
                <a:gd name="connsiteY469" fmla="*/ 100565 h 102350"/>
                <a:gd name="connsiteX470" fmla="*/ 60684 w 96568"/>
                <a:gd name="connsiteY470" fmla="*/ 100648 h 102350"/>
                <a:gd name="connsiteX471" fmla="*/ 60393 w 96568"/>
                <a:gd name="connsiteY471" fmla="*/ 100727 h 102350"/>
                <a:gd name="connsiteX472" fmla="*/ 60102 w 96568"/>
                <a:gd name="connsiteY472" fmla="*/ 100806 h 102350"/>
                <a:gd name="connsiteX473" fmla="*/ 59811 w 96568"/>
                <a:gd name="connsiteY473" fmla="*/ 100884 h 102350"/>
                <a:gd name="connsiteX474" fmla="*/ 59521 w 96568"/>
                <a:gd name="connsiteY474" fmla="*/ 100959 h 102350"/>
                <a:gd name="connsiteX475" fmla="*/ 59230 w 96568"/>
                <a:gd name="connsiteY475" fmla="*/ 101030 h 102350"/>
                <a:gd name="connsiteX476" fmla="*/ 58939 w 96568"/>
                <a:gd name="connsiteY476" fmla="*/ 101100 h 102350"/>
                <a:gd name="connsiteX477" fmla="*/ 58644 w 96568"/>
                <a:gd name="connsiteY477" fmla="*/ 101171 h 102350"/>
                <a:gd name="connsiteX478" fmla="*/ 58353 w 96568"/>
                <a:gd name="connsiteY478" fmla="*/ 101238 h 102350"/>
                <a:gd name="connsiteX479" fmla="*/ 58058 w 96568"/>
                <a:gd name="connsiteY479" fmla="*/ 101304 h 102350"/>
                <a:gd name="connsiteX480" fmla="*/ 57763 w 96568"/>
                <a:gd name="connsiteY480" fmla="*/ 101366 h 102350"/>
                <a:gd name="connsiteX481" fmla="*/ 57464 w 96568"/>
                <a:gd name="connsiteY481" fmla="*/ 101429 h 102350"/>
                <a:gd name="connsiteX482" fmla="*/ 57169 w 96568"/>
                <a:gd name="connsiteY482" fmla="*/ 101487 h 102350"/>
                <a:gd name="connsiteX483" fmla="*/ 56870 w 96568"/>
                <a:gd name="connsiteY483" fmla="*/ 101545 h 102350"/>
                <a:gd name="connsiteX484" fmla="*/ 56571 w 96568"/>
                <a:gd name="connsiteY484" fmla="*/ 101599 h 102350"/>
                <a:gd name="connsiteX485" fmla="*/ 56272 w 96568"/>
                <a:gd name="connsiteY485" fmla="*/ 101653 h 102350"/>
                <a:gd name="connsiteX486" fmla="*/ 55973 w 96568"/>
                <a:gd name="connsiteY486" fmla="*/ 101707 h 102350"/>
                <a:gd name="connsiteX487" fmla="*/ 55674 w 96568"/>
                <a:gd name="connsiteY487" fmla="*/ 101757 h 102350"/>
                <a:gd name="connsiteX488" fmla="*/ 55371 w 96568"/>
                <a:gd name="connsiteY488" fmla="*/ 101807 h 102350"/>
                <a:gd name="connsiteX489" fmla="*/ 55068 w 96568"/>
                <a:gd name="connsiteY489" fmla="*/ 101852 h 102350"/>
                <a:gd name="connsiteX490" fmla="*/ 54764 w 96568"/>
                <a:gd name="connsiteY490" fmla="*/ 101898 h 102350"/>
                <a:gd name="connsiteX491" fmla="*/ 54461 w 96568"/>
                <a:gd name="connsiteY491" fmla="*/ 101940 h 102350"/>
                <a:gd name="connsiteX492" fmla="*/ 54158 w 96568"/>
                <a:gd name="connsiteY492" fmla="*/ 101981 h 102350"/>
                <a:gd name="connsiteX493" fmla="*/ 53855 w 96568"/>
                <a:gd name="connsiteY493" fmla="*/ 102019 h 102350"/>
                <a:gd name="connsiteX494" fmla="*/ 53551 w 96568"/>
                <a:gd name="connsiteY494" fmla="*/ 102056 h 102350"/>
                <a:gd name="connsiteX495" fmla="*/ 53248 w 96568"/>
                <a:gd name="connsiteY495" fmla="*/ 102089 h 102350"/>
                <a:gd name="connsiteX496" fmla="*/ 52945 w 96568"/>
                <a:gd name="connsiteY496" fmla="*/ 102122 h 102350"/>
                <a:gd name="connsiteX497" fmla="*/ 52638 w 96568"/>
                <a:gd name="connsiteY497" fmla="*/ 102151 h 102350"/>
                <a:gd name="connsiteX498" fmla="*/ 52330 w 96568"/>
                <a:gd name="connsiteY498" fmla="*/ 102180 h 102350"/>
                <a:gd name="connsiteX499" fmla="*/ 52023 w 96568"/>
                <a:gd name="connsiteY499" fmla="*/ 102205 h 102350"/>
                <a:gd name="connsiteX500" fmla="*/ 51715 w 96568"/>
                <a:gd name="connsiteY500" fmla="*/ 102226 h 102350"/>
                <a:gd name="connsiteX501" fmla="*/ 51408 w 96568"/>
                <a:gd name="connsiteY501" fmla="*/ 102247 h 102350"/>
                <a:gd name="connsiteX502" fmla="*/ 51101 w 96568"/>
                <a:gd name="connsiteY502" fmla="*/ 102268 h 102350"/>
                <a:gd name="connsiteX503" fmla="*/ 50793 w 96568"/>
                <a:gd name="connsiteY503" fmla="*/ 102284 h 102350"/>
                <a:gd name="connsiteX504" fmla="*/ 50482 w 96568"/>
                <a:gd name="connsiteY504" fmla="*/ 102301 h 102350"/>
                <a:gd name="connsiteX505" fmla="*/ 50170 w 96568"/>
                <a:gd name="connsiteY505" fmla="*/ 102313 h 102350"/>
                <a:gd name="connsiteX506" fmla="*/ 49859 w 96568"/>
                <a:gd name="connsiteY506" fmla="*/ 102326 h 102350"/>
                <a:gd name="connsiteX507" fmla="*/ 49547 w 96568"/>
                <a:gd name="connsiteY507" fmla="*/ 102334 h 102350"/>
                <a:gd name="connsiteX508" fmla="*/ 49236 w 96568"/>
                <a:gd name="connsiteY508" fmla="*/ 102342 h 102350"/>
                <a:gd name="connsiteX509" fmla="*/ 48924 w 96568"/>
                <a:gd name="connsiteY509" fmla="*/ 102347 h 102350"/>
                <a:gd name="connsiteX510" fmla="*/ 48612 w 96568"/>
                <a:gd name="connsiteY510" fmla="*/ 102351 h 102350"/>
                <a:gd name="connsiteX511" fmla="*/ 48297 w 96568"/>
                <a:gd name="connsiteY511" fmla="*/ 102351 h 102350"/>
                <a:gd name="connsiteX512" fmla="*/ 47985 w 96568"/>
                <a:gd name="connsiteY512" fmla="*/ 102351 h 102350"/>
                <a:gd name="connsiteX513" fmla="*/ 47674 w 96568"/>
                <a:gd name="connsiteY513" fmla="*/ 102347 h 102350"/>
                <a:gd name="connsiteX514" fmla="*/ 47362 w 96568"/>
                <a:gd name="connsiteY514" fmla="*/ 102342 h 102350"/>
                <a:gd name="connsiteX515" fmla="*/ 47051 w 96568"/>
                <a:gd name="connsiteY515" fmla="*/ 102334 h 102350"/>
                <a:gd name="connsiteX516" fmla="*/ 46739 w 96568"/>
                <a:gd name="connsiteY516" fmla="*/ 102326 h 102350"/>
                <a:gd name="connsiteX517" fmla="*/ 46428 w 96568"/>
                <a:gd name="connsiteY517" fmla="*/ 102313 h 102350"/>
                <a:gd name="connsiteX518" fmla="*/ 46116 w 96568"/>
                <a:gd name="connsiteY518" fmla="*/ 102301 h 102350"/>
                <a:gd name="connsiteX519" fmla="*/ 45809 w 96568"/>
                <a:gd name="connsiteY519" fmla="*/ 102284 h 102350"/>
                <a:gd name="connsiteX520" fmla="*/ 45501 w 96568"/>
                <a:gd name="connsiteY520" fmla="*/ 102268 h 102350"/>
                <a:gd name="connsiteX521" fmla="*/ 45194 w 96568"/>
                <a:gd name="connsiteY521" fmla="*/ 102247 h 102350"/>
                <a:gd name="connsiteX522" fmla="*/ 44886 w 96568"/>
                <a:gd name="connsiteY522" fmla="*/ 102226 h 102350"/>
                <a:gd name="connsiteX523" fmla="*/ 44579 w 96568"/>
                <a:gd name="connsiteY523" fmla="*/ 102205 h 102350"/>
                <a:gd name="connsiteX524" fmla="*/ 44272 w 96568"/>
                <a:gd name="connsiteY524" fmla="*/ 102180 h 102350"/>
                <a:gd name="connsiteX525" fmla="*/ 43964 w 96568"/>
                <a:gd name="connsiteY525" fmla="*/ 102151 h 102350"/>
                <a:gd name="connsiteX526" fmla="*/ 43661 w 96568"/>
                <a:gd name="connsiteY526" fmla="*/ 102122 h 102350"/>
                <a:gd name="connsiteX527" fmla="*/ 43354 w 96568"/>
                <a:gd name="connsiteY527" fmla="*/ 102089 h 102350"/>
                <a:gd name="connsiteX528" fmla="*/ 43051 w 96568"/>
                <a:gd name="connsiteY528" fmla="*/ 102056 h 102350"/>
                <a:gd name="connsiteX529" fmla="*/ 42747 w 96568"/>
                <a:gd name="connsiteY529" fmla="*/ 102019 h 102350"/>
                <a:gd name="connsiteX530" fmla="*/ 42444 w 96568"/>
                <a:gd name="connsiteY530" fmla="*/ 101981 h 102350"/>
                <a:gd name="connsiteX531" fmla="*/ 42141 w 96568"/>
                <a:gd name="connsiteY531" fmla="*/ 101940 h 102350"/>
                <a:gd name="connsiteX532" fmla="*/ 41838 w 96568"/>
                <a:gd name="connsiteY532" fmla="*/ 101898 h 102350"/>
                <a:gd name="connsiteX533" fmla="*/ 41534 w 96568"/>
                <a:gd name="connsiteY533" fmla="*/ 101852 h 102350"/>
                <a:gd name="connsiteX534" fmla="*/ 41231 w 96568"/>
                <a:gd name="connsiteY534" fmla="*/ 101807 h 102350"/>
                <a:gd name="connsiteX535" fmla="*/ 40928 w 96568"/>
                <a:gd name="connsiteY535" fmla="*/ 101757 h 102350"/>
                <a:gd name="connsiteX536" fmla="*/ 40629 w 96568"/>
                <a:gd name="connsiteY536" fmla="*/ 101707 h 102350"/>
                <a:gd name="connsiteX537" fmla="*/ 40330 w 96568"/>
                <a:gd name="connsiteY537" fmla="*/ 101657 h 102350"/>
                <a:gd name="connsiteX538" fmla="*/ 40031 w 96568"/>
                <a:gd name="connsiteY538" fmla="*/ 101603 h 102350"/>
                <a:gd name="connsiteX539" fmla="*/ 39732 w 96568"/>
                <a:gd name="connsiteY539" fmla="*/ 101549 h 102350"/>
                <a:gd name="connsiteX540" fmla="*/ 39433 w 96568"/>
                <a:gd name="connsiteY540" fmla="*/ 101491 h 102350"/>
                <a:gd name="connsiteX541" fmla="*/ 39133 w 96568"/>
                <a:gd name="connsiteY541" fmla="*/ 101433 h 102350"/>
                <a:gd name="connsiteX542" fmla="*/ 38838 w 96568"/>
                <a:gd name="connsiteY542" fmla="*/ 101370 h 102350"/>
                <a:gd name="connsiteX543" fmla="*/ 38544 w 96568"/>
                <a:gd name="connsiteY543" fmla="*/ 101308 h 102350"/>
                <a:gd name="connsiteX544" fmla="*/ 38249 w 96568"/>
                <a:gd name="connsiteY544" fmla="*/ 101242 h 102350"/>
                <a:gd name="connsiteX545" fmla="*/ 37954 w 96568"/>
                <a:gd name="connsiteY545" fmla="*/ 101175 h 102350"/>
                <a:gd name="connsiteX546" fmla="*/ 37659 w 96568"/>
                <a:gd name="connsiteY546" fmla="*/ 101105 h 102350"/>
                <a:gd name="connsiteX547" fmla="*/ 37364 w 96568"/>
                <a:gd name="connsiteY547" fmla="*/ 101034 h 102350"/>
                <a:gd name="connsiteX548" fmla="*/ 37069 w 96568"/>
                <a:gd name="connsiteY548" fmla="*/ 100959 h 102350"/>
                <a:gd name="connsiteX549" fmla="*/ 36778 w 96568"/>
                <a:gd name="connsiteY549" fmla="*/ 100884 h 102350"/>
                <a:gd name="connsiteX550" fmla="*/ 36487 w 96568"/>
                <a:gd name="connsiteY550" fmla="*/ 100806 h 102350"/>
                <a:gd name="connsiteX551" fmla="*/ 36197 w 96568"/>
                <a:gd name="connsiteY551" fmla="*/ 100727 h 102350"/>
                <a:gd name="connsiteX552" fmla="*/ 35910 w 96568"/>
                <a:gd name="connsiteY552" fmla="*/ 100648 h 102350"/>
                <a:gd name="connsiteX553" fmla="*/ 35619 w 96568"/>
                <a:gd name="connsiteY553" fmla="*/ 100565 h 102350"/>
                <a:gd name="connsiteX554" fmla="*/ 35333 w 96568"/>
                <a:gd name="connsiteY554" fmla="*/ 100482 h 102350"/>
                <a:gd name="connsiteX555" fmla="*/ 35046 w 96568"/>
                <a:gd name="connsiteY555" fmla="*/ 100394 h 102350"/>
                <a:gd name="connsiteX556" fmla="*/ 34759 w 96568"/>
                <a:gd name="connsiteY556" fmla="*/ 100307 h 102350"/>
                <a:gd name="connsiteX557" fmla="*/ 34473 w 96568"/>
                <a:gd name="connsiteY557" fmla="*/ 100220 h 102350"/>
                <a:gd name="connsiteX558" fmla="*/ 34186 w 96568"/>
                <a:gd name="connsiteY558" fmla="*/ 100129 h 102350"/>
                <a:gd name="connsiteX559" fmla="*/ 33904 w 96568"/>
                <a:gd name="connsiteY559" fmla="*/ 100037 h 102350"/>
                <a:gd name="connsiteX560" fmla="*/ 33621 w 96568"/>
                <a:gd name="connsiteY560" fmla="*/ 99942 h 102350"/>
                <a:gd name="connsiteX561" fmla="*/ 33335 w 96568"/>
                <a:gd name="connsiteY561" fmla="*/ 99842 h 102350"/>
                <a:gd name="connsiteX562" fmla="*/ 33052 w 96568"/>
                <a:gd name="connsiteY562" fmla="*/ 99742 h 102350"/>
                <a:gd name="connsiteX563" fmla="*/ 32770 w 96568"/>
                <a:gd name="connsiteY563" fmla="*/ 99642 h 102350"/>
                <a:gd name="connsiteX564" fmla="*/ 32487 w 96568"/>
                <a:gd name="connsiteY564" fmla="*/ 99543 h 102350"/>
                <a:gd name="connsiteX565" fmla="*/ 32209 w 96568"/>
                <a:gd name="connsiteY565" fmla="*/ 99439 h 102350"/>
                <a:gd name="connsiteX566" fmla="*/ 31931 w 96568"/>
                <a:gd name="connsiteY566" fmla="*/ 99335 h 102350"/>
                <a:gd name="connsiteX567" fmla="*/ 31652 w 96568"/>
                <a:gd name="connsiteY567" fmla="*/ 99227 h 102350"/>
                <a:gd name="connsiteX568" fmla="*/ 31374 w 96568"/>
                <a:gd name="connsiteY568" fmla="*/ 99119 h 102350"/>
                <a:gd name="connsiteX569" fmla="*/ 31096 w 96568"/>
                <a:gd name="connsiteY569" fmla="*/ 99007 h 102350"/>
                <a:gd name="connsiteX570" fmla="*/ 30822 w 96568"/>
                <a:gd name="connsiteY570" fmla="*/ 98895 h 102350"/>
                <a:gd name="connsiteX571" fmla="*/ 30547 w 96568"/>
                <a:gd name="connsiteY571" fmla="*/ 98779 h 102350"/>
                <a:gd name="connsiteX572" fmla="*/ 30273 w 96568"/>
                <a:gd name="connsiteY572" fmla="*/ 98662 h 102350"/>
                <a:gd name="connsiteX573" fmla="*/ 29999 w 96568"/>
                <a:gd name="connsiteY573" fmla="*/ 98546 h 102350"/>
                <a:gd name="connsiteX574" fmla="*/ 29725 w 96568"/>
                <a:gd name="connsiteY574" fmla="*/ 98425 h 102350"/>
                <a:gd name="connsiteX575" fmla="*/ 29455 w 96568"/>
                <a:gd name="connsiteY575" fmla="*/ 98305 h 102350"/>
                <a:gd name="connsiteX576" fmla="*/ 29185 w 96568"/>
                <a:gd name="connsiteY576" fmla="*/ 98185 h 102350"/>
                <a:gd name="connsiteX577" fmla="*/ 28915 w 96568"/>
                <a:gd name="connsiteY577" fmla="*/ 98060 h 102350"/>
                <a:gd name="connsiteX578" fmla="*/ 28645 w 96568"/>
                <a:gd name="connsiteY578" fmla="*/ 97935 h 102350"/>
                <a:gd name="connsiteX579" fmla="*/ 28375 w 96568"/>
                <a:gd name="connsiteY579" fmla="*/ 97806 h 102350"/>
                <a:gd name="connsiteX580" fmla="*/ 28109 w 96568"/>
                <a:gd name="connsiteY580" fmla="*/ 97678 h 102350"/>
                <a:gd name="connsiteX581" fmla="*/ 27843 w 96568"/>
                <a:gd name="connsiteY581" fmla="*/ 97545 h 102350"/>
                <a:gd name="connsiteX582" fmla="*/ 27577 w 96568"/>
                <a:gd name="connsiteY582" fmla="*/ 97412 h 102350"/>
                <a:gd name="connsiteX583" fmla="*/ 27312 w 96568"/>
                <a:gd name="connsiteY583" fmla="*/ 97279 h 102350"/>
                <a:gd name="connsiteX584" fmla="*/ 27050 w 96568"/>
                <a:gd name="connsiteY584" fmla="*/ 97142 h 102350"/>
                <a:gd name="connsiteX585" fmla="*/ 26788 w 96568"/>
                <a:gd name="connsiteY585" fmla="*/ 97005 h 102350"/>
                <a:gd name="connsiteX586" fmla="*/ 26527 w 96568"/>
                <a:gd name="connsiteY586" fmla="*/ 96864 h 102350"/>
                <a:gd name="connsiteX587" fmla="*/ 26265 w 96568"/>
                <a:gd name="connsiteY587" fmla="*/ 96722 h 102350"/>
                <a:gd name="connsiteX588" fmla="*/ 26007 w 96568"/>
                <a:gd name="connsiteY588" fmla="*/ 96581 h 102350"/>
                <a:gd name="connsiteX589" fmla="*/ 25746 w 96568"/>
                <a:gd name="connsiteY589" fmla="*/ 96436 h 102350"/>
                <a:gd name="connsiteX590" fmla="*/ 25488 w 96568"/>
                <a:gd name="connsiteY590" fmla="*/ 96290 h 102350"/>
                <a:gd name="connsiteX591" fmla="*/ 25230 w 96568"/>
                <a:gd name="connsiteY591" fmla="*/ 96145 h 102350"/>
                <a:gd name="connsiteX592" fmla="*/ 24973 w 96568"/>
                <a:gd name="connsiteY592" fmla="*/ 95995 h 102350"/>
                <a:gd name="connsiteX593" fmla="*/ 24715 w 96568"/>
                <a:gd name="connsiteY593" fmla="*/ 95846 h 102350"/>
                <a:gd name="connsiteX594" fmla="*/ 24462 w 96568"/>
                <a:gd name="connsiteY594" fmla="*/ 95696 h 102350"/>
                <a:gd name="connsiteX595" fmla="*/ 24209 w 96568"/>
                <a:gd name="connsiteY595" fmla="*/ 95543 h 102350"/>
                <a:gd name="connsiteX596" fmla="*/ 23955 w 96568"/>
                <a:gd name="connsiteY596" fmla="*/ 95389 h 102350"/>
                <a:gd name="connsiteX597" fmla="*/ 23702 w 96568"/>
                <a:gd name="connsiteY597" fmla="*/ 95231 h 102350"/>
                <a:gd name="connsiteX598" fmla="*/ 23453 w 96568"/>
                <a:gd name="connsiteY598" fmla="*/ 95073 h 102350"/>
                <a:gd name="connsiteX599" fmla="*/ 23203 w 96568"/>
                <a:gd name="connsiteY599" fmla="*/ 94911 h 102350"/>
                <a:gd name="connsiteX600" fmla="*/ 22954 w 96568"/>
                <a:gd name="connsiteY600" fmla="*/ 94749 h 102350"/>
                <a:gd name="connsiteX601" fmla="*/ 22705 w 96568"/>
                <a:gd name="connsiteY601" fmla="*/ 94587 h 102350"/>
                <a:gd name="connsiteX602" fmla="*/ 22460 w 96568"/>
                <a:gd name="connsiteY602" fmla="*/ 94421 h 102350"/>
                <a:gd name="connsiteX603" fmla="*/ 22215 w 96568"/>
                <a:gd name="connsiteY603" fmla="*/ 94255 h 102350"/>
                <a:gd name="connsiteX604" fmla="*/ 21970 w 96568"/>
                <a:gd name="connsiteY604" fmla="*/ 94089 h 102350"/>
                <a:gd name="connsiteX605" fmla="*/ 21729 w 96568"/>
                <a:gd name="connsiteY605" fmla="*/ 93918 h 102350"/>
                <a:gd name="connsiteX606" fmla="*/ 21488 w 96568"/>
                <a:gd name="connsiteY606" fmla="*/ 93748 h 102350"/>
                <a:gd name="connsiteX607" fmla="*/ 21247 w 96568"/>
                <a:gd name="connsiteY607" fmla="*/ 93574 h 102350"/>
                <a:gd name="connsiteX608" fmla="*/ 21006 w 96568"/>
                <a:gd name="connsiteY608" fmla="*/ 93399 h 102350"/>
                <a:gd name="connsiteX609" fmla="*/ 20769 w 96568"/>
                <a:gd name="connsiteY609" fmla="*/ 93225 h 102350"/>
                <a:gd name="connsiteX610" fmla="*/ 20528 w 96568"/>
                <a:gd name="connsiteY610" fmla="*/ 93046 h 102350"/>
                <a:gd name="connsiteX611" fmla="*/ 20292 w 96568"/>
                <a:gd name="connsiteY611" fmla="*/ 92868 h 102350"/>
                <a:gd name="connsiteX612" fmla="*/ 20055 w 96568"/>
                <a:gd name="connsiteY612" fmla="*/ 92689 h 102350"/>
                <a:gd name="connsiteX613" fmla="*/ 19818 w 96568"/>
                <a:gd name="connsiteY613" fmla="*/ 92510 h 102350"/>
                <a:gd name="connsiteX614" fmla="*/ 19585 w 96568"/>
                <a:gd name="connsiteY614" fmla="*/ 92328 h 102350"/>
                <a:gd name="connsiteX615" fmla="*/ 19353 w 96568"/>
                <a:gd name="connsiteY615" fmla="*/ 92145 h 102350"/>
                <a:gd name="connsiteX616" fmla="*/ 19120 w 96568"/>
                <a:gd name="connsiteY616" fmla="*/ 91958 h 102350"/>
                <a:gd name="connsiteX617" fmla="*/ 18892 w 96568"/>
                <a:gd name="connsiteY617" fmla="*/ 91771 h 102350"/>
                <a:gd name="connsiteX618" fmla="*/ 18663 w 96568"/>
                <a:gd name="connsiteY618" fmla="*/ 91584 h 102350"/>
                <a:gd name="connsiteX619" fmla="*/ 18435 w 96568"/>
                <a:gd name="connsiteY619" fmla="*/ 91393 h 102350"/>
                <a:gd name="connsiteX620" fmla="*/ 18206 w 96568"/>
                <a:gd name="connsiteY620" fmla="*/ 91202 h 102350"/>
                <a:gd name="connsiteX621" fmla="*/ 17978 w 96568"/>
                <a:gd name="connsiteY621" fmla="*/ 91007 h 102350"/>
                <a:gd name="connsiteX622" fmla="*/ 17754 w 96568"/>
                <a:gd name="connsiteY622" fmla="*/ 90811 h 102350"/>
                <a:gd name="connsiteX623" fmla="*/ 17529 w 96568"/>
                <a:gd name="connsiteY623" fmla="*/ 90616 h 102350"/>
                <a:gd name="connsiteX624" fmla="*/ 17305 w 96568"/>
                <a:gd name="connsiteY624" fmla="*/ 90421 h 102350"/>
                <a:gd name="connsiteX625" fmla="*/ 17081 w 96568"/>
                <a:gd name="connsiteY625" fmla="*/ 90222 h 102350"/>
                <a:gd name="connsiteX626" fmla="*/ 16861 w 96568"/>
                <a:gd name="connsiteY626" fmla="*/ 90022 h 102350"/>
                <a:gd name="connsiteX627" fmla="*/ 16640 w 96568"/>
                <a:gd name="connsiteY627" fmla="*/ 89823 h 102350"/>
                <a:gd name="connsiteX628" fmla="*/ 16424 w 96568"/>
                <a:gd name="connsiteY628" fmla="*/ 89619 h 102350"/>
                <a:gd name="connsiteX629" fmla="*/ 16208 w 96568"/>
                <a:gd name="connsiteY629" fmla="*/ 89416 h 102350"/>
                <a:gd name="connsiteX630" fmla="*/ 15992 w 96568"/>
                <a:gd name="connsiteY630" fmla="*/ 89212 h 102350"/>
                <a:gd name="connsiteX631" fmla="*/ 15781 w 96568"/>
                <a:gd name="connsiteY631" fmla="*/ 89004 h 102350"/>
                <a:gd name="connsiteX632" fmla="*/ 15569 w 96568"/>
                <a:gd name="connsiteY632" fmla="*/ 88797 h 102350"/>
                <a:gd name="connsiteX633" fmla="*/ 15357 w 96568"/>
                <a:gd name="connsiteY633" fmla="*/ 88589 h 102350"/>
                <a:gd name="connsiteX634" fmla="*/ 15145 w 96568"/>
                <a:gd name="connsiteY634" fmla="*/ 88377 h 102350"/>
                <a:gd name="connsiteX635" fmla="*/ 14933 w 96568"/>
                <a:gd name="connsiteY635" fmla="*/ 88165 h 102350"/>
                <a:gd name="connsiteX636" fmla="*/ 14725 w 96568"/>
                <a:gd name="connsiteY636" fmla="*/ 87954 h 102350"/>
                <a:gd name="connsiteX637" fmla="*/ 14518 w 96568"/>
                <a:gd name="connsiteY637" fmla="*/ 87742 h 102350"/>
                <a:gd name="connsiteX638" fmla="*/ 14310 w 96568"/>
                <a:gd name="connsiteY638" fmla="*/ 87526 h 102350"/>
                <a:gd name="connsiteX639" fmla="*/ 14107 w 96568"/>
                <a:gd name="connsiteY639" fmla="*/ 87310 h 102350"/>
                <a:gd name="connsiteX640" fmla="*/ 13903 w 96568"/>
                <a:gd name="connsiteY640" fmla="*/ 87094 h 102350"/>
                <a:gd name="connsiteX641" fmla="*/ 13699 w 96568"/>
                <a:gd name="connsiteY641" fmla="*/ 86874 h 102350"/>
                <a:gd name="connsiteX642" fmla="*/ 13500 w 96568"/>
                <a:gd name="connsiteY642" fmla="*/ 86653 h 102350"/>
                <a:gd name="connsiteX643" fmla="*/ 13301 w 96568"/>
                <a:gd name="connsiteY643" fmla="*/ 86433 h 102350"/>
                <a:gd name="connsiteX644" fmla="*/ 13101 w 96568"/>
                <a:gd name="connsiteY644" fmla="*/ 86209 h 102350"/>
                <a:gd name="connsiteX645" fmla="*/ 12902 w 96568"/>
                <a:gd name="connsiteY645" fmla="*/ 85985 h 102350"/>
                <a:gd name="connsiteX646" fmla="*/ 12707 w 96568"/>
                <a:gd name="connsiteY646" fmla="*/ 85760 h 102350"/>
                <a:gd name="connsiteX647" fmla="*/ 12511 w 96568"/>
                <a:gd name="connsiteY647" fmla="*/ 85532 h 102350"/>
                <a:gd name="connsiteX648" fmla="*/ 12316 w 96568"/>
                <a:gd name="connsiteY648" fmla="*/ 85303 h 102350"/>
                <a:gd name="connsiteX649" fmla="*/ 12121 w 96568"/>
                <a:gd name="connsiteY649" fmla="*/ 85075 h 102350"/>
                <a:gd name="connsiteX650" fmla="*/ 11930 w 96568"/>
                <a:gd name="connsiteY650" fmla="*/ 84847 h 102350"/>
                <a:gd name="connsiteX651" fmla="*/ 11739 w 96568"/>
                <a:gd name="connsiteY651" fmla="*/ 84614 h 102350"/>
                <a:gd name="connsiteX652" fmla="*/ 11552 w 96568"/>
                <a:gd name="connsiteY652" fmla="*/ 84381 h 102350"/>
                <a:gd name="connsiteX653" fmla="*/ 11365 w 96568"/>
                <a:gd name="connsiteY653" fmla="*/ 84149 h 102350"/>
                <a:gd name="connsiteX654" fmla="*/ 11178 w 96568"/>
                <a:gd name="connsiteY654" fmla="*/ 83912 h 102350"/>
                <a:gd name="connsiteX655" fmla="*/ 10991 w 96568"/>
                <a:gd name="connsiteY655" fmla="*/ 83675 h 102350"/>
                <a:gd name="connsiteX656" fmla="*/ 10808 w 96568"/>
                <a:gd name="connsiteY656" fmla="*/ 83438 h 102350"/>
                <a:gd name="connsiteX657" fmla="*/ 10626 w 96568"/>
                <a:gd name="connsiteY657" fmla="*/ 83197 h 102350"/>
                <a:gd name="connsiteX658" fmla="*/ 10447 w 96568"/>
                <a:gd name="connsiteY658" fmla="*/ 82956 h 102350"/>
                <a:gd name="connsiteX659" fmla="*/ 10268 w 96568"/>
                <a:gd name="connsiteY659" fmla="*/ 82716 h 102350"/>
                <a:gd name="connsiteX660" fmla="*/ 10090 w 96568"/>
                <a:gd name="connsiteY660" fmla="*/ 82475 h 102350"/>
                <a:gd name="connsiteX661" fmla="*/ 9915 w 96568"/>
                <a:gd name="connsiteY661" fmla="*/ 82234 h 102350"/>
                <a:gd name="connsiteX662" fmla="*/ 9737 w 96568"/>
                <a:gd name="connsiteY662" fmla="*/ 81989 h 102350"/>
                <a:gd name="connsiteX663" fmla="*/ 9562 w 96568"/>
                <a:gd name="connsiteY663" fmla="*/ 81744 h 102350"/>
                <a:gd name="connsiteX664" fmla="*/ 9392 w 96568"/>
                <a:gd name="connsiteY664" fmla="*/ 81499 h 102350"/>
                <a:gd name="connsiteX665" fmla="*/ 9222 w 96568"/>
                <a:gd name="connsiteY665" fmla="*/ 81253 h 102350"/>
                <a:gd name="connsiteX666" fmla="*/ 9051 w 96568"/>
                <a:gd name="connsiteY666" fmla="*/ 81004 h 102350"/>
                <a:gd name="connsiteX667" fmla="*/ 8881 w 96568"/>
                <a:gd name="connsiteY667" fmla="*/ 80755 h 102350"/>
                <a:gd name="connsiteX668" fmla="*/ 8715 w 96568"/>
                <a:gd name="connsiteY668" fmla="*/ 80502 h 102350"/>
                <a:gd name="connsiteX669" fmla="*/ 8549 w 96568"/>
                <a:gd name="connsiteY669" fmla="*/ 80248 h 102350"/>
                <a:gd name="connsiteX670" fmla="*/ 8387 w 96568"/>
                <a:gd name="connsiteY670" fmla="*/ 79995 h 102350"/>
                <a:gd name="connsiteX671" fmla="*/ 8225 w 96568"/>
                <a:gd name="connsiteY671" fmla="*/ 79737 h 102350"/>
                <a:gd name="connsiteX672" fmla="*/ 8063 w 96568"/>
                <a:gd name="connsiteY672" fmla="*/ 79480 h 102350"/>
                <a:gd name="connsiteX673" fmla="*/ 7901 w 96568"/>
                <a:gd name="connsiteY673" fmla="*/ 79222 h 102350"/>
                <a:gd name="connsiteX674" fmla="*/ 7743 w 96568"/>
                <a:gd name="connsiteY674" fmla="*/ 78965 h 102350"/>
                <a:gd name="connsiteX675" fmla="*/ 7585 w 96568"/>
                <a:gd name="connsiteY675" fmla="*/ 78707 h 102350"/>
                <a:gd name="connsiteX676" fmla="*/ 7431 w 96568"/>
                <a:gd name="connsiteY676" fmla="*/ 78445 h 102350"/>
                <a:gd name="connsiteX677" fmla="*/ 7278 w 96568"/>
                <a:gd name="connsiteY677" fmla="*/ 78184 h 102350"/>
                <a:gd name="connsiteX678" fmla="*/ 7124 w 96568"/>
                <a:gd name="connsiteY678" fmla="*/ 77922 h 102350"/>
                <a:gd name="connsiteX679" fmla="*/ 6974 w 96568"/>
                <a:gd name="connsiteY679" fmla="*/ 77660 h 102350"/>
                <a:gd name="connsiteX680" fmla="*/ 6825 w 96568"/>
                <a:gd name="connsiteY680" fmla="*/ 77394 h 102350"/>
                <a:gd name="connsiteX681" fmla="*/ 6675 w 96568"/>
                <a:gd name="connsiteY681" fmla="*/ 77129 h 102350"/>
                <a:gd name="connsiteX682" fmla="*/ 6526 w 96568"/>
                <a:gd name="connsiteY682" fmla="*/ 76863 h 102350"/>
                <a:gd name="connsiteX683" fmla="*/ 6380 w 96568"/>
                <a:gd name="connsiteY683" fmla="*/ 76593 h 102350"/>
                <a:gd name="connsiteX684" fmla="*/ 6235 w 96568"/>
                <a:gd name="connsiteY684" fmla="*/ 76323 h 102350"/>
                <a:gd name="connsiteX685" fmla="*/ 6094 w 96568"/>
                <a:gd name="connsiteY685" fmla="*/ 76053 h 102350"/>
                <a:gd name="connsiteX686" fmla="*/ 5953 w 96568"/>
                <a:gd name="connsiteY686" fmla="*/ 75783 h 102350"/>
                <a:gd name="connsiteX687" fmla="*/ 5811 w 96568"/>
                <a:gd name="connsiteY687" fmla="*/ 75513 h 102350"/>
                <a:gd name="connsiteX688" fmla="*/ 5674 w 96568"/>
                <a:gd name="connsiteY688" fmla="*/ 75239 h 102350"/>
                <a:gd name="connsiteX689" fmla="*/ 5537 w 96568"/>
                <a:gd name="connsiteY689" fmla="*/ 74965 h 102350"/>
                <a:gd name="connsiteX690" fmla="*/ 5404 w 96568"/>
                <a:gd name="connsiteY690" fmla="*/ 74690 h 102350"/>
                <a:gd name="connsiteX691" fmla="*/ 5271 w 96568"/>
                <a:gd name="connsiteY691" fmla="*/ 74416 h 102350"/>
                <a:gd name="connsiteX692" fmla="*/ 5138 w 96568"/>
                <a:gd name="connsiteY692" fmla="*/ 74142 h 102350"/>
                <a:gd name="connsiteX693" fmla="*/ 5005 w 96568"/>
                <a:gd name="connsiteY693" fmla="*/ 73864 h 102350"/>
                <a:gd name="connsiteX694" fmla="*/ 4877 w 96568"/>
                <a:gd name="connsiteY694" fmla="*/ 73585 h 102350"/>
                <a:gd name="connsiteX695" fmla="*/ 4748 w 96568"/>
                <a:gd name="connsiteY695" fmla="*/ 73307 h 102350"/>
                <a:gd name="connsiteX696" fmla="*/ 4623 w 96568"/>
                <a:gd name="connsiteY696" fmla="*/ 73029 h 102350"/>
                <a:gd name="connsiteX697" fmla="*/ 4499 w 96568"/>
                <a:gd name="connsiteY697" fmla="*/ 72746 h 102350"/>
                <a:gd name="connsiteX698" fmla="*/ 4374 w 96568"/>
                <a:gd name="connsiteY698" fmla="*/ 72464 h 102350"/>
                <a:gd name="connsiteX699" fmla="*/ 4254 w 96568"/>
                <a:gd name="connsiteY699" fmla="*/ 72181 h 102350"/>
                <a:gd name="connsiteX700" fmla="*/ 4133 w 96568"/>
                <a:gd name="connsiteY700" fmla="*/ 71899 h 102350"/>
                <a:gd name="connsiteX701" fmla="*/ 4017 w 96568"/>
                <a:gd name="connsiteY701" fmla="*/ 71612 h 102350"/>
                <a:gd name="connsiteX702" fmla="*/ 3901 w 96568"/>
                <a:gd name="connsiteY702" fmla="*/ 71326 h 102350"/>
                <a:gd name="connsiteX703" fmla="*/ 3784 w 96568"/>
                <a:gd name="connsiteY703" fmla="*/ 71039 h 102350"/>
                <a:gd name="connsiteX704" fmla="*/ 3672 w 96568"/>
                <a:gd name="connsiteY704" fmla="*/ 70752 h 102350"/>
                <a:gd name="connsiteX705" fmla="*/ 3560 w 96568"/>
                <a:gd name="connsiteY705" fmla="*/ 70466 h 102350"/>
                <a:gd name="connsiteX706" fmla="*/ 3448 w 96568"/>
                <a:gd name="connsiteY706" fmla="*/ 70175 h 102350"/>
                <a:gd name="connsiteX707" fmla="*/ 3340 w 96568"/>
                <a:gd name="connsiteY707" fmla="*/ 69889 h 102350"/>
                <a:gd name="connsiteX708" fmla="*/ 3232 w 96568"/>
                <a:gd name="connsiteY708" fmla="*/ 69598 h 102350"/>
                <a:gd name="connsiteX709" fmla="*/ 3128 w 96568"/>
                <a:gd name="connsiteY709" fmla="*/ 69307 h 102350"/>
                <a:gd name="connsiteX710" fmla="*/ 3024 w 96568"/>
                <a:gd name="connsiteY710" fmla="*/ 69016 h 102350"/>
                <a:gd name="connsiteX711" fmla="*/ 2924 w 96568"/>
                <a:gd name="connsiteY711" fmla="*/ 68721 h 102350"/>
                <a:gd name="connsiteX712" fmla="*/ 2825 w 96568"/>
                <a:gd name="connsiteY712" fmla="*/ 68430 h 102350"/>
                <a:gd name="connsiteX713" fmla="*/ 2725 w 96568"/>
                <a:gd name="connsiteY713" fmla="*/ 68136 h 102350"/>
                <a:gd name="connsiteX714" fmla="*/ 2629 w 96568"/>
                <a:gd name="connsiteY714" fmla="*/ 67841 h 102350"/>
                <a:gd name="connsiteX715" fmla="*/ 2534 w 96568"/>
                <a:gd name="connsiteY715" fmla="*/ 67546 h 102350"/>
                <a:gd name="connsiteX716" fmla="*/ 2438 w 96568"/>
                <a:gd name="connsiteY716" fmla="*/ 67247 h 102350"/>
                <a:gd name="connsiteX717" fmla="*/ 2347 w 96568"/>
                <a:gd name="connsiteY717" fmla="*/ 66948 h 102350"/>
                <a:gd name="connsiteX718" fmla="*/ 2256 w 96568"/>
                <a:gd name="connsiteY718" fmla="*/ 66649 h 102350"/>
                <a:gd name="connsiteX719" fmla="*/ 2168 w 96568"/>
                <a:gd name="connsiteY719" fmla="*/ 66349 h 102350"/>
                <a:gd name="connsiteX720" fmla="*/ 2081 w 96568"/>
                <a:gd name="connsiteY720" fmla="*/ 66050 h 102350"/>
                <a:gd name="connsiteX721" fmla="*/ 1998 w 96568"/>
                <a:gd name="connsiteY721" fmla="*/ 65747 h 102350"/>
                <a:gd name="connsiteX722" fmla="*/ 1915 w 96568"/>
                <a:gd name="connsiteY722" fmla="*/ 65444 h 102350"/>
                <a:gd name="connsiteX723" fmla="*/ 1832 w 96568"/>
                <a:gd name="connsiteY723" fmla="*/ 65141 h 102350"/>
                <a:gd name="connsiteX724" fmla="*/ 1753 w 96568"/>
                <a:gd name="connsiteY724" fmla="*/ 64837 h 102350"/>
                <a:gd name="connsiteX725" fmla="*/ 1674 w 96568"/>
                <a:gd name="connsiteY725" fmla="*/ 64534 h 102350"/>
                <a:gd name="connsiteX726" fmla="*/ 1599 w 96568"/>
                <a:gd name="connsiteY726" fmla="*/ 64231 h 102350"/>
                <a:gd name="connsiteX727" fmla="*/ 1524 w 96568"/>
                <a:gd name="connsiteY727" fmla="*/ 63928 h 102350"/>
                <a:gd name="connsiteX728" fmla="*/ 1450 w 96568"/>
                <a:gd name="connsiteY728" fmla="*/ 63620 h 102350"/>
                <a:gd name="connsiteX729" fmla="*/ 1379 w 96568"/>
                <a:gd name="connsiteY729" fmla="*/ 63313 h 102350"/>
                <a:gd name="connsiteX730" fmla="*/ 1308 w 96568"/>
                <a:gd name="connsiteY730" fmla="*/ 63006 h 102350"/>
                <a:gd name="connsiteX731" fmla="*/ 1242 w 96568"/>
                <a:gd name="connsiteY731" fmla="*/ 62698 h 102350"/>
                <a:gd name="connsiteX732" fmla="*/ 1176 w 96568"/>
                <a:gd name="connsiteY732" fmla="*/ 62391 h 102350"/>
                <a:gd name="connsiteX733" fmla="*/ 1109 w 96568"/>
                <a:gd name="connsiteY733" fmla="*/ 62083 h 102350"/>
                <a:gd name="connsiteX734" fmla="*/ 1047 w 96568"/>
                <a:gd name="connsiteY734" fmla="*/ 61772 h 102350"/>
                <a:gd name="connsiteX735" fmla="*/ 984 w 96568"/>
                <a:gd name="connsiteY735" fmla="*/ 61460 h 102350"/>
                <a:gd name="connsiteX736" fmla="*/ 926 w 96568"/>
                <a:gd name="connsiteY736" fmla="*/ 61149 h 102350"/>
                <a:gd name="connsiteX737" fmla="*/ 868 w 96568"/>
                <a:gd name="connsiteY737" fmla="*/ 60837 h 102350"/>
                <a:gd name="connsiteX738" fmla="*/ 810 w 96568"/>
                <a:gd name="connsiteY738" fmla="*/ 60526 h 102350"/>
                <a:gd name="connsiteX739" fmla="*/ 756 w 96568"/>
                <a:gd name="connsiteY739" fmla="*/ 60210 h 102350"/>
                <a:gd name="connsiteX740" fmla="*/ 702 w 96568"/>
                <a:gd name="connsiteY740" fmla="*/ 59894 h 102350"/>
                <a:gd name="connsiteX741" fmla="*/ 652 w 96568"/>
                <a:gd name="connsiteY741" fmla="*/ 59579 h 102350"/>
                <a:gd name="connsiteX742" fmla="*/ 602 w 96568"/>
                <a:gd name="connsiteY742" fmla="*/ 59263 h 102350"/>
                <a:gd name="connsiteX743" fmla="*/ 557 w 96568"/>
                <a:gd name="connsiteY743" fmla="*/ 58947 h 102350"/>
                <a:gd name="connsiteX744" fmla="*/ 511 w 96568"/>
                <a:gd name="connsiteY744" fmla="*/ 58627 h 102350"/>
                <a:gd name="connsiteX745" fmla="*/ 469 w 96568"/>
                <a:gd name="connsiteY745" fmla="*/ 58308 h 102350"/>
                <a:gd name="connsiteX746" fmla="*/ 428 w 96568"/>
                <a:gd name="connsiteY746" fmla="*/ 57988 h 102350"/>
                <a:gd name="connsiteX747" fmla="*/ 391 w 96568"/>
                <a:gd name="connsiteY747" fmla="*/ 57668 h 102350"/>
                <a:gd name="connsiteX748" fmla="*/ 353 w 96568"/>
                <a:gd name="connsiteY748" fmla="*/ 57348 h 102350"/>
                <a:gd name="connsiteX749" fmla="*/ 316 w 96568"/>
                <a:gd name="connsiteY749" fmla="*/ 57028 h 102350"/>
                <a:gd name="connsiteX750" fmla="*/ 283 w 96568"/>
                <a:gd name="connsiteY750" fmla="*/ 56708 h 102350"/>
                <a:gd name="connsiteX751" fmla="*/ 249 w 96568"/>
                <a:gd name="connsiteY751" fmla="*/ 56389 h 102350"/>
                <a:gd name="connsiteX752" fmla="*/ 220 w 96568"/>
                <a:gd name="connsiteY752" fmla="*/ 56065 h 102350"/>
                <a:gd name="connsiteX753" fmla="*/ 191 w 96568"/>
                <a:gd name="connsiteY753" fmla="*/ 55745 h 102350"/>
                <a:gd name="connsiteX754" fmla="*/ 166 w 96568"/>
                <a:gd name="connsiteY754" fmla="*/ 55421 h 102350"/>
                <a:gd name="connsiteX755" fmla="*/ 141 w 96568"/>
                <a:gd name="connsiteY755" fmla="*/ 55097 h 102350"/>
                <a:gd name="connsiteX756" fmla="*/ 121 w 96568"/>
                <a:gd name="connsiteY756" fmla="*/ 54773 h 102350"/>
                <a:gd name="connsiteX757" fmla="*/ 100 w 96568"/>
                <a:gd name="connsiteY757" fmla="*/ 54449 h 102350"/>
                <a:gd name="connsiteX758" fmla="*/ 79 w 96568"/>
                <a:gd name="connsiteY758" fmla="*/ 54125 h 102350"/>
                <a:gd name="connsiteX759" fmla="*/ 62 w 96568"/>
                <a:gd name="connsiteY759" fmla="*/ 53801 h 102350"/>
                <a:gd name="connsiteX760" fmla="*/ 50 w 96568"/>
                <a:gd name="connsiteY760" fmla="*/ 53477 h 102350"/>
                <a:gd name="connsiteX761" fmla="*/ 37 w 96568"/>
                <a:gd name="connsiteY761" fmla="*/ 53149 h 102350"/>
                <a:gd name="connsiteX762" fmla="*/ 25 w 96568"/>
                <a:gd name="connsiteY762" fmla="*/ 52820 h 102350"/>
                <a:gd name="connsiteX763" fmla="*/ 17 w 96568"/>
                <a:gd name="connsiteY763" fmla="*/ 52492 h 102350"/>
                <a:gd name="connsiteX764" fmla="*/ 8 w 96568"/>
                <a:gd name="connsiteY764" fmla="*/ 52164 h 102350"/>
                <a:gd name="connsiteX765" fmla="*/ 4 w 96568"/>
                <a:gd name="connsiteY765" fmla="*/ 51836 h 102350"/>
                <a:gd name="connsiteX766" fmla="*/ 0 w 96568"/>
                <a:gd name="connsiteY766" fmla="*/ 51508 h 102350"/>
                <a:gd name="connsiteX767" fmla="*/ 0 w 96568"/>
                <a:gd name="connsiteY767" fmla="*/ 51180 h 102350"/>
                <a:gd name="connsiteX768" fmla="*/ 0 w 96568"/>
                <a:gd name="connsiteY768" fmla="*/ 50851 h 102350"/>
                <a:gd name="connsiteX769" fmla="*/ 4 w 96568"/>
                <a:gd name="connsiteY769" fmla="*/ 50519 h 102350"/>
                <a:gd name="connsiteX770" fmla="*/ 8 w 96568"/>
                <a:gd name="connsiteY770" fmla="*/ 50191 h 102350"/>
                <a:gd name="connsiteX771" fmla="*/ 17 w 96568"/>
                <a:gd name="connsiteY771" fmla="*/ 49863 h 102350"/>
                <a:gd name="connsiteX772" fmla="*/ 25 w 96568"/>
                <a:gd name="connsiteY772" fmla="*/ 49535 h 102350"/>
                <a:gd name="connsiteX773" fmla="*/ 37 w 96568"/>
                <a:gd name="connsiteY773" fmla="*/ 49206 h 102350"/>
                <a:gd name="connsiteX774" fmla="*/ 50 w 96568"/>
                <a:gd name="connsiteY774" fmla="*/ 48878 h 102350"/>
                <a:gd name="connsiteX775" fmla="*/ 62 w 96568"/>
                <a:gd name="connsiteY775" fmla="*/ 48550 h 102350"/>
                <a:gd name="connsiteX776" fmla="*/ 79 w 96568"/>
                <a:gd name="connsiteY776" fmla="*/ 48226 h 102350"/>
                <a:gd name="connsiteX777" fmla="*/ 100 w 96568"/>
                <a:gd name="connsiteY777" fmla="*/ 47902 h 102350"/>
                <a:gd name="connsiteX778" fmla="*/ 121 w 96568"/>
                <a:gd name="connsiteY778" fmla="*/ 47578 h 102350"/>
                <a:gd name="connsiteX779" fmla="*/ 141 w 96568"/>
                <a:gd name="connsiteY779" fmla="*/ 47254 h 102350"/>
                <a:gd name="connsiteX780" fmla="*/ 166 w 96568"/>
                <a:gd name="connsiteY780" fmla="*/ 46930 h 102350"/>
                <a:gd name="connsiteX781" fmla="*/ 191 w 96568"/>
                <a:gd name="connsiteY781" fmla="*/ 46606 h 102350"/>
                <a:gd name="connsiteX782" fmla="*/ 220 w 96568"/>
                <a:gd name="connsiteY782" fmla="*/ 46286 h 102350"/>
                <a:gd name="connsiteX783" fmla="*/ 249 w 96568"/>
                <a:gd name="connsiteY783" fmla="*/ 45962 h 102350"/>
                <a:gd name="connsiteX784" fmla="*/ 283 w 96568"/>
                <a:gd name="connsiteY784" fmla="*/ 45642 h 102350"/>
                <a:gd name="connsiteX785" fmla="*/ 316 w 96568"/>
                <a:gd name="connsiteY785" fmla="*/ 45323 h 102350"/>
                <a:gd name="connsiteX786" fmla="*/ 353 w 96568"/>
                <a:gd name="connsiteY786" fmla="*/ 45003 h 102350"/>
                <a:gd name="connsiteX787" fmla="*/ 391 w 96568"/>
                <a:gd name="connsiteY787" fmla="*/ 44683 h 102350"/>
                <a:gd name="connsiteX788" fmla="*/ 428 w 96568"/>
                <a:gd name="connsiteY788" fmla="*/ 44363 h 102350"/>
                <a:gd name="connsiteX789" fmla="*/ 469 w 96568"/>
                <a:gd name="connsiteY789" fmla="*/ 44043 h 102350"/>
                <a:gd name="connsiteX790" fmla="*/ 511 w 96568"/>
                <a:gd name="connsiteY790" fmla="*/ 43723 h 102350"/>
                <a:gd name="connsiteX791" fmla="*/ 557 w 96568"/>
                <a:gd name="connsiteY791" fmla="*/ 43404 h 102350"/>
                <a:gd name="connsiteX792" fmla="*/ 602 w 96568"/>
                <a:gd name="connsiteY792" fmla="*/ 43088 h 102350"/>
                <a:gd name="connsiteX793" fmla="*/ 652 w 96568"/>
                <a:gd name="connsiteY793" fmla="*/ 42772 h 102350"/>
                <a:gd name="connsiteX794" fmla="*/ 702 w 96568"/>
                <a:gd name="connsiteY794" fmla="*/ 42456 h 102350"/>
                <a:gd name="connsiteX795" fmla="*/ 756 w 96568"/>
                <a:gd name="connsiteY795" fmla="*/ 42141 h 102350"/>
                <a:gd name="connsiteX796" fmla="*/ 810 w 96568"/>
                <a:gd name="connsiteY796" fmla="*/ 41825 h 102350"/>
                <a:gd name="connsiteX797" fmla="*/ 868 w 96568"/>
                <a:gd name="connsiteY797" fmla="*/ 41514 h 102350"/>
                <a:gd name="connsiteX798" fmla="*/ 926 w 96568"/>
                <a:gd name="connsiteY798" fmla="*/ 41202 h 102350"/>
                <a:gd name="connsiteX799" fmla="*/ 984 w 96568"/>
                <a:gd name="connsiteY799" fmla="*/ 40891 h 102350"/>
                <a:gd name="connsiteX800" fmla="*/ 1047 w 96568"/>
                <a:gd name="connsiteY800" fmla="*/ 40579 h 102350"/>
                <a:gd name="connsiteX801" fmla="*/ 1109 w 96568"/>
                <a:gd name="connsiteY801" fmla="*/ 40267 h 102350"/>
                <a:gd name="connsiteX802" fmla="*/ 1176 w 96568"/>
                <a:gd name="connsiteY802" fmla="*/ 39956 h 102350"/>
                <a:gd name="connsiteX803" fmla="*/ 1242 w 96568"/>
                <a:gd name="connsiteY803" fmla="*/ 39649 h 102350"/>
                <a:gd name="connsiteX804" fmla="*/ 1308 w 96568"/>
                <a:gd name="connsiteY804" fmla="*/ 39341 h 102350"/>
                <a:gd name="connsiteX805" fmla="*/ 1379 w 96568"/>
                <a:gd name="connsiteY805" fmla="*/ 39034 h 102350"/>
                <a:gd name="connsiteX806" fmla="*/ 1450 w 96568"/>
                <a:gd name="connsiteY806" fmla="*/ 38726 h 102350"/>
                <a:gd name="connsiteX807" fmla="*/ 1524 w 96568"/>
                <a:gd name="connsiteY807" fmla="*/ 38419 h 102350"/>
                <a:gd name="connsiteX808" fmla="*/ 1599 w 96568"/>
                <a:gd name="connsiteY808" fmla="*/ 38116 h 102350"/>
                <a:gd name="connsiteX809" fmla="*/ 1674 w 96568"/>
                <a:gd name="connsiteY809" fmla="*/ 37813 h 102350"/>
                <a:gd name="connsiteX810" fmla="*/ 1753 w 96568"/>
                <a:gd name="connsiteY810" fmla="*/ 37509 h 102350"/>
                <a:gd name="connsiteX811" fmla="*/ 1832 w 96568"/>
                <a:gd name="connsiteY811" fmla="*/ 37206 h 102350"/>
                <a:gd name="connsiteX812" fmla="*/ 1915 w 96568"/>
                <a:gd name="connsiteY812" fmla="*/ 36903 h 102350"/>
                <a:gd name="connsiteX813" fmla="*/ 1998 w 96568"/>
                <a:gd name="connsiteY813" fmla="*/ 36600 h 102350"/>
                <a:gd name="connsiteX814" fmla="*/ 2081 w 96568"/>
                <a:gd name="connsiteY814" fmla="*/ 36296 h 102350"/>
                <a:gd name="connsiteX815" fmla="*/ 2168 w 96568"/>
                <a:gd name="connsiteY815" fmla="*/ 35997 h 102350"/>
                <a:gd name="connsiteX816" fmla="*/ 2256 w 96568"/>
                <a:gd name="connsiteY816" fmla="*/ 35698 h 102350"/>
                <a:gd name="connsiteX817" fmla="*/ 2347 w 96568"/>
                <a:gd name="connsiteY817" fmla="*/ 35399 h 102350"/>
                <a:gd name="connsiteX818" fmla="*/ 2438 w 96568"/>
                <a:gd name="connsiteY818" fmla="*/ 35100 h 102350"/>
                <a:gd name="connsiteX819" fmla="*/ 2530 w 96568"/>
                <a:gd name="connsiteY819" fmla="*/ 34801 h 102350"/>
                <a:gd name="connsiteX820" fmla="*/ 2625 w 96568"/>
                <a:gd name="connsiteY820" fmla="*/ 34506 h 102350"/>
                <a:gd name="connsiteX821" fmla="*/ 2725 w 96568"/>
                <a:gd name="connsiteY821" fmla="*/ 34211 h 102350"/>
                <a:gd name="connsiteX822" fmla="*/ 2825 w 96568"/>
                <a:gd name="connsiteY822" fmla="*/ 33916 h 102350"/>
                <a:gd name="connsiteX823" fmla="*/ 2924 w 96568"/>
                <a:gd name="connsiteY823" fmla="*/ 33621 h 102350"/>
                <a:gd name="connsiteX824" fmla="*/ 3024 w 96568"/>
                <a:gd name="connsiteY824" fmla="*/ 33326 h 102350"/>
                <a:gd name="connsiteX825" fmla="*/ 3128 w 96568"/>
                <a:gd name="connsiteY825" fmla="*/ 33036 h 102350"/>
                <a:gd name="connsiteX826" fmla="*/ 3232 w 96568"/>
                <a:gd name="connsiteY826" fmla="*/ 32745 h 102350"/>
                <a:gd name="connsiteX827" fmla="*/ 3340 w 96568"/>
                <a:gd name="connsiteY827" fmla="*/ 32454 h 102350"/>
                <a:gd name="connsiteX828" fmla="*/ 3448 w 96568"/>
                <a:gd name="connsiteY828" fmla="*/ 32163 h 102350"/>
                <a:gd name="connsiteX829" fmla="*/ 3560 w 96568"/>
                <a:gd name="connsiteY829" fmla="*/ 31872 h 102350"/>
                <a:gd name="connsiteX830" fmla="*/ 3672 w 96568"/>
                <a:gd name="connsiteY830" fmla="*/ 31586 h 102350"/>
                <a:gd name="connsiteX831" fmla="*/ 3784 w 96568"/>
                <a:gd name="connsiteY831" fmla="*/ 31299 h 102350"/>
                <a:gd name="connsiteX832" fmla="*/ 3901 w 96568"/>
                <a:gd name="connsiteY832" fmla="*/ 31013 h 102350"/>
                <a:gd name="connsiteX833" fmla="*/ 4017 w 96568"/>
                <a:gd name="connsiteY833" fmla="*/ 30726 h 102350"/>
                <a:gd name="connsiteX834" fmla="*/ 4133 w 96568"/>
                <a:gd name="connsiteY834" fmla="*/ 30444 h 102350"/>
                <a:gd name="connsiteX835" fmla="*/ 4254 w 96568"/>
                <a:gd name="connsiteY835" fmla="*/ 30157 h 102350"/>
                <a:gd name="connsiteX836" fmla="*/ 4374 w 96568"/>
                <a:gd name="connsiteY836" fmla="*/ 29874 h 102350"/>
                <a:gd name="connsiteX837" fmla="*/ 4499 w 96568"/>
                <a:gd name="connsiteY837" fmla="*/ 29592 h 102350"/>
                <a:gd name="connsiteX838" fmla="*/ 4623 w 96568"/>
                <a:gd name="connsiteY838" fmla="*/ 29314 h 102350"/>
                <a:gd name="connsiteX839" fmla="*/ 4748 w 96568"/>
                <a:gd name="connsiteY839" fmla="*/ 29035 h 102350"/>
                <a:gd name="connsiteX840" fmla="*/ 4877 w 96568"/>
                <a:gd name="connsiteY840" fmla="*/ 28757 h 102350"/>
                <a:gd name="connsiteX841" fmla="*/ 5005 w 96568"/>
                <a:gd name="connsiteY841" fmla="*/ 28479 h 102350"/>
                <a:gd name="connsiteX842" fmla="*/ 5138 w 96568"/>
                <a:gd name="connsiteY842" fmla="*/ 28200 h 102350"/>
                <a:gd name="connsiteX843" fmla="*/ 5271 w 96568"/>
                <a:gd name="connsiteY843" fmla="*/ 27926 h 102350"/>
                <a:gd name="connsiteX844" fmla="*/ 5404 w 96568"/>
                <a:gd name="connsiteY844" fmla="*/ 27652 h 102350"/>
                <a:gd name="connsiteX845" fmla="*/ 5537 w 96568"/>
                <a:gd name="connsiteY845" fmla="*/ 27378 h 102350"/>
                <a:gd name="connsiteX846" fmla="*/ 5674 w 96568"/>
                <a:gd name="connsiteY846" fmla="*/ 27104 h 102350"/>
                <a:gd name="connsiteX847" fmla="*/ 5811 w 96568"/>
                <a:gd name="connsiteY847" fmla="*/ 26834 h 102350"/>
                <a:gd name="connsiteX848" fmla="*/ 5953 w 96568"/>
                <a:gd name="connsiteY848" fmla="*/ 26564 h 102350"/>
                <a:gd name="connsiteX849" fmla="*/ 6094 w 96568"/>
                <a:gd name="connsiteY849" fmla="*/ 26294 h 102350"/>
                <a:gd name="connsiteX850" fmla="*/ 6235 w 96568"/>
                <a:gd name="connsiteY850" fmla="*/ 26024 h 102350"/>
                <a:gd name="connsiteX851" fmla="*/ 6380 w 96568"/>
                <a:gd name="connsiteY851" fmla="*/ 25754 h 102350"/>
                <a:gd name="connsiteX852" fmla="*/ 6526 w 96568"/>
                <a:gd name="connsiteY852" fmla="*/ 25484 h 102350"/>
                <a:gd name="connsiteX853" fmla="*/ 6675 w 96568"/>
                <a:gd name="connsiteY853" fmla="*/ 25218 h 102350"/>
                <a:gd name="connsiteX854" fmla="*/ 6821 w 96568"/>
                <a:gd name="connsiteY854" fmla="*/ 24952 h 102350"/>
                <a:gd name="connsiteX855" fmla="*/ 6970 w 96568"/>
                <a:gd name="connsiteY855" fmla="*/ 24686 h 102350"/>
                <a:gd name="connsiteX856" fmla="*/ 7120 w 96568"/>
                <a:gd name="connsiteY856" fmla="*/ 24425 h 102350"/>
                <a:gd name="connsiteX857" fmla="*/ 7273 w 96568"/>
                <a:gd name="connsiteY857" fmla="*/ 24163 h 102350"/>
                <a:gd name="connsiteX858" fmla="*/ 7427 w 96568"/>
                <a:gd name="connsiteY858" fmla="*/ 23901 h 102350"/>
                <a:gd name="connsiteX859" fmla="*/ 7585 w 96568"/>
                <a:gd name="connsiteY859" fmla="*/ 23640 h 102350"/>
                <a:gd name="connsiteX860" fmla="*/ 7743 w 96568"/>
                <a:gd name="connsiteY860" fmla="*/ 23382 h 102350"/>
                <a:gd name="connsiteX861" fmla="*/ 7901 w 96568"/>
                <a:gd name="connsiteY861" fmla="*/ 23124 h 102350"/>
                <a:gd name="connsiteX862" fmla="*/ 8063 w 96568"/>
                <a:gd name="connsiteY862" fmla="*/ 22867 h 102350"/>
                <a:gd name="connsiteX863" fmla="*/ 8225 w 96568"/>
                <a:gd name="connsiteY863" fmla="*/ 22609 h 102350"/>
                <a:gd name="connsiteX864" fmla="*/ 8387 w 96568"/>
                <a:gd name="connsiteY864" fmla="*/ 22356 h 102350"/>
                <a:gd name="connsiteX865" fmla="*/ 8553 w 96568"/>
                <a:gd name="connsiteY865" fmla="*/ 22103 h 102350"/>
                <a:gd name="connsiteX866" fmla="*/ 8719 w 96568"/>
                <a:gd name="connsiteY866" fmla="*/ 21849 h 102350"/>
                <a:gd name="connsiteX867" fmla="*/ 8885 w 96568"/>
                <a:gd name="connsiteY867" fmla="*/ 21596 h 102350"/>
                <a:gd name="connsiteX868" fmla="*/ 9055 w 96568"/>
                <a:gd name="connsiteY868" fmla="*/ 21347 h 102350"/>
                <a:gd name="connsiteX869" fmla="*/ 9226 w 96568"/>
                <a:gd name="connsiteY869" fmla="*/ 21097 h 102350"/>
                <a:gd name="connsiteX870" fmla="*/ 9396 w 96568"/>
                <a:gd name="connsiteY870" fmla="*/ 20848 h 102350"/>
                <a:gd name="connsiteX871" fmla="*/ 9571 w 96568"/>
                <a:gd name="connsiteY871" fmla="*/ 20599 h 102350"/>
                <a:gd name="connsiteX872" fmla="*/ 9745 w 96568"/>
                <a:gd name="connsiteY872" fmla="*/ 20354 h 102350"/>
                <a:gd name="connsiteX873" fmla="*/ 9919 w 96568"/>
                <a:gd name="connsiteY873" fmla="*/ 20109 h 102350"/>
                <a:gd name="connsiteX874" fmla="*/ 10098 w 96568"/>
                <a:gd name="connsiteY874" fmla="*/ 19868 h 102350"/>
                <a:gd name="connsiteX875" fmla="*/ 10277 w 96568"/>
                <a:gd name="connsiteY875" fmla="*/ 19627 h 102350"/>
                <a:gd name="connsiteX876" fmla="*/ 10455 w 96568"/>
                <a:gd name="connsiteY876" fmla="*/ 19386 h 102350"/>
                <a:gd name="connsiteX877" fmla="*/ 10634 w 96568"/>
                <a:gd name="connsiteY877" fmla="*/ 19145 h 102350"/>
                <a:gd name="connsiteX878" fmla="*/ 10817 w 96568"/>
                <a:gd name="connsiteY878" fmla="*/ 18908 h 102350"/>
                <a:gd name="connsiteX879" fmla="*/ 10999 w 96568"/>
                <a:gd name="connsiteY879" fmla="*/ 18667 h 102350"/>
                <a:gd name="connsiteX880" fmla="*/ 11182 w 96568"/>
                <a:gd name="connsiteY880" fmla="*/ 18431 h 102350"/>
                <a:gd name="connsiteX881" fmla="*/ 11369 w 96568"/>
                <a:gd name="connsiteY881" fmla="*/ 18194 h 102350"/>
                <a:gd name="connsiteX882" fmla="*/ 11556 w 96568"/>
                <a:gd name="connsiteY882" fmla="*/ 17961 h 102350"/>
                <a:gd name="connsiteX883" fmla="*/ 11743 w 96568"/>
                <a:gd name="connsiteY883" fmla="*/ 17729 h 102350"/>
                <a:gd name="connsiteX884" fmla="*/ 11934 w 96568"/>
                <a:gd name="connsiteY884" fmla="*/ 17496 h 102350"/>
                <a:gd name="connsiteX885" fmla="*/ 12125 w 96568"/>
                <a:gd name="connsiteY885" fmla="*/ 17268 h 102350"/>
                <a:gd name="connsiteX886" fmla="*/ 12316 w 96568"/>
                <a:gd name="connsiteY886" fmla="*/ 17039 h 102350"/>
                <a:gd name="connsiteX887" fmla="*/ 12511 w 96568"/>
                <a:gd name="connsiteY887" fmla="*/ 16811 h 102350"/>
                <a:gd name="connsiteX888" fmla="*/ 12707 w 96568"/>
                <a:gd name="connsiteY888" fmla="*/ 16582 h 102350"/>
                <a:gd name="connsiteX889" fmla="*/ 12902 w 96568"/>
                <a:gd name="connsiteY889" fmla="*/ 16358 h 102350"/>
                <a:gd name="connsiteX890" fmla="*/ 13097 w 96568"/>
                <a:gd name="connsiteY890" fmla="*/ 16134 h 102350"/>
                <a:gd name="connsiteX891" fmla="*/ 13297 w 96568"/>
                <a:gd name="connsiteY891" fmla="*/ 15909 h 102350"/>
                <a:gd name="connsiteX892" fmla="*/ 13496 w 96568"/>
                <a:gd name="connsiteY892" fmla="*/ 15689 h 102350"/>
                <a:gd name="connsiteX893" fmla="*/ 13695 w 96568"/>
                <a:gd name="connsiteY893" fmla="*/ 15469 h 102350"/>
                <a:gd name="connsiteX894" fmla="*/ 13899 w 96568"/>
                <a:gd name="connsiteY894" fmla="*/ 15249 h 102350"/>
                <a:gd name="connsiteX895" fmla="*/ 14102 w 96568"/>
                <a:gd name="connsiteY895" fmla="*/ 15033 h 102350"/>
                <a:gd name="connsiteX896" fmla="*/ 14306 w 96568"/>
                <a:gd name="connsiteY896" fmla="*/ 14817 h 102350"/>
                <a:gd name="connsiteX897" fmla="*/ 14514 w 96568"/>
                <a:gd name="connsiteY897" fmla="*/ 14601 h 102350"/>
                <a:gd name="connsiteX898" fmla="*/ 14721 w 96568"/>
                <a:gd name="connsiteY898" fmla="*/ 14389 h 102350"/>
                <a:gd name="connsiteX899" fmla="*/ 14929 w 96568"/>
                <a:gd name="connsiteY899" fmla="*/ 14177 h 102350"/>
                <a:gd name="connsiteX900" fmla="*/ 15141 w 96568"/>
                <a:gd name="connsiteY900" fmla="*/ 13965 h 102350"/>
                <a:gd name="connsiteX901" fmla="*/ 15353 w 96568"/>
                <a:gd name="connsiteY901" fmla="*/ 13753 h 102350"/>
                <a:gd name="connsiteX902" fmla="*/ 15564 w 96568"/>
                <a:gd name="connsiteY902" fmla="*/ 13546 h 102350"/>
                <a:gd name="connsiteX903" fmla="*/ 15776 w 96568"/>
                <a:gd name="connsiteY903" fmla="*/ 13338 h 102350"/>
                <a:gd name="connsiteX904" fmla="*/ 15992 w 96568"/>
                <a:gd name="connsiteY904" fmla="*/ 13130 h 102350"/>
                <a:gd name="connsiteX905" fmla="*/ 16208 w 96568"/>
                <a:gd name="connsiteY905" fmla="*/ 12927 h 102350"/>
                <a:gd name="connsiteX906" fmla="*/ 16424 w 96568"/>
                <a:gd name="connsiteY906" fmla="*/ 12723 h 102350"/>
                <a:gd name="connsiteX907" fmla="*/ 16645 w 96568"/>
                <a:gd name="connsiteY907" fmla="*/ 12520 h 102350"/>
                <a:gd name="connsiteX908" fmla="*/ 16865 w 96568"/>
                <a:gd name="connsiteY908" fmla="*/ 12320 h 102350"/>
                <a:gd name="connsiteX909" fmla="*/ 17085 w 96568"/>
                <a:gd name="connsiteY909" fmla="*/ 12121 h 102350"/>
                <a:gd name="connsiteX910" fmla="*/ 17305 w 96568"/>
                <a:gd name="connsiteY910" fmla="*/ 11926 h 102350"/>
                <a:gd name="connsiteX911" fmla="*/ 17529 w 96568"/>
                <a:gd name="connsiteY911" fmla="*/ 11730 h 102350"/>
                <a:gd name="connsiteX912" fmla="*/ 17754 w 96568"/>
                <a:gd name="connsiteY912" fmla="*/ 11535 h 102350"/>
                <a:gd name="connsiteX913" fmla="*/ 17978 w 96568"/>
                <a:gd name="connsiteY913" fmla="*/ 11340 h 102350"/>
                <a:gd name="connsiteX914" fmla="*/ 18206 w 96568"/>
                <a:gd name="connsiteY914" fmla="*/ 11149 h 102350"/>
                <a:gd name="connsiteX915" fmla="*/ 18435 w 96568"/>
                <a:gd name="connsiteY915" fmla="*/ 10958 h 102350"/>
                <a:gd name="connsiteX916" fmla="*/ 18663 w 96568"/>
                <a:gd name="connsiteY916" fmla="*/ 10767 h 102350"/>
                <a:gd name="connsiteX917" fmla="*/ 18892 w 96568"/>
                <a:gd name="connsiteY917" fmla="*/ 10580 h 102350"/>
                <a:gd name="connsiteX918" fmla="*/ 19120 w 96568"/>
                <a:gd name="connsiteY918" fmla="*/ 10393 h 102350"/>
                <a:gd name="connsiteX919" fmla="*/ 19353 w 96568"/>
                <a:gd name="connsiteY919" fmla="*/ 10206 h 102350"/>
                <a:gd name="connsiteX920" fmla="*/ 19585 w 96568"/>
                <a:gd name="connsiteY920" fmla="*/ 10023 h 102350"/>
                <a:gd name="connsiteX921" fmla="*/ 19818 w 96568"/>
                <a:gd name="connsiteY921" fmla="*/ 9840 h 102350"/>
                <a:gd name="connsiteX922" fmla="*/ 20055 w 96568"/>
                <a:gd name="connsiteY922" fmla="*/ 9662 h 102350"/>
                <a:gd name="connsiteX923" fmla="*/ 20292 w 96568"/>
                <a:gd name="connsiteY923" fmla="*/ 9483 h 102350"/>
                <a:gd name="connsiteX924" fmla="*/ 20528 w 96568"/>
                <a:gd name="connsiteY924" fmla="*/ 9305 h 102350"/>
                <a:gd name="connsiteX925" fmla="*/ 20769 w 96568"/>
                <a:gd name="connsiteY925" fmla="*/ 9130 h 102350"/>
                <a:gd name="connsiteX926" fmla="*/ 21006 w 96568"/>
                <a:gd name="connsiteY926" fmla="*/ 8956 h 102350"/>
                <a:gd name="connsiteX927" fmla="*/ 21247 w 96568"/>
                <a:gd name="connsiteY927" fmla="*/ 8781 h 102350"/>
                <a:gd name="connsiteX928" fmla="*/ 21488 w 96568"/>
                <a:gd name="connsiteY928" fmla="*/ 8607 h 102350"/>
                <a:gd name="connsiteX929" fmla="*/ 21729 w 96568"/>
                <a:gd name="connsiteY929" fmla="*/ 8436 h 102350"/>
                <a:gd name="connsiteX930" fmla="*/ 21974 w 96568"/>
                <a:gd name="connsiteY930" fmla="*/ 8266 h 102350"/>
                <a:gd name="connsiteX931" fmla="*/ 22215 w 96568"/>
                <a:gd name="connsiteY931" fmla="*/ 8100 h 102350"/>
                <a:gd name="connsiteX932" fmla="*/ 22460 w 96568"/>
                <a:gd name="connsiteY932" fmla="*/ 7934 h 102350"/>
                <a:gd name="connsiteX933" fmla="*/ 22705 w 96568"/>
                <a:gd name="connsiteY933" fmla="*/ 7772 h 102350"/>
                <a:gd name="connsiteX934" fmla="*/ 22950 w 96568"/>
                <a:gd name="connsiteY934" fmla="*/ 7610 h 102350"/>
                <a:gd name="connsiteX935" fmla="*/ 23199 w 96568"/>
                <a:gd name="connsiteY935" fmla="*/ 7448 h 102350"/>
                <a:gd name="connsiteX936" fmla="*/ 23449 w 96568"/>
                <a:gd name="connsiteY936" fmla="*/ 7286 h 102350"/>
                <a:gd name="connsiteX937" fmla="*/ 23698 w 96568"/>
                <a:gd name="connsiteY937" fmla="*/ 7128 h 102350"/>
                <a:gd name="connsiteX938" fmla="*/ 23951 w 96568"/>
                <a:gd name="connsiteY938" fmla="*/ 6970 h 102350"/>
                <a:gd name="connsiteX939" fmla="*/ 24205 w 96568"/>
                <a:gd name="connsiteY939" fmla="*/ 6816 h 102350"/>
                <a:gd name="connsiteX940" fmla="*/ 24458 w 96568"/>
                <a:gd name="connsiteY940" fmla="*/ 6663 h 102350"/>
                <a:gd name="connsiteX941" fmla="*/ 24711 w 96568"/>
                <a:gd name="connsiteY941" fmla="*/ 6509 h 102350"/>
                <a:gd name="connsiteX942" fmla="*/ 24969 w 96568"/>
                <a:gd name="connsiteY942" fmla="*/ 6360 h 102350"/>
                <a:gd name="connsiteX943" fmla="*/ 25222 w 96568"/>
                <a:gd name="connsiteY943" fmla="*/ 6210 h 102350"/>
                <a:gd name="connsiteX944" fmla="*/ 25480 w 96568"/>
                <a:gd name="connsiteY944" fmla="*/ 6060 h 102350"/>
                <a:gd name="connsiteX945" fmla="*/ 25741 w 96568"/>
                <a:gd name="connsiteY945" fmla="*/ 5915 h 102350"/>
                <a:gd name="connsiteX946" fmla="*/ 25999 w 96568"/>
                <a:gd name="connsiteY946" fmla="*/ 5770 h 102350"/>
                <a:gd name="connsiteX947" fmla="*/ 26261 w 96568"/>
                <a:gd name="connsiteY947" fmla="*/ 5624 h 102350"/>
                <a:gd name="connsiteX948" fmla="*/ 26522 w 96568"/>
                <a:gd name="connsiteY948" fmla="*/ 5483 h 102350"/>
                <a:gd name="connsiteX949" fmla="*/ 26784 w 96568"/>
                <a:gd name="connsiteY949" fmla="*/ 5346 h 102350"/>
                <a:gd name="connsiteX950" fmla="*/ 27046 w 96568"/>
                <a:gd name="connsiteY950" fmla="*/ 5209 h 102350"/>
                <a:gd name="connsiteX951" fmla="*/ 27307 w 96568"/>
                <a:gd name="connsiteY951" fmla="*/ 5072 h 102350"/>
                <a:gd name="connsiteX952" fmla="*/ 27573 w 96568"/>
                <a:gd name="connsiteY952" fmla="*/ 4939 h 102350"/>
                <a:gd name="connsiteX953" fmla="*/ 27839 w 96568"/>
                <a:gd name="connsiteY953" fmla="*/ 4806 h 102350"/>
                <a:gd name="connsiteX954" fmla="*/ 28105 w 96568"/>
                <a:gd name="connsiteY954" fmla="*/ 4673 h 102350"/>
                <a:gd name="connsiteX955" fmla="*/ 28375 w 96568"/>
                <a:gd name="connsiteY955" fmla="*/ 4544 h 102350"/>
                <a:gd name="connsiteX956" fmla="*/ 28641 w 96568"/>
                <a:gd name="connsiteY956" fmla="*/ 4416 h 102350"/>
                <a:gd name="connsiteX957" fmla="*/ 28911 w 96568"/>
                <a:gd name="connsiteY957" fmla="*/ 4291 h 102350"/>
                <a:gd name="connsiteX958" fmla="*/ 29181 w 96568"/>
                <a:gd name="connsiteY958" fmla="*/ 4166 h 102350"/>
                <a:gd name="connsiteX959" fmla="*/ 29451 w 96568"/>
                <a:gd name="connsiteY959" fmla="*/ 4042 h 102350"/>
                <a:gd name="connsiteX960" fmla="*/ 29721 w 96568"/>
                <a:gd name="connsiteY960" fmla="*/ 3921 h 102350"/>
                <a:gd name="connsiteX961" fmla="*/ 29991 w 96568"/>
                <a:gd name="connsiteY961" fmla="*/ 3801 h 102350"/>
                <a:gd name="connsiteX962" fmla="*/ 30265 w 96568"/>
                <a:gd name="connsiteY962" fmla="*/ 3684 h 102350"/>
                <a:gd name="connsiteX963" fmla="*/ 30539 w 96568"/>
                <a:gd name="connsiteY963" fmla="*/ 3568 h 102350"/>
                <a:gd name="connsiteX964" fmla="*/ 30813 w 96568"/>
                <a:gd name="connsiteY964" fmla="*/ 3456 h 102350"/>
                <a:gd name="connsiteX965" fmla="*/ 31087 w 96568"/>
                <a:gd name="connsiteY965" fmla="*/ 3344 h 102350"/>
                <a:gd name="connsiteX966" fmla="*/ 31366 w 96568"/>
                <a:gd name="connsiteY966" fmla="*/ 3232 h 102350"/>
                <a:gd name="connsiteX967" fmla="*/ 31644 w 96568"/>
                <a:gd name="connsiteY967" fmla="*/ 3124 h 102350"/>
                <a:gd name="connsiteX968" fmla="*/ 31922 w 96568"/>
                <a:gd name="connsiteY968" fmla="*/ 3016 h 102350"/>
                <a:gd name="connsiteX969" fmla="*/ 32201 w 96568"/>
                <a:gd name="connsiteY969" fmla="*/ 2912 h 102350"/>
                <a:gd name="connsiteX970" fmla="*/ 32479 w 96568"/>
                <a:gd name="connsiteY970" fmla="*/ 2808 h 102350"/>
                <a:gd name="connsiteX971" fmla="*/ 32761 w 96568"/>
                <a:gd name="connsiteY971" fmla="*/ 2708 h 102350"/>
                <a:gd name="connsiteX972" fmla="*/ 33044 w 96568"/>
                <a:gd name="connsiteY972" fmla="*/ 2609 h 102350"/>
                <a:gd name="connsiteX973" fmla="*/ 33326 w 96568"/>
                <a:gd name="connsiteY973" fmla="*/ 2509 h 102350"/>
                <a:gd name="connsiteX974" fmla="*/ 33609 w 96568"/>
                <a:gd name="connsiteY974" fmla="*/ 2413 h 102350"/>
                <a:gd name="connsiteX975" fmla="*/ 33891 w 96568"/>
                <a:gd name="connsiteY975" fmla="*/ 2318 h 102350"/>
                <a:gd name="connsiteX976" fmla="*/ 34178 w 96568"/>
                <a:gd name="connsiteY976" fmla="*/ 2227 h 102350"/>
                <a:gd name="connsiteX977" fmla="*/ 34465 w 96568"/>
                <a:gd name="connsiteY977" fmla="*/ 2135 h 102350"/>
                <a:gd name="connsiteX978" fmla="*/ 34751 w 96568"/>
                <a:gd name="connsiteY978" fmla="*/ 2044 h 102350"/>
                <a:gd name="connsiteX979" fmla="*/ 35038 w 96568"/>
                <a:gd name="connsiteY979" fmla="*/ 1956 h 102350"/>
                <a:gd name="connsiteX980" fmla="*/ 35324 w 96568"/>
                <a:gd name="connsiteY980" fmla="*/ 1869 h 102350"/>
                <a:gd name="connsiteX981" fmla="*/ 35611 w 96568"/>
                <a:gd name="connsiteY981" fmla="*/ 1786 h 102350"/>
                <a:gd name="connsiteX982" fmla="*/ 35898 w 96568"/>
                <a:gd name="connsiteY982" fmla="*/ 1703 h 102350"/>
                <a:gd name="connsiteX983" fmla="*/ 36188 w 96568"/>
                <a:gd name="connsiteY983" fmla="*/ 1624 h 102350"/>
                <a:gd name="connsiteX984" fmla="*/ 36479 w 96568"/>
                <a:gd name="connsiteY984" fmla="*/ 1545 h 102350"/>
                <a:gd name="connsiteX985" fmla="*/ 36770 w 96568"/>
                <a:gd name="connsiteY985" fmla="*/ 1470 h 102350"/>
                <a:gd name="connsiteX986" fmla="*/ 37061 w 96568"/>
                <a:gd name="connsiteY986" fmla="*/ 1396 h 102350"/>
                <a:gd name="connsiteX987" fmla="*/ 37351 w 96568"/>
                <a:gd name="connsiteY987" fmla="*/ 1325 h 102350"/>
                <a:gd name="connsiteX988" fmla="*/ 37646 w 96568"/>
                <a:gd name="connsiteY988" fmla="*/ 1254 h 102350"/>
                <a:gd name="connsiteX989" fmla="*/ 37941 w 96568"/>
                <a:gd name="connsiteY989" fmla="*/ 1184 h 102350"/>
                <a:gd name="connsiteX990" fmla="*/ 38236 w 96568"/>
                <a:gd name="connsiteY990" fmla="*/ 1117 h 102350"/>
                <a:gd name="connsiteX991" fmla="*/ 38531 w 96568"/>
                <a:gd name="connsiteY991" fmla="*/ 1051 h 102350"/>
                <a:gd name="connsiteX992" fmla="*/ 38826 w 96568"/>
                <a:gd name="connsiteY992" fmla="*/ 989 h 102350"/>
                <a:gd name="connsiteX993" fmla="*/ 39121 w 96568"/>
                <a:gd name="connsiteY993" fmla="*/ 926 h 102350"/>
                <a:gd name="connsiteX994" fmla="*/ 39416 w 96568"/>
                <a:gd name="connsiteY994" fmla="*/ 868 h 102350"/>
                <a:gd name="connsiteX995" fmla="*/ 39715 w 96568"/>
                <a:gd name="connsiteY995" fmla="*/ 810 h 102350"/>
                <a:gd name="connsiteX996" fmla="*/ 40014 w 96568"/>
                <a:gd name="connsiteY996" fmla="*/ 756 h 102350"/>
                <a:gd name="connsiteX997" fmla="*/ 40313 w 96568"/>
                <a:gd name="connsiteY997" fmla="*/ 702 h 102350"/>
                <a:gd name="connsiteX998" fmla="*/ 40612 w 96568"/>
                <a:gd name="connsiteY998" fmla="*/ 648 h 102350"/>
                <a:gd name="connsiteX999" fmla="*/ 40915 w 96568"/>
                <a:gd name="connsiteY999" fmla="*/ 598 h 102350"/>
                <a:gd name="connsiteX1000" fmla="*/ 41215 w 96568"/>
                <a:gd name="connsiteY1000" fmla="*/ 553 h 102350"/>
                <a:gd name="connsiteX1001" fmla="*/ 41514 w 96568"/>
                <a:gd name="connsiteY1001" fmla="*/ 507 h 102350"/>
                <a:gd name="connsiteX1002" fmla="*/ 41817 w 96568"/>
                <a:gd name="connsiteY1002" fmla="*/ 461 h 102350"/>
                <a:gd name="connsiteX1003" fmla="*/ 42120 w 96568"/>
                <a:gd name="connsiteY1003" fmla="*/ 420 h 102350"/>
                <a:gd name="connsiteX1004" fmla="*/ 42423 w 96568"/>
                <a:gd name="connsiteY1004" fmla="*/ 382 h 102350"/>
                <a:gd name="connsiteX1005" fmla="*/ 42727 w 96568"/>
                <a:gd name="connsiteY1005" fmla="*/ 345 h 102350"/>
                <a:gd name="connsiteX1006" fmla="*/ 43030 w 96568"/>
                <a:gd name="connsiteY1006" fmla="*/ 307 h 102350"/>
                <a:gd name="connsiteX1007" fmla="*/ 43333 w 96568"/>
                <a:gd name="connsiteY1007" fmla="*/ 274 h 102350"/>
                <a:gd name="connsiteX1008" fmla="*/ 43636 w 96568"/>
                <a:gd name="connsiteY1008" fmla="*/ 241 h 102350"/>
                <a:gd name="connsiteX1009" fmla="*/ 43944 w 96568"/>
                <a:gd name="connsiteY1009" fmla="*/ 212 h 102350"/>
                <a:gd name="connsiteX1010" fmla="*/ 44251 w 96568"/>
                <a:gd name="connsiteY1010" fmla="*/ 183 h 102350"/>
                <a:gd name="connsiteX1011" fmla="*/ 44558 w 96568"/>
                <a:gd name="connsiteY1011" fmla="*/ 158 h 102350"/>
                <a:gd name="connsiteX1012" fmla="*/ 44866 w 96568"/>
                <a:gd name="connsiteY1012" fmla="*/ 133 h 102350"/>
                <a:gd name="connsiteX1013" fmla="*/ 45173 w 96568"/>
                <a:gd name="connsiteY1013" fmla="*/ 112 h 102350"/>
                <a:gd name="connsiteX1014" fmla="*/ 45480 w 96568"/>
                <a:gd name="connsiteY1014" fmla="*/ 91 h 102350"/>
                <a:gd name="connsiteX1015" fmla="*/ 45788 w 96568"/>
                <a:gd name="connsiteY1015" fmla="*/ 75 h 102350"/>
                <a:gd name="connsiteX1016" fmla="*/ 46095 w 96568"/>
                <a:gd name="connsiteY1016" fmla="*/ 58 h 102350"/>
                <a:gd name="connsiteX1017" fmla="*/ 46407 w 96568"/>
                <a:gd name="connsiteY1017" fmla="*/ 46 h 102350"/>
                <a:gd name="connsiteX1018" fmla="*/ 46718 w 96568"/>
                <a:gd name="connsiteY1018" fmla="*/ 33 h 102350"/>
                <a:gd name="connsiteX1019" fmla="*/ 47030 w 96568"/>
                <a:gd name="connsiteY1019" fmla="*/ 25 h 102350"/>
                <a:gd name="connsiteX1020" fmla="*/ 47341 w 96568"/>
                <a:gd name="connsiteY1020" fmla="*/ 17 h 102350"/>
                <a:gd name="connsiteX1021" fmla="*/ 47653 w 96568"/>
                <a:gd name="connsiteY1021" fmla="*/ 12 h 102350"/>
                <a:gd name="connsiteX1022" fmla="*/ 47965 w 96568"/>
                <a:gd name="connsiteY1022" fmla="*/ 8 h 102350"/>
                <a:gd name="connsiteX1023" fmla="*/ 48276 w 96568"/>
                <a:gd name="connsiteY1023" fmla="*/ 8 h 102350"/>
                <a:gd name="connsiteX1024" fmla="*/ 48604 w 96568"/>
                <a:gd name="connsiteY1024" fmla="*/ 0 h 102350"/>
                <a:gd name="connsiteX1025" fmla="*/ 48604 w 96568"/>
                <a:gd name="connsiteY1025" fmla="*/ 0 h 102350"/>
                <a:gd name="connsiteX1026" fmla="*/ 48010 w 96568"/>
                <a:gd name="connsiteY1026" fmla="*/ 4291 h 102350"/>
                <a:gd name="connsiteX1027" fmla="*/ 47728 w 96568"/>
                <a:gd name="connsiteY1027" fmla="*/ 4295 h 102350"/>
                <a:gd name="connsiteX1028" fmla="*/ 47445 w 96568"/>
                <a:gd name="connsiteY1028" fmla="*/ 4299 h 102350"/>
                <a:gd name="connsiteX1029" fmla="*/ 47163 w 96568"/>
                <a:gd name="connsiteY1029" fmla="*/ 4308 h 102350"/>
                <a:gd name="connsiteX1030" fmla="*/ 46880 w 96568"/>
                <a:gd name="connsiteY1030" fmla="*/ 4316 h 102350"/>
                <a:gd name="connsiteX1031" fmla="*/ 46598 w 96568"/>
                <a:gd name="connsiteY1031" fmla="*/ 4324 h 102350"/>
                <a:gd name="connsiteX1032" fmla="*/ 46315 w 96568"/>
                <a:gd name="connsiteY1032" fmla="*/ 4337 h 102350"/>
                <a:gd name="connsiteX1033" fmla="*/ 46033 w 96568"/>
                <a:gd name="connsiteY1033" fmla="*/ 4349 h 102350"/>
                <a:gd name="connsiteX1034" fmla="*/ 45750 w 96568"/>
                <a:gd name="connsiteY1034" fmla="*/ 4366 h 102350"/>
                <a:gd name="connsiteX1035" fmla="*/ 45472 w 96568"/>
                <a:gd name="connsiteY1035" fmla="*/ 4382 h 102350"/>
                <a:gd name="connsiteX1036" fmla="*/ 45194 w 96568"/>
                <a:gd name="connsiteY1036" fmla="*/ 4403 h 102350"/>
                <a:gd name="connsiteX1037" fmla="*/ 44916 w 96568"/>
                <a:gd name="connsiteY1037" fmla="*/ 4424 h 102350"/>
                <a:gd name="connsiteX1038" fmla="*/ 44637 w 96568"/>
                <a:gd name="connsiteY1038" fmla="*/ 4449 h 102350"/>
                <a:gd name="connsiteX1039" fmla="*/ 44359 w 96568"/>
                <a:gd name="connsiteY1039" fmla="*/ 4474 h 102350"/>
                <a:gd name="connsiteX1040" fmla="*/ 44085 w 96568"/>
                <a:gd name="connsiteY1040" fmla="*/ 4503 h 102350"/>
                <a:gd name="connsiteX1041" fmla="*/ 43807 w 96568"/>
                <a:gd name="connsiteY1041" fmla="*/ 4532 h 102350"/>
                <a:gd name="connsiteX1042" fmla="*/ 43528 w 96568"/>
                <a:gd name="connsiteY1042" fmla="*/ 4561 h 102350"/>
                <a:gd name="connsiteX1043" fmla="*/ 43254 w 96568"/>
                <a:gd name="connsiteY1043" fmla="*/ 4594 h 102350"/>
                <a:gd name="connsiteX1044" fmla="*/ 42980 w 96568"/>
                <a:gd name="connsiteY1044" fmla="*/ 4627 h 102350"/>
                <a:gd name="connsiteX1045" fmla="*/ 42706 w 96568"/>
                <a:gd name="connsiteY1045" fmla="*/ 4665 h 102350"/>
                <a:gd name="connsiteX1046" fmla="*/ 42432 w 96568"/>
                <a:gd name="connsiteY1046" fmla="*/ 4702 h 102350"/>
                <a:gd name="connsiteX1047" fmla="*/ 42157 w 96568"/>
                <a:gd name="connsiteY1047" fmla="*/ 4740 h 102350"/>
                <a:gd name="connsiteX1048" fmla="*/ 41883 w 96568"/>
                <a:gd name="connsiteY1048" fmla="*/ 4781 h 102350"/>
                <a:gd name="connsiteX1049" fmla="*/ 41613 w 96568"/>
                <a:gd name="connsiteY1049" fmla="*/ 4823 h 102350"/>
                <a:gd name="connsiteX1050" fmla="*/ 41339 w 96568"/>
                <a:gd name="connsiteY1050" fmla="*/ 4868 h 102350"/>
                <a:gd name="connsiteX1051" fmla="*/ 41069 w 96568"/>
                <a:gd name="connsiteY1051" fmla="*/ 4914 h 102350"/>
                <a:gd name="connsiteX1052" fmla="*/ 40799 w 96568"/>
                <a:gd name="connsiteY1052" fmla="*/ 4964 h 102350"/>
                <a:gd name="connsiteX1053" fmla="*/ 40529 w 96568"/>
                <a:gd name="connsiteY1053" fmla="*/ 5014 h 102350"/>
                <a:gd name="connsiteX1054" fmla="*/ 40259 w 96568"/>
                <a:gd name="connsiteY1054" fmla="*/ 5068 h 102350"/>
                <a:gd name="connsiteX1055" fmla="*/ 39989 w 96568"/>
                <a:gd name="connsiteY1055" fmla="*/ 5122 h 102350"/>
                <a:gd name="connsiteX1056" fmla="*/ 39719 w 96568"/>
                <a:gd name="connsiteY1056" fmla="*/ 5176 h 102350"/>
                <a:gd name="connsiteX1057" fmla="*/ 39453 w 96568"/>
                <a:gd name="connsiteY1057" fmla="*/ 5234 h 102350"/>
                <a:gd name="connsiteX1058" fmla="*/ 39187 w 96568"/>
                <a:gd name="connsiteY1058" fmla="*/ 5292 h 102350"/>
                <a:gd name="connsiteX1059" fmla="*/ 38922 w 96568"/>
                <a:gd name="connsiteY1059" fmla="*/ 5354 h 102350"/>
                <a:gd name="connsiteX1060" fmla="*/ 38656 w 96568"/>
                <a:gd name="connsiteY1060" fmla="*/ 5417 h 102350"/>
                <a:gd name="connsiteX1061" fmla="*/ 38390 w 96568"/>
                <a:gd name="connsiteY1061" fmla="*/ 5483 h 102350"/>
                <a:gd name="connsiteX1062" fmla="*/ 38124 w 96568"/>
                <a:gd name="connsiteY1062" fmla="*/ 5550 h 102350"/>
                <a:gd name="connsiteX1063" fmla="*/ 37858 w 96568"/>
                <a:gd name="connsiteY1063" fmla="*/ 5616 h 102350"/>
                <a:gd name="connsiteX1064" fmla="*/ 37597 w 96568"/>
                <a:gd name="connsiteY1064" fmla="*/ 5687 h 102350"/>
                <a:gd name="connsiteX1065" fmla="*/ 37335 w 96568"/>
                <a:gd name="connsiteY1065" fmla="*/ 5757 h 102350"/>
                <a:gd name="connsiteX1066" fmla="*/ 37073 w 96568"/>
                <a:gd name="connsiteY1066" fmla="*/ 5832 h 102350"/>
                <a:gd name="connsiteX1067" fmla="*/ 36811 w 96568"/>
                <a:gd name="connsiteY1067" fmla="*/ 5907 h 102350"/>
                <a:gd name="connsiteX1068" fmla="*/ 36550 w 96568"/>
                <a:gd name="connsiteY1068" fmla="*/ 5982 h 102350"/>
                <a:gd name="connsiteX1069" fmla="*/ 36288 w 96568"/>
                <a:gd name="connsiteY1069" fmla="*/ 6060 h 102350"/>
                <a:gd name="connsiteX1070" fmla="*/ 36026 w 96568"/>
                <a:gd name="connsiteY1070" fmla="*/ 6139 h 102350"/>
                <a:gd name="connsiteX1071" fmla="*/ 35769 w 96568"/>
                <a:gd name="connsiteY1071" fmla="*/ 6222 h 102350"/>
                <a:gd name="connsiteX1072" fmla="*/ 35511 w 96568"/>
                <a:gd name="connsiteY1072" fmla="*/ 6306 h 102350"/>
                <a:gd name="connsiteX1073" fmla="*/ 35254 w 96568"/>
                <a:gd name="connsiteY1073" fmla="*/ 6389 h 102350"/>
                <a:gd name="connsiteX1074" fmla="*/ 34996 w 96568"/>
                <a:gd name="connsiteY1074" fmla="*/ 6476 h 102350"/>
                <a:gd name="connsiteX1075" fmla="*/ 34739 w 96568"/>
                <a:gd name="connsiteY1075" fmla="*/ 6563 h 102350"/>
                <a:gd name="connsiteX1076" fmla="*/ 34481 w 96568"/>
                <a:gd name="connsiteY1076" fmla="*/ 6650 h 102350"/>
                <a:gd name="connsiteX1077" fmla="*/ 34228 w 96568"/>
                <a:gd name="connsiteY1077" fmla="*/ 6742 h 102350"/>
                <a:gd name="connsiteX1078" fmla="*/ 33974 w 96568"/>
                <a:gd name="connsiteY1078" fmla="*/ 6833 h 102350"/>
                <a:gd name="connsiteX1079" fmla="*/ 33721 w 96568"/>
                <a:gd name="connsiteY1079" fmla="*/ 6929 h 102350"/>
                <a:gd name="connsiteX1080" fmla="*/ 33468 w 96568"/>
                <a:gd name="connsiteY1080" fmla="*/ 7024 h 102350"/>
                <a:gd name="connsiteX1081" fmla="*/ 33214 w 96568"/>
                <a:gd name="connsiteY1081" fmla="*/ 7124 h 102350"/>
                <a:gd name="connsiteX1082" fmla="*/ 32961 w 96568"/>
                <a:gd name="connsiteY1082" fmla="*/ 7224 h 102350"/>
                <a:gd name="connsiteX1083" fmla="*/ 32712 w 96568"/>
                <a:gd name="connsiteY1083" fmla="*/ 7323 h 102350"/>
                <a:gd name="connsiteX1084" fmla="*/ 32462 w 96568"/>
                <a:gd name="connsiteY1084" fmla="*/ 7423 h 102350"/>
                <a:gd name="connsiteX1085" fmla="*/ 32213 w 96568"/>
                <a:gd name="connsiteY1085" fmla="*/ 7527 h 102350"/>
                <a:gd name="connsiteX1086" fmla="*/ 31964 w 96568"/>
                <a:gd name="connsiteY1086" fmla="*/ 7631 h 102350"/>
                <a:gd name="connsiteX1087" fmla="*/ 31715 w 96568"/>
                <a:gd name="connsiteY1087" fmla="*/ 7739 h 102350"/>
                <a:gd name="connsiteX1088" fmla="*/ 31470 w 96568"/>
                <a:gd name="connsiteY1088" fmla="*/ 7847 h 102350"/>
                <a:gd name="connsiteX1089" fmla="*/ 31220 w 96568"/>
                <a:gd name="connsiteY1089" fmla="*/ 7959 h 102350"/>
                <a:gd name="connsiteX1090" fmla="*/ 30975 w 96568"/>
                <a:gd name="connsiteY1090" fmla="*/ 8071 h 102350"/>
                <a:gd name="connsiteX1091" fmla="*/ 30730 w 96568"/>
                <a:gd name="connsiteY1091" fmla="*/ 8183 h 102350"/>
                <a:gd name="connsiteX1092" fmla="*/ 30485 w 96568"/>
                <a:gd name="connsiteY1092" fmla="*/ 8299 h 102350"/>
                <a:gd name="connsiteX1093" fmla="*/ 30240 w 96568"/>
                <a:gd name="connsiteY1093" fmla="*/ 8416 h 102350"/>
                <a:gd name="connsiteX1094" fmla="*/ 29999 w 96568"/>
                <a:gd name="connsiteY1094" fmla="*/ 8532 h 102350"/>
                <a:gd name="connsiteX1095" fmla="*/ 29758 w 96568"/>
                <a:gd name="connsiteY1095" fmla="*/ 8652 h 102350"/>
                <a:gd name="connsiteX1096" fmla="*/ 29517 w 96568"/>
                <a:gd name="connsiteY1096" fmla="*/ 8773 h 102350"/>
                <a:gd name="connsiteX1097" fmla="*/ 29276 w 96568"/>
                <a:gd name="connsiteY1097" fmla="*/ 8893 h 102350"/>
                <a:gd name="connsiteX1098" fmla="*/ 29035 w 96568"/>
                <a:gd name="connsiteY1098" fmla="*/ 9018 h 102350"/>
                <a:gd name="connsiteX1099" fmla="*/ 28794 w 96568"/>
                <a:gd name="connsiteY1099" fmla="*/ 9143 h 102350"/>
                <a:gd name="connsiteX1100" fmla="*/ 28554 w 96568"/>
                <a:gd name="connsiteY1100" fmla="*/ 9267 h 102350"/>
                <a:gd name="connsiteX1101" fmla="*/ 28317 w 96568"/>
                <a:gd name="connsiteY1101" fmla="*/ 9396 h 102350"/>
                <a:gd name="connsiteX1102" fmla="*/ 28080 w 96568"/>
                <a:gd name="connsiteY1102" fmla="*/ 9525 h 102350"/>
                <a:gd name="connsiteX1103" fmla="*/ 27843 w 96568"/>
                <a:gd name="connsiteY1103" fmla="*/ 9658 h 102350"/>
                <a:gd name="connsiteX1104" fmla="*/ 27611 w 96568"/>
                <a:gd name="connsiteY1104" fmla="*/ 9791 h 102350"/>
                <a:gd name="connsiteX1105" fmla="*/ 27378 w 96568"/>
                <a:gd name="connsiteY1105" fmla="*/ 9924 h 102350"/>
                <a:gd name="connsiteX1106" fmla="*/ 27145 w 96568"/>
                <a:gd name="connsiteY1106" fmla="*/ 10061 h 102350"/>
                <a:gd name="connsiteX1107" fmla="*/ 26913 w 96568"/>
                <a:gd name="connsiteY1107" fmla="*/ 10198 h 102350"/>
                <a:gd name="connsiteX1108" fmla="*/ 26680 w 96568"/>
                <a:gd name="connsiteY1108" fmla="*/ 10335 h 102350"/>
                <a:gd name="connsiteX1109" fmla="*/ 26452 w 96568"/>
                <a:gd name="connsiteY1109" fmla="*/ 10476 h 102350"/>
                <a:gd name="connsiteX1110" fmla="*/ 26223 w 96568"/>
                <a:gd name="connsiteY1110" fmla="*/ 10617 h 102350"/>
                <a:gd name="connsiteX1111" fmla="*/ 25995 w 96568"/>
                <a:gd name="connsiteY1111" fmla="*/ 10759 h 102350"/>
                <a:gd name="connsiteX1112" fmla="*/ 25766 w 96568"/>
                <a:gd name="connsiteY1112" fmla="*/ 10904 h 102350"/>
                <a:gd name="connsiteX1113" fmla="*/ 25538 w 96568"/>
                <a:gd name="connsiteY1113" fmla="*/ 11049 h 102350"/>
                <a:gd name="connsiteX1114" fmla="*/ 25314 w 96568"/>
                <a:gd name="connsiteY1114" fmla="*/ 11199 h 102350"/>
                <a:gd name="connsiteX1115" fmla="*/ 25085 w 96568"/>
                <a:gd name="connsiteY1115" fmla="*/ 11348 h 102350"/>
                <a:gd name="connsiteX1116" fmla="*/ 24861 w 96568"/>
                <a:gd name="connsiteY1116" fmla="*/ 11498 h 102350"/>
                <a:gd name="connsiteX1117" fmla="*/ 24636 w 96568"/>
                <a:gd name="connsiteY1117" fmla="*/ 11647 h 102350"/>
                <a:gd name="connsiteX1118" fmla="*/ 24412 w 96568"/>
                <a:gd name="connsiteY1118" fmla="*/ 11801 h 102350"/>
                <a:gd name="connsiteX1119" fmla="*/ 24192 w 96568"/>
                <a:gd name="connsiteY1119" fmla="*/ 11955 h 102350"/>
                <a:gd name="connsiteX1120" fmla="*/ 23972 w 96568"/>
                <a:gd name="connsiteY1120" fmla="*/ 12108 h 102350"/>
                <a:gd name="connsiteX1121" fmla="*/ 23752 w 96568"/>
                <a:gd name="connsiteY1121" fmla="*/ 12266 h 102350"/>
                <a:gd name="connsiteX1122" fmla="*/ 23532 w 96568"/>
                <a:gd name="connsiteY1122" fmla="*/ 12424 h 102350"/>
                <a:gd name="connsiteX1123" fmla="*/ 23311 w 96568"/>
                <a:gd name="connsiteY1123" fmla="*/ 12586 h 102350"/>
                <a:gd name="connsiteX1124" fmla="*/ 23095 w 96568"/>
                <a:gd name="connsiteY1124" fmla="*/ 12748 h 102350"/>
                <a:gd name="connsiteX1125" fmla="*/ 22879 w 96568"/>
                <a:gd name="connsiteY1125" fmla="*/ 12910 h 102350"/>
                <a:gd name="connsiteX1126" fmla="*/ 22663 w 96568"/>
                <a:gd name="connsiteY1126" fmla="*/ 13072 h 102350"/>
                <a:gd name="connsiteX1127" fmla="*/ 22452 w 96568"/>
                <a:gd name="connsiteY1127" fmla="*/ 13238 h 102350"/>
                <a:gd name="connsiteX1128" fmla="*/ 22240 w 96568"/>
                <a:gd name="connsiteY1128" fmla="*/ 13404 h 102350"/>
                <a:gd name="connsiteX1129" fmla="*/ 22028 w 96568"/>
                <a:gd name="connsiteY1129" fmla="*/ 13571 h 102350"/>
                <a:gd name="connsiteX1130" fmla="*/ 21816 w 96568"/>
                <a:gd name="connsiteY1130" fmla="*/ 13741 h 102350"/>
                <a:gd name="connsiteX1131" fmla="*/ 21604 w 96568"/>
                <a:gd name="connsiteY1131" fmla="*/ 13911 h 102350"/>
                <a:gd name="connsiteX1132" fmla="*/ 21392 w 96568"/>
                <a:gd name="connsiteY1132" fmla="*/ 14082 h 102350"/>
                <a:gd name="connsiteX1133" fmla="*/ 21185 w 96568"/>
                <a:gd name="connsiteY1133" fmla="*/ 14256 h 102350"/>
                <a:gd name="connsiteX1134" fmla="*/ 20977 w 96568"/>
                <a:gd name="connsiteY1134" fmla="*/ 14430 h 102350"/>
                <a:gd name="connsiteX1135" fmla="*/ 20769 w 96568"/>
                <a:gd name="connsiteY1135" fmla="*/ 14605 h 102350"/>
                <a:gd name="connsiteX1136" fmla="*/ 20566 w 96568"/>
                <a:gd name="connsiteY1136" fmla="*/ 14784 h 102350"/>
                <a:gd name="connsiteX1137" fmla="*/ 20362 w 96568"/>
                <a:gd name="connsiteY1137" fmla="*/ 14962 h 102350"/>
                <a:gd name="connsiteX1138" fmla="*/ 20159 w 96568"/>
                <a:gd name="connsiteY1138" fmla="*/ 15141 h 102350"/>
                <a:gd name="connsiteX1139" fmla="*/ 19955 w 96568"/>
                <a:gd name="connsiteY1139" fmla="*/ 15319 h 102350"/>
                <a:gd name="connsiteX1140" fmla="*/ 19752 w 96568"/>
                <a:gd name="connsiteY1140" fmla="*/ 15502 h 102350"/>
                <a:gd name="connsiteX1141" fmla="*/ 19552 w 96568"/>
                <a:gd name="connsiteY1141" fmla="*/ 15685 h 102350"/>
                <a:gd name="connsiteX1142" fmla="*/ 19353 w 96568"/>
                <a:gd name="connsiteY1142" fmla="*/ 15868 h 102350"/>
                <a:gd name="connsiteX1143" fmla="*/ 19158 w 96568"/>
                <a:gd name="connsiteY1143" fmla="*/ 16055 h 102350"/>
                <a:gd name="connsiteX1144" fmla="*/ 18958 w 96568"/>
                <a:gd name="connsiteY1144" fmla="*/ 16242 h 102350"/>
                <a:gd name="connsiteX1145" fmla="*/ 18763 w 96568"/>
                <a:gd name="connsiteY1145" fmla="*/ 16428 h 102350"/>
                <a:gd name="connsiteX1146" fmla="*/ 18568 w 96568"/>
                <a:gd name="connsiteY1146" fmla="*/ 16620 h 102350"/>
                <a:gd name="connsiteX1147" fmla="*/ 18372 w 96568"/>
                <a:gd name="connsiteY1147" fmla="*/ 16811 h 102350"/>
                <a:gd name="connsiteX1148" fmla="*/ 18177 w 96568"/>
                <a:gd name="connsiteY1148" fmla="*/ 17002 h 102350"/>
                <a:gd name="connsiteX1149" fmla="*/ 17986 w 96568"/>
                <a:gd name="connsiteY1149" fmla="*/ 17197 h 102350"/>
                <a:gd name="connsiteX1150" fmla="*/ 17795 w 96568"/>
                <a:gd name="connsiteY1150" fmla="*/ 17392 h 102350"/>
                <a:gd name="connsiteX1151" fmla="*/ 17604 w 96568"/>
                <a:gd name="connsiteY1151" fmla="*/ 17587 h 102350"/>
                <a:gd name="connsiteX1152" fmla="*/ 17417 w 96568"/>
                <a:gd name="connsiteY1152" fmla="*/ 17783 h 102350"/>
                <a:gd name="connsiteX1153" fmla="*/ 17230 w 96568"/>
                <a:gd name="connsiteY1153" fmla="*/ 17982 h 102350"/>
                <a:gd name="connsiteX1154" fmla="*/ 17043 w 96568"/>
                <a:gd name="connsiteY1154" fmla="*/ 18181 h 102350"/>
                <a:gd name="connsiteX1155" fmla="*/ 16861 w 96568"/>
                <a:gd name="connsiteY1155" fmla="*/ 18381 h 102350"/>
                <a:gd name="connsiteX1156" fmla="*/ 16678 w 96568"/>
                <a:gd name="connsiteY1156" fmla="*/ 18580 h 102350"/>
                <a:gd name="connsiteX1157" fmla="*/ 16495 w 96568"/>
                <a:gd name="connsiteY1157" fmla="*/ 18784 h 102350"/>
                <a:gd name="connsiteX1158" fmla="*/ 16312 w 96568"/>
                <a:gd name="connsiteY1158" fmla="*/ 18987 h 102350"/>
                <a:gd name="connsiteX1159" fmla="*/ 16134 w 96568"/>
                <a:gd name="connsiteY1159" fmla="*/ 19191 h 102350"/>
                <a:gd name="connsiteX1160" fmla="*/ 15955 w 96568"/>
                <a:gd name="connsiteY1160" fmla="*/ 19399 h 102350"/>
                <a:gd name="connsiteX1161" fmla="*/ 15776 w 96568"/>
                <a:gd name="connsiteY1161" fmla="*/ 19606 h 102350"/>
                <a:gd name="connsiteX1162" fmla="*/ 15598 w 96568"/>
                <a:gd name="connsiteY1162" fmla="*/ 19814 h 102350"/>
                <a:gd name="connsiteX1163" fmla="*/ 15423 w 96568"/>
                <a:gd name="connsiteY1163" fmla="*/ 20026 h 102350"/>
                <a:gd name="connsiteX1164" fmla="*/ 15249 w 96568"/>
                <a:gd name="connsiteY1164" fmla="*/ 20238 h 102350"/>
                <a:gd name="connsiteX1165" fmla="*/ 15074 w 96568"/>
                <a:gd name="connsiteY1165" fmla="*/ 20449 h 102350"/>
                <a:gd name="connsiteX1166" fmla="*/ 14900 w 96568"/>
                <a:gd name="connsiteY1166" fmla="*/ 20661 h 102350"/>
                <a:gd name="connsiteX1167" fmla="*/ 14730 w 96568"/>
                <a:gd name="connsiteY1167" fmla="*/ 20877 h 102350"/>
                <a:gd name="connsiteX1168" fmla="*/ 14559 w 96568"/>
                <a:gd name="connsiteY1168" fmla="*/ 21093 h 102350"/>
                <a:gd name="connsiteX1169" fmla="*/ 14389 w 96568"/>
                <a:gd name="connsiteY1169" fmla="*/ 21309 h 102350"/>
                <a:gd name="connsiteX1170" fmla="*/ 14223 w 96568"/>
                <a:gd name="connsiteY1170" fmla="*/ 21525 h 102350"/>
                <a:gd name="connsiteX1171" fmla="*/ 14057 w 96568"/>
                <a:gd name="connsiteY1171" fmla="*/ 21745 h 102350"/>
                <a:gd name="connsiteX1172" fmla="*/ 13891 w 96568"/>
                <a:gd name="connsiteY1172" fmla="*/ 21966 h 102350"/>
                <a:gd name="connsiteX1173" fmla="*/ 13729 w 96568"/>
                <a:gd name="connsiteY1173" fmla="*/ 22186 h 102350"/>
                <a:gd name="connsiteX1174" fmla="*/ 13567 w 96568"/>
                <a:gd name="connsiteY1174" fmla="*/ 22406 h 102350"/>
                <a:gd name="connsiteX1175" fmla="*/ 13405 w 96568"/>
                <a:gd name="connsiteY1175" fmla="*/ 22630 h 102350"/>
                <a:gd name="connsiteX1176" fmla="*/ 13243 w 96568"/>
                <a:gd name="connsiteY1176" fmla="*/ 22854 h 102350"/>
                <a:gd name="connsiteX1177" fmla="*/ 13085 w 96568"/>
                <a:gd name="connsiteY1177" fmla="*/ 23079 h 102350"/>
                <a:gd name="connsiteX1178" fmla="*/ 12927 w 96568"/>
                <a:gd name="connsiteY1178" fmla="*/ 23303 h 102350"/>
                <a:gd name="connsiteX1179" fmla="*/ 12769 w 96568"/>
                <a:gd name="connsiteY1179" fmla="*/ 23532 h 102350"/>
                <a:gd name="connsiteX1180" fmla="*/ 12611 w 96568"/>
                <a:gd name="connsiteY1180" fmla="*/ 23760 h 102350"/>
                <a:gd name="connsiteX1181" fmla="*/ 12457 w 96568"/>
                <a:gd name="connsiteY1181" fmla="*/ 23989 h 102350"/>
                <a:gd name="connsiteX1182" fmla="*/ 12304 w 96568"/>
                <a:gd name="connsiteY1182" fmla="*/ 24217 h 102350"/>
                <a:gd name="connsiteX1183" fmla="*/ 12150 w 96568"/>
                <a:gd name="connsiteY1183" fmla="*/ 24450 h 102350"/>
                <a:gd name="connsiteX1184" fmla="*/ 12000 w 96568"/>
                <a:gd name="connsiteY1184" fmla="*/ 24682 h 102350"/>
                <a:gd name="connsiteX1185" fmla="*/ 11851 w 96568"/>
                <a:gd name="connsiteY1185" fmla="*/ 24915 h 102350"/>
                <a:gd name="connsiteX1186" fmla="*/ 11701 w 96568"/>
                <a:gd name="connsiteY1186" fmla="*/ 25147 h 102350"/>
                <a:gd name="connsiteX1187" fmla="*/ 11552 w 96568"/>
                <a:gd name="connsiteY1187" fmla="*/ 25384 h 102350"/>
                <a:gd name="connsiteX1188" fmla="*/ 11406 w 96568"/>
                <a:gd name="connsiteY1188" fmla="*/ 25621 h 102350"/>
                <a:gd name="connsiteX1189" fmla="*/ 11261 w 96568"/>
                <a:gd name="connsiteY1189" fmla="*/ 25858 h 102350"/>
                <a:gd name="connsiteX1190" fmla="*/ 11120 w 96568"/>
                <a:gd name="connsiteY1190" fmla="*/ 26095 h 102350"/>
                <a:gd name="connsiteX1191" fmla="*/ 10979 w 96568"/>
                <a:gd name="connsiteY1191" fmla="*/ 26335 h 102350"/>
                <a:gd name="connsiteX1192" fmla="*/ 10837 w 96568"/>
                <a:gd name="connsiteY1192" fmla="*/ 26576 h 102350"/>
                <a:gd name="connsiteX1193" fmla="*/ 10700 w 96568"/>
                <a:gd name="connsiteY1193" fmla="*/ 26817 h 102350"/>
                <a:gd name="connsiteX1194" fmla="*/ 10563 w 96568"/>
                <a:gd name="connsiteY1194" fmla="*/ 27058 h 102350"/>
                <a:gd name="connsiteX1195" fmla="*/ 10426 w 96568"/>
                <a:gd name="connsiteY1195" fmla="*/ 27299 h 102350"/>
                <a:gd name="connsiteX1196" fmla="*/ 10289 w 96568"/>
                <a:gd name="connsiteY1196" fmla="*/ 27544 h 102350"/>
                <a:gd name="connsiteX1197" fmla="*/ 10156 w 96568"/>
                <a:gd name="connsiteY1197" fmla="*/ 27789 h 102350"/>
                <a:gd name="connsiteX1198" fmla="*/ 10023 w 96568"/>
                <a:gd name="connsiteY1198" fmla="*/ 28034 h 102350"/>
                <a:gd name="connsiteX1199" fmla="*/ 9895 w 96568"/>
                <a:gd name="connsiteY1199" fmla="*/ 28284 h 102350"/>
                <a:gd name="connsiteX1200" fmla="*/ 9766 w 96568"/>
                <a:gd name="connsiteY1200" fmla="*/ 28529 h 102350"/>
                <a:gd name="connsiteX1201" fmla="*/ 9637 w 96568"/>
                <a:gd name="connsiteY1201" fmla="*/ 28778 h 102350"/>
                <a:gd name="connsiteX1202" fmla="*/ 9508 w 96568"/>
                <a:gd name="connsiteY1202" fmla="*/ 29027 h 102350"/>
                <a:gd name="connsiteX1203" fmla="*/ 9384 w 96568"/>
                <a:gd name="connsiteY1203" fmla="*/ 29276 h 102350"/>
                <a:gd name="connsiteX1204" fmla="*/ 9259 w 96568"/>
                <a:gd name="connsiteY1204" fmla="*/ 29526 h 102350"/>
                <a:gd name="connsiteX1205" fmla="*/ 9139 w 96568"/>
                <a:gd name="connsiteY1205" fmla="*/ 29779 h 102350"/>
                <a:gd name="connsiteX1206" fmla="*/ 9018 w 96568"/>
                <a:gd name="connsiteY1206" fmla="*/ 30032 h 102350"/>
                <a:gd name="connsiteX1207" fmla="*/ 8898 w 96568"/>
                <a:gd name="connsiteY1207" fmla="*/ 30286 h 102350"/>
                <a:gd name="connsiteX1208" fmla="*/ 8781 w 96568"/>
                <a:gd name="connsiteY1208" fmla="*/ 30543 h 102350"/>
                <a:gd name="connsiteX1209" fmla="*/ 8665 w 96568"/>
                <a:gd name="connsiteY1209" fmla="*/ 30801 h 102350"/>
                <a:gd name="connsiteX1210" fmla="*/ 8549 w 96568"/>
                <a:gd name="connsiteY1210" fmla="*/ 31058 h 102350"/>
                <a:gd name="connsiteX1211" fmla="*/ 8432 w 96568"/>
                <a:gd name="connsiteY1211" fmla="*/ 31316 h 102350"/>
                <a:gd name="connsiteX1212" fmla="*/ 8320 w 96568"/>
                <a:gd name="connsiteY1212" fmla="*/ 31573 h 102350"/>
                <a:gd name="connsiteX1213" fmla="*/ 8208 w 96568"/>
                <a:gd name="connsiteY1213" fmla="*/ 31831 h 102350"/>
                <a:gd name="connsiteX1214" fmla="*/ 8100 w 96568"/>
                <a:gd name="connsiteY1214" fmla="*/ 32093 h 102350"/>
                <a:gd name="connsiteX1215" fmla="*/ 7992 w 96568"/>
                <a:gd name="connsiteY1215" fmla="*/ 32354 h 102350"/>
                <a:gd name="connsiteX1216" fmla="*/ 7884 w 96568"/>
                <a:gd name="connsiteY1216" fmla="*/ 32616 h 102350"/>
                <a:gd name="connsiteX1217" fmla="*/ 7780 w 96568"/>
                <a:gd name="connsiteY1217" fmla="*/ 32878 h 102350"/>
                <a:gd name="connsiteX1218" fmla="*/ 7676 w 96568"/>
                <a:gd name="connsiteY1218" fmla="*/ 33144 h 102350"/>
                <a:gd name="connsiteX1219" fmla="*/ 7577 w 96568"/>
                <a:gd name="connsiteY1219" fmla="*/ 33409 h 102350"/>
                <a:gd name="connsiteX1220" fmla="*/ 7473 w 96568"/>
                <a:gd name="connsiteY1220" fmla="*/ 33675 h 102350"/>
                <a:gd name="connsiteX1221" fmla="*/ 7373 w 96568"/>
                <a:gd name="connsiteY1221" fmla="*/ 33941 h 102350"/>
                <a:gd name="connsiteX1222" fmla="*/ 7278 w 96568"/>
                <a:gd name="connsiteY1222" fmla="*/ 34207 h 102350"/>
                <a:gd name="connsiteX1223" fmla="*/ 7182 w 96568"/>
                <a:gd name="connsiteY1223" fmla="*/ 34477 h 102350"/>
                <a:gd name="connsiteX1224" fmla="*/ 7087 w 96568"/>
                <a:gd name="connsiteY1224" fmla="*/ 34747 h 102350"/>
                <a:gd name="connsiteX1225" fmla="*/ 6991 w 96568"/>
                <a:gd name="connsiteY1225" fmla="*/ 35017 h 102350"/>
                <a:gd name="connsiteX1226" fmla="*/ 6900 w 96568"/>
                <a:gd name="connsiteY1226" fmla="*/ 35287 h 102350"/>
                <a:gd name="connsiteX1227" fmla="*/ 6808 w 96568"/>
                <a:gd name="connsiteY1227" fmla="*/ 35557 h 102350"/>
                <a:gd name="connsiteX1228" fmla="*/ 6721 w 96568"/>
                <a:gd name="connsiteY1228" fmla="*/ 35827 h 102350"/>
                <a:gd name="connsiteX1229" fmla="*/ 6634 w 96568"/>
                <a:gd name="connsiteY1229" fmla="*/ 36101 h 102350"/>
                <a:gd name="connsiteX1230" fmla="*/ 6547 w 96568"/>
                <a:gd name="connsiteY1230" fmla="*/ 36375 h 102350"/>
                <a:gd name="connsiteX1231" fmla="*/ 6463 w 96568"/>
                <a:gd name="connsiteY1231" fmla="*/ 36649 h 102350"/>
                <a:gd name="connsiteX1232" fmla="*/ 6380 w 96568"/>
                <a:gd name="connsiteY1232" fmla="*/ 36924 h 102350"/>
                <a:gd name="connsiteX1233" fmla="*/ 6297 w 96568"/>
                <a:gd name="connsiteY1233" fmla="*/ 37198 h 102350"/>
                <a:gd name="connsiteX1234" fmla="*/ 6218 w 96568"/>
                <a:gd name="connsiteY1234" fmla="*/ 37476 h 102350"/>
                <a:gd name="connsiteX1235" fmla="*/ 6139 w 96568"/>
                <a:gd name="connsiteY1235" fmla="*/ 37750 h 102350"/>
                <a:gd name="connsiteX1236" fmla="*/ 6065 w 96568"/>
                <a:gd name="connsiteY1236" fmla="*/ 38029 h 102350"/>
                <a:gd name="connsiteX1237" fmla="*/ 5990 w 96568"/>
                <a:gd name="connsiteY1237" fmla="*/ 38307 h 102350"/>
                <a:gd name="connsiteX1238" fmla="*/ 5915 w 96568"/>
                <a:gd name="connsiteY1238" fmla="*/ 38585 h 102350"/>
                <a:gd name="connsiteX1239" fmla="*/ 5845 w 96568"/>
                <a:gd name="connsiteY1239" fmla="*/ 38863 h 102350"/>
                <a:gd name="connsiteX1240" fmla="*/ 5774 w 96568"/>
                <a:gd name="connsiteY1240" fmla="*/ 39142 h 102350"/>
                <a:gd name="connsiteX1241" fmla="*/ 5703 w 96568"/>
                <a:gd name="connsiteY1241" fmla="*/ 39424 h 102350"/>
                <a:gd name="connsiteX1242" fmla="*/ 5637 w 96568"/>
                <a:gd name="connsiteY1242" fmla="*/ 39707 h 102350"/>
                <a:gd name="connsiteX1243" fmla="*/ 5570 w 96568"/>
                <a:gd name="connsiteY1243" fmla="*/ 39989 h 102350"/>
                <a:gd name="connsiteX1244" fmla="*/ 5504 w 96568"/>
                <a:gd name="connsiteY1244" fmla="*/ 40272 h 102350"/>
                <a:gd name="connsiteX1245" fmla="*/ 5442 w 96568"/>
                <a:gd name="connsiteY1245" fmla="*/ 40554 h 102350"/>
                <a:gd name="connsiteX1246" fmla="*/ 5379 w 96568"/>
                <a:gd name="connsiteY1246" fmla="*/ 40841 h 102350"/>
                <a:gd name="connsiteX1247" fmla="*/ 5321 w 96568"/>
                <a:gd name="connsiteY1247" fmla="*/ 41127 h 102350"/>
                <a:gd name="connsiteX1248" fmla="*/ 5263 w 96568"/>
                <a:gd name="connsiteY1248" fmla="*/ 41414 h 102350"/>
                <a:gd name="connsiteX1249" fmla="*/ 5209 w 96568"/>
                <a:gd name="connsiteY1249" fmla="*/ 41700 h 102350"/>
                <a:gd name="connsiteX1250" fmla="*/ 5155 w 96568"/>
                <a:gd name="connsiteY1250" fmla="*/ 41987 h 102350"/>
                <a:gd name="connsiteX1251" fmla="*/ 5101 w 96568"/>
                <a:gd name="connsiteY1251" fmla="*/ 42274 h 102350"/>
                <a:gd name="connsiteX1252" fmla="*/ 5051 w 96568"/>
                <a:gd name="connsiteY1252" fmla="*/ 42560 h 102350"/>
                <a:gd name="connsiteX1253" fmla="*/ 5001 w 96568"/>
                <a:gd name="connsiteY1253" fmla="*/ 42847 h 102350"/>
                <a:gd name="connsiteX1254" fmla="*/ 4951 w 96568"/>
                <a:gd name="connsiteY1254" fmla="*/ 43138 h 102350"/>
                <a:gd name="connsiteX1255" fmla="*/ 4906 w 96568"/>
                <a:gd name="connsiteY1255" fmla="*/ 43428 h 102350"/>
                <a:gd name="connsiteX1256" fmla="*/ 4860 w 96568"/>
                <a:gd name="connsiteY1256" fmla="*/ 43719 h 102350"/>
                <a:gd name="connsiteX1257" fmla="*/ 4818 w 96568"/>
                <a:gd name="connsiteY1257" fmla="*/ 44010 h 102350"/>
                <a:gd name="connsiteX1258" fmla="*/ 4777 w 96568"/>
                <a:gd name="connsiteY1258" fmla="*/ 44301 h 102350"/>
                <a:gd name="connsiteX1259" fmla="*/ 4735 w 96568"/>
                <a:gd name="connsiteY1259" fmla="*/ 44592 h 102350"/>
                <a:gd name="connsiteX1260" fmla="*/ 4698 w 96568"/>
                <a:gd name="connsiteY1260" fmla="*/ 44886 h 102350"/>
                <a:gd name="connsiteX1261" fmla="*/ 4661 w 96568"/>
                <a:gd name="connsiteY1261" fmla="*/ 45181 h 102350"/>
                <a:gd name="connsiteX1262" fmla="*/ 4627 w 96568"/>
                <a:gd name="connsiteY1262" fmla="*/ 45476 h 102350"/>
                <a:gd name="connsiteX1263" fmla="*/ 4594 w 96568"/>
                <a:gd name="connsiteY1263" fmla="*/ 45771 h 102350"/>
                <a:gd name="connsiteX1264" fmla="*/ 4565 w 96568"/>
                <a:gd name="connsiteY1264" fmla="*/ 46066 h 102350"/>
                <a:gd name="connsiteX1265" fmla="*/ 4536 w 96568"/>
                <a:gd name="connsiteY1265" fmla="*/ 46361 h 102350"/>
                <a:gd name="connsiteX1266" fmla="*/ 4507 w 96568"/>
                <a:gd name="connsiteY1266" fmla="*/ 46660 h 102350"/>
                <a:gd name="connsiteX1267" fmla="*/ 4482 w 96568"/>
                <a:gd name="connsiteY1267" fmla="*/ 46959 h 102350"/>
                <a:gd name="connsiteX1268" fmla="*/ 4457 w 96568"/>
                <a:gd name="connsiteY1268" fmla="*/ 47258 h 102350"/>
                <a:gd name="connsiteX1269" fmla="*/ 4436 w 96568"/>
                <a:gd name="connsiteY1269" fmla="*/ 47557 h 102350"/>
                <a:gd name="connsiteX1270" fmla="*/ 4416 w 96568"/>
                <a:gd name="connsiteY1270" fmla="*/ 47857 h 102350"/>
                <a:gd name="connsiteX1271" fmla="*/ 4395 w 96568"/>
                <a:gd name="connsiteY1271" fmla="*/ 48156 h 102350"/>
                <a:gd name="connsiteX1272" fmla="*/ 4378 w 96568"/>
                <a:gd name="connsiteY1272" fmla="*/ 48455 h 102350"/>
                <a:gd name="connsiteX1273" fmla="*/ 4366 w 96568"/>
                <a:gd name="connsiteY1273" fmla="*/ 48754 h 102350"/>
                <a:gd name="connsiteX1274" fmla="*/ 4353 w 96568"/>
                <a:gd name="connsiteY1274" fmla="*/ 49057 h 102350"/>
                <a:gd name="connsiteX1275" fmla="*/ 4341 w 96568"/>
                <a:gd name="connsiteY1275" fmla="*/ 49360 h 102350"/>
                <a:gd name="connsiteX1276" fmla="*/ 4332 w 96568"/>
                <a:gd name="connsiteY1276" fmla="*/ 49663 h 102350"/>
                <a:gd name="connsiteX1277" fmla="*/ 4324 w 96568"/>
                <a:gd name="connsiteY1277" fmla="*/ 49967 h 102350"/>
                <a:gd name="connsiteX1278" fmla="*/ 4316 w 96568"/>
                <a:gd name="connsiteY1278" fmla="*/ 50270 h 102350"/>
                <a:gd name="connsiteX1279" fmla="*/ 4312 w 96568"/>
                <a:gd name="connsiteY1279" fmla="*/ 50573 h 102350"/>
                <a:gd name="connsiteX1280" fmla="*/ 4308 w 96568"/>
                <a:gd name="connsiteY1280" fmla="*/ 50876 h 102350"/>
                <a:gd name="connsiteX1281" fmla="*/ 4308 w 96568"/>
                <a:gd name="connsiteY1281" fmla="*/ 51180 h 102350"/>
                <a:gd name="connsiteX1282" fmla="*/ 4308 w 96568"/>
                <a:gd name="connsiteY1282" fmla="*/ 51483 h 102350"/>
                <a:gd name="connsiteX1283" fmla="*/ 4312 w 96568"/>
                <a:gd name="connsiteY1283" fmla="*/ 51786 h 102350"/>
                <a:gd name="connsiteX1284" fmla="*/ 4316 w 96568"/>
                <a:gd name="connsiteY1284" fmla="*/ 52089 h 102350"/>
                <a:gd name="connsiteX1285" fmla="*/ 4324 w 96568"/>
                <a:gd name="connsiteY1285" fmla="*/ 52392 h 102350"/>
                <a:gd name="connsiteX1286" fmla="*/ 4332 w 96568"/>
                <a:gd name="connsiteY1286" fmla="*/ 52696 h 102350"/>
                <a:gd name="connsiteX1287" fmla="*/ 4341 w 96568"/>
                <a:gd name="connsiteY1287" fmla="*/ 52999 h 102350"/>
                <a:gd name="connsiteX1288" fmla="*/ 4353 w 96568"/>
                <a:gd name="connsiteY1288" fmla="*/ 53302 h 102350"/>
                <a:gd name="connsiteX1289" fmla="*/ 4366 w 96568"/>
                <a:gd name="connsiteY1289" fmla="*/ 53601 h 102350"/>
                <a:gd name="connsiteX1290" fmla="*/ 4378 w 96568"/>
                <a:gd name="connsiteY1290" fmla="*/ 53904 h 102350"/>
                <a:gd name="connsiteX1291" fmla="*/ 4395 w 96568"/>
                <a:gd name="connsiteY1291" fmla="*/ 54204 h 102350"/>
                <a:gd name="connsiteX1292" fmla="*/ 4416 w 96568"/>
                <a:gd name="connsiteY1292" fmla="*/ 54503 h 102350"/>
                <a:gd name="connsiteX1293" fmla="*/ 4436 w 96568"/>
                <a:gd name="connsiteY1293" fmla="*/ 54802 h 102350"/>
                <a:gd name="connsiteX1294" fmla="*/ 4457 w 96568"/>
                <a:gd name="connsiteY1294" fmla="*/ 55101 h 102350"/>
                <a:gd name="connsiteX1295" fmla="*/ 4482 w 96568"/>
                <a:gd name="connsiteY1295" fmla="*/ 55400 h 102350"/>
                <a:gd name="connsiteX1296" fmla="*/ 4507 w 96568"/>
                <a:gd name="connsiteY1296" fmla="*/ 55699 h 102350"/>
                <a:gd name="connsiteX1297" fmla="*/ 4536 w 96568"/>
                <a:gd name="connsiteY1297" fmla="*/ 55994 h 102350"/>
                <a:gd name="connsiteX1298" fmla="*/ 4565 w 96568"/>
                <a:gd name="connsiteY1298" fmla="*/ 56289 h 102350"/>
                <a:gd name="connsiteX1299" fmla="*/ 4594 w 96568"/>
                <a:gd name="connsiteY1299" fmla="*/ 56584 h 102350"/>
                <a:gd name="connsiteX1300" fmla="*/ 4627 w 96568"/>
                <a:gd name="connsiteY1300" fmla="*/ 56879 h 102350"/>
                <a:gd name="connsiteX1301" fmla="*/ 4661 w 96568"/>
                <a:gd name="connsiteY1301" fmla="*/ 57174 h 102350"/>
                <a:gd name="connsiteX1302" fmla="*/ 4698 w 96568"/>
                <a:gd name="connsiteY1302" fmla="*/ 57468 h 102350"/>
                <a:gd name="connsiteX1303" fmla="*/ 4735 w 96568"/>
                <a:gd name="connsiteY1303" fmla="*/ 57759 h 102350"/>
                <a:gd name="connsiteX1304" fmla="*/ 4777 w 96568"/>
                <a:gd name="connsiteY1304" fmla="*/ 58054 h 102350"/>
                <a:gd name="connsiteX1305" fmla="*/ 4818 w 96568"/>
                <a:gd name="connsiteY1305" fmla="*/ 58345 h 102350"/>
                <a:gd name="connsiteX1306" fmla="*/ 4860 w 96568"/>
                <a:gd name="connsiteY1306" fmla="*/ 58636 h 102350"/>
                <a:gd name="connsiteX1307" fmla="*/ 4906 w 96568"/>
                <a:gd name="connsiteY1307" fmla="*/ 58926 h 102350"/>
                <a:gd name="connsiteX1308" fmla="*/ 4951 w 96568"/>
                <a:gd name="connsiteY1308" fmla="*/ 59217 h 102350"/>
                <a:gd name="connsiteX1309" fmla="*/ 5001 w 96568"/>
                <a:gd name="connsiteY1309" fmla="*/ 59508 h 102350"/>
                <a:gd name="connsiteX1310" fmla="*/ 5051 w 96568"/>
                <a:gd name="connsiteY1310" fmla="*/ 59795 h 102350"/>
                <a:gd name="connsiteX1311" fmla="*/ 5101 w 96568"/>
                <a:gd name="connsiteY1311" fmla="*/ 60081 h 102350"/>
                <a:gd name="connsiteX1312" fmla="*/ 5155 w 96568"/>
                <a:gd name="connsiteY1312" fmla="*/ 60368 h 102350"/>
                <a:gd name="connsiteX1313" fmla="*/ 5209 w 96568"/>
                <a:gd name="connsiteY1313" fmla="*/ 60654 h 102350"/>
                <a:gd name="connsiteX1314" fmla="*/ 5263 w 96568"/>
                <a:gd name="connsiteY1314" fmla="*/ 60941 h 102350"/>
                <a:gd name="connsiteX1315" fmla="*/ 5321 w 96568"/>
                <a:gd name="connsiteY1315" fmla="*/ 61228 h 102350"/>
                <a:gd name="connsiteX1316" fmla="*/ 5379 w 96568"/>
                <a:gd name="connsiteY1316" fmla="*/ 61514 h 102350"/>
                <a:gd name="connsiteX1317" fmla="*/ 5442 w 96568"/>
                <a:gd name="connsiteY1317" fmla="*/ 61797 h 102350"/>
                <a:gd name="connsiteX1318" fmla="*/ 5504 w 96568"/>
                <a:gd name="connsiteY1318" fmla="*/ 62083 h 102350"/>
                <a:gd name="connsiteX1319" fmla="*/ 5570 w 96568"/>
                <a:gd name="connsiteY1319" fmla="*/ 62366 h 102350"/>
                <a:gd name="connsiteX1320" fmla="*/ 5637 w 96568"/>
                <a:gd name="connsiteY1320" fmla="*/ 62648 h 102350"/>
                <a:gd name="connsiteX1321" fmla="*/ 5703 w 96568"/>
                <a:gd name="connsiteY1321" fmla="*/ 62931 h 102350"/>
                <a:gd name="connsiteX1322" fmla="*/ 5774 w 96568"/>
                <a:gd name="connsiteY1322" fmla="*/ 63213 h 102350"/>
                <a:gd name="connsiteX1323" fmla="*/ 5845 w 96568"/>
                <a:gd name="connsiteY1323" fmla="*/ 63492 h 102350"/>
                <a:gd name="connsiteX1324" fmla="*/ 5915 w 96568"/>
                <a:gd name="connsiteY1324" fmla="*/ 63770 h 102350"/>
                <a:gd name="connsiteX1325" fmla="*/ 5990 w 96568"/>
                <a:gd name="connsiteY1325" fmla="*/ 64048 h 102350"/>
                <a:gd name="connsiteX1326" fmla="*/ 6065 w 96568"/>
                <a:gd name="connsiteY1326" fmla="*/ 64326 h 102350"/>
                <a:gd name="connsiteX1327" fmla="*/ 6139 w 96568"/>
                <a:gd name="connsiteY1327" fmla="*/ 64605 h 102350"/>
                <a:gd name="connsiteX1328" fmla="*/ 6218 w 96568"/>
                <a:gd name="connsiteY1328" fmla="*/ 64883 h 102350"/>
                <a:gd name="connsiteX1329" fmla="*/ 6297 w 96568"/>
                <a:gd name="connsiteY1329" fmla="*/ 65157 h 102350"/>
                <a:gd name="connsiteX1330" fmla="*/ 6380 w 96568"/>
                <a:gd name="connsiteY1330" fmla="*/ 65431 h 102350"/>
                <a:gd name="connsiteX1331" fmla="*/ 6463 w 96568"/>
                <a:gd name="connsiteY1331" fmla="*/ 65706 h 102350"/>
                <a:gd name="connsiteX1332" fmla="*/ 6551 w 96568"/>
                <a:gd name="connsiteY1332" fmla="*/ 65980 h 102350"/>
                <a:gd name="connsiteX1333" fmla="*/ 6638 w 96568"/>
                <a:gd name="connsiteY1333" fmla="*/ 66254 h 102350"/>
                <a:gd name="connsiteX1334" fmla="*/ 6725 w 96568"/>
                <a:gd name="connsiteY1334" fmla="*/ 66528 h 102350"/>
                <a:gd name="connsiteX1335" fmla="*/ 6817 w 96568"/>
                <a:gd name="connsiteY1335" fmla="*/ 66802 h 102350"/>
                <a:gd name="connsiteX1336" fmla="*/ 6908 w 96568"/>
                <a:gd name="connsiteY1336" fmla="*/ 67072 h 102350"/>
                <a:gd name="connsiteX1337" fmla="*/ 6999 w 96568"/>
                <a:gd name="connsiteY1337" fmla="*/ 67342 h 102350"/>
                <a:gd name="connsiteX1338" fmla="*/ 7095 w 96568"/>
                <a:gd name="connsiteY1338" fmla="*/ 67612 h 102350"/>
                <a:gd name="connsiteX1339" fmla="*/ 7190 w 96568"/>
                <a:gd name="connsiteY1339" fmla="*/ 67882 h 102350"/>
                <a:gd name="connsiteX1340" fmla="*/ 7286 w 96568"/>
                <a:gd name="connsiteY1340" fmla="*/ 68152 h 102350"/>
                <a:gd name="connsiteX1341" fmla="*/ 7381 w 96568"/>
                <a:gd name="connsiteY1341" fmla="*/ 68418 h 102350"/>
                <a:gd name="connsiteX1342" fmla="*/ 7481 w 96568"/>
                <a:gd name="connsiteY1342" fmla="*/ 68684 h 102350"/>
                <a:gd name="connsiteX1343" fmla="*/ 7585 w 96568"/>
                <a:gd name="connsiteY1343" fmla="*/ 68950 h 102350"/>
                <a:gd name="connsiteX1344" fmla="*/ 7689 w 96568"/>
                <a:gd name="connsiteY1344" fmla="*/ 69216 h 102350"/>
                <a:gd name="connsiteX1345" fmla="*/ 7793 w 96568"/>
                <a:gd name="connsiteY1345" fmla="*/ 69481 h 102350"/>
                <a:gd name="connsiteX1346" fmla="*/ 7896 w 96568"/>
                <a:gd name="connsiteY1346" fmla="*/ 69743 h 102350"/>
                <a:gd name="connsiteX1347" fmla="*/ 8004 w 96568"/>
                <a:gd name="connsiteY1347" fmla="*/ 70005 h 102350"/>
                <a:gd name="connsiteX1348" fmla="*/ 8112 w 96568"/>
                <a:gd name="connsiteY1348" fmla="*/ 70266 h 102350"/>
                <a:gd name="connsiteX1349" fmla="*/ 8220 w 96568"/>
                <a:gd name="connsiteY1349" fmla="*/ 70524 h 102350"/>
                <a:gd name="connsiteX1350" fmla="*/ 8333 w 96568"/>
                <a:gd name="connsiteY1350" fmla="*/ 70786 h 102350"/>
                <a:gd name="connsiteX1351" fmla="*/ 8445 w 96568"/>
                <a:gd name="connsiteY1351" fmla="*/ 71043 h 102350"/>
                <a:gd name="connsiteX1352" fmla="*/ 8557 w 96568"/>
                <a:gd name="connsiteY1352" fmla="*/ 71301 h 102350"/>
                <a:gd name="connsiteX1353" fmla="*/ 8673 w 96568"/>
                <a:gd name="connsiteY1353" fmla="*/ 71558 h 102350"/>
                <a:gd name="connsiteX1354" fmla="*/ 8790 w 96568"/>
                <a:gd name="connsiteY1354" fmla="*/ 71816 h 102350"/>
                <a:gd name="connsiteX1355" fmla="*/ 8906 w 96568"/>
                <a:gd name="connsiteY1355" fmla="*/ 72073 h 102350"/>
                <a:gd name="connsiteX1356" fmla="*/ 9026 w 96568"/>
                <a:gd name="connsiteY1356" fmla="*/ 72327 h 102350"/>
                <a:gd name="connsiteX1357" fmla="*/ 9147 w 96568"/>
                <a:gd name="connsiteY1357" fmla="*/ 72580 h 102350"/>
                <a:gd name="connsiteX1358" fmla="*/ 9267 w 96568"/>
                <a:gd name="connsiteY1358" fmla="*/ 72834 h 102350"/>
                <a:gd name="connsiteX1359" fmla="*/ 9392 w 96568"/>
                <a:gd name="connsiteY1359" fmla="*/ 73083 h 102350"/>
                <a:gd name="connsiteX1360" fmla="*/ 9517 w 96568"/>
                <a:gd name="connsiteY1360" fmla="*/ 73332 h 102350"/>
                <a:gd name="connsiteX1361" fmla="*/ 9641 w 96568"/>
                <a:gd name="connsiteY1361" fmla="*/ 73581 h 102350"/>
                <a:gd name="connsiteX1362" fmla="*/ 9770 w 96568"/>
                <a:gd name="connsiteY1362" fmla="*/ 73830 h 102350"/>
                <a:gd name="connsiteX1363" fmla="*/ 9899 w 96568"/>
                <a:gd name="connsiteY1363" fmla="*/ 74080 h 102350"/>
                <a:gd name="connsiteX1364" fmla="*/ 10027 w 96568"/>
                <a:gd name="connsiteY1364" fmla="*/ 74329 h 102350"/>
                <a:gd name="connsiteX1365" fmla="*/ 10160 w 96568"/>
                <a:gd name="connsiteY1365" fmla="*/ 74574 h 102350"/>
                <a:gd name="connsiteX1366" fmla="*/ 10293 w 96568"/>
                <a:gd name="connsiteY1366" fmla="*/ 74819 h 102350"/>
                <a:gd name="connsiteX1367" fmla="*/ 10426 w 96568"/>
                <a:gd name="connsiteY1367" fmla="*/ 75064 h 102350"/>
                <a:gd name="connsiteX1368" fmla="*/ 10563 w 96568"/>
                <a:gd name="connsiteY1368" fmla="*/ 75309 h 102350"/>
                <a:gd name="connsiteX1369" fmla="*/ 10700 w 96568"/>
                <a:gd name="connsiteY1369" fmla="*/ 75550 h 102350"/>
                <a:gd name="connsiteX1370" fmla="*/ 10837 w 96568"/>
                <a:gd name="connsiteY1370" fmla="*/ 75791 h 102350"/>
                <a:gd name="connsiteX1371" fmla="*/ 10979 w 96568"/>
                <a:gd name="connsiteY1371" fmla="*/ 76032 h 102350"/>
                <a:gd name="connsiteX1372" fmla="*/ 11120 w 96568"/>
                <a:gd name="connsiteY1372" fmla="*/ 76273 h 102350"/>
                <a:gd name="connsiteX1373" fmla="*/ 11261 w 96568"/>
                <a:gd name="connsiteY1373" fmla="*/ 76510 h 102350"/>
                <a:gd name="connsiteX1374" fmla="*/ 11406 w 96568"/>
                <a:gd name="connsiteY1374" fmla="*/ 76747 h 102350"/>
                <a:gd name="connsiteX1375" fmla="*/ 11552 w 96568"/>
                <a:gd name="connsiteY1375" fmla="*/ 76983 h 102350"/>
                <a:gd name="connsiteX1376" fmla="*/ 11697 w 96568"/>
                <a:gd name="connsiteY1376" fmla="*/ 77220 h 102350"/>
                <a:gd name="connsiteX1377" fmla="*/ 11847 w 96568"/>
                <a:gd name="connsiteY1377" fmla="*/ 77457 h 102350"/>
                <a:gd name="connsiteX1378" fmla="*/ 11996 w 96568"/>
                <a:gd name="connsiteY1378" fmla="*/ 77689 h 102350"/>
                <a:gd name="connsiteX1379" fmla="*/ 12146 w 96568"/>
                <a:gd name="connsiteY1379" fmla="*/ 77922 h 102350"/>
                <a:gd name="connsiteX1380" fmla="*/ 12295 w 96568"/>
                <a:gd name="connsiteY1380" fmla="*/ 78155 h 102350"/>
                <a:gd name="connsiteX1381" fmla="*/ 12449 w 96568"/>
                <a:gd name="connsiteY1381" fmla="*/ 78383 h 102350"/>
                <a:gd name="connsiteX1382" fmla="*/ 12603 w 96568"/>
                <a:gd name="connsiteY1382" fmla="*/ 78612 h 102350"/>
                <a:gd name="connsiteX1383" fmla="*/ 12757 w 96568"/>
                <a:gd name="connsiteY1383" fmla="*/ 78840 h 102350"/>
                <a:gd name="connsiteX1384" fmla="*/ 12914 w 96568"/>
                <a:gd name="connsiteY1384" fmla="*/ 79064 h 102350"/>
                <a:gd name="connsiteX1385" fmla="*/ 13072 w 96568"/>
                <a:gd name="connsiteY1385" fmla="*/ 79293 h 102350"/>
                <a:gd name="connsiteX1386" fmla="*/ 13230 w 96568"/>
                <a:gd name="connsiteY1386" fmla="*/ 79517 h 102350"/>
                <a:gd name="connsiteX1387" fmla="*/ 13392 w 96568"/>
                <a:gd name="connsiteY1387" fmla="*/ 79741 h 102350"/>
                <a:gd name="connsiteX1388" fmla="*/ 13554 w 96568"/>
                <a:gd name="connsiteY1388" fmla="*/ 79966 h 102350"/>
                <a:gd name="connsiteX1389" fmla="*/ 13716 w 96568"/>
                <a:gd name="connsiteY1389" fmla="*/ 80186 h 102350"/>
                <a:gd name="connsiteX1390" fmla="*/ 13878 w 96568"/>
                <a:gd name="connsiteY1390" fmla="*/ 80406 h 102350"/>
                <a:gd name="connsiteX1391" fmla="*/ 14044 w 96568"/>
                <a:gd name="connsiteY1391" fmla="*/ 80626 h 102350"/>
                <a:gd name="connsiteX1392" fmla="*/ 14210 w 96568"/>
                <a:gd name="connsiteY1392" fmla="*/ 80846 h 102350"/>
                <a:gd name="connsiteX1393" fmla="*/ 14376 w 96568"/>
                <a:gd name="connsiteY1393" fmla="*/ 81062 h 102350"/>
                <a:gd name="connsiteX1394" fmla="*/ 14547 w 96568"/>
                <a:gd name="connsiteY1394" fmla="*/ 81278 h 102350"/>
                <a:gd name="connsiteX1395" fmla="*/ 14717 w 96568"/>
                <a:gd name="connsiteY1395" fmla="*/ 81494 h 102350"/>
                <a:gd name="connsiteX1396" fmla="*/ 14887 w 96568"/>
                <a:gd name="connsiteY1396" fmla="*/ 81710 h 102350"/>
                <a:gd name="connsiteX1397" fmla="*/ 15062 w 96568"/>
                <a:gd name="connsiteY1397" fmla="*/ 81922 h 102350"/>
                <a:gd name="connsiteX1398" fmla="*/ 15236 w 96568"/>
                <a:gd name="connsiteY1398" fmla="*/ 82134 h 102350"/>
                <a:gd name="connsiteX1399" fmla="*/ 15411 w 96568"/>
                <a:gd name="connsiteY1399" fmla="*/ 82346 h 102350"/>
                <a:gd name="connsiteX1400" fmla="*/ 15585 w 96568"/>
                <a:gd name="connsiteY1400" fmla="*/ 82558 h 102350"/>
                <a:gd name="connsiteX1401" fmla="*/ 15764 w 96568"/>
                <a:gd name="connsiteY1401" fmla="*/ 82765 h 102350"/>
                <a:gd name="connsiteX1402" fmla="*/ 15943 w 96568"/>
                <a:gd name="connsiteY1402" fmla="*/ 82973 h 102350"/>
                <a:gd name="connsiteX1403" fmla="*/ 16121 w 96568"/>
                <a:gd name="connsiteY1403" fmla="*/ 83181 h 102350"/>
                <a:gd name="connsiteX1404" fmla="*/ 16304 w 96568"/>
                <a:gd name="connsiteY1404" fmla="*/ 83384 h 102350"/>
                <a:gd name="connsiteX1405" fmla="*/ 16487 w 96568"/>
                <a:gd name="connsiteY1405" fmla="*/ 83588 h 102350"/>
                <a:gd name="connsiteX1406" fmla="*/ 16669 w 96568"/>
                <a:gd name="connsiteY1406" fmla="*/ 83791 h 102350"/>
                <a:gd name="connsiteX1407" fmla="*/ 16852 w 96568"/>
                <a:gd name="connsiteY1407" fmla="*/ 83995 h 102350"/>
                <a:gd name="connsiteX1408" fmla="*/ 17039 w 96568"/>
                <a:gd name="connsiteY1408" fmla="*/ 84194 h 102350"/>
                <a:gd name="connsiteX1409" fmla="*/ 17226 w 96568"/>
                <a:gd name="connsiteY1409" fmla="*/ 84394 h 102350"/>
                <a:gd name="connsiteX1410" fmla="*/ 17413 w 96568"/>
                <a:gd name="connsiteY1410" fmla="*/ 84593 h 102350"/>
                <a:gd name="connsiteX1411" fmla="*/ 17604 w 96568"/>
                <a:gd name="connsiteY1411" fmla="*/ 84788 h 102350"/>
                <a:gd name="connsiteX1412" fmla="*/ 17795 w 96568"/>
                <a:gd name="connsiteY1412" fmla="*/ 84984 h 102350"/>
                <a:gd name="connsiteX1413" fmla="*/ 17986 w 96568"/>
                <a:gd name="connsiteY1413" fmla="*/ 85179 h 102350"/>
                <a:gd name="connsiteX1414" fmla="*/ 18177 w 96568"/>
                <a:gd name="connsiteY1414" fmla="*/ 85370 h 102350"/>
                <a:gd name="connsiteX1415" fmla="*/ 18372 w 96568"/>
                <a:gd name="connsiteY1415" fmla="*/ 85561 h 102350"/>
                <a:gd name="connsiteX1416" fmla="*/ 18568 w 96568"/>
                <a:gd name="connsiteY1416" fmla="*/ 85752 h 102350"/>
                <a:gd name="connsiteX1417" fmla="*/ 18763 w 96568"/>
                <a:gd name="connsiteY1417" fmla="*/ 85943 h 102350"/>
                <a:gd name="connsiteX1418" fmla="*/ 18958 w 96568"/>
                <a:gd name="connsiteY1418" fmla="*/ 86134 h 102350"/>
                <a:gd name="connsiteX1419" fmla="*/ 19153 w 96568"/>
                <a:gd name="connsiteY1419" fmla="*/ 86321 h 102350"/>
                <a:gd name="connsiteX1420" fmla="*/ 19353 w 96568"/>
                <a:gd name="connsiteY1420" fmla="*/ 86508 h 102350"/>
                <a:gd name="connsiteX1421" fmla="*/ 19552 w 96568"/>
                <a:gd name="connsiteY1421" fmla="*/ 86691 h 102350"/>
                <a:gd name="connsiteX1422" fmla="*/ 19752 w 96568"/>
                <a:gd name="connsiteY1422" fmla="*/ 86874 h 102350"/>
                <a:gd name="connsiteX1423" fmla="*/ 19951 w 96568"/>
                <a:gd name="connsiteY1423" fmla="*/ 87056 h 102350"/>
                <a:gd name="connsiteX1424" fmla="*/ 20155 w 96568"/>
                <a:gd name="connsiteY1424" fmla="*/ 87235 h 102350"/>
                <a:gd name="connsiteX1425" fmla="*/ 20358 w 96568"/>
                <a:gd name="connsiteY1425" fmla="*/ 87414 h 102350"/>
                <a:gd name="connsiteX1426" fmla="*/ 20562 w 96568"/>
                <a:gd name="connsiteY1426" fmla="*/ 87592 h 102350"/>
                <a:gd name="connsiteX1427" fmla="*/ 20769 w 96568"/>
                <a:gd name="connsiteY1427" fmla="*/ 87771 h 102350"/>
                <a:gd name="connsiteX1428" fmla="*/ 20977 w 96568"/>
                <a:gd name="connsiteY1428" fmla="*/ 87945 h 102350"/>
                <a:gd name="connsiteX1429" fmla="*/ 21185 w 96568"/>
                <a:gd name="connsiteY1429" fmla="*/ 88120 h 102350"/>
                <a:gd name="connsiteX1430" fmla="*/ 21392 w 96568"/>
                <a:gd name="connsiteY1430" fmla="*/ 88294 h 102350"/>
                <a:gd name="connsiteX1431" fmla="*/ 21604 w 96568"/>
                <a:gd name="connsiteY1431" fmla="*/ 88465 h 102350"/>
                <a:gd name="connsiteX1432" fmla="*/ 21816 w 96568"/>
                <a:gd name="connsiteY1432" fmla="*/ 88635 h 102350"/>
                <a:gd name="connsiteX1433" fmla="*/ 22028 w 96568"/>
                <a:gd name="connsiteY1433" fmla="*/ 88805 h 102350"/>
                <a:gd name="connsiteX1434" fmla="*/ 22240 w 96568"/>
                <a:gd name="connsiteY1434" fmla="*/ 88971 h 102350"/>
                <a:gd name="connsiteX1435" fmla="*/ 22452 w 96568"/>
                <a:gd name="connsiteY1435" fmla="*/ 89137 h 102350"/>
                <a:gd name="connsiteX1436" fmla="*/ 22668 w 96568"/>
                <a:gd name="connsiteY1436" fmla="*/ 89304 h 102350"/>
                <a:gd name="connsiteX1437" fmla="*/ 22884 w 96568"/>
                <a:gd name="connsiteY1437" fmla="*/ 89466 h 102350"/>
                <a:gd name="connsiteX1438" fmla="*/ 23100 w 96568"/>
                <a:gd name="connsiteY1438" fmla="*/ 89628 h 102350"/>
                <a:gd name="connsiteX1439" fmla="*/ 23316 w 96568"/>
                <a:gd name="connsiteY1439" fmla="*/ 89790 h 102350"/>
                <a:gd name="connsiteX1440" fmla="*/ 23536 w 96568"/>
                <a:gd name="connsiteY1440" fmla="*/ 89952 h 102350"/>
                <a:gd name="connsiteX1441" fmla="*/ 23756 w 96568"/>
                <a:gd name="connsiteY1441" fmla="*/ 90109 h 102350"/>
                <a:gd name="connsiteX1442" fmla="*/ 23976 w 96568"/>
                <a:gd name="connsiteY1442" fmla="*/ 90267 h 102350"/>
                <a:gd name="connsiteX1443" fmla="*/ 24196 w 96568"/>
                <a:gd name="connsiteY1443" fmla="*/ 90421 h 102350"/>
                <a:gd name="connsiteX1444" fmla="*/ 24420 w 96568"/>
                <a:gd name="connsiteY1444" fmla="*/ 90575 h 102350"/>
                <a:gd name="connsiteX1445" fmla="*/ 24645 w 96568"/>
                <a:gd name="connsiteY1445" fmla="*/ 90728 h 102350"/>
                <a:gd name="connsiteX1446" fmla="*/ 24869 w 96568"/>
                <a:gd name="connsiteY1446" fmla="*/ 90878 h 102350"/>
                <a:gd name="connsiteX1447" fmla="*/ 25093 w 96568"/>
                <a:gd name="connsiteY1447" fmla="*/ 91027 h 102350"/>
                <a:gd name="connsiteX1448" fmla="*/ 25318 w 96568"/>
                <a:gd name="connsiteY1448" fmla="*/ 91177 h 102350"/>
                <a:gd name="connsiteX1449" fmla="*/ 25542 w 96568"/>
                <a:gd name="connsiteY1449" fmla="*/ 91322 h 102350"/>
                <a:gd name="connsiteX1450" fmla="*/ 25771 w 96568"/>
                <a:gd name="connsiteY1450" fmla="*/ 91468 h 102350"/>
                <a:gd name="connsiteX1451" fmla="*/ 25999 w 96568"/>
                <a:gd name="connsiteY1451" fmla="*/ 91613 h 102350"/>
                <a:gd name="connsiteX1452" fmla="*/ 26227 w 96568"/>
                <a:gd name="connsiteY1452" fmla="*/ 91754 h 102350"/>
                <a:gd name="connsiteX1453" fmla="*/ 26456 w 96568"/>
                <a:gd name="connsiteY1453" fmla="*/ 91896 h 102350"/>
                <a:gd name="connsiteX1454" fmla="*/ 26684 w 96568"/>
                <a:gd name="connsiteY1454" fmla="*/ 92037 h 102350"/>
                <a:gd name="connsiteX1455" fmla="*/ 26917 w 96568"/>
                <a:gd name="connsiteY1455" fmla="*/ 92174 h 102350"/>
                <a:gd name="connsiteX1456" fmla="*/ 27150 w 96568"/>
                <a:gd name="connsiteY1456" fmla="*/ 92311 h 102350"/>
                <a:gd name="connsiteX1457" fmla="*/ 27382 w 96568"/>
                <a:gd name="connsiteY1457" fmla="*/ 92444 h 102350"/>
                <a:gd name="connsiteX1458" fmla="*/ 27619 w 96568"/>
                <a:gd name="connsiteY1458" fmla="*/ 92577 h 102350"/>
                <a:gd name="connsiteX1459" fmla="*/ 27852 w 96568"/>
                <a:gd name="connsiteY1459" fmla="*/ 92710 h 102350"/>
                <a:gd name="connsiteX1460" fmla="*/ 28088 w 96568"/>
                <a:gd name="connsiteY1460" fmla="*/ 92838 h 102350"/>
                <a:gd name="connsiteX1461" fmla="*/ 28325 w 96568"/>
                <a:gd name="connsiteY1461" fmla="*/ 92967 h 102350"/>
                <a:gd name="connsiteX1462" fmla="*/ 28562 w 96568"/>
                <a:gd name="connsiteY1462" fmla="*/ 93096 h 102350"/>
                <a:gd name="connsiteX1463" fmla="*/ 28799 w 96568"/>
                <a:gd name="connsiteY1463" fmla="*/ 93225 h 102350"/>
                <a:gd name="connsiteX1464" fmla="*/ 29040 w 96568"/>
                <a:gd name="connsiteY1464" fmla="*/ 93349 h 102350"/>
                <a:gd name="connsiteX1465" fmla="*/ 29281 w 96568"/>
                <a:gd name="connsiteY1465" fmla="*/ 93474 h 102350"/>
                <a:gd name="connsiteX1466" fmla="*/ 29521 w 96568"/>
                <a:gd name="connsiteY1466" fmla="*/ 93595 h 102350"/>
                <a:gd name="connsiteX1467" fmla="*/ 29762 w 96568"/>
                <a:gd name="connsiteY1467" fmla="*/ 93715 h 102350"/>
                <a:gd name="connsiteX1468" fmla="*/ 30003 w 96568"/>
                <a:gd name="connsiteY1468" fmla="*/ 93831 h 102350"/>
                <a:gd name="connsiteX1469" fmla="*/ 30244 w 96568"/>
                <a:gd name="connsiteY1469" fmla="*/ 93948 h 102350"/>
                <a:gd name="connsiteX1470" fmla="*/ 30489 w 96568"/>
                <a:gd name="connsiteY1470" fmla="*/ 94064 h 102350"/>
                <a:gd name="connsiteX1471" fmla="*/ 30734 w 96568"/>
                <a:gd name="connsiteY1471" fmla="*/ 94180 h 102350"/>
                <a:gd name="connsiteX1472" fmla="*/ 30979 w 96568"/>
                <a:gd name="connsiteY1472" fmla="*/ 94292 h 102350"/>
                <a:gd name="connsiteX1473" fmla="*/ 31224 w 96568"/>
                <a:gd name="connsiteY1473" fmla="*/ 94404 h 102350"/>
                <a:gd name="connsiteX1474" fmla="*/ 31470 w 96568"/>
                <a:gd name="connsiteY1474" fmla="*/ 94512 h 102350"/>
                <a:gd name="connsiteX1475" fmla="*/ 31719 w 96568"/>
                <a:gd name="connsiteY1475" fmla="*/ 94620 h 102350"/>
                <a:gd name="connsiteX1476" fmla="*/ 31964 w 96568"/>
                <a:gd name="connsiteY1476" fmla="*/ 94724 h 102350"/>
                <a:gd name="connsiteX1477" fmla="*/ 32213 w 96568"/>
                <a:gd name="connsiteY1477" fmla="*/ 94828 h 102350"/>
                <a:gd name="connsiteX1478" fmla="*/ 32462 w 96568"/>
                <a:gd name="connsiteY1478" fmla="*/ 94932 h 102350"/>
                <a:gd name="connsiteX1479" fmla="*/ 32716 w 96568"/>
                <a:gd name="connsiteY1479" fmla="*/ 95032 h 102350"/>
                <a:gd name="connsiteX1480" fmla="*/ 32965 w 96568"/>
                <a:gd name="connsiteY1480" fmla="*/ 95131 h 102350"/>
                <a:gd name="connsiteX1481" fmla="*/ 33218 w 96568"/>
                <a:gd name="connsiteY1481" fmla="*/ 95231 h 102350"/>
                <a:gd name="connsiteX1482" fmla="*/ 33472 w 96568"/>
                <a:gd name="connsiteY1482" fmla="*/ 95327 h 102350"/>
                <a:gd name="connsiteX1483" fmla="*/ 33725 w 96568"/>
                <a:gd name="connsiteY1483" fmla="*/ 95422 h 102350"/>
                <a:gd name="connsiteX1484" fmla="*/ 33979 w 96568"/>
                <a:gd name="connsiteY1484" fmla="*/ 95518 h 102350"/>
                <a:gd name="connsiteX1485" fmla="*/ 34232 w 96568"/>
                <a:gd name="connsiteY1485" fmla="*/ 95609 h 102350"/>
                <a:gd name="connsiteX1486" fmla="*/ 34485 w 96568"/>
                <a:gd name="connsiteY1486" fmla="*/ 95700 h 102350"/>
                <a:gd name="connsiteX1487" fmla="*/ 34743 w 96568"/>
                <a:gd name="connsiteY1487" fmla="*/ 95788 h 102350"/>
                <a:gd name="connsiteX1488" fmla="*/ 35000 w 96568"/>
                <a:gd name="connsiteY1488" fmla="*/ 95875 h 102350"/>
                <a:gd name="connsiteX1489" fmla="*/ 35258 w 96568"/>
                <a:gd name="connsiteY1489" fmla="*/ 95962 h 102350"/>
                <a:gd name="connsiteX1490" fmla="*/ 35515 w 96568"/>
                <a:gd name="connsiteY1490" fmla="*/ 96049 h 102350"/>
                <a:gd name="connsiteX1491" fmla="*/ 35773 w 96568"/>
                <a:gd name="connsiteY1491" fmla="*/ 96132 h 102350"/>
                <a:gd name="connsiteX1492" fmla="*/ 36031 w 96568"/>
                <a:gd name="connsiteY1492" fmla="*/ 96211 h 102350"/>
                <a:gd name="connsiteX1493" fmla="*/ 36288 w 96568"/>
                <a:gd name="connsiteY1493" fmla="*/ 96290 h 102350"/>
                <a:gd name="connsiteX1494" fmla="*/ 36550 w 96568"/>
                <a:gd name="connsiteY1494" fmla="*/ 96369 h 102350"/>
                <a:gd name="connsiteX1495" fmla="*/ 36811 w 96568"/>
                <a:gd name="connsiteY1495" fmla="*/ 96444 h 102350"/>
                <a:gd name="connsiteX1496" fmla="*/ 37073 w 96568"/>
                <a:gd name="connsiteY1496" fmla="*/ 96519 h 102350"/>
                <a:gd name="connsiteX1497" fmla="*/ 37335 w 96568"/>
                <a:gd name="connsiteY1497" fmla="*/ 96589 h 102350"/>
                <a:gd name="connsiteX1498" fmla="*/ 37601 w 96568"/>
                <a:gd name="connsiteY1498" fmla="*/ 96660 h 102350"/>
                <a:gd name="connsiteX1499" fmla="*/ 37862 w 96568"/>
                <a:gd name="connsiteY1499" fmla="*/ 96731 h 102350"/>
                <a:gd name="connsiteX1500" fmla="*/ 38128 w 96568"/>
                <a:gd name="connsiteY1500" fmla="*/ 96797 h 102350"/>
                <a:gd name="connsiteX1501" fmla="*/ 38394 w 96568"/>
                <a:gd name="connsiteY1501" fmla="*/ 96864 h 102350"/>
                <a:gd name="connsiteX1502" fmla="*/ 38660 w 96568"/>
                <a:gd name="connsiteY1502" fmla="*/ 96926 h 102350"/>
                <a:gd name="connsiteX1503" fmla="*/ 38926 w 96568"/>
                <a:gd name="connsiteY1503" fmla="*/ 96988 h 102350"/>
                <a:gd name="connsiteX1504" fmla="*/ 39192 w 96568"/>
                <a:gd name="connsiteY1504" fmla="*/ 97051 h 102350"/>
                <a:gd name="connsiteX1505" fmla="*/ 39462 w 96568"/>
                <a:gd name="connsiteY1505" fmla="*/ 97109 h 102350"/>
                <a:gd name="connsiteX1506" fmla="*/ 39732 w 96568"/>
                <a:gd name="connsiteY1506" fmla="*/ 97167 h 102350"/>
                <a:gd name="connsiteX1507" fmla="*/ 40002 w 96568"/>
                <a:gd name="connsiteY1507" fmla="*/ 97221 h 102350"/>
                <a:gd name="connsiteX1508" fmla="*/ 40272 w 96568"/>
                <a:gd name="connsiteY1508" fmla="*/ 97275 h 102350"/>
                <a:gd name="connsiteX1509" fmla="*/ 40542 w 96568"/>
                <a:gd name="connsiteY1509" fmla="*/ 97329 h 102350"/>
                <a:gd name="connsiteX1510" fmla="*/ 40812 w 96568"/>
                <a:gd name="connsiteY1510" fmla="*/ 97379 h 102350"/>
                <a:gd name="connsiteX1511" fmla="*/ 41082 w 96568"/>
                <a:gd name="connsiteY1511" fmla="*/ 97428 h 102350"/>
                <a:gd name="connsiteX1512" fmla="*/ 41356 w 96568"/>
                <a:gd name="connsiteY1512" fmla="*/ 97474 h 102350"/>
                <a:gd name="connsiteX1513" fmla="*/ 41630 w 96568"/>
                <a:gd name="connsiteY1513" fmla="*/ 97520 h 102350"/>
                <a:gd name="connsiteX1514" fmla="*/ 41900 w 96568"/>
                <a:gd name="connsiteY1514" fmla="*/ 97561 h 102350"/>
                <a:gd name="connsiteX1515" fmla="*/ 42174 w 96568"/>
                <a:gd name="connsiteY1515" fmla="*/ 97603 h 102350"/>
                <a:gd name="connsiteX1516" fmla="*/ 42448 w 96568"/>
                <a:gd name="connsiteY1516" fmla="*/ 97644 h 102350"/>
                <a:gd name="connsiteX1517" fmla="*/ 42722 w 96568"/>
                <a:gd name="connsiteY1517" fmla="*/ 97682 h 102350"/>
                <a:gd name="connsiteX1518" fmla="*/ 42997 w 96568"/>
                <a:gd name="connsiteY1518" fmla="*/ 97719 h 102350"/>
                <a:gd name="connsiteX1519" fmla="*/ 43271 w 96568"/>
                <a:gd name="connsiteY1519" fmla="*/ 97752 h 102350"/>
                <a:gd name="connsiteX1520" fmla="*/ 43549 w 96568"/>
                <a:gd name="connsiteY1520" fmla="*/ 97786 h 102350"/>
                <a:gd name="connsiteX1521" fmla="*/ 43823 w 96568"/>
                <a:gd name="connsiteY1521" fmla="*/ 97815 h 102350"/>
                <a:gd name="connsiteX1522" fmla="*/ 44101 w 96568"/>
                <a:gd name="connsiteY1522" fmla="*/ 97844 h 102350"/>
                <a:gd name="connsiteX1523" fmla="*/ 44380 w 96568"/>
                <a:gd name="connsiteY1523" fmla="*/ 97869 h 102350"/>
                <a:gd name="connsiteX1524" fmla="*/ 44658 w 96568"/>
                <a:gd name="connsiteY1524" fmla="*/ 97894 h 102350"/>
                <a:gd name="connsiteX1525" fmla="*/ 44936 w 96568"/>
                <a:gd name="connsiteY1525" fmla="*/ 97919 h 102350"/>
                <a:gd name="connsiteX1526" fmla="*/ 45215 w 96568"/>
                <a:gd name="connsiteY1526" fmla="*/ 97939 h 102350"/>
                <a:gd name="connsiteX1527" fmla="*/ 45493 w 96568"/>
                <a:gd name="connsiteY1527" fmla="*/ 97960 h 102350"/>
                <a:gd name="connsiteX1528" fmla="*/ 45771 w 96568"/>
                <a:gd name="connsiteY1528" fmla="*/ 97977 h 102350"/>
                <a:gd name="connsiteX1529" fmla="*/ 46054 w 96568"/>
                <a:gd name="connsiteY1529" fmla="*/ 97993 h 102350"/>
                <a:gd name="connsiteX1530" fmla="*/ 46336 w 96568"/>
                <a:gd name="connsiteY1530" fmla="*/ 98010 h 102350"/>
                <a:gd name="connsiteX1531" fmla="*/ 46619 w 96568"/>
                <a:gd name="connsiteY1531" fmla="*/ 98022 h 102350"/>
                <a:gd name="connsiteX1532" fmla="*/ 46901 w 96568"/>
                <a:gd name="connsiteY1532" fmla="*/ 98035 h 102350"/>
                <a:gd name="connsiteX1533" fmla="*/ 47184 w 96568"/>
                <a:gd name="connsiteY1533" fmla="*/ 98043 h 102350"/>
                <a:gd name="connsiteX1534" fmla="*/ 47466 w 96568"/>
                <a:gd name="connsiteY1534" fmla="*/ 98052 h 102350"/>
                <a:gd name="connsiteX1535" fmla="*/ 47749 w 96568"/>
                <a:gd name="connsiteY1535" fmla="*/ 98056 h 102350"/>
                <a:gd name="connsiteX1536" fmla="*/ 48035 w 96568"/>
                <a:gd name="connsiteY1536" fmla="*/ 98060 h 102350"/>
                <a:gd name="connsiteX1537" fmla="*/ 48318 w 96568"/>
                <a:gd name="connsiteY1537" fmla="*/ 98060 h 102350"/>
                <a:gd name="connsiteX1538" fmla="*/ 48600 w 96568"/>
                <a:gd name="connsiteY1538" fmla="*/ 98060 h 102350"/>
                <a:gd name="connsiteX1539" fmla="*/ 48887 w 96568"/>
                <a:gd name="connsiteY1539" fmla="*/ 98056 h 102350"/>
                <a:gd name="connsiteX1540" fmla="*/ 49169 w 96568"/>
                <a:gd name="connsiteY1540" fmla="*/ 98052 h 102350"/>
                <a:gd name="connsiteX1541" fmla="*/ 49452 w 96568"/>
                <a:gd name="connsiteY1541" fmla="*/ 98043 h 102350"/>
                <a:gd name="connsiteX1542" fmla="*/ 49734 w 96568"/>
                <a:gd name="connsiteY1542" fmla="*/ 98035 h 102350"/>
                <a:gd name="connsiteX1543" fmla="*/ 50017 w 96568"/>
                <a:gd name="connsiteY1543" fmla="*/ 98022 h 102350"/>
                <a:gd name="connsiteX1544" fmla="*/ 50299 w 96568"/>
                <a:gd name="connsiteY1544" fmla="*/ 98010 h 102350"/>
                <a:gd name="connsiteX1545" fmla="*/ 50581 w 96568"/>
                <a:gd name="connsiteY1545" fmla="*/ 97993 h 102350"/>
                <a:gd name="connsiteX1546" fmla="*/ 50864 w 96568"/>
                <a:gd name="connsiteY1546" fmla="*/ 97977 h 102350"/>
                <a:gd name="connsiteX1547" fmla="*/ 51142 w 96568"/>
                <a:gd name="connsiteY1547" fmla="*/ 97960 h 102350"/>
                <a:gd name="connsiteX1548" fmla="*/ 51420 w 96568"/>
                <a:gd name="connsiteY1548" fmla="*/ 97939 h 102350"/>
                <a:gd name="connsiteX1549" fmla="*/ 51699 w 96568"/>
                <a:gd name="connsiteY1549" fmla="*/ 97919 h 102350"/>
                <a:gd name="connsiteX1550" fmla="*/ 51977 w 96568"/>
                <a:gd name="connsiteY1550" fmla="*/ 97894 h 102350"/>
                <a:gd name="connsiteX1551" fmla="*/ 52255 w 96568"/>
                <a:gd name="connsiteY1551" fmla="*/ 97869 h 102350"/>
                <a:gd name="connsiteX1552" fmla="*/ 52534 w 96568"/>
                <a:gd name="connsiteY1552" fmla="*/ 97844 h 102350"/>
                <a:gd name="connsiteX1553" fmla="*/ 52812 w 96568"/>
                <a:gd name="connsiteY1553" fmla="*/ 97815 h 102350"/>
                <a:gd name="connsiteX1554" fmla="*/ 53086 w 96568"/>
                <a:gd name="connsiteY1554" fmla="*/ 97786 h 102350"/>
                <a:gd name="connsiteX1555" fmla="*/ 53360 w 96568"/>
                <a:gd name="connsiteY1555" fmla="*/ 97752 h 102350"/>
                <a:gd name="connsiteX1556" fmla="*/ 53635 w 96568"/>
                <a:gd name="connsiteY1556" fmla="*/ 97719 h 102350"/>
                <a:gd name="connsiteX1557" fmla="*/ 53909 w 96568"/>
                <a:gd name="connsiteY1557" fmla="*/ 97682 h 102350"/>
                <a:gd name="connsiteX1558" fmla="*/ 54183 w 96568"/>
                <a:gd name="connsiteY1558" fmla="*/ 97644 h 102350"/>
                <a:gd name="connsiteX1559" fmla="*/ 54457 w 96568"/>
                <a:gd name="connsiteY1559" fmla="*/ 97603 h 102350"/>
                <a:gd name="connsiteX1560" fmla="*/ 54731 w 96568"/>
                <a:gd name="connsiteY1560" fmla="*/ 97561 h 102350"/>
                <a:gd name="connsiteX1561" fmla="*/ 55001 w 96568"/>
                <a:gd name="connsiteY1561" fmla="*/ 97520 h 102350"/>
                <a:gd name="connsiteX1562" fmla="*/ 55275 w 96568"/>
                <a:gd name="connsiteY1562" fmla="*/ 97474 h 102350"/>
                <a:gd name="connsiteX1563" fmla="*/ 55545 w 96568"/>
                <a:gd name="connsiteY1563" fmla="*/ 97428 h 102350"/>
                <a:gd name="connsiteX1564" fmla="*/ 55815 w 96568"/>
                <a:gd name="connsiteY1564" fmla="*/ 97379 h 102350"/>
                <a:gd name="connsiteX1565" fmla="*/ 56085 w 96568"/>
                <a:gd name="connsiteY1565" fmla="*/ 97329 h 102350"/>
                <a:gd name="connsiteX1566" fmla="*/ 56355 w 96568"/>
                <a:gd name="connsiteY1566" fmla="*/ 97275 h 102350"/>
                <a:gd name="connsiteX1567" fmla="*/ 56625 w 96568"/>
                <a:gd name="connsiteY1567" fmla="*/ 97221 h 102350"/>
                <a:gd name="connsiteX1568" fmla="*/ 56891 w 96568"/>
                <a:gd name="connsiteY1568" fmla="*/ 97167 h 102350"/>
                <a:gd name="connsiteX1569" fmla="*/ 57157 w 96568"/>
                <a:gd name="connsiteY1569" fmla="*/ 97109 h 102350"/>
                <a:gd name="connsiteX1570" fmla="*/ 57427 w 96568"/>
                <a:gd name="connsiteY1570" fmla="*/ 97051 h 102350"/>
                <a:gd name="connsiteX1571" fmla="*/ 57693 w 96568"/>
                <a:gd name="connsiteY1571" fmla="*/ 96988 h 102350"/>
                <a:gd name="connsiteX1572" fmla="*/ 57959 w 96568"/>
                <a:gd name="connsiteY1572" fmla="*/ 96926 h 102350"/>
                <a:gd name="connsiteX1573" fmla="*/ 58224 w 96568"/>
                <a:gd name="connsiteY1573" fmla="*/ 96864 h 102350"/>
                <a:gd name="connsiteX1574" fmla="*/ 58490 w 96568"/>
                <a:gd name="connsiteY1574" fmla="*/ 96797 h 102350"/>
                <a:gd name="connsiteX1575" fmla="*/ 58756 w 96568"/>
                <a:gd name="connsiteY1575" fmla="*/ 96731 h 102350"/>
                <a:gd name="connsiteX1576" fmla="*/ 59018 w 96568"/>
                <a:gd name="connsiteY1576" fmla="*/ 96660 h 102350"/>
                <a:gd name="connsiteX1577" fmla="*/ 59280 w 96568"/>
                <a:gd name="connsiteY1577" fmla="*/ 96589 h 102350"/>
                <a:gd name="connsiteX1578" fmla="*/ 59541 w 96568"/>
                <a:gd name="connsiteY1578" fmla="*/ 96519 h 102350"/>
                <a:gd name="connsiteX1579" fmla="*/ 59803 w 96568"/>
                <a:gd name="connsiteY1579" fmla="*/ 96444 h 102350"/>
                <a:gd name="connsiteX1580" fmla="*/ 60065 w 96568"/>
                <a:gd name="connsiteY1580" fmla="*/ 96365 h 102350"/>
                <a:gd name="connsiteX1581" fmla="*/ 60322 w 96568"/>
                <a:gd name="connsiteY1581" fmla="*/ 96290 h 102350"/>
                <a:gd name="connsiteX1582" fmla="*/ 60580 w 96568"/>
                <a:gd name="connsiteY1582" fmla="*/ 96211 h 102350"/>
                <a:gd name="connsiteX1583" fmla="*/ 60837 w 96568"/>
                <a:gd name="connsiteY1583" fmla="*/ 96128 h 102350"/>
                <a:gd name="connsiteX1584" fmla="*/ 61095 w 96568"/>
                <a:gd name="connsiteY1584" fmla="*/ 96045 h 102350"/>
                <a:gd name="connsiteX1585" fmla="*/ 61352 w 96568"/>
                <a:gd name="connsiteY1585" fmla="*/ 95962 h 102350"/>
                <a:gd name="connsiteX1586" fmla="*/ 61610 w 96568"/>
                <a:gd name="connsiteY1586" fmla="*/ 95875 h 102350"/>
                <a:gd name="connsiteX1587" fmla="*/ 61867 w 96568"/>
                <a:gd name="connsiteY1587" fmla="*/ 95788 h 102350"/>
                <a:gd name="connsiteX1588" fmla="*/ 62125 w 96568"/>
                <a:gd name="connsiteY1588" fmla="*/ 95696 h 102350"/>
                <a:gd name="connsiteX1589" fmla="*/ 62378 w 96568"/>
                <a:gd name="connsiteY1589" fmla="*/ 95605 h 102350"/>
                <a:gd name="connsiteX1590" fmla="*/ 62632 w 96568"/>
                <a:gd name="connsiteY1590" fmla="*/ 95514 h 102350"/>
                <a:gd name="connsiteX1591" fmla="*/ 62885 w 96568"/>
                <a:gd name="connsiteY1591" fmla="*/ 95418 h 102350"/>
                <a:gd name="connsiteX1592" fmla="*/ 63139 w 96568"/>
                <a:gd name="connsiteY1592" fmla="*/ 95323 h 102350"/>
                <a:gd name="connsiteX1593" fmla="*/ 63392 w 96568"/>
                <a:gd name="connsiteY1593" fmla="*/ 95223 h 102350"/>
                <a:gd name="connsiteX1594" fmla="*/ 63645 w 96568"/>
                <a:gd name="connsiteY1594" fmla="*/ 95123 h 102350"/>
                <a:gd name="connsiteX1595" fmla="*/ 63899 w 96568"/>
                <a:gd name="connsiteY1595" fmla="*/ 95023 h 102350"/>
                <a:gd name="connsiteX1596" fmla="*/ 64148 w 96568"/>
                <a:gd name="connsiteY1596" fmla="*/ 94920 h 102350"/>
                <a:gd name="connsiteX1597" fmla="*/ 64397 w 96568"/>
                <a:gd name="connsiteY1597" fmla="*/ 94816 h 102350"/>
                <a:gd name="connsiteX1598" fmla="*/ 64646 w 96568"/>
                <a:gd name="connsiteY1598" fmla="*/ 94712 h 102350"/>
                <a:gd name="connsiteX1599" fmla="*/ 64896 w 96568"/>
                <a:gd name="connsiteY1599" fmla="*/ 94604 h 102350"/>
                <a:gd name="connsiteX1600" fmla="*/ 65141 w 96568"/>
                <a:gd name="connsiteY1600" fmla="*/ 94496 h 102350"/>
                <a:gd name="connsiteX1601" fmla="*/ 65390 w 96568"/>
                <a:gd name="connsiteY1601" fmla="*/ 94388 h 102350"/>
                <a:gd name="connsiteX1602" fmla="*/ 65635 w 96568"/>
                <a:gd name="connsiteY1602" fmla="*/ 94276 h 102350"/>
                <a:gd name="connsiteX1603" fmla="*/ 65880 w 96568"/>
                <a:gd name="connsiteY1603" fmla="*/ 94164 h 102350"/>
                <a:gd name="connsiteX1604" fmla="*/ 66125 w 96568"/>
                <a:gd name="connsiteY1604" fmla="*/ 94047 h 102350"/>
                <a:gd name="connsiteX1605" fmla="*/ 66370 w 96568"/>
                <a:gd name="connsiteY1605" fmla="*/ 93931 h 102350"/>
                <a:gd name="connsiteX1606" fmla="*/ 66611 w 96568"/>
                <a:gd name="connsiteY1606" fmla="*/ 93815 h 102350"/>
                <a:gd name="connsiteX1607" fmla="*/ 66852 w 96568"/>
                <a:gd name="connsiteY1607" fmla="*/ 93698 h 102350"/>
                <a:gd name="connsiteX1608" fmla="*/ 67093 w 96568"/>
                <a:gd name="connsiteY1608" fmla="*/ 93578 h 102350"/>
                <a:gd name="connsiteX1609" fmla="*/ 67334 w 96568"/>
                <a:gd name="connsiteY1609" fmla="*/ 93457 h 102350"/>
                <a:gd name="connsiteX1610" fmla="*/ 67575 w 96568"/>
                <a:gd name="connsiteY1610" fmla="*/ 93333 h 102350"/>
                <a:gd name="connsiteX1611" fmla="*/ 67816 w 96568"/>
                <a:gd name="connsiteY1611" fmla="*/ 93208 h 102350"/>
                <a:gd name="connsiteX1612" fmla="*/ 68053 w 96568"/>
                <a:gd name="connsiteY1612" fmla="*/ 93079 h 102350"/>
                <a:gd name="connsiteX1613" fmla="*/ 68289 w 96568"/>
                <a:gd name="connsiteY1613" fmla="*/ 92951 h 102350"/>
                <a:gd name="connsiteX1614" fmla="*/ 68526 w 96568"/>
                <a:gd name="connsiteY1614" fmla="*/ 92822 h 102350"/>
                <a:gd name="connsiteX1615" fmla="*/ 68763 w 96568"/>
                <a:gd name="connsiteY1615" fmla="*/ 92693 h 102350"/>
                <a:gd name="connsiteX1616" fmla="*/ 69000 w 96568"/>
                <a:gd name="connsiteY1616" fmla="*/ 92560 h 102350"/>
                <a:gd name="connsiteX1617" fmla="*/ 69232 w 96568"/>
                <a:gd name="connsiteY1617" fmla="*/ 92427 h 102350"/>
                <a:gd name="connsiteX1618" fmla="*/ 69465 w 96568"/>
                <a:gd name="connsiteY1618" fmla="*/ 92290 h 102350"/>
                <a:gd name="connsiteX1619" fmla="*/ 69697 w 96568"/>
                <a:gd name="connsiteY1619" fmla="*/ 92153 h 102350"/>
                <a:gd name="connsiteX1620" fmla="*/ 69930 w 96568"/>
                <a:gd name="connsiteY1620" fmla="*/ 92016 h 102350"/>
                <a:gd name="connsiteX1621" fmla="*/ 70159 w 96568"/>
                <a:gd name="connsiteY1621" fmla="*/ 91875 h 102350"/>
                <a:gd name="connsiteX1622" fmla="*/ 70387 w 96568"/>
                <a:gd name="connsiteY1622" fmla="*/ 91734 h 102350"/>
                <a:gd name="connsiteX1623" fmla="*/ 70615 w 96568"/>
                <a:gd name="connsiteY1623" fmla="*/ 91592 h 102350"/>
                <a:gd name="connsiteX1624" fmla="*/ 70844 w 96568"/>
                <a:gd name="connsiteY1624" fmla="*/ 91447 h 102350"/>
                <a:gd name="connsiteX1625" fmla="*/ 71068 w 96568"/>
                <a:gd name="connsiteY1625" fmla="*/ 91302 h 102350"/>
                <a:gd name="connsiteX1626" fmla="*/ 71293 w 96568"/>
                <a:gd name="connsiteY1626" fmla="*/ 91152 h 102350"/>
                <a:gd name="connsiteX1627" fmla="*/ 71521 w 96568"/>
                <a:gd name="connsiteY1627" fmla="*/ 91002 h 102350"/>
                <a:gd name="connsiteX1628" fmla="*/ 71745 w 96568"/>
                <a:gd name="connsiteY1628" fmla="*/ 90853 h 102350"/>
                <a:gd name="connsiteX1629" fmla="*/ 71970 w 96568"/>
                <a:gd name="connsiteY1629" fmla="*/ 90703 h 102350"/>
                <a:gd name="connsiteX1630" fmla="*/ 72194 w 96568"/>
                <a:gd name="connsiteY1630" fmla="*/ 90550 h 102350"/>
                <a:gd name="connsiteX1631" fmla="*/ 72418 w 96568"/>
                <a:gd name="connsiteY1631" fmla="*/ 90396 h 102350"/>
                <a:gd name="connsiteX1632" fmla="*/ 72638 w 96568"/>
                <a:gd name="connsiteY1632" fmla="*/ 90242 h 102350"/>
                <a:gd name="connsiteX1633" fmla="*/ 72858 w 96568"/>
                <a:gd name="connsiteY1633" fmla="*/ 90085 h 102350"/>
                <a:gd name="connsiteX1634" fmla="*/ 73079 w 96568"/>
                <a:gd name="connsiteY1634" fmla="*/ 89927 h 102350"/>
                <a:gd name="connsiteX1635" fmla="*/ 73299 w 96568"/>
                <a:gd name="connsiteY1635" fmla="*/ 89765 h 102350"/>
                <a:gd name="connsiteX1636" fmla="*/ 73515 w 96568"/>
                <a:gd name="connsiteY1636" fmla="*/ 89603 h 102350"/>
                <a:gd name="connsiteX1637" fmla="*/ 73731 w 96568"/>
                <a:gd name="connsiteY1637" fmla="*/ 89441 h 102350"/>
                <a:gd name="connsiteX1638" fmla="*/ 73947 w 96568"/>
                <a:gd name="connsiteY1638" fmla="*/ 89279 h 102350"/>
                <a:gd name="connsiteX1639" fmla="*/ 74159 w 96568"/>
                <a:gd name="connsiteY1639" fmla="*/ 89112 h 102350"/>
                <a:gd name="connsiteX1640" fmla="*/ 74371 w 96568"/>
                <a:gd name="connsiteY1640" fmla="*/ 88946 h 102350"/>
                <a:gd name="connsiteX1641" fmla="*/ 74582 w 96568"/>
                <a:gd name="connsiteY1641" fmla="*/ 88780 h 102350"/>
                <a:gd name="connsiteX1642" fmla="*/ 74794 w 96568"/>
                <a:gd name="connsiteY1642" fmla="*/ 88610 h 102350"/>
                <a:gd name="connsiteX1643" fmla="*/ 75006 w 96568"/>
                <a:gd name="connsiteY1643" fmla="*/ 88440 h 102350"/>
                <a:gd name="connsiteX1644" fmla="*/ 75218 w 96568"/>
                <a:gd name="connsiteY1644" fmla="*/ 88269 h 102350"/>
                <a:gd name="connsiteX1645" fmla="*/ 75426 w 96568"/>
                <a:gd name="connsiteY1645" fmla="*/ 88095 h 102350"/>
                <a:gd name="connsiteX1646" fmla="*/ 75633 w 96568"/>
                <a:gd name="connsiteY1646" fmla="*/ 87920 h 102350"/>
                <a:gd name="connsiteX1647" fmla="*/ 75841 w 96568"/>
                <a:gd name="connsiteY1647" fmla="*/ 87746 h 102350"/>
                <a:gd name="connsiteX1648" fmla="*/ 76044 w 96568"/>
                <a:gd name="connsiteY1648" fmla="*/ 87567 h 102350"/>
                <a:gd name="connsiteX1649" fmla="*/ 76248 w 96568"/>
                <a:gd name="connsiteY1649" fmla="*/ 87389 h 102350"/>
                <a:gd name="connsiteX1650" fmla="*/ 76452 w 96568"/>
                <a:gd name="connsiteY1650" fmla="*/ 87210 h 102350"/>
                <a:gd name="connsiteX1651" fmla="*/ 76655 w 96568"/>
                <a:gd name="connsiteY1651" fmla="*/ 87027 h 102350"/>
                <a:gd name="connsiteX1652" fmla="*/ 76859 w 96568"/>
                <a:gd name="connsiteY1652" fmla="*/ 86845 h 102350"/>
                <a:gd name="connsiteX1653" fmla="*/ 77058 w 96568"/>
                <a:gd name="connsiteY1653" fmla="*/ 86662 h 102350"/>
                <a:gd name="connsiteX1654" fmla="*/ 77257 w 96568"/>
                <a:gd name="connsiteY1654" fmla="*/ 86479 h 102350"/>
                <a:gd name="connsiteX1655" fmla="*/ 77457 w 96568"/>
                <a:gd name="connsiteY1655" fmla="*/ 86292 h 102350"/>
                <a:gd name="connsiteX1656" fmla="*/ 77652 w 96568"/>
                <a:gd name="connsiteY1656" fmla="*/ 86105 h 102350"/>
                <a:gd name="connsiteX1657" fmla="*/ 77847 w 96568"/>
                <a:gd name="connsiteY1657" fmla="*/ 85918 h 102350"/>
                <a:gd name="connsiteX1658" fmla="*/ 78043 w 96568"/>
                <a:gd name="connsiteY1658" fmla="*/ 85727 h 102350"/>
                <a:gd name="connsiteX1659" fmla="*/ 78238 w 96568"/>
                <a:gd name="connsiteY1659" fmla="*/ 85536 h 102350"/>
                <a:gd name="connsiteX1660" fmla="*/ 78433 w 96568"/>
                <a:gd name="connsiteY1660" fmla="*/ 85341 h 102350"/>
                <a:gd name="connsiteX1661" fmla="*/ 78624 w 96568"/>
                <a:gd name="connsiteY1661" fmla="*/ 85150 h 102350"/>
                <a:gd name="connsiteX1662" fmla="*/ 78815 w 96568"/>
                <a:gd name="connsiteY1662" fmla="*/ 84955 h 102350"/>
                <a:gd name="connsiteX1663" fmla="*/ 79006 w 96568"/>
                <a:gd name="connsiteY1663" fmla="*/ 84759 h 102350"/>
                <a:gd name="connsiteX1664" fmla="*/ 79193 w 96568"/>
                <a:gd name="connsiteY1664" fmla="*/ 84564 h 102350"/>
                <a:gd name="connsiteX1665" fmla="*/ 79380 w 96568"/>
                <a:gd name="connsiteY1665" fmla="*/ 84369 h 102350"/>
                <a:gd name="connsiteX1666" fmla="*/ 79567 w 96568"/>
                <a:gd name="connsiteY1666" fmla="*/ 84169 h 102350"/>
                <a:gd name="connsiteX1667" fmla="*/ 79754 w 96568"/>
                <a:gd name="connsiteY1667" fmla="*/ 83970 h 102350"/>
                <a:gd name="connsiteX1668" fmla="*/ 79937 w 96568"/>
                <a:gd name="connsiteY1668" fmla="*/ 83771 h 102350"/>
                <a:gd name="connsiteX1669" fmla="*/ 80119 w 96568"/>
                <a:gd name="connsiteY1669" fmla="*/ 83567 h 102350"/>
                <a:gd name="connsiteX1670" fmla="*/ 80302 w 96568"/>
                <a:gd name="connsiteY1670" fmla="*/ 83364 h 102350"/>
                <a:gd name="connsiteX1671" fmla="*/ 80481 w 96568"/>
                <a:gd name="connsiteY1671" fmla="*/ 83160 h 102350"/>
                <a:gd name="connsiteX1672" fmla="*/ 80659 w 96568"/>
                <a:gd name="connsiteY1672" fmla="*/ 82952 h 102350"/>
                <a:gd name="connsiteX1673" fmla="*/ 80838 w 96568"/>
                <a:gd name="connsiteY1673" fmla="*/ 82745 h 102350"/>
                <a:gd name="connsiteX1674" fmla="*/ 81017 w 96568"/>
                <a:gd name="connsiteY1674" fmla="*/ 82537 h 102350"/>
                <a:gd name="connsiteX1675" fmla="*/ 81195 w 96568"/>
                <a:gd name="connsiteY1675" fmla="*/ 82325 h 102350"/>
                <a:gd name="connsiteX1676" fmla="*/ 81370 w 96568"/>
                <a:gd name="connsiteY1676" fmla="*/ 82113 h 102350"/>
                <a:gd name="connsiteX1677" fmla="*/ 81544 w 96568"/>
                <a:gd name="connsiteY1677" fmla="*/ 81901 h 102350"/>
                <a:gd name="connsiteX1678" fmla="*/ 81719 w 96568"/>
                <a:gd name="connsiteY1678" fmla="*/ 81690 h 102350"/>
                <a:gd name="connsiteX1679" fmla="*/ 81889 w 96568"/>
                <a:gd name="connsiteY1679" fmla="*/ 81478 h 102350"/>
                <a:gd name="connsiteX1680" fmla="*/ 82059 w 96568"/>
                <a:gd name="connsiteY1680" fmla="*/ 81262 h 102350"/>
                <a:gd name="connsiteX1681" fmla="*/ 82230 w 96568"/>
                <a:gd name="connsiteY1681" fmla="*/ 81046 h 102350"/>
                <a:gd name="connsiteX1682" fmla="*/ 82396 w 96568"/>
                <a:gd name="connsiteY1682" fmla="*/ 80830 h 102350"/>
                <a:gd name="connsiteX1683" fmla="*/ 82562 w 96568"/>
                <a:gd name="connsiteY1683" fmla="*/ 80610 h 102350"/>
                <a:gd name="connsiteX1684" fmla="*/ 82728 w 96568"/>
                <a:gd name="connsiteY1684" fmla="*/ 80389 h 102350"/>
                <a:gd name="connsiteX1685" fmla="*/ 82894 w 96568"/>
                <a:gd name="connsiteY1685" fmla="*/ 80169 h 102350"/>
                <a:gd name="connsiteX1686" fmla="*/ 83056 w 96568"/>
                <a:gd name="connsiteY1686" fmla="*/ 79949 h 102350"/>
                <a:gd name="connsiteX1687" fmla="*/ 83218 w 96568"/>
                <a:gd name="connsiteY1687" fmla="*/ 79725 h 102350"/>
                <a:gd name="connsiteX1688" fmla="*/ 83380 w 96568"/>
                <a:gd name="connsiteY1688" fmla="*/ 79500 h 102350"/>
                <a:gd name="connsiteX1689" fmla="*/ 83538 w 96568"/>
                <a:gd name="connsiteY1689" fmla="*/ 79276 h 102350"/>
                <a:gd name="connsiteX1690" fmla="*/ 83696 w 96568"/>
                <a:gd name="connsiteY1690" fmla="*/ 79048 h 102350"/>
                <a:gd name="connsiteX1691" fmla="*/ 83854 w 96568"/>
                <a:gd name="connsiteY1691" fmla="*/ 78819 h 102350"/>
                <a:gd name="connsiteX1692" fmla="*/ 84007 w 96568"/>
                <a:gd name="connsiteY1692" fmla="*/ 78591 h 102350"/>
                <a:gd name="connsiteX1693" fmla="*/ 84161 w 96568"/>
                <a:gd name="connsiteY1693" fmla="*/ 78362 h 102350"/>
                <a:gd name="connsiteX1694" fmla="*/ 84315 w 96568"/>
                <a:gd name="connsiteY1694" fmla="*/ 78134 h 102350"/>
                <a:gd name="connsiteX1695" fmla="*/ 84469 w 96568"/>
                <a:gd name="connsiteY1695" fmla="*/ 77901 h 102350"/>
                <a:gd name="connsiteX1696" fmla="*/ 84618 w 96568"/>
                <a:gd name="connsiteY1696" fmla="*/ 77669 h 102350"/>
                <a:gd name="connsiteX1697" fmla="*/ 84768 w 96568"/>
                <a:gd name="connsiteY1697" fmla="*/ 77436 h 102350"/>
                <a:gd name="connsiteX1698" fmla="*/ 84917 w 96568"/>
                <a:gd name="connsiteY1698" fmla="*/ 77203 h 102350"/>
                <a:gd name="connsiteX1699" fmla="*/ 85063 w 96568"/>
                <a:gd name="connsiteY1699" fmla="*/ 76967 h 102350"/>
                <a:gd name="connsiteX1700" fmla="*/ 85208 w 96568"/>
                <a:gd name="connsiteY1700" fmla="*/ 76730 h 102350"/>
                <a:gd name="connsiteX1701" fmla="*/ 85353 w 96568"/>
                <a:gd name="connsiteY1701" fmla="*/ 76493 h 102350"/>
                <a:gd name="connsiteX1702" fmla="*/ 85499 w 96568"/>
                <a:gd name="connsiteY1702" fmla="*/ 76252 h 102350"/>
                <a:gd name="connsiteX1703" fmla="*/ 85640 w 96568"/>
                <a:gd name="connsiteY1703" fmla="*/ 76011 h 102350"/>
                <a:gd name="connsiteX1704" fmla="*/ 85781 w 96568"/>
                <a:gd name="connsiteY1704" fmla="*/ 75770 h 102350"/>
                <a:gd name="connsiteX1705" fmla="*/ 85918 w 96568"/>
                <a:gd name="connsiteY1705" fmla="*/ 75529 h 102350"/>
                <a:gd name="connsiteX1706" fmla="*/ 86055 w 96568"/>
                <a:gd name="connsiteY1706" fmla="*/ 75288 h 102350"/>
                <a:gd name="connsiteX1707" fmla="*/ 86192 w 96568"/>
                <a:gd name="connsiteY1707" fmla="*/ 75043 h 102350"/>
                <a:gd name="connsiteX1708" fmla="*/ 86325 w 96568"/>
                <a:gd name="connsiteY1708" fmla="*/ 74798 h 102350"/>
                <a:gd name="connsiteX1709" fmla="*/ 86458 w 96568"/>
                <a:gd name="connsiteY1709" fmla="*/ 74553 h 102350"/>
                <a:gd name="connsiteX1710" fmla="*/ 86591 w 96568"/>
                <a:gd name="connsiteY1710" fmla="*/ 74308 h 102350"/>
                <a:gd name="connsiteX1711" fmla="*/ 86724 w 96568"/>
                <a:gd name="connsiteY1711" fmla="*/ 74063 h 102350"/>
                <a:gd name="connsiteX1712" fmla="*/ 86853 w 96568"/>
                <a:gd name="connsiteY1712" fmla="*/ 73814 h 102350"/>
                <a:gd name="connsiteX1713" fmla="*/ 86982 w 96568"/>
                <a:gd name="connsiteY1713" fmla="*/ 73565 h 102350"/>
                <a:gd name="connsiteX1714" fmla="*/ 87110 w 96568"/>
                <a:gd name="connsiteY1714" fmla="*/ 73315 h 102350"/>
                <a:gd name="connsiteX1715" fmla="*/ 87235 w 96568"/>
                <a:gd name="connsiteY1715" fmla="*/ 73066 h 102350"/>
                <a:gd name="connsiteX1716" fmla="*/ 87360 w 96568"/>
                <a:gd name="connsiteY1716" fmla="*/ 72813 h 102350"/>
                <a:gd name="connsiteX1717" fmla="*/ 87480 w 96568"/>
                <a:gd name="connsiteY1717" fmla="*/ 72559 h 102350"/>
                <a:gd name="connsiteX1718" fmla="*/ 87601 w 96568"/>
                <a:gd name="connsiteY1718" fmla="*/ 72306 h 102350"/>
                <a:gd name="connsiteX1719" fmla="*/ 87721 w 96568"/>
                <a:gd name="connsiteY1719" fmla="*/ 72053 h 102350"/>
                <a:gd name="connsiteX1720" fmla="*/ 87837 w 96568"/>
                <a:gd name="connsiteY1720" fmla="*/ 71799 h 102350"/>
                <a:gd name="connsiteX1721" fmla="*/ 87954 w 96568"/>
                <a:gd name="connsiteY1721" fmla="*/ 71542 h 102350"/>
                <a:gd name="connsiteX1722" fmla="*/ 88070 w 96568"/>
                <a:gd name="connsiteY1722" fmla="*/ 71284 h 102350"/>
                <a:gd name="connsiteX1723" fmla="*/ 88186 w 96568"/>
                <a:gd name="connsiteY1723" fmla="*/ 71027 h 102350"/>
                <a:gd name="connsiteX1724" fmla="*/ 88298 w 96568"/>
                <a:gd name="connsiteY1724" fmla="*/ 70769 h 102350"/>
                <a:gd name="connsiteX1725" fmla="*/ 88411 w 96568"/>
                <a:gd name="connsiteY1725" fmla="*/ 70512 h 102350"/>
                <a:gd name="connsiteX1726" fmla="*/ 88518 w 96568"/>
                <a:gd name="connsiteY1726" fmla="*/ 70250 h 102350"/>
                <a:gd name="connsiteX1727" fmla="*/ 88626 w 96568"/>
                <a:gd name="connsiteY1727" fmla="*/ 69988 h 102350"/>
                <a:gd name="connsiteX1728" fmla="*/ 88734 w 96568"/>
                <a:gd name="connsiteY1728" fmla="*/ 69727 h 102350"/>
                <a:gd name="connsiteX1729" fmla="*/ 88838 w 96568"/>
                <a:gd name="connsiteY1729" fmla="*/ 69465 h 102350"/>
                <a:gd name="connsiteX1730" fmla="*/ 88942 w 96568"/>
                <a:gd name="connsiteY1730" fmla="*/ 69203 h 102350"/>
                <a:gd name="connsiteX1731" fmla="*/ 89046 w 96568"/>
                <a:gd name="connsiteY1731" fmla="*/ 68937 h 102350"/>
                <a:gd name="connsiteX1732" fmla="*/ 89150 w 96568"/>
                <a:gd name="connsiteY1732" fmla="*/ 68671 h 102350"/>
                <a:gd name="connsiteX1733" fmla="*/ 89250 w 96568"/>
                <a:gd name="connsiteY1733" fmla="*/ 68406 h 102350"/>
                <a:gd name="connsiteX1734" fmla="*/ 89349 w 96568"/>
                <a:gd name="connsiteY1734" fmla="*/ 68140 h 102350"/>
                <a:gd name="connsiteX1735" fmla="*/ 89445 w 96568"/>
                <a:gd name="connsiteY1735" fmla="*/ 67874 h 102350"/>
                <a:gd name="connsiteX1736" fmla="*/ 89540 w 96568"/>
                <a:gd name="connsiteY1736" fmla="*/ 67604 h 102350"/>
                <a:gd name="connsiteX1737" fmla="*/ 89636 w 96568"/>
                <a:gd name="connsiteY1737" fmla="*/ 67334 h 102350"/>
                <a:gd name="connsiteX1738" fmla="*/ 89727 w 96568"/>
                <a:gd name="connsiteY1738" fmla="*/ 67064 h 102350"/>
                <a:gd name="connsiteX1739" fmla="*/ 89819 w 96568"/>
                <a:gd name="connsiteY1739" fmla="*/ 66794 h 102350"/>
                <a:gd name="connsiteX1740" fmla="*/ 89906 w 96568"/>
                <a:gd name="connsiteY1740" fmla="*/ 66524 h 102350"/>
                <a:gd name="connsiteX1741" fmla="*/ 89993 w 96568"/>
                <a:gd name="connsiteY1741" fmla="*/ 66250 h 102350"/>
                <a:gd name="connsiteX1742" fmla="*/ 90080 w 96568"/>
                <a:gd name="connsiteY1742" fmla="*/ 65976 h 102350"/>
                <a:gd name="connsiteX1743" fmla="*/ 90168 w 96568"/>
                <a:gd name="connsiteY1743" fmla="*/ 65701 h 102350"/>
                <a:gd name="connsiteX1744" fmla="*/ 90251 w 96568"/>
                <a:gd name="connsiteY1744" fmla="*/ 65427 h 102350"/>
                <a:gd name="connsiteX1745" fmla="*/ 90334 w 96568"/>
                <a:gd name="connsiteY1745" fmla="*/ 65153 h 102350"/>
                <a:gd name="connsiteX1746" fmla="*/ 90413 w 96568"/>
                <a:gd name="connsiteY1746" fmla="*/ 64879 h 102350"/>
                <a:gd name="connsiteX1747" fmla="*/ 90492 w 96568"/>
                <a:gd name="connsiteY1747" fmla="*/ 64601 h 102350"/>
                <a:gd name="connsiteX1748" fmla="*/ 90566 w 96568"/>
                <a:gd name="connsiteY1748" fmla="*/ 64322 h 102350"/>
                <a:gd name="connsiteX1749" fmla="*/ 90641 w 96568"/>
                <a:gd name="connsiteY1749" fmla="*/ 64044 h 102350"/>
                <a:gd name="connsiteX1750" fmla="*/ 90716 w 96568"/>
                <a:gd name="connsiteY1750" fmla="*/ 63766 h 102350"/>
                <a:gd name="connsiteX1751" fmla="*/ 90787 w 96568"/>
                <a:gd name="connsiteY1751" fmla="*/ 63487 h 102350"/>
                <a:gd name="connsiteX1752" fmla="*/ 90857 w 96568"/>
                <a:gd name="connsiteY1752" fmla="*/ 63205 h 102350"/>
                <a:gd name="connsiteX1753" fmla="*/ 90928 w 96568"/>
                <a:gd name="connsiteY1753" fmla="*/ 62923 h 102350"/>
                <a:gd name="connsiteX1754" fmla="*/ 90994 w 96568"/>
                <a:gd name="connsiteY1754" fmla="*/ 62640 h 102350"/>
                <a:gd name="connsiteX1755" fmla="*/ 91061 w 96568"/>
                <a:gd name="connsiteY1755" fmla="*/ 62358 h 102350"/>
                <a:gd name="connsiteX1756" fmla="*/ 91127 w 96568"/>
                <a:gd name="connsiteY1756" fmla="*/ 62075 h 102350"/>
                <a:gd name="connsiteX1757" fmla="*/ 91189 w 96568"/>
                <a:gd name="connsiteY1757" fmla="*/ 61793 h 102350"/>
                <a:gd name="connsiteX1758" fmla="*/ 91252 w 96568"/>
                <a:gd name="connsiteY1758" fmla="*/ 61506 h 102350"/>
                <a:gd name="connsiteX1759" fmla="*/ 91310 w 96568"/>
                <a:gd name="connsiteY1759" fmla="*/ 61219 h 102350"/>
                <a:gd name="connsiteX1760" fmla="*/ 91368 w 96568"/>
                <a:gd name="connsiteY1760" fmla="*/ 60933 h 102350"/>
                <a:gd name="connsiteX1761" fmla="*/ 91422 w 96568"/>
                <a:gd name="connsiteY1761" fmla="*/ 60646 h 102350"/>
                <a:gd name="connsiteX1762" fmla="*/ 91476 w 96568"/>
                <a:gd name="connsiteY1762" fmla="*/ 60360 h 102350"/>
                <a:gd name="connsiteX1763" fmla="*/ 91530 w 96568"/>
                <a:gd name="connsiteY1763" fmla="*/ 60073 h 102350"/>
                <a:gd name="connsiteX1764" fmla="*/ 91580 w 96568"/>
                <a:gd name="connsiteY1764" fmla="*/ 59786 h 102350"/>
                <a:gd name="connsiteX1765" fmla="*/ 91630 w 96568"/>
                <a:gd name="connsiteY1765" fmla="*/ 59496 h 102350"/>
                <a:gd name="connsiteX1766" fmla="*/ 91680 w 96568"/>
                <a:gd name="connsiteY1766" fmla="*/ 59209 h 102350"/>
                <a:gd name="connsiteX1767" fmla="*/ 91725 w 96568"/>
                <a:gd name="connsiteY1767" fmla="*/ 58918 h 102350"/>
                <a:gd name="connsiteX1768" fmla="*/ 91771 w 96568"/>
                <a:gd name="connsiteY1768" fmla="*/ 58627 h 102350"/>
                <a:gd name="connsiteX1769" fmla="*/ 91813 w 96568"/>
                <a:gd name="connsiteY1769" fmla="*/ 58337 h 102350"/>
                <a:gd name="connsiteX1770" fmla="*/ 91854 w 96568"/>
                <a:gd name="connsiteY1770" fmla="*/ 58046 h 102350"/>
                <a:gd name="connsiteX1771" fmla="*/ 91891 w 96568"/>
                <a:gd name="connsiteY1771" fmla="*/ 57755 h 102350"/>
                <a:gd name="connsiteX1772" fmla="*/ 91929 w 96568"/>
                <a:gd name="connsiteY1772" fmla="*/ 57460 h 102350"/>
                <a:gd name="connsiteX1773" fmla="*/ 91966 w 96568"/>
                <a:gd name="connsiteY1773" fmla="*/ 57165 h 102350"/>
                <a:gd name="connsiteX1774" fmla="*/ 91999 w 96568"/>
                <a:gd name="connsiteY1774" fmla="*/ 56870 h 102350"/>
                <a:gd name="connsiteX1775" fmla="*/ 92033 w 96568"/>
                <a:gd name="connsiteY1775" fmla="*/ 56575 h 102350"/>
                <a:gd name="connsiteX1776" fmla="*/ 92062 w 96568"/>
                <a:gd name="connsiteY1776" fmla="*/ 56281 h 102350"/>
                <a:gd name="connsiteX1777" fmla="*/ 92091 w 96568"/>
                <a:gd name="connsiteY1777" fmla="*/ 55986 h 102350"/>
                <a:gd name="connsiteX1778" fmla="*/ 92120 w 96568"/>
                <a:gd name="connsiteY1778" fmla="*/ 55686 h 102350"/>
                <a:gd name="connsiteX1779" fmla="*/ 92145 w 96568"/>
                <a:gd name="connsiteY1779" fmla="*/ 55392 h 102350"/>
                <a:gd name="connsiteX1780" fmla="*/ 92170 w 96568"/>
                <a:gd name="connsiteY1780" fmla="*/ 55092 h 102350"/>
                <a:gd name="connsiteX1781" fmla="*/ 92190 w 96568"/>
                <a:gd name="connsiteY1781" fmla="*/ 54793 h 102350"/>
                <a:gd name="connsiteX1782" fmla="*/ 92211 w 96568"/>
                <a:gd name="connsiteY1782" fmla="*/ 54494 h 102350"/>
                <a:gd name="connsiteX1783" fmla="*/ 92232 w 96568"/>
                <a:gd name="connsiteY1783" fmla="*/ 54195 h 102350"/>
                <a:gd name="connsiteX1784" fmla="*/ 92249 w 96568"/>
                <a:gd name="connsiteY1784" fmla="*/ 53896 h 102350"/>
                <a:gd name="connsiteX1785" fmla="*/ 92265 w 96568"/>
                <a:gd name="connsiteY1785" fmla="*/ 53597 h 102350"/>
                <a:gd name="connsiteX1786" fmla="*/ 92278 w 96568"/>
                <a:gd name="connsiteY1786" fmla="*/ 53298 h 102350"/>
                <a:gd name="connsiteX1787" fmla="*/ 92290 w 96568"/>
                <a:gd name="connsiteY1787" fmla="*/ 52995 h 102350"/>
                <a:gd name="connsiteX1788" fmla="*/ 92298 w 96568"/>
                <a:gd name="connsiteY1788" fmla="*/ 52692 h 102350"/>
                <a:gd name="connsiteX1789" fmla="*/ 92307 w 96568"/>
                <a:gd name="connsiteY1789" fmla="*/ 52388 h 102350"/>
                <a:gd name="connsiteX1790" fmla="*/ 92315 w 96568"/>
                <a:gd name="connsiteY1790" fmla="*/ 52085 h 102350"/>
                <a:gd name="connsiteX1791" fmla="*/ 92319 w 96568"/>
                <a:gd name="connsiteY1791" fmla="*/ 51782 h 102350"/>
                <a:gd name="connsiteX1792" fmla="*/ 92323 w 96568"/>
                <a:gd name="connsiteY1792" fmla="*/ 51479 h 102350"/>
                <a:gd name="connsiteX1793" fmla="*/ 92323 w 96568"/>
                <a:gd name="connsiteY1793" fmla="*/ 51175 h 102350"/>
                <a:gd name="connsiteX1794" fmla="*/ 92323 w 96568"/>
                <a:gd name="connsiteY1794" fmla="*/ 50872 h 102350"/>
                <a:gd name="connsiteX1795" fmla="*/ 92319 w 96568"/>
                <a:gd name="connsiteY1795" fmla="*/ 50569 h 102350"/>
                <a:gd name="connsiteX1796" fmla="*/ 92315 w 96568"/>
                <a:gd name="connsiteY1796" fmla="*/ 50266 h 102350"/>
                <a:gd name="connsiteX1797" fmla="*/ 92307 w 96568"/>
                <a:gd name="connsiteY1797" fmla="*/ 49962 h 102350"/>
                <a:gd name="connsiteX1798" fmla="*/ 92298 w 96568"/>
                <a:gd name="connsiteY1798" fmla="*/ 49659 h 102350"/>
                <a:gd name="connsiteX1799" fmla="*/ 92290 w 96568"/>
                <a:gd name="connsiteY1799" fmla="*/ 49356 h 102350"/>
                <a:gd name="connsiteX1800" fmla="*/ 92278 w 96568"/>
                <a:gd name="connsiteY1800" fmla="*/ 49053 h 102350"/>
                <a:gd name="connsiteX1801" fmla="*/ 92265 w 96568"/>
                <a:gd name="connsiteY1801" fmla="*/ 48750 h 102350"/>
                <a:gd name="connsiteX1802" fmla="*/ 92249 w 96568"/>
                <a:gd name="connsiteY1802" fmla="*/ 48450 h 102350"/>
                <a:gd name="connsiteX1803" fmla="*/ 92232 w 96568"/>
                <a:gd name="connsiteY1803" fmla="*/ 48151 h 102350"/>
                <a:gd name="connsiteX1804" fmla="*/ 92211 w 96568"/>
                <a:gd name="connsiteY1804" fmla="*/ 47852 h 102350"/>
                <a:gd name="connsiteX1805" fmla="*/ 92190 w 96568"/>
                <a:gd name="connsiteY1805" fmla="*/ 47553 h 102350"/>
                <a:gd name="connsiteX1806" fmla="*/ 92170 w 96568"/>
                <a:gd name="connsiteY1806" fmla="*/ 47254 h 102350"/>
                <a:gd name="connsiteX1807" fmla="*/ 92145 w 96568"/>
                <a:gd name="connsiteY1807" fmla="*/ 46955 h 102350"/>
                <a:gd name="connsiteX1808" fmla="*/ 92120 w 96568"/>
                <a:gd name="connsiteY1808" fmla="*/ 46656 h 102350"/>
                <a:gd name="connsiteX1809" fmla="*/ 92095 w 96568"/>
                <a:gd name="connsiteY1809" fmla="*/ 46361 h 102350"/>
                <a:gd name="connsiteX1810" fmla="*/ 92066 w 96568"/>
                <a:gd name="connsiteY1810" fmla="*/ 46066 h 102350"/>
                <a:gd name="connsiteX1811" fmla="*/ 92037 w 96568"/>
                <a:gd name="connsiteY1811" fmla="*/ 45771 h 102350"/>
                <a:gd name="connsiteX1812" fmla="*/ 92004 w 96568"/>
                <a:gd name="connsiteY1812" fmla="*/ 45476 h 102350"/>
                <a:gd name="connsiteX1813" fmla="*/ 91970 w 96568"/>
                <a:gd name="connsiteY1813" fmla="*/ 45181 h 102350"/>
                <a:gd name="connsiteX1814" fmla="*/ 91933 w 96568"/>
                <a:gd name="connsiteY1814" fmla="*/ 44886 h 102350"/>
                <a:gd name="connsiteX1815" fmla="*/ 91896 w 96568"/>
                <a:gd name="connsiteY1815" fmla="*/ 44592 h 102350"/>
                <a:gd name="connsiteX1816" fmla="*/ 91858 w 96568"/>
                <a:gd name="connsiteY1816" fmla="*/ 44301 h 102350"/>
                <a:gd name="connsiteX1817" fmla="*/ 91817 w 96568"/>
                <a:gd name="connsiteY1817" fmla="*/ 44010 h 102350"/>
                <a:gd name="connsiteX1818" fmla="*/ 91775 w 96568"/>
                <a:gd name="connsiteY1818" fmla="*/ 43719 h 102350"/>
                <a:gd name="connsiteX1819" fmla="*/ 91729 w 96568"/>
                <a:gd name="connsiteY1819" fmla="*/ 43428 h 102350"/>
                <a:gd name="connsiteX1820" fmla="*/ 91684 w 96568"/>
                <a:gd name="connsiteY1820" fmla="*/ 43138 h 102350"/>
                <a:gd name="connsiteX1821" fmla="*/ 91634 w 96568"/>
                <a:gd name="connsiteY1821" fmla="*/ 42847 h 102350"/>
                <a:gd name="connsiteX1822" fmla="*/ 91584 w 96568"/>
                <a:gd name="connsiteY1822" fmla="*/ 42560 h 102350"/>
                <a:gd name="connsiteX1823" fmla="*/ 91534 w 96568"/>
                <a:gd name="connsiteY1823" fmla="*/ 42274 h 102350"/>
                <a:gd name="connsiteX1824" fmla="*/ 91480 w 96568"/>
                <a:gd name="connsiteY1824" fmla="*/ 41987 h 102350"/>
                <a:gd name="connsiteX1825" fmla="*/ 91426 w 96568"/>
                <a:gd name="connsiteY1825" fmla="*/ 41700 h 102350"/>
                <a:gd name="connsiteX1826" fmla="*/ 91372 w 96568"/>
                <a:gd name="connsiteY1826" fmla="*/ 41414 h 102350"/>
                <a:gd name="connsiteX1827" fmla="*/ 91314 w 96568"/>
                <a:gd name="connsiteY1827" fmla="*/ 41127 h 102350"/>
                <a:gd name="connsiteX1828" fmla="*/ 91256 w 96568"/>
                <a:gd name="connsiteY1828" fmla="*/ 40841 h 102350"/>
                <a:gd name="connsiteX1829" fmla="*/ 91194 w 96568"/>
                <a:gd name="connsiteY1829" fmla="*/ 40554 h 102350"/>
                <a:gd name="connsiteX1830" fmla="*/ 91131 w 96568"/>
                <a:gd name="connsiteY1830" fmla="*/ 40272 h 102350"/>
                <a:gd name="connsiteX1831" fmla="*/ 91065 w 96568"/>
                <a:gd name="connsiteY1831" fmla="*/ 39989 h 102350"/>
                <a:gd name="connsiteX1832" fmla="*/ 90998 w 96568"/>
                <a:gd name="connsiteY1832" fmla="*/ 39707 h 102350"/>
                <a:gd name="connsiteX1833" fmla="*/ 90932 w 96568"/>
                <a:gd name="connsiteY1833" fmla="*/ 39424 h 102350"/>
                <a:gd name="connsiteX1834" fmla="*/ 90861 w 96568"/>
                <a:gd name="connsiteY1834" fmla="*/ 39142 h 102350"/>
                <a:gd name="connsiteX1835" fmla="*/ 90791 w 96568"/>
                <a:gd name="connsiteY1835" fmla="*/ 38863 h 102350"/>
                <a:gd name="connsiteX1836" fmla="*/ 90720 w 96568"/>
                <a:gd name="connsiteY1836" fmla="*/ 38585 h 102350"/>
                <a:gd name="connsiteX1837" fmla="*/ 90645 w 96568"/>
                <a:gd name="connsiteY1837" fmla="*/ 38307 h 102350"/>
                <a:gd name="connsiteX1838" fmla="*/ 90571 w 96568"/>
                <a:gd name="connsiteY1838" fmla="*/ 38029 h 102350"/>
                <a:gd name="connsiteX1839" fmla="*/ 90496 w 96568"/>
                <a:gd name="connsiteY1839" fmla="*/ 37750 h 102350"/>
                <a:gd name="connsiteX1840" fmla="*/ 90417 w 96568"/>
                <a:gd name="connsiteY1840" fmla="*/ 37472 h 102350"/>
                <a:gd name="connsiteX1841" fmla="*/ 90338 w 96568"/>
                <a:gd name="connsiteY1841" fmla="*/ 37198 h 102350"/>
                <a:gd name="connsiteX1842" fmla="*/ 90255 w 96568"/>
                <a:gd name="connsiteY1842" fmla="*/ 36924 h 102350"/>
                <a:gd name="connsiteX1843" fmla="*/ 90172 w 96568"/>
                <a:gd name="connsiteY1843" fmla="*/ 36649 h 102350"/>
                <a:gd name="connsiteX1844" fmla="*/ 90085 w 96568"/>
                <a:gd name="connsiteY1844" fmla="*/ 36375 h 102350"/>
                <a:gd name="connsiteX1845" fmla="*/ 89997 w 96568"/>
                <a:gd name="connsiteY1845" fmla="*/ 36101 h 102350"/>
                <a:gd name="connsiteX1846" fmla="*/ 89910 w 96568"/>
                <a:gd name="connsiteY1846" fmla="*/ 35827 h 102350"/>
                <a:gd name="connsiteX1847" fmla="*/ 89823 w 96568"/>
                <a:gd name="connsiteY1847" fmla="*/ 35553 h 102350"/>
                <a:gd name="connsiteX1848" fmla="*/ 89731 w 96568"/>
                <a:gd name="connsiteY1848" fmla="*/ 35283 h 102350"/>
                <a:gd name="connsiteX1849" fmla="*/ 89640 w 96568"/>
                <a:gd name="connsiteY1849" fmla="*/ 35013 h 102350"/>
                <a:gd name="connsiteX1850" fmla="*/ 89544 w 96568"/>
                <a:gd name="connsiteY1850" fmla="*/ 34743 h 102350"/>
                <a:gd name="connsiteX1851" fmla="*/ 89449 w 96568"/>
                <a:gd name="connsiteY1851" fmla="*/ 34473 h 102350"/>
                <a:gd name="connsiteX1852" fmla="*/ 89353 w 96568"/>
                <a:gd name="connsiteY1852" fmla="*/ 34207 h 102350"/>
                <a:gd name="connsiteX1853" fmla="*/ 89254 w 96568"/>
                <a:gd name="connsiteY1853" fmla="*/ 33941 h 102350"/>
                <a:gd name="connsiteX1854" fmla="*/ 89154 w 96568"/>
                <a:gd name="connsiteY1854" fmla="*/ 33675 h 102350"/>
                <a:gd name="connsiteX1855" fmla="*/ 89054 w 96568"/>
                <a:gd name="connsiteY1855" fmla="*/ 33409 h 102350"/>
                <a:gd name="connsiteX1856" fmla="*/ 88950 w 96568"/>
                <a:gd name="connsiteY1856" fmla="*/ 33148 h 102350"/>
                <a:gd name="connsiteX1857" fmla="*/ 88847 w 96568"/>
                <a:gd name="connsiteY1857" fmla="*/ 32886 h 102350"/>
                <a:gd name="connsiteX1858" fmla="*/ 88743 w 96568"/>
                <a:gd name="connsiteY1858" fmla="*/ 32624 h 102350"/>
                <a:gd name="connsiteX1859" fmla="*/ 88635 w 96568"/>
                <a:gd name="connsiteY1859" fmla="*/ 32363 h 102350"/>
                <a:gd name="connsiteX1860" fmla="*/ 88527 w 96568"/>
                <a:gd name="connsiteY1860" fmla="*/ 32101 h 102350"/>
                <a:gd name="connsiteX1861" fmla="*/ 88419 w 96568"/>
                <a:gd name="connsiteY1861" fmla="*/ 31839 h 102350"/>
                <a:gd name="connsiteX1862" fmla="*/ 88307 w 96568"/>
                <a:gd name="connsiteY1862" fmla="*/ 31582 h 102350"/>
                <a:gd name="connsiteX1863" fmla="*/ 88195 w 96568"/>
                <a:gd name="connsiteY1863" fmla="*/ 31324 h 102350"/>
                <a:gd name="connsiteX1864" fmla="*/ 88078 w 96568"/>
                <a:gd name="connsiteY1864" fmla="*/ 31067 h 102350"/>
                <a:gd name="connsiteX1865" fmla="*/ 87962 w 96568"/>
                <a:gd name="connsiteY1865" fmla="*/ 30809 h 102350"/>
                <a:gd name="connsiteX1866" fmla="*/ 87846 w 96568"/>
                <a:gd name="connsiteY1866" fmla="*/ 30552 h 102350"/>
                <a:gd name="connsiteX1867" fmla="*/ 87725 w 96568"/>
                <a:gd name="connsiteY1867" fmla="*/ 30298 h 102350"/>
                <a:gd name="connsiteX1868" fmla="*/ 87605 w 96568"/>
                <a:gd name="connsiteY1868" fmla="*/ 30045 h 102350"/>
                <a:gd name="connsiteX1869" fmla="*/ 87484 w 96568"/>
                <a:gd name="connsiteY1869" fmla="*/ 29791 h 102350"/>
                <a:gd name="connsiteX1870" fmla="*/ 87360 w 96568"/>
                <a:gd name="connsiteY1870" fmla="*/ 29538 h 102350"/>
                <a:gd name="connsiteX1871" fmla="*/ 87235 w 96568"/>
                <a:gd name="connsiteY1871" fmla="*/ 29285 h 102350"/>
                <a:gd name="connsiteX1872" fmla="*/ 87110 w 96568"/>
                <a:gd name="connsiteY1872" fmla="*/ 29035 h 102350"/>
                <a:gd name="connsiteX1873" fmla="*/ 86982 w 96568"/>
                <a:gd name="connsiteY1873" fmla="*/ 28786 h 102350"/>
                <a:gd name="connsiteX1874" fmla="*/ 86853 w 96568"/>
                <a:gd name="connsiteY1874" fmla="*/ 28537 h 102350"/>
                <a:gd name="connsiteX1875" fmla="*/ 86724 w 96568"/>
                <a:gd name="connsiteY1875" fmla="*/ 28288 h 102350"/>
                <a:gd name="connsiteX1876" fmla="*/ 86591 w 96568"/>
                <a:gd name="connsiteY1876" fmla="*/ 28038 h 102350"/>
                <a:gd name="connsiteX1877" fmla="*/ 86458 w 96568"/>
                <a:gd name="connsiteY1877" fmla="*/ 27793 h 102350"/>
                <a:gd name="connsiteX1878" fmla="*/ 86325 w 96568"/>
                <a:gd name="connsiteY1878" fmla="*/ 27548 h 102350"/>
                <a:gd name="connsiteX1879" fmla="*/ 86192 w 96568"/>
                <a:gd name="connsiteY1879" fmla="*/ 27303 h 102350"/>
                <a:gd name="connsiteX1880" fmla="*/ 86055 w 96568"/>
                <a:gd name="connsiteY1880" fmla="*/ 27062 h 102350"/>
                <a:gd name="connsiteX1881" fmla="*/ 85918 w 96568"/>
                <a:gd name="connsiteY1881" fmla="*/ 26821 h 102350"/>
                <a:gd name="connsiteX1882" fmla="*/ 85781 w 96568"/>
                <a:gd name="connsiteY1882" fmla="*/ 26580 h 102350"/>
                <a:gd name="connsiteX1883" fmla="*/ 85640 w 96568"/>
                <a:gd name="connsiteY1883" fmla="*/ 26340 h 102350"/>
                <a:gd name="connsiteX1884" fmla="*/ 85499 w 96568"/>
                <a:gd name="connsiteY1884" fmla="*/ 26099 h 102350"/>
                <a:gd name="connsiteX1885" fmla="*/ 85357 w 96568"/>
                <a:gd name="connsiteY1885" fmla="*/ 25862 h 102350"/>
                <a:gd name="connsiteX1886" fmla="*/ 85212 w 96568"/>
                <a:gd name="connsiteY1886" fmla="*/ 25625 h 102350"/>
                <a:gd name="connsiteX1887" fmla="*/ 85067 w 96568"/>
                <a:gd name="connsiteY1887" fmla="*/ 25388 h 102350"/>
                <a:gd name="connsiteX1888" fmla="*/ 84921 w 96568"/>
                <a:gd name="connsiteY1888" fmla="*/ 25152 h 102350"/>
                <a:gd name="connsiteX1889" fmla="*/ 84772 w 96568"/>
                <a:gd name="connsiteY1889" fmla="*/ 24919 h 102350"/>
                <a:gd name="connsiteX1890" fmla="*/ 84622 w 96568"/>
                <a:gd name="connsiteY1890" fmla="*/ 24686 h 102350"/>
                <a:gd name="connsiteX1891" fmla="*/ 84473 w 96568"/>
                <a:gd name="connsiteY1891" fmla="*/ 24454 h 102350"/>
                <a:gd name="connsiteX1892" fmla="*/ 84323 w 96568"/>
                <a:gd name="connsiteY1892" fmla="*/ 24221 h 102350"/>
                <a:gd name="connsiteX1893" fmla="*/ 84169 w 96568"/>
                <a:gd name="connsiteY1893" fmla="*/ 23993 h 102350"/>
                <a:gd name="connsiteX1894" fmla="*/ 84016 w 96568"/>
                <a:gd name="connsiteY1894" fmla="*/ 23764 h 102350"/>
                <a:gd name="connsiteX1895" fmla="*/ 83858 w 96568"/>
                <a:gd name="connsiteY1895" fmla="*/ 23536 h 102350"/>
                <a:gd name="connsiteX1896" fmla="*/ 83700 w 96568"/>
                <a:gd name="connsiteY1896" fmla="*/ 23307 h 102350"/>
                <a:gd name="connsiteX1897" fmla="*/ 83542 w 96568"/>
                <a:gd name="connsiteY1897" fmla="*/ 23083 h 102350"/>
                <a:gd name="connsiteX1898" fmla="*/ 83384 w 96568"/>
                <a:gd name="connsiteY1898" fmla="*/ 22859 h 102350"/>
                <a:gd name="connsiteX1899" fmla="*/ 83222 w 96568"/>
                <a:gd name="connsiteY1899" fmla="*/ 22634 h 102350"/>
                <a:gd name="connsiteX1900" fmla="*/ 83060 w 96568"/>
                <a:gd name="connsiteY1900" fmla="*/ 22410 h 102350"/>
                <a:gd name="connsiteX1901" fmla="*/ 82898 w 96568"/>
                <a:gd name="connsiteY1901" fmla="*/ 22186 h 102350"/>
                <a:gd name="connsiteX1902" fmla="*/ 82736 w 96568"/>
                <a:gd name="connsiteY1902" fmla="*/ 21966 h 102350"/>
                <a:gd name="connsiteX1903" fmla="*/ 82570 w 96568"/>
                <a:gd name="connsiteY1903" fmla="*/ 21745 h 102350"/>
                <a:gd name="connsiteX1904" fmla="*/ 82404 w 96568"/>
                <a:gd name="connsiteY1904" fmla="*/ 21525 h 102350"/>
                <a:gd name="connsiteX1905" fmla="*/ 82238 w 96568"/>
                <a:gd name="connsiteY1905" fmla="*/ 21309 h 102350"/>
                <a:gd name="connsiteX1906" fmla="*/ 82068 w 96568"/>
                <a:gd name="connsiteY1906" fmla="*/ 21093 h 102350"/>
                <a:gd name="connsiteX1907" fmla="*/ 81897 w 96568"/>
                <a:gd name="connsiteY1907" fmla="*/ 20877 h 102350"/>
                <a:gd name="connsiteX1908" fmla="*/ 81727 w 96568"/>
                <a:gd name="connsiteY1908" fmla="*/ 20665 h 102350"/>
                <a:gd name="connsiteX1909" fmla="*/ 81557 w 96568"/>
                <a:gd name="connsiteY1909" fmla="*/ 20454 h 102350"/>
                <a:gd name="connsiteX1910" fmla="*/ 81382 w 96568"/>
                <a:gd name="connsiteY1910" fmla="*/ 20242 h 102350"/>
                <a:gd name="connsiteX1911" fmla="*/ 81208 w 96568"/>
                <a:gd name="connsiteY1911" fmla="*/ 20030 h 102350"/>
                <a:gd name="connsiteX1912" fmla="*/ 81029 w 96568"/>
                <a:gd name="connsiteY1912" fmla="*/ 19818 h 102350"/>
                <a:gd name="connsiteX1913" fmla="*/ 80851 w 96568"/>
                <a:gd name="connsiteY1913" fmla="*/ 19610 h 102350"/>
                <a:gd name="connsiteX1914" fmla="*/ 80672 w 96568"/>
                <a:gd name="connsiteY1914" fmla="*/ 19403 h 102350"/>
                <a:gd name="connsiteX1915" fmla="*/ 80493 w 96568"/>
                <a:gd name="connsiteY1915" fmla="*/ 19195 h 102350"/>
                <a:gd name="connsiteX1916" fmla="*/ 80311 w 96568"/>
                <a:gd name="connsiteY1916" fmla="*/ 18991 h 102350"/>
                <a:gd name="connsiteX1917" fmla="*/ 80128 w 96568"/>
                <a:gd name="connsiteY1917" fmla="*/ 18788 h 102350"/>
                <a:gd name="connsiteX1918" fmla="*/ 79945 w 96568"/>
                <a:gd name="connsiteY1918" fmla="*/ 18584 h 102350"/>
                <a:gd name="connsiteX1919" fmla="*/ 79762 w 96568"/>
                <a:gd name="connsiteY1919" fmla="*/ 18385 h 102350"/>
                <a:gd name="connsiteX1920" fmla="*/ 79575 w 96568"/>
                <a:gd name="connsiteY1920" fmla="*/ 18186 h 102350"/>
                <a:gd name="connsiteX1921" fmla="*/ 79388 w 96568"/>
                <a:gd name="connsiteY1921" fmla="*/ 17986 h 102350"/>
                <a:gd name="connsiteX1922" fmla="*/ 79201 w 96568"/>
                <a:gd name="connsiteY1922" fmla="*/ 17791 h 102350"/>
                <a:gd name="connsiteX1923" fmla="*/ 79010 w 96568"/>
                <a:gd name="connsiteY1923" fmla="*/ 17596 h 102350"/>
                <a:gd name="connsiteX1924" fmla="*/ 78819 w 96568"/>
                <a:gd name="connsiteY1924" fmla="*/ 17401 h 102350"/>
                <a:gd name="connsiteX1925" fmla="*/ 78628 w 96568"/>
                <a:gd name="connsiteY1925" fmla="*/ 17205 h 102350"/>
                <a:gd name="connsiteX1926" fmla="*/ 78437 w 96568"/>
                <a:gd name="connsiteY1926" fmla="*/ 17010 h 102350"/>
                <a:gd name="connsiteX1927" fmla="*/ 78242 w 96568"/>
                <a:gd name="connsiteY1927" fmla="*/ 16819 h 102350"/>
                <a:gd name="connsiteX1928" fmla="*/ 78047 w 96568"/>
                <a:gd name="connsiteY1928" fmla="*/ 16628 h 102350"/>
                <a:gd name="connsiteX1929" fmla="*/ 77851 w 96568"/>
                <a:gd name="connsiteY1929" fmla="*/ 16437 h 102350"/>
                <a:gd name="connsiteX1930" fmla="*/ 77656 w 96568"/>
                <a:gd name="connsiteY1930" fmla="*/ 16250 h 102350"/>
                <a:gd name="connsiteX1931" fmla="*/ 77461 w 96568"/>
                <a:gd name="connsiteY1931" fmla="*/ 16063 h 102350"/>
                <a:gd name="connsiteX1932" fmla="*/ 77262 w 96568"/>
                <a:gd name="connsiteY1932" fmla="*/ 15876 h 102350"/>
                <a:gd name="connsiteX1933" fmla="*/ 77062 w 96568"/>
                <a:gd name="connsiteY1933" fmla="*/ 15693 h 102350"/>
                <a:gd name="connsiteX1934" fmla="*/ 76863 w 96568"/>
                <a:gd name="connsiteY1934" fmla="*/ 15510 h 102350"/>
                <a:gd name="connsiteX1935" fmla="*/ 76659 w 96568"/>
                <a:gd name="connsiteY1935" fmla="*/ 15328 h 102350"/>
                <a:gd name="connsiteX1936" fmla="*/ 76456 w 96568"/>
                <a:gd name="connsiteY1936" fmla="*/ 15149 h 102350"/>
                <a:gd name="connsiteX1937" fmla="*/ 76252 w 96568"/>
                <a:gd name="connsiteY1937" fmla="*/ 14970 h 102350"/>
                <a:gd name="connsiteX1938" fmla="*/ 76049 w 96568"/>
                <a:gd name="connsiteY1938" fmla="*/ 14792 h 102350"/>
                <a:gd name="connsiteX1939" fmla="*/ 75841 w 96568"/>
                <a:gd name="connsiteY1939" fmla="*/ 14613 h 102350"/>
                <a:gd name="connsiteX1940" fmla="*/ 75633 w 96568"/>
                <a:gd name="connsiteY1940" fmla="*/ 14439 h 102350"/>
                <a:gd name="connsiteX1941" fmla="*/ 75426 w 96568"/>
                <a:gd name="connsiteY1941" fmla="*/ 14264 h 102350"/>
                <a:gd name="connsiteX1942" fmla="*/ 75218 w 96568"/>
                <a:gd name="connsiteY1942" fmla="*/ 14090 h 102350"/>
                <a:gd name="connsiteX1943" fmla="*/ 75006 w 96568"/>
                <a:gd name="connsiteY1943" fmla="*/ 13920 h 102350"/>
                <a:gd name="connsiteX1944" fmla="*/ 74794 w 96568"/>
                <a:gd name="connsiteY1944" fmla="*/ 13749 h 102350"/>
                <a:gd name="connsiteX1945" fmla="*/ 74582 w 96568"/>
                <a:gd name="connsiteY1945" fmla="*/ 13579 h 102350"/>
                <a:gd name="connsiteX1946" fmla="*/ 74371 w 96568"/>
                <a:gd name="connsiteY1946" fmla="*/ 13413 h 102350"/>
                <a:gd name="connsiteX1947" fmla="*/ 74159 w 96568"/>
                <a:gd name="connsiteY1947" fmla="*/ 13247 h 102350"/>
                <a:gd name="connsiteX1948" fmla="*/ 73943 w 96568"/>
                <a:gd name="connsiteY1948" fmla="*/ 13080 h 102350"/>
                <a:gd name="connsiteX1949" fmla="*/ 73727 w 96568"/>
                <a:gd name="connsiteY1949" fmla="*/ 12918 h 102350"/>
                <a:gd name="connsiteX1950" fmla="*/ 73511 w 96568"/>
                <a:gd name="connsiteY1950" fmla="*/ 12756 h 102350"/>
                <a:gd name="connsiteX1951" fmla="*/ 73295 w 96568"/>
                <a:gd name="connsiteY1951" fmla="*/ 12595 h 102350"/>
                <a:gd name="connsiteX1952" fmla="*/ 73075 w 96568"/>
                <a:gd name="connsiteY1952" fmla="*/ 12433 h 102350"/>
                <a:gd name="connsiteX1953" fmla="*/ 72854 w 96568"/>
                <a:gd name="connsiteY1953" fmla="*/ 12275 h 102350"/>
                <a:gd name="connsiteX1954" fmla="*/ 72634 w 96568"/>
                <a:gd name="connsiteY1954" fmla="*/ 12117 h 102350"/>
                <a:gd name="connsiteX1955" fmla="*/ 72414 w 96568"/>
                <a:gd name="connsiteY1955" fmla="*/ 11959 h 102350"/>
                <a:gd name="connsiteX1956" fmla="*/ 72194 w 96568"/>
                <a:gd name="connsiteY1956" fmla="*/ 11805 h 102350"/>
                <a:gd name="connsiteX1957" fmla="*/ 71970 w 96568"/>
                <a:gd name="connsiteY1957" fmla="*/ 11652 h 102350"/>
                <a:gd name="connsiteX1958" fmla="*/ 71745 w 96568"/>
                <a:gd name="connsiteY1958" fmla="*/ 11502 h 102350"/>
                <a:gd name="connsiteX1959" fmla="*/ 71521 w 96568"/>
                <a:gd name="connsiteY1959" fmla="*/ 11352 h 102350"/>
                <a:gd name="connsiteX1960" fmla="*/ 71297 w 96568"/>
                <a:gd name="connsiteY1960" fmla="*/ 11203 h 102350"/>
                <a:gd name="connsiteX1961" fmla="*/ 71072 w 96568"/>
                <a:gd name="connsiteY1961" fmla="*/ 11053 h 102350"/>
                <a:gd name="connsiteX1962" fmla="*/ 70844 w 96568"/>
                <a:gd name="connsiteY1962" fmla="*/ 10908 h 102350"/>
                <a:gd name="connsiteX1963" fmla="*/ 70615 w 96568"/>
                <a:gd name="connsiteY1963" fmla="*/ 10763 h 102350"/>
                <a:gd name="connsiteX1964" fmla="*/ 70387 w 96568"/>
                <a:gd name="connsiteY1964" fmla="*/ 10621 h 102350"/>
                <a:gd name="connsiteX1965" fmla="*/ 70159 w 96568"/>
                <a:gd name="connsiteY1965" fmla="*/ 10480 h 102350"/>
                <a:gd name="connsiteX1966" fmla="*/ 69930 w 96568"/>
                <a:gd name="connsiteY1966" fmla="*/ 10339 h 102350"/>
                <a:gd name="connsiteX1967" fmla="*/ 69697 w 96568"/>
                <a:gd name="connsiteY1967" fmla="*/ 10202 h 102350"/>
                <a:gd name="connsiteX1968" fmla="*/ 69465 w 96568"/>
                <a:gd name="connsiteY1968" fmla="*/ 10065 h 102350"/>
                <a:gd name="connsiteX1969" fmla="*/ 69232 w 96568"/>
                <a:gd name="connsiteY1969" fmla="*/ 9932 h 102350"/>
                <a:gd name="connsiteX1970" fmla="*/ 68995 w 96568"/>
                <a:gd name="connsiteY1970" fmla="*/ 9799 h 102350"/>
                <a:gd name="connsiteX1971" fmla="*/ 68759 w 96568"/>
                <a:gd name="connsiteY1971" fmla="*/ 9666 h 102350"/>
                <a:gd name="connsiteX1972" fmla="*/ 68526 w 96568"/>
                <a:gd name="connsiteY1972" fmla="*/ 9537 h 102350"/>
                <a:gd name="connsiteX1973" fmla="*/ 68289 w 96568"/>
                <a:gd name="connsiteY1973" fmla="*/ 9408 h 102350"/>
                <a:gd name="connsiteX1974" fmla="*/ 68053 w 96568"/>
                <a:gd name="connsiteY1974" fmla="*/ 9280 h 102350"/>
                <a:gd name="connsiteX1975" fmla="*/ 67816 w 96568"/>
                <a:gd name="connsiteY1975" fmla="*/ 9151 h 102350"/>
                <a:gd name="connsiteX1976" fmla="*/ 67575 w 96568"/>
                <a:gd name="connsiteY1976" fmla="*/ 9026 h 102350"/>
                <a:gd name="connsiteX1977" fmla="*/ 67334 w 96568"/>
                <a:gd name="connsiteY1977" fmla="*/ 8902 h 102350"/>
                <a:gd name="connsiteX1978" fmla="*/ 67093 w 96568"/>
                <a:gd name="connsiteY1978" fmla="*/ 8781 h 102350"/>
                <a:gd name="connsiteX1979" fmla="*/ 66852 w 96568"/>
                <a:gd name="connsiteY1979" fmla="*/ 8661 h 102350"/>
                <a:gd name="connsiteX1980" fmla="*/ 66611 w 96568"/>
                <a:gd name="connsiteY1980" fmla="*/ 8540 h 102350"/>
                <a:gd name="connsiteX1981" fmla="*/ 66370 w 96568"/>
                <a:gd name="connsiteY1981" fmla="*/ 8424 h 102350"/>
                <a:gd name="connsiteX1982" fmla="*/ 66125 w 96568"/>
                <a:gd name="connsiteY1982" fmla="*/ 8308 h 102350"/>
                <a:gd name="connsiteX1983" fmla="*/ 65880 w 96568"/>
                <a:gd name="connsiteY1983" fmla="*/ 8191 h 102350"/>
                <a:gd name="connsiteX1984" fmla="*/ 65635 w 96568"/>
                <a:gd name="connsiteY1984" fmla="*/ 8079 h 102350"/>
                <a:gd name="connsiteX1985" fmla="*/ 65390 w 96568"/>
                <a:gd name="connsiteY1985" fmla="*/ 7967 h 102350"/>
                <a:gd name="connsiteX1986" fmla="*/ 65145 w 96568"/>
                <a:gd name="connsiteY1986" fmla="*/ 7855 h 102350"/>
                <a:gd name="connsiteX1987" fmla="*/ 64896 w 96568"/>
                <a:gd name="connsiteY1987" fmla="*/ 7747 h 102350"/>
                <a:gd name="connsiteX1988" fmla="*/ 64646 w 96568"/>
                <a:gd name="connsiteY1988" fmla="*/ 7639 h 102350"/>
                <a:gd name="connsiteX1989" fmla="*/ 64397 w 96568"/>
                <a:gd name="connsiteY1989" fmla="*/ 7535 h 102350"/>
                <a:gd name="connsiteX1990" fmla="*/ 64148 w 96568"/>
                <a:gd name="connsiteY1990" fmla="*/ 7431 h 102350"/>
                <a:gd name="connsiteX1991" fmla="*/ 63895 w 96568"/>
                <a:gd name="connsiteY1991" fmla="*/ 7327 h 102350"/>
                <a:gd name="connsiteX1992" fmla="*/ 63645 w 96568"/>
                <a:gd name="connsiteY1992" fmla="*/ 7228 h 102350"/>
                <a:gd name="connsiteX1993" fmla="*/ 63392 w 96568"/>
                <a:gd name="connsiteY1993" fmla="*/ 7128 h 102350"/>
                <a:gd name="connsiteX1994" fmla="*/ 63139 w 96568"/>
                <a:gd name="connsiteY1994" fmla="*/ 7028 h 102350"/>
                <a:gd name="connsiteX1995" fmla="*/ 62885 w 96568"/>
                <a:gd name="connsiteY1995" fmla="*/ 6933 h 102350"/>
                <a:gd name="connsiteX1996" fmla="*/ 62632 w 96568"/>
                <a:gd name="connsiteY1996" fmla="*/ 6837 h 102350"/>
                <a:gd name="connsiteX1997" fmla="*/ 62374 w 96568"/>
                <a:gd name="connsiteY1997" fmla="*/ 6746 h 102350"/>
                <a:gd name="connsiteX1998" fmla="*/ 62121 w 96568"/>
                <a:gd name="connsiteY1998" fmla="*/ 6654 h 102350"/>
                <a:gd name="connsiteX1999" fmla="*/ 61863 w 96568"/>
                <a:gd name="connsiteY1999" fmla="*/ 6567 h 102350"/>
                <a:gd name="connsiteX2000" fmla="*/ 61606 w 96568"/>
                <a:gd name="connsiteY2000" fmla="*/ 6480 h 102350"/>
                <a:gd name="connsiteX2001" fmla="*/ 61348 w 96568"/>
                <a:gd name="connsiteY2001" fmla="*/ 6393 h 102350"/>
                <a:gd name="connsiteX2002" fmla="*/ 61091 w 96568"/>
                <a:gd name="connsiteY2002" fmla="*/ 6310 h 102350"/>
                <a:gd name="connsiteX2003" fmla="*/ 60833 w 96568"/>
                <a:gd name="connsiteY2003" fmla="*/ 6227 h 102350"/>
                <a:gd name="connsiteX2004" fmla="*/ 60571 w 96568"/>
                <a:gd name="connsiteY2004" fmla="*/ 6144 h 102350"/>
                <a:gd name="connsiteX2005" fmla="*/ 60310 w 96568"/>
                <a:gd name="connsiteY2005" fmla="*/ 6065 h 102350"/>
                <a:gd name="connsiteX2006" fmla="*/ 60048 w 96568"/>
                <a:gd name="connsiteY2006" fmla="*/ 5986 h 102350"/>
                <a:gd name="connsiteX2007" fmla="*/ 59786 w 96568"/>
                <a:gd name="connsiteY2007" fmla="*/ 5911 h 102350"/>
                <a:gd name="connsiteX2008" fmla="*/ 59525 w 96568"/>
                <a:gd name="connsiteY2008" fmla="*/ 5836 h 102350"/>
                <a:gd name="connsiteX2009" fmla="*/ 59263 w 96568"/>
                <a:gd name="connsiteY2009" fmla="*/ 5761 h 102350"/>
                <a:gd name="connsiteX2010" fmla="*/ 58997 w 96568"/>
                <a:gd name="connsiteY2010" fmla="*/ 5691 h 102350"/>
                <a:gd name="connsiteX2011" fmla="*/ 58735 w 96568"/>
                <a:gd name="connsiteY2011" fmla="*/ 5620 h 102350"/>
                <a:gd name="connsiteX2012" fmla="*/ 58474 w 96568"/>
                <a:gd name="connsiteY2012" fmla="*/ 5554 h 102350"/>
                <a:gd name="connsiteX2013" fmla="*/ 58208 w 96568"/>
                <a:gd name="connsiteY2013" fmla="*/ 5487 h 102350"/>
                <a:gd name="connsiteX2014" fmla="*/ 57942 w 96568"/>
                <a:gd name="connsiteY2014" fmla="*/ 5421 h 102350"/>
                <a:gd name="connsiteX2015" fmla="*/ 57676 w 96568"/>
                <a:gd name="connsiteY2015" fmla="*/ 5358 h 102350"/>
                <a:gd name="connsiteX2016" fmla="*/ 57406 w 96568"/>
                <a:gd name="connsiteY2016" fmla="*/ 5296 h 102350"/>
                <a:gd name="connsiteX2017" fmla="*/ 57140 w 96568"/>
                <a:gd name="connsiteY2017" fmla="*/ 5238 h 102350"/>
                <a:gd name="connsiteX2018" fmla="*/ 56870 w 96568"/>
                <a:gd name="connsiteY2018" fmla="*/ 5180 h 102350"/>
                <a:gd name="connsiteX2019" fmla="*/ 56600 w 96568"/>
                <a:gd name="connsiteY2019" fmla="*/ 5126 h 102350"/>
                <a:gd name="connsiteX2020" fmla="*/ 56330 w 96568"/>
                <a:gd name="connsiteY2020" fmla="*/ 5072 h 102350"/>
                <a:gd name="connsiteX2021" fmla="*/ 56060 w 96568"/>
                <a:gd name="connsiteY2021" fmla="*/ 5018 h 102350"/>
                <a:gd name="connsiteX2022" fmla="*/ 55790 w 96568"/>
                <a:gd name="connsiteY2022" fmla="*/ 4968 h 102350"/>
                <a:gd name="connsiteX2023" fmla="*/ 55516 w 96568"/>
                <a:gd name="connsiteY2023" fmla="*/ 4918 h 102350"/>
                <a:gd name="connsiteX2024" fmla="*/ 55246 w 96568"/>
                <a:gd name="connsiteY2024" fmla="*/ 4872 h 102350"/>
                <a:gd name="connsiteX2025" fmla="*/ 54972 w 96568"/>
                <a:gd name="connsiteY2025" fmla="*/ 4827 h 102350"/>
                <a:gd name="connsiteX2026" fmla="*/ 54702 w 96568"/>
                <a:gd name="connsiteY2026" fmla="*/ 4781 h 102350"/>
                <a:gd name="connsiteX2027" fmla="*/ 54428 w 96568"/>
                <a:gd name="connsiteY2027" fmla="*/ 4740 h 102350"/>
                <a:gd name="connsiteX2028" fmla="*/ 54154 w 96568"/>
                <a:gd name="connsiteY2028" fmla="*/ 4702 h 102350"/>
                <a:gd name="connsiteX2029" fmla="*/ 53880 w 96568"/>
                <a:gd name="connsiteY2029" fmla="*/ 4665 h 102350"/>
                <a:gd name="connsiteX2030" fmla="*/ 53605 w 96568"/>
                <a:gd name="connsiteY2030" fmla="*/ 4627 h 102350"/>
                <a:gd name="connsiteX2031" fmla="*/ 53331 w 96568"/>
                <a:gd name="connsiteY2031" fmla="*/ 4594 h 102350"/>
                <a:gd name="connsiteX2032" fmla="*/ 53057 w 96568"/>
                <a:gd name="connsiteY2032" fmla="*/ 4561 h 102350"/>
                <a:gd name="connsiteX2033" fmla="*/ 52779 w 96568"/>
                <a:gd name="connsiteY2033" fmla="*/ 4532 h 102350"/>
                <a:gd name="connsiteX2034" fmla="*/ 52500 w 96568"/>
                <a:gd name="connsiteY2034" fmla="*/ 4503 h 102350"/>
                <a:gd name="connsiteX2035" fmla="*/ 52226 w 96568"/>
                <a:gd name="connsiteY2035" fmla="*/ 4474 h 102350"/>
                <a:gd name="connsiteX2036" fmla="*/ 51948 w 96568"/>
                <a:gd name="connsiteY2036" fmla="*/ 4449 h 102350"/>
                <a:gd name="connsiteX2037" fmla="*/ 51670 w 96568"/>
                <a:gd name="connsiteY2037" fmla="*/ 4424 h 102350"/>
                <a:gd name="connsiteX2038" fmla="*/ 51391 w 96568"/>
                <a:gd name="connsiteY2038" fmla="*/ 4403 h 102350"/>
                <a:gd name="connsiteX2039" fmla="*/ 51113 w 96568"/>
                <a:gd name="connsiteY2039" fmla="*/ 4382 h 102350"/>
                <a:gd name="connsiteX2040" fmla="*/ 50835 w 96568"/>
                <a:gd name="connsiteY2040" fmla="*/ 4366 h 102350"/>
                <a:gd name="connsiteX2041" fmla="*/ 50552 w 96568"/>
                <a:gd name="connsiteY2041" fmla="*/ 4349 h 102350"/>
                <a:gd name="connsiteX2042" fmla="*/ 50270 w 96568"/>
                <a:gd name="connsiteY2042" fmla="*/ 4337 h 102350"/>
                <a:gd name="connsiteX2043" fmla="*/ 49987 w 96568"/>
                <a:gd name="connsiteY2043" fmla="*/ 4324 h 102350"/>
                <a:gd name="connsiteX2044" fmla="*/ 49705 w 96568"/>
                <a:gd name="connsiteY2044" fmla="*/ 4316 h 102350"/>
                <a:gd name="connsiteX2045" fmla="*/ 49423 w 96568"/>
                <a:gd name="connsiteY2045" fmla="*/ 4308 h 102350"/>
                <a:gd name="connsiteX2046" fmla="*/ 49140 w 96568"/>
                <a:gd name="connsiteY2046" fmla="*/ 4299 h 102350"/>
                <a:gd name="connsiteX2047" fmla="*/ 48858 w 96568"/>
                <a:gd name="connsiteY2047" fmla="*/ 4295 h 102350"/>
                <a:gd name="connsiteX2048" fmla="*/ 48575 w 96568"/>
                <a:gd name="connsiteY2048" fmla="*/ 4291 h 102350"/>
                <a:gd name="connsiteX2049" fmla="*/ 48288 w 96568"/>
                <a:gd name="connsiteY2049" fmla="*/ 4291 h 102350"/>
                <a:gd name="connsiteX2050" fmla="*/ 48010 w 96568"/>
                <a:gd name="connsiteY2050" fmla="*/ 4291 h 102350"/>
                <a:gd name="connsiteX2051" fmla="*/ 48010 w 96568"/>
                <a:gd name="connsiteY2051" fmla="*/ 4291 h 102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</a:cxnLst>
              <a:rect l="l" t="t" r="r" b="b"/>
              <a:pathLst>
                <a:path w="96568" h="102350">
                  <a:moveTo>
                    <a:pt x="48604" y="0"/>
                  </a:moveTo>
                  <a:lnTo>
                    <a:pt x="48916" y="4"/>
                  </a:lnTo>
                  <a:lnTo>
                    <a:pt x="49227" y="8"/>
                  </a:lnTo>
                  <a:lnTo>
                    <a:pt x="49539" y="17"/>
                  </a:lnTo>
                  <a:lnTo>
                    <a:pt x="49850" y="25"/>
                  </a:lnTo>
                  <a:lnTo>
                    <a:pt x="50162" y="37"/>
                  </a:lnTo>
                  <a:lnTo>
                    <a:pt x="50473" y="50"/>
                  </a:lnTo>
                  <a:lnTo>
                    <a:pt x="50785" y="66"/>
                  </a:lnTo>
                  <a:lnTo>
                    <a:pt x="51092" y="83"/>
                  </a:lnTo>
                  <a:lnTo>
                    <a:pt x="51400" y="104"/>
                  </a:lnTo>
                  <a:lnTo>
                    <a:pt x="51707" y="125"/>
                  </a:lnTo>
                  <a:lnTo>
                    <a:pt x="52014" y="150"/>
                  </a:lnTo>
                  <a:lnTo>
                    <a:pt x="52322" y="174"/>
                  </a:lnTo>
                  <a:lnTo>
                    <a:pt x="52625" y="204"/>
                  </a:lnTo>
                  <a:lnTo>
                    <a:pt x="52933" y="233"/>
                  </a:lnTo>
                  <a:lnTo>
                    <a:pt x="53236" y="266"/>
                  </a:lnTo>
                  <a:lnTo>
                    <a:pt x="53539" y="299"/>
                  </a:lnTo>
                  <a:lnTo>
                    <a:pt x="53842" y="336"/>
                  </a:lnTo>
                  <a:lnTo>
                    <a:pt x="54145" y="374"/>
                  </a:lnTo>
                  <a:lnTo>
                    <a:pt x="54449" y="411"/>
                  </a:lnTo>
                  <a:lnTo>
                    <a:pt x="54752" y="453"/>
                  </a:lnTo>
                  <a:lnTo>
                    <a:pt x="55055" y="494"/>
                  </a:lnTo>
                  <a:lnTo>
                    <a:pt x="55358" y="540"/>
                  </a:lnTo>
                  <a:lnTo>
                    <a:pt x="55662" y="590"/>
                  </a:lnTo>
                  <a:lnTo>
                    <a:pt x="55961" y="640"/>
                  </a:lnTo>
                  <a:lnTo>
                    <a:pt x="56260" y="694"/>
                  </a:lnTo>
                  <a:lnTo>
                    <a:pt x="56559" y="748"/>
                  </a:lnTo>
                  <a:lnTo>
                    <a:pt x="56858" y="802"/>
                  </a:lnTo>
                  <a:lnTo>
                    <a:pt x="57157" y="860"/>
                  </a:lnTo>
                  <a:lnTo>
                    <a:pt x="57456" y="918"/>
                  </a:lnTo>
                  <a:lnTo>
                    <a:pt x="57751" y="980"/>
                  </a:lnTo>
                  <a:lnTo>
                    <a:pt x="58046" y="1043"/>
                  </a:lnTo>
                  <a:lnTo>
                    <a:pt x="58341" y="1109"/>
                  </a:lnTo>
                  <a:lnTo>
                    <a:pt x="58636" y="1176"/>
                  </a:lnTo>
                  <a:lnTo>
                    <a:pt x="58931" y="1246"/>
                  </a:lnTo>
                  <a:lnTo>
                    <a:pt x="59226" y="1317"/>
                  </a:lnTo>
                  <a:lnTo>
                    <a:pt x="59516" y="1387"/>
                  </a:lnTo>
                  <a:lnTo>
                    <a:pt x="59807" y="1462"/>
                  </a:lnTo>
                  <a:lnTo>
                    <a:pt x="60098" y="1537"/>
                  </a:lnTo>
                  <a:lnTo>
                    <a:pt x="60389" y="1616"/>
                  </a:lnTo>
                  <a:lnTo>
                    <a:pt x="60675" y="1695"/>
                  </a:lnTo>
                  <a:lnTo>
                    <a:pt x="60966" y="1778"/>
                  </a:lnTo>
                  <a:lnTo>
                    <a:pt x="61253" y="1861"/>
                  </a:lnTo>
                  <a:lnTo>
                    <a:pt x="61539" y="1948"/>
                  </a:lnTo>
                  <a:lnTo>
                    <a:pt x="61826" y="2035"/>
                  </a:lnTo>
                  <a:lnTo>
                    <a:pt x="62112" y="2127"/>
                  </a:lnTo>
                  <a:lnTo>
                    <a:pt x="62399" y="2218"/>
                  </a:lnTo>
                  <a:lnTo>
                    <a:pt x="62686" y="2314"/>
                  </a:lnTo>
                  <a:lnTo>
                    <a:pt x="62968" y="2409"/>
                  </a:lnTo>
                  <a:lnTo>
                    <a:pt x="63251" y="2505"/>
                  </a:lnTo>
                  <a:lnTo>
                    <a:pt x="63533" y="2604"/>
                  </a:lnTo>
                  <a:lnTo>
                    <a:pt x="63816" y="2704"/>
                  </a:lnTo>
                  <a:lnTo>
                    <a:pt x="64094" y="2804"/>
                  </a:lnTo>
                  <a:lnTo>
                    <a:pt x="64372" y="2908"/>
                  </a:lnTo>
                  <a:lnTo>
                    <a:pt x="64651" y="3012"/>
                  </a:lnTo>
                  <a:lnTo>
                    <a:pt x="64929" y="3120"/>
                  </a:lnTo>
                  <a:lnTo>
                    <a:pt x="65207" y="3228"/>
                  </a:lnTo>
                  <a:lnTo>
                    <a:pt x="65485" y="3340"/>
                  </a:lnTo>
                  <a:lnTo>
                    <a:pt x="65760" y="3452"/>
                  </a:lnTo>
                  <a:lnTo>
                    <a:pt x="66034" y="3568"/>
                  </a:lnTo>
                  <a:lnTo>
                    <a:pt x="66308" y="3684"/>
                  </a:lnTo>
                  <a:lnTo>
                    <a:pt x="66582" y="3801"/>
                  </a:lnTo>
                  <a:lnTo>
                    <a:pt x="66852" y="3921"/>
                  </a:lnTo>
                  <a:lnTo>
                    <a:pt x="67126" y="4042"/>
                  </a:lnTo>
                  <a:lnTo>
                    <a:pt x="67396" y="4162"/>
                  </a:lnTo>
                  <a:lnTo>
                    <a:pt x="67666" y="4287"/>
                  </a:lnTo>
                  <a:lnTo>
                    <a:pt x="67936" y="4416"/>
                  </a:lnTo>
                  <a:lnTo>
                    <a:pt x="68206" y="4544"/>
                  </a:lnTo>
                  <a:lnTo>
                    <a:pt x="68472" y="4673"/>
                  </a:lnTo>
                  <a:lnTo>
                    <a:pt x="68738" y="4806"/>
                  </a:lnTo>
                  <a:lnTo>
                    <a:pt x="69004" y="4939"/>
                  </a:lnTo>
                  <a:lnTo>
                    <a:pt x="69270" y="5072"/>
                  </a:lnTo>
                  <a:lnTo>
                    <a:pt x="69531" y="5209"/>
                  </a:lnTo>
                  <a:lnTo>
                    <a:pt x="69793" y="5346"/>
                  </a:lnTo>
                  <a:lnTo>
                    <a:pt x="70055" y="5483"/>
                  </a:lnTo>
                  <a:lnTo>
                    <a:pt x="70316" y="5624"/>
                  </a:lnTo>
                  <a:lnTo>
                    <a:pt x="70574" y="5766"/>
                  </a:lnTo>
                  <a:lnTo>
                    <a:pt x="70836" y="5911"/>
                  </a:lnTo>
                  <a:lnTo>
                    <a:pt x="71093" y="6056"/>
                  </a:lnTo>
                  <a:lnTo>
                    <a:pt x="71351" y="6202"/>
                  </a:lnTo>
                  <a:lnTo>
                    <a:pt x="71608" y="6351"/>
                  </a:lnTo>
                  <a:lnTo>
                    <a:pt x="71866" y="6501"/>
                  </a:lnTo>
                  <a:lnTo>
                    <a:pt x="72119" y="6650"/>
                  </a:lnTo>
                  <a:lnTo>
                    <a:pt x="72372" y="6804"/>
                  </a:lnTo>
                  <a:lnTo>
                    <a:pt x="72626" y="6962"/>
                  </a:lnTo>
                  <a:lnTo>
                    <a:pt x="72879" y="7120"/>
                  </a:lnTo>
                  <a:lnTo>
                    <a:pt x="73129" y="7278"/>
                  </a:lnTo>
                  <a:lnTo>
                    <a:pt x="73378" y="7435"/>
                  </a:lnTo>
                  <a:lnTo>
                    <a:pt x="73627" y="7597"/>
                  </a:lnTo>
                  <a:lnTo>
                    <a:pt x="73876" y="7759"/>
                  </a:lnTo>
                  <a:lnTo>
                    <a:pt x="74121" y="7921"/>
                  </a:lnTo>
                  <a:lnTo>
                    <a:pt x="74366" y="8088"/>
                  </a:lnTo>
                  <a:lnTo>
                    <a:pt x="74611" y="8254"/>
                  </a:lnTo>
                  <a:lnTo>
                    <a:pt x="74852" y="8424"/>
                  </a:lnTo>
                  <a:lnTo>
                    <a:pt x="75093" y="8594"/>
                  </a:lnTo>
                  <a:lnTo>
                    <a:pt x="75334" y="8765"/>
                  </a:lnTo>
                  <a:lnTo>
                    <a:pt x="75575" y="8939"/>
                  </a:lnTo>
                  <a:lnTo>
                    <a:pt x="75812" y="9114"/>
                  </a:lnTo>
                  <a:lnTo>
                    <a:pt x="76049" y="9292"/>
                  </a:lnTo>
                  <a:lnTo>
                    <a:pt x="76285" y="9471"/>
                  </a:lnTo>
                  <a:lnTo>
                    <a:pt x="76522" y="9649"/>
                  </a:lnTo>
                  <a:lnTo>
                    <a:pt x="76759" y="9828"/>
                  </a:lnTo>
                  <a:lnTo>
                    <a:pt x="76992" y="10011"/>
                  </a:lnTo>
                  <a:lnTo>
                    <a:pt x="77224" y="10194"/>
                  </a:lnTo>
                  <a:lnTo>
                    <a:pt x="77457" y="10376"/>
                  </a:lnTo>
                  <a:lnTo>
                    <a:pt x="77685" y="10563"/>
                  </a:lnTo>
                  <a:lnTo>
                    <a:pt x="77914" y="10750"/>
                  </a:lnTo>
                  <a:lnTo>
                    <a:pt x="78142" y="10941"/>
                  </a:lnTo>
                  <a:lnTo>
                    <a:pt x="78371" y="11132"/>
                  </a:lnTo>
                  <a:lnTo>
                    <a:pt x="78595" y="11323"/>
                  </a:lnTo>
                  <a:lnTo>
                    <a:pt x="78819" y="11519"/>
                  </a:lnTo>
                  <a:lnTo>
                    <a:pt x="79044" y="11714"/>
                  </a:lnTo>
                  <a:lnTo>
                    <a:pt x="79268" y="11909"/>
                  </a:lnTo>
                  <a:lnTo>
                    <a:pt x="79492" y="12108"/>
                  </a:lnTo>
                  <a:lnTo>
                    <a:pt x="79712" y="12308"/>
                  </a:lnTo>
                  <a:lnTo>
                    <a:pt x="79933" y="12507"/>
                  </a:lnTo>
                  <a:lnTo>
                    <a:pt x="80153" y="12711"/>
                  </a:lnTo>
                  <a:lnTo>
                    <a:pt x="80369" y="12914"/>
                  </a:lnTo>
                  <a:lnTo>
                    <a:pt x="80585" y="13118"/>
                  </a:lnTo>
                  <a:lnTo>
                    <a:pt x="80797" y="13326"/>
                  </a:lnTo>
                  <a:lnTo>
                    <a:pt x="81008" y="13533"/>
                  </a:lnTo>
                  <a:lnTo>
                    <a:pt x="81220" y="13745"/>
                  </a:lnTo>
                  <a:lnTo>
                    <a:pt x="81432" y="13957"/>
                  </a:lnTo>
                  <a:lnTo>
                    <a:pt x="81640" y="14169"/>
                  </a:lnTo>
                  <a:lnTo>
                    <a:pt x="81847" y="14381"/>
                  </a:lnTo>
                  <a:lnTo>
                    <a:pt x="82055" y="14592"/>
                  </a:lnTo>
                  <a:lnTo>
                    <a:pt x="82263" y="14808"/>
                  </a:lnTo>
                  <a:lnTo>
                    <a:pt x="82466" y="15024"/>
                  </a:lnTo>
                  <a:lnTo>
                    <a:pt x="82670" y="15245"/>
                  </a:lnTo>
                  <a:lnTo>
                    <a:pt x="82873" y="15465"/>
                  </a:lnTo>
                  <a:lnTo>
                    <a:pt x="83073" y="15685"/>
                  </a:lnTo>
                  <a:lnTo>
                    <a:pt x="83272" y="15909"/>
                  </a:lnTo>
                  <a:lnTo>
                    <a:pt x="83472" y="16134"/>
                  </a:lnTo>
                  <a:lnTo>
                    <a:pt x="83671" y="16358"/>
                  </a:lnTo>
                  <a:lnTo>
                    <a:pt x="83866" y="16582"/>
                  </a:lnTo>
                  <a:lnTo>
                    <a:pt x="84061" y="16806"/>
                  </a:lnTo>
                  <a:lnTo>
                    <a:pt x="84257" y="17035"/>
                  </a:lnTo>
                  <a:lnTo>
                    <a:pt x="84452" y="17263"/>
                  </a:lnTo>
                  <a:lnTo>
                    <a:pt x="84643" y="17492"/>
                  </a:lnTo>
                  <a:lnTo>
                    <a:pt x="84834" y="17725"/>
                  </a:lnTo>
                  <a:lnTo>
                    <a:pt x="85021" y="17957"/>
                  </a:lnTo>
                  <a:lnTo>
                    <a:pt x="85208" y="18190"/>
                  </a:lnTo>
                  <a:lnTo>
                    <a:pt x="85395" y="18426"/>
                  </a:lnTo>
                  <a:lnTo>
                    <a:pt x="85578" y="18663"/>
                  </a:lnTo>
                  <a:lnTo>
                    <a:pt x="85760" y="18900"/>
                  </a:lnTo>
                  <a:lnTo>
                    <a:pt x="85943" y="19141"/>
                  </a:lnTo>
                  <a:lnTo>
                    <a:pt x="86122" y="19382"/>
                  </a:lnTo>
                  <a:lnTo>
                    <a:pt x="86300" y="19623"/>
                  </a:lnTo>
                  <a:lnTo>
                    <a:pt x="86479" y="19864"/>
                  </a:lnTo>
                  <a:lnTo>
                    <a:pt x="86658" y="20109"/>
                  </a:lnTo>
                  <a:lnTo>
                    <a:pt x="86832" y="20354"/>
                  </a:lnTo>
                  <a:lnTo>
                    <a:pt x="87007" y="20599"/>
                  </a:lnTo>
                  <a:lnTo>
                    <a:pt x="87181" y="20844"/>
                  </a:lnTo>
                  <a:lnTo>
                    <a:pt x="87351" y="21093"/>
                  </a:lnTo>
                  <a:lnTo>
                    <a:pt x="87522" y="21342"/>
                  </a:lnTo>
                  <a:lnTo>
                    <a:pt x="87692" y="21592"/>
                  </a:lnTo>
                  <a:lnTo>
                    <a:pt x="87858" y="21845"/>
                  </a:lnTo>
                  <a:lnTo>
                    <a:pt x="88024" y="22098"/>
                  </a:lnTo>
                  <a:lnTo>
                    <a:pt x="88186" y="22352"/>
                  </a:lnTo>
                  <a:lnTo>
                    <a:pt x="88348" y="22605"/>
                  </a:lnTo>
                  <a:lnTo>
                    <a:pt x="88510" y="22863"/>
                  </a:lnTo>
                  <a:lnTo>
                    <a:pt x="88672" y="23120"/>
                  </a:lnTo>
                  <a:lnTo>
                    <a:pt x="88830" y="23378"/>
                  </a:lnTo>
                  <a:lnTo>
                    <a:pt x="88988" y="23635"/>
                  </a:lnTo>
                  <a:lnTo>
                    <a:pt x="89142" y="23893"/>
                  </a:lnTo>
                  <a:lnTo>
                    <a:pt x="89295" y="24155"/>
                  </a:lnTo>
                  <a:lnTo>
                    <a:pt x="89449" y="24416"/>
                  </a:lnTo>
                  <a:lnTo>
                    <a:pt x="89598" y="24682"/>
                  </a:lnTo>
                  <a:lnTo>
                    <a:pt x="89748" y="24944"/>
                  </a:lnTo>
                  <a:lnTo>
                    <a:pt x="89898" y="25210"/>
                  </a:lnTo>
                  <a:lnTo>
                    <a:pt x="90047" y="25476"/>
                  </a:lnTo>
                  <a:lnTo>
                    <a:pt x="90193" y="25741"/>
                  </a:lnTo>
                  <a:lnTo>
                    <a:pt x="90338" y="26011"/>
                  </a:lnTo>
                  <a:lnTo>
                    <a:pt x="90479" y="26281"/>
                  </a:lnTo>
                  <a:lnTo>
                    <a:pt x="90620" y="26551"/>
                  </a:lnTo>
                  <a:lnTo>
                    <a:pt x="90762" y="26826"/>
                  </a:lnTo>
                  <a:lnTo>
                    <a:pt x="90899" y="27096"/>
                  </a:lnTo>
                  <a:lnTo>
                    <a:pt x="91036" y="27370"/>
                  </a:lnTo>
                  <a:lnTo>
                    <a:pt x="91169" y="27644"/>
                  </a:lnTo>
                  <a:lnTo>
                    <a:pt x="91302" y="27918"/>
                  </a:lnTo>
                  <a:lnTo>
                    <a:pt x="91435" y="28192"/>
                  </a:lnTo>
                  <a:lnTo>
                    <a:pt x="91567" y="28470"/>
                  </a:lnTo>
                  <a:lnTo>
                    <a:pt x="91696" y="28749"/>
                  </a:lnTo>
                  <a:lnTo>
                    <a:pt x="91825" y="29027"/>
                  </a:lnTo>
                  <a:lnTo>
                    <a:pt x="91950" y="29305"/>
                  </a:lnTo>
                  <a:lnTo>
                    <a:pt x="92074" y="29588"/>
                  </a:lnTo>
                  <a:lnTo>
                    <a:pt x="92199" y="29870"/>
                  </a:lnTo>
                  <a:lnTo>
                    <a:pt x="92319" y="30153"/>
                  </a:lnTo>
                  <a:lnTo>
                    <a:pt x="92440" y="30435"/>
                  </a:lnTo>
                  <a:lnTo>
                    <a:pt x="92556" y="30718"/>
                  </a:lnTo>
                  <a:lnTo>
                    <a:pt x="92672" y="31004"/>
                  </a:lnTo>
                  <a:lnTo>
                    <a:pt x="92789" y="31291"/>
                  </a:lnTo>
                  <a:lnTo>
                    <a:pt x="92901" y="31578"/>
                  </a:lnTo>
                  <a:lnTo>
                    <a:pt x="93013" y="31864"/>
                  </a:lnTo>
                  <a:lnTo>
                    <a:pt x="93125" y="32151"/>
                  </a:lnTo>
                  <a:lnTo>
                    <a:pt x="93233" y="32442"/>
                  </a:lnTo>
                  <a:lnTo>
                    <a:pt x="93341" y="32732"/>
                  </a:lnTo>
                  <a:lnTo>
                    <a:pt x="93445" y="33023"/>
                  </a:lnTo>
                  <a:lnTo>
                    <a:pt x="93549" y="33318"/>
                  </a:lnTo>
                  <a:lnTo>
                    <a:pt x="93649" y="33609"/>
                  </a:lnTo>
                  <a:lnTo>
                    <a:pt x="93748" y="33904"/>
                  </a:lnTo>
                  <a:lnTo>
                    <a:pt x="93848" y="34199"/>
                  </a:lnTo>
                  <a:lnTo>
                    <a:pt x="93943" y="34494"/>
                  </a:lnTo>
                  <a:lnTo>
                    <a:pt x="94039" y="34788"/>
                  </a:lnTo>
                  <a:lnTo>
                    <a:pt x="94135" y="35088"/>
                  </a:lnTo>
                  <a:lnTo>
                    <a:pt x="94226" y="35387"/>
                  </a:lnTo>
                  <a:lnTo>
                    <a:pt x="94317" y="35686"/>
                  </a:lnTo>
                  <a:lnTo>
                    <a:pt x="94405" y="35985"/>
                  </a:lnTo>
                  <a:lnTo>
                    <a:pt x="94492" y="36284"/>
                  </a:lnTo>
                  <a:lnTo>
                    <a:pt x="94579" y="36587"/>
                  </a:lnTo>
                  <a:lnTo>
                    <a:pt x="94662" y="36890"/>
                  </a:lnTo>
                  <a:lnTo>
                    <a:pt x="94745" y="37194"/>
                  </a:lnTo>
                  <a:lnTo>
                    <a:pt x="94824" y="37497"/>
                  </a:lnTo>
                  <a:lnTo>
                    <a:pt x="94903" y="37800"/>
                  </a:lnTo>
                  <a:lnTo>
                    <a:pt x="94982" y="38103"/>
                  </a:lnTo>
                  <a:lnTo>
                    <a:pt x="95057" y="38411"/>
                  </a:lnTo>
                  <a:lnTo>
                    <a:pt x="95127" y="38718"/>
                  </a:lnTo>
                  <a:lnTo>
                    <a:pt x="95198" y="39025"/>
                  </a:lnTo>
                  <a:lnTo>
                    <a:pt x="95268" y="39333"/>
                  </a:lnTo>
                  <a:lnTo>
                    <a:pt x="95339" y="39640"/>
                  </a:lnTo>
                  <a:lnTo>
                    <a:pt x="95406" y="39948"/>
                  </a:lnTo>
                  <a:lnTo>
                    <a:pt x="95472" y="40259"/>
                  </a:lnTo>
                  <a:lnTo>
                    <a:pt x="95534" y="40571"/>
                  </a:lnTo>
                  <a:lnTo>
                    <a:pt x="95597" y="40882"/>
                  </a:lnTo>
                  <a:lnTo>
                    <a:pt x="95655" y="41194"/>
                  </a:lnTo>
                  <a:lnTo>
                    <a:pt x="95713" y="41505"/>
                  </a:lnTo>
                  <a:lnTo>
                    <a:pt x="95767" y="41821"/>
                  </a:lnTo>
                  <a:lnTo>
                    <a:pt x="95821" y="42137"/>
                  </a:lnTo>
                  <a:lnTo>
                    <a:pt x="95871" y="42452"/>
                  </a:lnTo>
                  <a:lnTo>
                    <a:pt x="95921" y="42768"/>
                  </a:lnTo>
                  <a:lnTo>
                    <a:pt x="95970" y="43084"/>
                  </a:lnTo>
                  <a:lnTo>
                    <a:pt x="96016" y="43404"/>
                  </a:lnTo>
                  <a:lnTo>
                    <a:pt x="96062" y="43719"/>
                  </a:lnTo>
                  <a:lnTo>
                    <a:pt x="96103" y="44039"/>
                  </a:lnTo>
                  <a:lnTo>
                    <a:pt x="96145" y="44359"/>
                  </a:lnTo>
                  <a:lnTo>
                    <a:pt x="96182" y="44679"/>
                  </a:lnTo>
                  <a:lnTo>
                    <a:pt x="96220" y="44999"/>
                  </a:lnTo>
                  <a:lnTo>
                    <a:pt x="96253" y="45318"/>
                  </a:lnTo>
                  <a:lnTo>
                    <a:pt x="96286" y="45638"/>
                  </a:lnTo>
                  <a:lnTo>
                    <a:pt x="96319" y="45958"/>
                  </a:lnTo>
                  <a:lnTo>
                    <a:pt x="96348" y="46278"/>
                  </a:lnTo>
                  <a:lnTo>
                    <a:pt x="96378" y="46602"/>
                  </a:lnTo>
                  <a:lnTo>
                    <a:pt x="96402" y="46926"/>
                  </a:lnTo>
                  <a:lnTo>
                    <a:pt x="96427" y="47250"/>
                  </a:lnTo>
                  <a:lnTo>
                    <a:pt x="96448" y="47574"/>
                  </a:lnTo>
                  <a:lnTo>
                    <a:pt x="96469" y="47898"/>
                  </a:lnTo>
                  <a:lnTo>
                    <a:pt x="96490" y="48222"/>
                  </a:lnTo>
                  <a:lnTo>
                    <a:pt x="96506" y="48546"/>
                  </a:lnTo>
                  <a:lnTo>
                    <a:pt x="96519" y="48874"/>
                  </a:lnTo>
                  <a:lnTo>
                    <a:pt x="96531" y="49202"/>
                  </a:lnTo>
                  <a:lnTo>
                    <a:pt x="96544" y="49531"/>
                  </a:lnTo>
                  <a:lnTo>
                    <a:pt x="96552" y="49859"/>
                  </a:lnTo>
                  <a:lnTo>
                    <a:pt x="96560" y="50187"/>
                  </a:lnTo>
                  <a:lnTo>
                    <a:pt x="96564" y="50515"/>
                  </a:lnTo>
                  <a:lnTo>
                    <a:pt x="96569" y="50847"/>
                  </a:lnTo>
                  <a:lnTo>
                    <a:pt x="96569" y="51175"/>
                  </a:lnTo>
                  <a:lnTo>
                    <a:pt x="96569" y="51504"/>
                  </a:lnTo>
                  <a:lnTo>
                    <a:pt x="96564" y="51832"/>
                  </a:lnTo>
                  <a:lnTo>
                    <a:pt x="96560" y="52160"/>
                  </a:lnTo>
                  <a:lnTo>
                    <a:pt x="96552" y="52488"/>
                  </a:lnTo>
                  <a:lnTo>
                    <a:pt x="96544" y="52816"/>
                  </a:lnTo>
                  <a:lnTo>
                    <a:pt x="96531" y="53144"/>
                  </a:lnTo>
                  <a:lnTo>
                    <a:pt x="96519" y="53472"/>
                  </a:lnTo>
                  <a:lnTo>
                    <a:pt x="96506" y="53801"/>
                  </a:lnTo>
                  <a:lnTo>
                    <a:pt x="96490" y="54129"/>
                  </a:lnTo>
                  <a:lnTo>
                    <a:pt x="96469" y="54453"/>
                  </a:lnTo>
                  <a:lnTo>
                    <a:pt x="96448" y="54777"/>
                  </a:lnTo>
                  <a:lnTo>
                    <a:pt x="96427" y="55101"/>
                  </a:lnTo>
                  <a:lnTo>
                    <a:pt x="96402" y="55425"/>
                  </a:lnTo>
                  <a:lnTo>
                    <a:pt x="96378" y="55749"/>
                  </a:lnTo>
                  <a:lnTo>
                    <a:pt x="96348" y="56073"/>
                  </a:lnTo>
                  <a:lnTo>
                    <a:pt x="96319" y="56393"/>
                  </a:lnTo>
                  <a:lnTo>
                    <a:pt x="96286" y="56712"/>
                  </a:lnTo>
                  <a:lnTo>
                    <a:pt x="96253" y="57032"/>
                  </a:lnTo>
                  <a:lnTo>
                    <a:pt x="96220" y="57352"/>
                  </a:lnTo>
                  <a:lnTo>
                    <a:pt x="96182" y="57672"/>
                  </a:lnTo>
                  <a:lnTo>
                    <a:pt x="96145" y="57992"/>
                  </a:lnTo>
                  <a:lnTo>
                    <a:pt x="96103" y="58312"/>
                  </a:lnTo>
                  <a:lnTo>
                    <a:pt x="96062" y="58632"/>
                  </a:lnTo>
                  <a:lnTo>
                    <a:pt x="96016" y="58947"/>
                  </a:lnTo>
                  <a:lnTo>
                    <a:pt x="95970" y="59263"/>
                  </a:lnTo>
                  <a:lnTo>
                    <a:pt x="95921" y="59579"/>
                  </a:lnTo>
                  <a:lnTo>
                    <a:pt x="95871" y="59894"/>
                  </a:lnTo>
                  <a:lnTo>
                    <a:pt x="95821" y="60210"/>
                  </a:lnTo>
                  <a:lnTo>
                    <a:pt x="95767" y="60526"/>
                  </a:lnTo>
                  <a:lnTo>
                    <a:pt x="95713" y="60837"/>
                  </a:lnTo>
                  <a:lnTo>
                    <a:pt x="95655" y="61149"/>
                  </a:lnTo>
                  <a:lnTo>
                    <a:pt x="95597" y="61460"/>
                  </a:lnTo>
                  <a:lnTo>
                    <a:pt x="95534" y="61772"/>
                  </a:lnTo>
                  <a:lnTo>
                    <a:pt x="95472" y="62083"/>
                  </a:lnTo>
                  <a:lnTo>
                    <a:pt x="95406" y="62395"/>
                  </a:lnTo>
                  <a:lnTo>
                    <a:pt x="95339" y="62702"/>
                  </a:lnTo>
                  <a:lnTo>
                    <a:pt x="95273" y="63010"/>
                  </a:lnTo>
                  <a:lnTo>
                    <a:pt x="95202" y="63317"/>
                  </a:lnTo>
                  <a:lnTo>
                    <a:pt x="95131" y="63624"/>
                  </a:lnTo>
                  <a:lnTo>
                    <a:pt x="95061" y="63932"/>
                  </a:lnTo>
                  <a:lnTo>
                    <a:pt x="94986" y="64235"/>
                  </a:lnTo>
                  <a:lnTo>
                    <a:pt x="94911" y="64538"/>
                  </a:lnTo>
                  <a:lnTo>
                    <a:pt x="94832" y="64842"/>
                  </a:lnTo>
                  <a:lnTo>
                    <a:pt x="94753" y="65145"/>
                  </a:lnTo>
                  <a:lnTo>
                    <a:pt x="94670" y="65448"/>
                  </a:lnTo>
                  <a:lnTo>
                    <a:pt x="94587" y="65751"/>
                  </a:lnTo>
                  <a:lnTo>
                    <a:pt x="94500" y="66054"/>
                  </a:lnTo>
                  <a:lnTo>
                    <a:pt x="94413" y="66354"/>
                  </a:lnTo>
                  <a:lnTo>
                    <a:pt x="94326" y="66653"/>
                  </a:lnTo>
                  <a:lnTo>
                    <a:pt x="94234" y="66952"/>
                  </a:lnTo>
                  <a:lnTo>
                    <a:pt x="94143" y="67251"/>
                  </a:lnTo>
                  <a:lnTo>
                    <a:pt x="94047" y="67550"/>
                  </a:lnTo>
                  <a:lnTo>
                    <a:pt x="93952" y="67849"/>
                  </a:lnTo>
                  <a:lnTo>
                    <a:pt x="93856" y="68144"/>
                  </a:lnTo>
                  <a:lnTo>
                    <a:pt x="93757" y="68439"/>
                  </a:lnTo>
                  <a:lnTo>
                    <a:pt x="93657" y="68734"/>
                  </a:lnTo>
                  <a:lnTo>
                    <a:pt x="93553" y="69024"/>
                  </a:lnTo>
                  <a:lnTo>
                    <a:pt x="93449" y="69315"/>
                  </a:lnTo>
                  <a:lnTo>
                    <a:pt x="93345" y="69606"/>
                  </a:lnTo>
                  <a:lnTo>
                    <a:pt x="93237" y="69897"/>
                  </a:lnTo>
                  <a:lnTo>
                    <a:pt x="93129" y="70183"/>
                  </a:lnTo>
                  <a:lnTo>
                    <a:pt x="93017" y="70474"/>
                  </a:lnTo>
                  <a:lnTo>
                    <a:pt x="92905" y="70761"/>
                  </a:lnTo>
                  <a:lnTo>
                    <a:pt x="92793" y="71047"/>
                  </a:lnTo>
                  <a:lnTo>
                    <a:pt x="92676" y="71334"/>
                  </a:lnTo>
                  <a:lnTo>
                    <a:pt x="92560" y="71621"/>
                  </a:lnTo>
                  <a:lnTo>
                    <a:pt x="92444" y="71907"/>
                  </a:lnTo>
                  <a:lnTo>
                    <a:pt x="92323" y="72190"/>
                  </a:lnTo>
                  <a:lnTo>
                    <a:pt x="92203" y="72472"/>
                  </a:lnTo>
                  <a:lnTo>
                    <a:pt x="92078" y="72755"/>
                  </a:lnTo>
                  <a:lnTo>
                    <a:pt x="91954" y="73037"/>
                  </a:lnTo>
                  <a:lnTo>
                    <a:pt x="91829" y="73315"/>
                  </a:lnTo>
                  <a:lnTo>
                    <a:pt x="91700" y="73594"/>
                  </a:lnTo>
                  <a:lnTo>
                    <a:pt x="91572" y="73872"/>
                  </a:lnTo>
                  <a:lnTo>
                    <a:pt x="91439" y="74150"/>
                  </a:lnTo>
                  <a:lnTo>
                    <a:pt x="91306" y="74424"/>
                  </a:lnTo>
                  <a:lnTo>
                    <a:pt x="91173" y="74699"/>
                  </a:lnTo>
                  <a:lnTo>
                    <a:pt x="91040" y="74973"/>
                  </a:lnTo>
                  <a:lnTo>
                    <a:pt x="90903" y="75243"/>
                  </a:lnTo>
                  <a:lnTo>
                    <a:pt x="90766" y="75517"/>
                  </a:lnTo>
                  <a:lnTo>
                    <a:pt x="90625" y="75787"/>
                  </a:lnTo>
                  <a:lnTo>
                    <a:pt x="90483" y="76057"/>
                  </a:lnTo>
                  <a:lnTo>
                    <a:pt x="90342" y="76327"/>
                  </a:lnTo>
                  <a:lnTo>
                    <a:pt x="90197" y="76597"/>
                  </a:lnTo>
                  <a:lnTo>
                    <a:pt x="90051" y="76863"/>
                  </a:lnTo>
                  <a:lnTo>
                    <a:pt x="89902" y="77129"/>
                  </a:lnTo>
                  <a:lnTo>
                    <a:pt x="89752" y="77394"/>
                  </a:lnTo>
                  <a:lnTo>
                    <a:pt x="89603" y="77660"/>
                  </a:lnTo>
                  <a:lnTo>
                    <a:pt x="89453" y="77926"/>
                  </a:lnTo>
                  <a:lnTo>
                    <a:pt x="89299" y="78188"/>
                  </a:lnTo>
                  <a:lnTo>
                    <a:pt x="89146" y="78450"/>
                  </a:lnTo>
                  <a:lnTo>
                    <a:pt x="88988" y="78711"/>
                  </a:lnTo>
                  <a:lnTo>
                    <a:pt x="88830" y="78969"/>
                  </a:lnTo>
                  <a:lnTo>
                    <a:pt x="88672" y="79226"/>
                  </a:lnTo>
                  <a:lnTo>
                    <a:pt x="88510" y="79484"/>
                  </a:lnTo>
                  <a:lnTo>
                    <a:pt x="88348" y="79737"/>
                  </a:lnTo>
                  <a:lnTo>
                    <a:pt x="88186" y="79995"/>
                  </a:lnTo>
                  <a:lnTo>
                    <a:pt x="88024" y="80248"/>
                  </a:lnTo>
                  <a:lnTo>
                    <a:pt x="87858" y="80502"/>
                  </a:lnTo>
                  <a:lnTo>
                    <a:pt x="87692" y="80755"/>
                  </a:lnTo>
                  <a:lnTo>
                    <a:pt x="87526" y="81004"/>
                  </a:lnTo>
                  <a:lnTo>
                    <a:pt x="87355" y="81253"/>
                  </a:lnTo>
                  <a:lnTo>
                    <a:pt x="87185" y="81503"/>
                  </a:lnTo>
                  <a:lnTo>
                    <a:pt x="87015" y="81748"/>
                  </a:lnTo>
                  <a:lnTo>
                    <a:pt x="86840" y="81993"/>
                  </a:lnTo>
                  <a:lnTo>
                    <a:pt x="86666" y="82238"/>
                  </a:lnTo>
                  <a:lnTo>
                    <a:pt x="86487" y="82479"/>
                  </a:lnTo>
                  <a:lnTo>
                    <a:pt x="86309" y="82720"/>
                  </a:lnTo>
                  <a:lnTo>
                    <a:pt x="86130" y="82961"/>
                  </a:lnTo>
                  <a:lnTo>
                    <a:pt x="85951" y="83202"/>
                  </a:lnTo>
                  <a:lnTo>
                    <a:pt x="85769" y="83443"/>
                  </a:lnTo>
                  <a:lnTo>
                    <a:pt x="85586" y="83679"/>
                  </a:lnTo>
                  <a:lnTo>
                    <a:pt x="85403" y="83916"/>
                  </a:lnTo>
                  <a:lnTo>
                    <a:pt x="85216" y="84153"/>
                  </a:lnTo>
                  <a:lnTo>
                    <a:pt x="85029" y="84385"/>
                  </a:lnTo>
                  <a:lnTo>
                    <a:pt x="84842" y="84618"/>
                  </a:lnTo>
                  <a:lnTo>
                    <a:pt x="84651" y="84851"/>
                  </a:lnTo>
                  <a:lnTo>
                    <a:pt x="84460" y="85083"/>
                  </a:lnTo>
                  <a:lnTo>
                    <a:pt x="84265" y="85312"/>
                  </a:lnTo>
                  <a:lnTo>
                    <a:pt x="84070" y="85540"/>
                  </a:lnTo>
                  <a:lnTo>
                    <a:pt x="83875" y="85764"/>
                  </a:lnTo>
                  <a:lnTo>
                    <a:pt x="83679" y="85989"/>
                  </a:lnTo>
                  <a:lnTo>
                    <a:pt x="83484" y="86213"/>
                  </a:lnTo>
                  <a:lnTo>
                    <a:pt x="83285" y="86437"/>
                  </a:lnTo>
                  <a:lnTo>
                    <a:pt x="83085" y="86658"/>
                  </a:lnTo>
                  <a:lnTo>
                    <a:pt x="82886" y="86878"/>
                  </a:lnTo>
                  <a:lnTo>
                    <a:pt x="82682" y="87098"/>
                  </a:lnTo>
                  <a:lnTo>
                    <a:pt x="82479" y="87314"/>
                  </a:lnTo>
                  <a:lnTo>
                    <a:pt x="82275" y="87530"/>
                  </a:lnTo>
                  <a:lnTo>
                    <a:pt x="82068" y="87746"/>
                  </a:lnTo>
                  <a:lnTo>
                    <a:pt x="81860" y="87958"/>
                  </a:lnTo>
                  <a:lnTo>
                    <a:pt x="81652" y="88170"/>
                  </a:lnTo>
                  <a:lnTo>
                    <a:pt x="81445" y="88381"/>
                  </a:lnTo>
                  <a:lnTo>
                    <a:pt x="81233" y="88593"/>
                  </a:lnTo>
                  <a:lnTo>
                    <a:pt x="81021" y="88801"/>
                  </a:lnTo>
                  <a:lnTo>
                    <a:pt x="80809" y="89009"/>
                  </a:lnTo>
                  <a:lnTo>
                    <a:pt x="80593" y="89216"/>
                  </a:lnTo>
                  <a:lnTo>
                    <a:pt x="80377" y="89420"/>
                  </a:lnTo>
                  <a:lnTo>
                    <a:pt x="80161" y="89623"/>
                  </a:lnTo>
                  <a:lnTo>
                    <a:pt x="79941" y="89827"/>
                  </a:lnTo>
                  <a:lnTo>
                    <a:pt x="79721" y="90026"/>
                  </a:lnTo>
                  <a:lnTo>
                    <a:pt x="79500" y="90226"/>
                  </a:lnTo>
                  <a:lnTo>
                    <a:pt x="79280" y="90425"/>
                  </a:lnTo>
                  <a:lnTo>
                    <a:pt x="79056" y="90620"/>
                  </a:lnTo>
                  <a:lnTo>
                    <a:pt x="78832" y="90816"/>
                  </a:lnTo>
                  <a:lnTo>
                    <a:pt x="78607" y="91011"/>
                  </a:lnTo>
                  <a:lnTo>
                    <a:pt x="78383" y="91206"/>
                  </a:lnTo>
                  <a:lnTo>
                    <a:pt x="78155" y="91397"/>
                  </a:lnTo>
                  <a:lnTo>
                    <a:pt x="77926" y="91588"/>
                  </a:lnTo>
                  <a:lnTo>
                    <a:pt x="77698" y="91779"/>
                  </a:lnTo>
                  <a:lnTo>
                    <a:pt x="77465" y="91966"/>
                  </a:lnTo>
                  <a:lnTo>
                    <a:pt x="77233" y="92149"/>
                  </a:lnTo>
                  <a:lnTo>
                    <a:pt x="77000" y="92332"/>
                  </a:lnTo>
                  <a:lnTo>
                    <a:pt x="76763" y="92514"/>
                  </a:lnTo>
                  <a:lnTo>
                    <a:pt x="76531" y="92693"/>
                  </a:lnTo>
                  <a:lnTo>
                    <a:pt x="76294" y="92872"/>
                  </a:lnTo>
                  <a:lnTo>
                    <a:pt x="76057" y="93050"/>
                  </a:lnTo>
                  <a:lnTo>
                    <a:pt x="75816" y="93229"/>
                  </a:lnTo>
                  <a:lnTo>
                    <a:pt x="75579" y="93403"/>
                  </a:lnTo>
                  <a:lnTo>
                    <a:pt x="75338" y="93578"/>
                  </a:lnTo>
                  <a:lnTo>
                    <a:pt x="75097" y="93748"/>
                  </a:lnTo>
                  <a:lnTo>
                    <a:pt x="74857" y="93918"/>
                  </a:lnTo>
                  <a:lnTo>
                    <a:pt x="74616" y="94085"/>
                  </a:lnTo>
                  <a:lnTo>
                    <a:pt x="74375" y="94251"/>
                  </a:lnTo>
                  <a:lnTo>
                    <a:pt x="74130" y="94417"/>
                  </a:lnTo>
                  <a:lnTo>
                    <a:pt x="73885" y="94583"/>
                  </a:lnTo>
                  <a:lnTo>
                    <a:pt x="73639" y="94745"/>
                  </a:lnTo>
                  <a:lnTo>
                    <a:pt x="73390" y="94907"/>
                  </a:lnTo>
                  <a:lnTo>
                    <a:pt x="73141" y="95069"/>
                  </a:lnTo>
                  <a:lnTo>
                    <a:pt x="72888" y="95227"/>
                  </a:lnTo>
                  <a:lnTo>
                    <a:pt x="72638" y="95385"/>
                  </a:lnTo>
                  <a:lnTo>
                    <a:pt x="72385" y="95538"/>
                  </a:lnTo>
                  <a:lnTo>
                    <a:pt x="72132" y="95692"/>
                  </a:lnTo>
                  <a:lnTo>
                    <a:pt x="71878" y="95846"/>
                  </a:lnTo>
                  <a:lnTo>
                    <a:pt x="71625" y="95995"/>
                  </a:lnTo>
                  <a:lnTo>
                    <a:pt x="71367" y="96145"/>
                  </a:lnTo>
                  <a:lnTo>
                    <a:pt x="71110" y="96290"/>
                  </a:lnTo>
                  <a:lnTo>
                    <a:pt x="70852" y="96436"/>
                  </a:lnTo>
                  <a:lnTo>
                    <a:pt x="70595" y="96581"/>
                  </a:lnTo>
                  <a:lnTo>
                    <a:pt x="70333" y="96722"/>
                  </a:lnTo>
                  <a:lnTo>
                    <a:pt x="70071" y="96864"/>
                  </a:lnTo>
                  <a:lnTo>
                    <a:pt x="69810" y="97005"/>
                  </a:lnTo>
                  <a:lnTo>
                    <a:pt x="69548" y="97142"/>
                  </a:lnTo>
                  <a:lnTo>
                    <a:pt x="69286" y="97279"/>
                  </a:lnTo>
                  <a:lnTo>
                    <a:pt x="69020" y="97412"/>
                  </a:lnTo>
                  <a:lnTo>
                    <a:pt x="68754" y="97545"/>
                  </a:lnTo>
                  <a:lnTo>
                    <a:pt x="68489" y="97678"/>
                  </a:lnTo>
                  <a:lnTo>
                    <a:pt x="68219" y="97806"/>
                  </a:lnTo>
                  <a:lnTo>
                    <a:pt x="67953" y="97935"/>
                  </a:lnTo>
                  <a:lnTo>
                    <a:pt x="67683" y="98064"/>
                  </a:lnTo>
                  <a:lnTo>
                    <a:pt x="67413" y="98189"/>
                  </a:lnTo>
                  <a:lnTo>
                    <a:pt x="67143" y="98309"/>
                  </a:lnTo>
                  <a:lnTo>
                    <a:pt x="66873" y="98430"/>
                  </a:lnTo>
                  <a:lnTo>
                    <a:pt x="66599" y="98550"/>
                  </a:lnTo>
                  <a:lnTo>
                    <a:pt x="66325" y="98666"/>
                  </a:lnTo>
                  <a:lnTo>
                    <a:pt x="66050" y="98783"/>
                  </a:lnTo>
                  <a:lnTo>
                    <a:pt x="65776" y="98899"/>
                  </a:lnTo>
                  <a:lnTo>
                    <a:pt x="65502" y="99011"/>
                  </a:lnTo>
                  <a:lnTo>
                    <a:pt x="65224" y="99123"/>
                  </a:lnTo>
                  <a:lnTo>
                    <a:pt x="64945" y="99231"/>
                  </a:lnTo>
                  <a:lnTo>
                    <a:pt x="64667" y="99339"/>
                  </a:lnTo>
                  <a:lnTo>
                    <a:pt x="64389" y="99443"/>
                  </a:lnTo>
                  <a:lnTo>
                    <a:pt x="64111" y="99547"/>
                  </a:lnTo>
                  <a:lnTo>
                    <a:pt x="63828" y="99647"/>
                  </a:lnTo>
                  <a:lnTo>
                    <a:pt x="63546" y="99746"/>
                  </a:lnTo>
                  <a:lnTo>
                    <a:pt x="63263" y="99846"/>
                  </a:lnTo>
                  <a:lnTo>
                    <a:pt x="62981" y="99942"/>
                  </a:lnTo>
                  <a:lnTo>
                    <a:pt x="62694" y="100037"/>
                  </a:lnTo>
                  <a:lnTo>
                    <a:pt x="62407" y="100129"/>
                  </a:lnTo>
                  <a:lnTo>
                    <a:pt x="62121" y="100220"/>
                  </a:lnTo>
                  <a:lnTo>
                    <a:pt x="61834" y="100307"/>
                  </a:lnTo>
                  <a:lnTo>
                    <a:pt x="61548" y="100394"/>
                  </a:lnTo>
                  <a:lnTo>
                    <a:pt x="61261" y="100482"/>
                  </a:lnTo>
                  <a:lnTo>
                    <a:pt x="60974" y="100565"/>
                  </a:lnTo>
                  <a:lnTo>
                    <a:pt x="60684" y="100648"/>
                  </a:lnTo>
                  <a:lnTo>
                    <a:pt x="60393" y="100727"/>
                  </a:lnTo>
                  <a:lnTo>
                    <a:pt x="60102" y="100806"/>
                  </a:lnTo>
                  <a:lnTo>
                    <a:pt x="59811" y="100884"/>
                  </a:lnTo>
                  <a:lnTo>
                    <a:pt x="59521" y="100959"/>
                  </a:lnTo>
                  <a:lnTo>
                    <a:pt x="59230" y="101030"/>
                  </a:lnTo>
                  <a:lnTo>
                    <a:pt x="58939" y="101100"/>
                  </a:lnTo>
                  <a:lnTo>
                    <a:pt x="58644" y="101171"/>
                  </a:lnTo>
                  <a:lnTo>
                    <a:pt x="58353" y="101238"/>
                  </a:lnTo>
                  <a:lnTo>
                    <a:pt x="58058" y="101304"/>
                  </a:lnTo>
                  <a:lnTo>
                    <a:pt x="57763" y="101366"/>
                  </a:lnTo>
                  <a:lnTo>
                    <a:pt x="57464" y="101429"/>
                  </a:lnTo>
                  <a:lnTo>
                    <a:pt x="57169" y="101487"/>
                  </a:lnTo>
                  <a:lnTo>
                    <a:pt x="56870" y="101545"/>
                  </a:lnTo>
                  <a:lnTo>
                    <a:pt x="56571" y="101599"/>
                  </a:lnTo>
                  <a:lnTo>
                    <a:pt x="56272" y="101653"/>
                  </a:lnTo>
                  <a:lnTo>
                    <a:pt x="55973" y="101707"/>
                  </a:lnTo>
                  <a:lnTo>
                    <a:pt x="55674" y="101757"/>
                  </a:lnTo>
                  <a:lnTo>
                    <a:pt x="55371" y="101807"/>
                  </a:lnTo>
                  <a:lnTo>
                    <a:pt x="55068" y="101852"/>
                  </a:lnTo>
                  <a:lnTo>
                    <a:pt x="54764" y="101898"/>
                  </a:lnTo>
                  <a:lnTo>
                    <a:pt x="54461" y="101940"/>
                  </a:lnTo>
                  <a:lnTo>
                    <a:pt x="54158" y="101981"/>
                  </a:lnTo>
                  <a:lnTo>
                    <a:pt x="53855" y="102019"/>
                  </a:lnTo>
                  <a:lnTo>
                    <a:pt x="53551" y="102056"/>
                  </a:lnTo>
                  <a:lnTo>
                    <a:pt x="53248" y="102089"/>
                  </a:lnTo>
                  <a:lnTo>
                    <a:pt x="52945" y="102122"/>
                  </a:lnTo>
                  <a:lnTo>
                    <a:pt x="52638" y="102151"/>
                  </a:lnTo>
                  <a:lnTo>
                    <a:pt x="52330" y="102180"/>
                  </a:lnTo>
                  <a:lnTo>
                    <a:pt x="52023" y="102205"/>
                  </a:lnTo>
                  <a:lnTo>
                    <a:pt x="51715" y="102226"/>
                  </a:lnTo>
                  <a:lnTo>
                    <a:pt x="51408" y="102247"/>
                  </a:lnTo>
                  <a:lnTo>
                    <a:pt x="51101" y="102268"/>
                  </a:lnTo>
                  <a:lnTo>
                    <a:pt x="50793" y="102284"/>
                  </a:lnTo>
                  <a:lnTo>
                    <a:pt x="50482" y="102301"/>
                  </a:lnTo>
                  <a:lnTo>
                    <a:pt x="50170" y="102313"/>
                  </a:lnTo>
                  <a:lnTo>
                    <a:pt x="49859" y="102326"/>
                  </a:lnTo>
                  <a:lnTo>
                    <a:pt x="49547" y="102334"/>
                  </a:lnTo>
                  <a:lnTo>
                    <a:pt x="49236" y="102342"/>
                  </a:lnTo>
                  <a:lnTo>
                    <a:pt x="48924" y="102347"/>
                  </a:lnTo>
                  <a:lnTo>
                    <a:pt x="48612" y="102351"/>
                  </a:lnTo>
                  <a:lnTo>
                    <a:pt x="48297" y="102351"/>
                  </a:lnTo>
                  <a:lnTo>
                    <a:pt x="47985" y="102351"/>
                  </a:lnTo>
                  <a:lnTo>
                    <a:pt x="47674" y="102347"/>
                  </a:lnTo>
                  <a:lnTo>
                    <a:pt x="47362" y="102342"/>
                  </a:lnTo>
                  <a:lnTo>
                    <a:pt x="47051" y="102334"/>
                  </a:lnTo>
                  <a:lnTo>
                    <a:pt x="46739" y="102326"/>
                  </a:lnTo>
                  <a:lnTo>
                    <a:pt x="46428" y="102313"/>
                  </a:lnTo>
                  <a:lnTo>
                    <a:pt x="46116" y="102301"/>
                  </a:lnTo>
                  <a:lnTo>
                    <a:pt x="45809" y="102284"/>
                  </a:lnTo>
                  <a:lnTo>
                    <a:pt x="45501" y="102268"/>
                  </a:lnTo>
                  <a:lnTo>
                    <a:pt x="45194" y="102247"/>
                  </a:lnTo>
                  <a:lnTo>
                    <a:pt x="44886" y="102226"/>
                  </a:lnTo>
                  <a:lnTo>
                    <a:pt x="44579" y="102205"/>
                  </a:lnTo>
                  <a:lnTo>
                    <a:pt x="44272" y="102180"/>
                  </a:lnTo>
                  <a:lnTo>
                    <a:pt x="43964" y="102151"/>
                  </a:lnTo>
                  <a:lnTo>
                    <a:pt x="43661" y="102122"/>
                  </a:lnTo>
                  <a:lnTo>
                    <a:pt x="43354" y="102089"/>
                  </a:lnTo>
                  <a:lnTo>
                    <a:pt x="43051" y="102056"/>
                  </a:lnTo>
                  <a:lnTo>
                    <a:pt x="42747" y="102019"/>
                  </a:lnTo>
                  <a:lnTo>
                    <a:pt x="42444" y="101981"/>
                  </a:lnTo>
                  <a:lnTo>
                    <a:pt x="42141" y="101940"/>
                  </a:lnTo>
                  <a:lnTo>
                    <a:pt x="41838" y="101898"/>
                  </a:lnTo>
                  <a:lnTo>
                    <a:pt x="41534" y="101852"/>
                  </a:lnTo>
                  <a:lnTo>
                    <a:pt x="41231" y="101807"/>
                  </a:lnTo>
                  <a:lnTo>
                    <a:pt x="40928" y="101757"/>
                  </a:lnTo>
                  <a:lnTo>
                    <a:pt x="40629" y="101707"/>
                  </a:lnTo>
                  <a:lnTo>
                    <a:pt x="40330" y="101657"/>
                  </a:lnTo>
                  <a:lnTo>
                    <a:pt x="40031" y="101603"/>
                  </a:lnTo>
                  <a:lnTo>
                    <a:pt x="39732" y="101549"/>
                  </a:lnTo>
                  <a:lnTo>
                    <a:pt x="39433" y="101491"/>
                  </a:lnTo>
                  <a:lnTo>
                    <a:pt x="39133" y="101433"/>
                  </a:lnTo>
                  <a:lnTo>
                    <a:pt x="38838" y="101370"/>
                  </a:lnTo>
                  <a:lnTo>
                    <a:pt x="38544" y="101308"/>
                  </a:lnTo>
                  <a:lnTo>
                    <a:pt x="38249" y="101242"/>
                  </a:lnTo>
                  <a:lnTo>
                    <a:pt x="37954" y="101175"/>
                  </a:lnTo>
                  <a:lnTo>
                    <a:pt x="37659" y="101105"/>
                  </a:lnTo>
                  <a:lnTo>
                    <a:pt x="37364" y="101034"/>
                  </a:lnTo>
                  <a:lnTo>
                    <a:pt x="37069" y="100959"/>
                  </a:lnTo>
                  <a:lnTo>
                    <a:pt x="36778" y="100884"/>
                  </a:lnTo>
                  <a:lnTo>
                    <a:pt x="36487" y="100806"/>
                  </a:lnTo>
                  <a:lnTo>
                    <a:pt x="36197" y="100727"/>
                  </a:lnTo>
                  <a:lnTo>
                    <a:pt x="35910" y="100648"/>
                  </a:lnTo>
                  <a:lnTo>
                    <a:pt x="35619" y="100565"/>
                  </a:lnTo>
                  <a:lnTo>
                    <a:pt x="35333" y="100482"/>
                  </a:lnTo>
                  <a:lnTo>
                    <a:pt x="35046" y="100394"/>
                  </a:lnTo>
                  <a:lnTo>
                    <a:pt x="34759" y="100307"/>
                  </a:lnTo>
                  <a:lnTo>
                    <a:pt x="34473" y="100220"/>
                  </a:lnTo>
                  <a:lnTo>
                    <a:pt x="34186" y="100129"/>
                  </a:lnTo>
                  <a:lnTo>
                    <a:pt x="33904" y="100037"/>
                  </a:lnTo>
                  <a:lnTo>
                    <a:pt x="33621" y="99942"/>
                  </a:lnTo>
                  <a:lnTo>
                    <a:pt x="33335" y="99842"/>
                  </a:lnTo>
                  <a:lnTo>
                    <a:pt x="33052" y="99742"/>
                  </a:lnTo>
                  <a:lnTo>
                    <a:pt x="32770" y="99642"/>
                  </a:lnTo>
                  <a:lnTo>
                    <a:pt x="32487" y="99543"/>
                  </a:lnTo>
                  <a:lnTo>
                    <a:pt x="32209" y="99439"/>
                  </a:lnTo>
                  <a:lnTo>
                    <a:pt x="31931" y="99335"/>
                  </a:lnTo>
                  <a:lnTo>
                    <a:pt x="31652" y="99227"/>
                  </a:lnTo>
                  <a:lnTo>
                    <a:pt x="31374" y="99119"/>
                  </a:lnTo>
                  <a:lnTo>
                    <a:pt x="31096" y="99007"/>
                  </a:lnTo>
                  <a:lnTo>
                    <a:pt x="30822" y="98895"/>
                  </a:lnTo>
                  <a:lnTo>
                    <a:pt x="30547" y="98779"/>
                  </a:lnTo>
                  <a:lnTo>
                    <a:pt x="30273" y="98662"/>
                  </a:lnTo>
                  <a:lnTo>
                    <a:pt x="29999" y="98546"/>
                  </a:lnTo>
                  <a:lnTo>
                    <a:pt x="29725" y="98425"/>
                  </a:lnTo>
                  <a:lnTo>
                    <a:pt x="29455" y="98305"/>
                  </a:lnTo>
                  <a:lnTo>
                    <a:pt x="29185" y="98185"/>
                  </a:lnTo>
                  <a:lnTo>
                    <a:pt x="28915" y="98060"/>
                  </a:lnTo>
                  <a:lnTo>
                    <a:pt x="28645" y="97935"/>
                  </a:lnTo>
                  <a:lnTo>
                    <a:pt x="28375" y="97806"/>
                  </a:lnTo>
                  <a:lnTo>
                    <a:pt x="28109" y="97678"/>
                  </a:lnTo>
                  <a:lnTo>
                    <a:pt x="27843" y="97545"/>
                  </a:lnTo>
                  <a:lnTo>
                    <a:pt x="27577" y="97412"/>
                  </a:lnTo>
                  <a:lnTo>
                    <a:pt x="27312" y="97279"/>
                  </a:lnTo>
                  <a:lnTo>
                    <a:pt x="27050" y="97142"/>
                  </a:lnTo>
                  <a:lnTo>
                    <a:pt x="26788" y="97005"/>
                  </a:lnTo>
                  <a:lnTo>
                    <a:pt x="26527" y="96864"/>
                  </a:lnTo>
                  <a:lnTo>
                    <a:pt x="26265" y="96722"/>
                  </a:lnTo>
                  <a:lnTo>
                    <a:pt x="26007" y="96581"/>
                  </a:lnTo>
                  <a:lnTo>
                    <a:pt x="25746" y="96436"/>
                  </a:lnTo>
                  <a:lnTo>
                    <a:pt x="25488" y="96290"/>
                  </a:lnTo>
                  <a:lnTo>
                    <a:pt x="25230" y="96145"/>
                  </a:lnTo>
                  <a:lnTo>
                    <a:pt x="24973" y="95995"/>
                  </a:lnTo>
                  <a:lnTo>
                    <a:pt x="24715" y="95846"/>
                  </a:lnTo>
                  <a:lnTo>
                    <a:pt x="24462" y="95696"/>
                  </a:lnTo>
                  <a:lnTo>
                    <a:pt x="24209" y="95543"/>
                  </a:lnTo>
                  <a:lnTo>
                    <a:pt x="23955" y="95389"/>
                  </a:lnTo>
                  <a:lnTo>
                    <a:pt x="23702" y="95231"/>
                  </a:lnTo>
                  <a:lnTo>
                    <a:pt x="23453" y="95073"/>
                  </a:lnTo>
                  <a:lnTo>
                    <a:pt x="23203" y="94911"/>
                  </a:lnTo>
                  <a:lnTo>
                    <a:pt x="22954" y="94749"/>
                  </a:lnTo>
                  <a:lnTo>
                    <a:pt x="22705" y="94587"/>
                  </a:lnTo>
                  <a:lnTo>
                    <a:pt x="22460" y="94421"/>
                  </a:lnTo>
                  <a:lnTo>
                    <a:pt x="22215" y="94255"/>
                  </a:lnTo>
                  <a:lnTo>
                    <a:pt x="21970" y="94089"/>
                  </a:lnTo>
                  <a:lnTo>
                    <a:pt x="21729" y="93918"/>
                  </a:lnTo>
                  <a:lnTo>
                    <a:pt x="21488" y="93748"/>
                  </a:lnTo>
                  <a:lnTo>
                    <a:pt x="21247" y="93574"/>
                  </a:lnTo>
                  <a:lnTo>
                    <a:pt x="21006" y="93399"/>
                  </a:lnTo>
                  <a:lnTo>
                    <a:pt x="20769" y="93225"/>
                  </a:lnTo>
                  <a:lnTo>
                    <a:pt x="20528" y="93046"/>
                  </a:lnTo>
                  <a:lnTo>
                    <a:pt x="20292" y="92868"/>
                  </a:lnTo>
                  <a:lnTo>
                    <a:pt x="20055" y="92689"/>
                  </a:lnTo>
                  <a:lnTo>
                    <a:pt x="19818" y="92510"/>
                  </a:lnTo>
                  <a:lnTo>
                    <a:pt x="19585" y="92328"/>
                  </a:lnTo>
                  <a:lnTo>
                    <a:pt x="19353" y="92145"/>
                  </a:lnTo>
                  <a:lnTo>
                    <a:pt x="19120" y="91958"/>
                  </a:lnTo>
                  <a:lnTo>
                    <a:pt x="18892" y="91771"/>
                  </a:lnTo>
                  <a:lnTo>
                    <a:pt x="18663" y="91584"/>
                  </a:lnTo>
                  <a:lnTo>
                    <a:pt x="18435" y="91393"/>
                  </a:lnTo>
                  <a:lnTo>
                    <a:pt x="18206" y="91202"/>
                  </a:lnTo>
                  <a:lnTo>
                    <a:pt x="17978" y="91007"/>
                  </a:lnTo>
                  <a:lnTo>
                    <a:pt x="17754" y="90811"/>
                  </a:lnTo>
                  <a:lnTo>
                    <a:pt x="17529" y="90616"/>
                  </a:lnTo>
                  <a:lnTo>
                    <a:pt x="17305" y="90421"/>
                  </a:lnTo>
                  <a:lnTo>
                    <a:pt x="17081" y="90222"/>
                  </a:lnTo>
                  <a:lnTo>
                    <a:pt x="16861" y="90022"/>
                  </a:lnTo>
                  <a:lnTo>
                    <a:pt x="16640" y="89823"/>
                  </a:lnTo>
                  <a:lnTo>
                    <a:pt x="16424" y="89619"/>
                  </a:lnTo>
                  <a:lnTo>
                    <a:pt x="16208" y="89416"/>
                  </a:lnTo>
                  <a:lnTo>
                    <a:pt x="15992" y="89212"/>
                  </a:lnTo>
                  <a:lnTo>
                    <a:pt x="15781" y="89004"/>
                  </a:lnTo>
                  <a:lnTo>
                    <a:pt x="15569" y="88797"/>
                  </a:lnTo>
                  <a:lnTo>
                    <a:pt x="15357" y="88589"/>
                  </a:lnTo>
                  <a:lnTo>
                    <a:pt x="15145" y="88377"/>
                  </a:lnTo>
                  <a:lnTo>
                    <a:pt x="14933" y="88165"/>
                  </a:lnTo>
                  <a:lnTo>
                    <a:pt x="14725" y="87954"/>
                  </a:lnTo>
                  <a:lnTo>
                    <a:pt x="14518" y="87742"/>
                  </a:lnTo>
                  <a:lnTo>
                    <a:pt x="14310" y="87526"/>
                  </a:lnTo>
                  <a:lnTo>
                    <a:pt x="14107" y="87310"/>
                  </a:lnTo>
                  <a:lnTo>
                    <a:pt x="13903" y="87094"/>
                  </a:lnTo>
                  <a:lnTo>
                    <a:pt x="13699" y="86874"/>
                  </a:lnTo>
                  <a:lnTo>
                    <a:pt x="13500" y="86653"/>
                  </a:lnTo>
                  <a:lnTo>
                    <a:pt x="13301" y="86433"/>
                  </a:lnTo>
                  <a:lnTo>
                    <a:pt x="13101" y="86209"/>
                  </a:lnTo>
                  <a:lnTo>
                    <a:pt x="12902" y="85985"/>
                  </a:lnTo>
                  <a:lnTo>
                    <a:pt x="12707" y="85760"/>
                  </a:lnTo>
                  <a:lnTo>
                    <a:pt x="12511" y="85532"/>
                  </a:lnTo>
                  <a:lnTo>
                    <a:pt x="12316" y="85303"/>
                  </a:lnTo>
                  <a:lnTo>
                    <a:pt x="12121" y="85075"/>
                  </a:lnTo>
                  <a:lnTo>
                    <a:pt x="11930" y="84847"/>
                  </a:lnTo>
                  <a:lnTo>
                    <a:pt x="11739" y="84614"/>
                  </a:lnTo>
                  <a:lnTo>
                    <a:pt x="11552" y="84381"/>
                  </a:lnTo>
                  <a:lnTo>
                    <a:pt x="11365" y="84149"/>
                  </a:lnTo>
                  <a:lnTo>
                    <a:pt x="11178" y="83912"/>
                  </a:lnTo>
                  <a:lnTo>
                    <a:pt x="10991" y="83675"/>
                  </a:lnTo>
                  <a:lnTo>
                    <a:pt x="10808" y="83438"/>
                  </a:lnTo>
                  <a:lnTo>
                    <a:pt x="10626" y="83197"/>
                  </a:lnTo>
                  <a:lnTo>
                    <a:pt x="10447" y="82956"/>
                  </a:lnTo>
                  <a:lnTo>
                    <a:pt x="10268" y="82716"/>
                  </a:lnTo>
                  <a:lnTo>
                    <a:pt x="10090" y="82475"/>
                  </a:lnTo>
                  <a:lnTo>
                    <a:pt x="9915" y="82234"/>
                  </a:lnTo>
                  <a:lnTo>
                    <a:pt x="9737" y="81989"/>
                  </a:lnTo>
                  <a:lnTo>
                    <a:pt x="9562" y="81744"/>
                  </a:lnTo>
                  <a:lnTo>
                    <a:pt x="9392" y="81499"/>
                  </a:lnTo>
                  <a:lnTo>
                    <a:pt x="9222" y="81253"/>
                  </a:lnTo>
                  <a:lnTo>
                    <a:pt x="9051" y="81004"/>
                  </a:lnTo>
                  <a:lnTo>
                    <a:pt x="8881" y="80755"/>
                  </a:lnTo>
                  <a:lnTo>
                    <a:pt x="8715" y="80502"/>
                  </a:lnTo>
                  <a:lnTo>
                    <a:pt x="8549" y="80248"/>
                  </a:lnTo>
                  <a:lnTo>
                    <a:pt x="8387" y="79995"/>
                  </a:lnTo>
                  <a:lnTo>
                    <a:pt x="8225" y="79737"/>
                  </a:lnTo>
                  <a:lnTo>
                    <a:pt x="8063" y="79480"/>
                  </a:lnTo>
                  <a:lnTo>
                    <a:pt x="7901" y="79222"/>
                  </a:lnTo>
                  <a:lnTo>
                    <a:pt x="7743" y="78965"/>
                  </a:lnTo>
                  <a:lnTo>
                    <a:pt x="7585" y="78707"/>
                  </a:lnTo>
                  <a:lnTo>
                    <a:pt x="7431" y="78445"/>
                  </a:lnTo>
                  <a:lnTo>
                    <a:pt x="7278" y="78184"/>
                  </a:lnTo>
                  <a:lnTo>
                    <a:pt x="7124" y="77922"/>
                  </a:lnTo>
                  <a:lnTo>
                    <a:pt x="6974" y="77660"/>
                  </a:lnTo>
                  <a:lnTo>
                    <a:pt x="6825" y="77394"/>
                  </a:lnTo>
                  <a:lnTo>
                    <a:pt x="6675" y="77129"/>
                  </a:lnTo>
                  <a:lnTo>
                    <a:pt x="6526" y="76863"/>
                  </a:lnTo>
                  <a:lnTo>
                    <a:pt x="6380" y="76593"/>
                  </a:lnTo>
                  <a:lnTo>
                    <a:pt x="6235" y="76323"/>
                  </a:lnTo>
                  <a:lnTo>
                    <a:pt x="6094" y="76053"/>
                  </a:lnTo>
                  <a:lnTo>
                    <a:pt x="5953" y="75783"/>
                  </a:lnTo>
                  <a:lnTo>
                    <a:pt x="5811" y="75513"/>
                  </a:lnTo>
                  <a:lnTo>
                    <a:pt x="5674" y="75239"/>
                  </a:lnTo>
                  <a:lnTo>
                    <a:pt x="5537" y="74965"/>
                  </a:lnTo>
                  <a:lnTo>
                    <a:pt x="5404" y="74690"/>
                  </a:lnTo>
                  <a:lnTo>
                    <a:pt x="5271" y="74416"/>
                  </a:lnTo>
                  <a:lnTo>
                    <a:pt x="5138" y="74142"/>
                  </a:lnTo>
                  <a:lnTo>
                    <a:pt x="5005" y="73864"/>
                  </a:lnTo>
                  <a:lnTo>
                    <a:pt x="4877" y="73585"/>
                  </a:lnTo>
                  <a:lnTo>
                    <a:pt x="4748" y="73307"/>
                  </a:lnTo>
                  <a:lnTo>
                    <a:pt x="4623" y="73029"/>
                  </a:lnTo>
                  <a:lnTo>
                    <a:pt x="4499" y="72746"/>
                  </a:lnTo>
                  <a:lnTo>
                    <a:pt x="4374" y="72464"/>
                  </a:lnTo>
                  <a:lnTo>
                    <a:pt x="4254" y="72181"/>
                  </a:lnTo>
                  <a:lnTo>
                    <a:pt x="4133" y="71899"/>
                  </a:lnTo>
                  <a:lnTo>
                    <a:pt x="4017" y="71612"/>
                  </a:lnTo>
                  <a:lnTo>
                    <a:pt x="3901" y="71326"/>
                  </a:lnTo>
                  <a:lnTo>
                    <a:pt x="3784" y="71039"/>
                  </a:lnTo>
                  <a:lnTo>
                    <a:pt x="3672" y="70752"/>
                  </a:lnTo>
                  <a:lnTo>
                    <a:pt x="3560" y="70466"/>
                  </a:lnTo>
                  <a:lnTo>
                    <a:pt x="3448" y="70175"/>
                  </a:lnTo>
                  <a:lnTo>
                    <a:pt x="3340" y="69889"/>
                  </a:lnTo>
                  <a:lnTo>
                    <a:pt x="3232" y="69598"/>
                  </a:lnTo>
                  <a:lnTo>
                    <a:pt x="3128" y="69307"/>
                  </a:lnTo>
                  <a:lnTo>
                    <a:pt x="3024" y="69016"/>
                  </a:lnTo>
                  <a:lnTo>
                    <a:pt x="2924" y="68721"/>
                  </a:lnTo>
                  <a:lnTo>
                    <a:pt x="2825" y="68430"/>
                  </a:lnTo>
                  <a:lnTo>
                    <a:pt x="2725" y="68136"/>
                  </a:lnTo>
                  <a:lnTo>
                    <a:pt x="2629" y="67841"/>
                  </a:lnTo>
                  <a:lnTo>
                    <a:pt x="2534" y="67546"/>
                  </a:lnTo>
                  <a:lnTo>
                    <a:pt x="2438" y="67247"/>
                  </a:lnTo>
                  <a:lnTo>
                    <a:pt x="2347" y="66948"/>
                  </a:lnTo>
                  <a:lnTo>
                    <a:pt x="2256" y="66649"/>
                  </a:lnTo>
                  <a:lnTo>
                    <a:pt x="2168" y="66349"/>
                  </a:lnTo>
                  <a:lnTo>
                    <a:pt x="2081" y="66050"/>
                  </a:lnTo>
                  <a:lnTo>
                    <a:pt x="1998" y="65747"/>
                  </a:lnTo>
                  <a:lnTo>
                    <a:pt x="1915" y="65444"/>
                  </a:lnTo>
                  <a:lnTo>
                    <a:pt x="1832" y="65141"/>
                  </a:lnTo>
                  <a:lnTo>
                    <a:pt x="1753" y="64837"/>
                  </a:lnTo>
                  <a:lnTo>
                    <a:pt x="1674" y="64534"/>
                  </a:lnTo>
                  <a:lnTo>
                    <a:pt x="1599" y="64231"/>
                  </a:lnTo>
                  <a:lnTo>
                    <a:pt x="1524" y="63928"/>
                  </a:lnTo>
                  <a:lnTo>
                    <a:pt x="1450" y="63620"/>
                  </a:lnTo>
                  <a:lnTo>
                    <a:pt x="1379" y="63313"/>
                  </a:lnTo>
                  <a:lnTo>
                    <a:pt x="1308" y="63006"/>
                  </a:lnTo>
                  <a:lnTo>
                    <a:pt x="1242" y="62698"/>
                  </a:lnTo>
                  <a:lnTo>
                    <a:pt x="1176" y="62391"/>
                  </a:lnTo>
                  <a:lnTo>
                    <a:pt x="1109" y="62083"/>
                  </a:lnTo>
                  <a:lnTo>
                    <a:pt x="1047" y="61772"/>
                  </a:lnTo>
                  <a:lnTo>
                    <a:pt x="984" y="61460"/>
                  </a:lnTo>
                  <a:lnTo>
                    <a:pt x="926" y="61149"/>
                  </a:lnTo>
                  <a:lnTo>
                    <a:pt x="868" y="60837"/>
                  </a:lnTo>
                  <a:lnTo>
                    <a:pt x="810" y="60526"/>
                  </a:lnTo>
                  <a:lnTo>
                    <a:pt x="756" y="60210"/>
                  </a:lnTo>
                  <a:lnTo>
                    <a:pt x="702" y="59894"/>
                  </a:lnTo>
                  <a:lnTo>
                    <a:pt x="652" y="59579"/>
                  </a:lnTo>
                  <a:lnTo>
                    <a:pt x="602" y="59263"/>
                  </a:lnTo>
                  <a:lnTo>
                    <a:pt x="557" y="58947"/>
                  </a:lnTo>
                  <a:lnTo>
                    <a:pt x="511" y="58627"/>
                  </a:lnTo>
                  <a:lnTo>
                    <a:pt x="469" y="58308"/>
                  </a:lnTo>
                  <a:lnTo>
                    <a:pt x="428" y="57988"/>
                  </a:lnTo>
                  <a:lnTo>
                    <a:pt x="391" y="57668"/>
                  </a:lnTo>
                  <a:lnTo>
                    <a:pt x="353" y="57348"/>
                  </a:lnTo>
                  <a:lnTo>
                    <a:pt x="316" y="57028"/>
                  </a:lnTo>
                  <a:lnTo>
                    <a:pt x="283" y="56708"/>
                  </a:lnTo>
                  <a:lnTo>
                    <a:pt x="249" y="56389"/>
                  </a:lnTo>
                  <a:lnTo>
                    <a:pt x="220" y="56065"/>
                  </a:lnTo>
                  <a:lnTo>
                    <a:pt x="191" y="55745"/>
                  </a:lnTo>
                  <a:lnTo>
                    <a:pt x="166" y="55421"/>
                  </a:lnTo>
                  <a:lnTo>
                    <a:pt x="141" y="55097"/>
                  </a:lnTo>
                  <a:lnTo>
                    <a:pt x="121" y="54773"/>
                  </a:lnTo>
                  <a:lnTo>
                    <a:pt x="100" y="54449"/>
                  </a:lnTo>
                  <a:lnTo>
                    <a:pt x="79" y="54125"/>
                  </a:lnTo>
                  <a:lnTo>
                    <a:pt x="62" y="53801"/>
                  </a:lnTo>
                  <a:lnTo>
                    <a:pt x="50" y="53477"/>
                  </a:lnTo>
                  <a:lnTo>
                    <a:pt x="37" y="53149"/>
                  </a:lnTo>
                  <a:lnTo>
                    <a:pt x="25" y="52820"/>
                  </a:lnTo>
                  <a:lnTo>
                    <a:pt x="17" y="52492"/>
                  </a:lnTo>
                  <a:lnTo>
                    <a:pt x="8" y="52164"/>
                  </a:lnTo>
                  <a:lnTo>
                    <a:pt x="4" y="51836"/>
                  </a:lnTo>
                  <a:lnTo>
                    <a:pt x="0" y="51508"/>
                  </a:lnTo>
                  <a:lnTo>
                    <a:pt x="0" y="51180"/>
                  </a:lnTo>
                  <a:lnTo>
                    <a:pt x="0" y="50851"/>
                  </a:lnTo>
                  <a:lnTo>
                    <a:pt x="4" y="50519"/>
                  </a:lnTo>
                  <a:lnTo>
                    <a:pt x="8" y="50191"/>
                  </a:lnTo>
                  <a:lnTo>
                    <a:pt x="17" y="49863"/>
                  </a:lnTo>
                  <a:lnTo>
                    <a:pt x="25" y="49535"/>
                  </a:lnTo>
                  <a:lnTo>
                    <a:pt x="37" y="49206"/>
                  </a:lnTo>
                  <a:lnTo>
                    <a:pt x="50" y="48878"/>
                  </a:lnTo>
                  <a:lnTo>
                    <a:pt x="62" y="48550"/>
                  </a:lnTo>
                  <a:lnTo>
                    <a:pt x="79" y="48226"/>
                  </a:lnTo>
                  <a:lnTo>
                    <a:pt x="100" y="47902"/>
                  </a:lnTo>
                  <a:lnTo>
                    <a:pt x="121" y="47578"/>
                  </a:lnTo>
                  <a:lnTo>
                    <a:pt x="141" y="47254"/>
                  </a:lnTo>
                  <a:lnTo>
                    <a:pt x="166" y="46930"/>
                  </a:lnTo>
                  <a:lnTo>
                    <a:pt x="191" y="46606"/>
                  </a:lnTo>
                  <a:lnTo>
                    <a:pt x="220" y="46286"/>
                  </a:lnTo>
                  <a:lnTo>
                    <a:pt x="249" y="45962"/>
                  </a:lnTo>
                  <a:lnTo>
                    <a:pt x="283" y="45642"/>
                  </a:lnTo>
                  <a:lnTo>
                    <a:pt x="316" y="45323"/>
                  </a:lnTo>
                  <a:lnTo>
                    <a:pt x="353" y="45003"/>
                  </a:lnTo>
                  <a:lnTo>
                    <a:pt x="391" y="44683"/>
                  </a:lnTo>
                  <a:lnTo>
                    <a:pt x="428" y="44363"/>
                  </a:lnTo>
                  <a:lnTo>
                    <a:pt x="469" y="44043"/>
                  </a:lnTo>
                  <a:lnTo>
                    <a:pt x="511" y="43723"/>
                  </a:lnTo>
                  <a:lnTo>
                    <a:pt x="557" y="43404"/>
                  </a:lnTo>
                  <a:lnTo>
                    <a:pt x="602" y="43088"/>
                  </a:lnTo>
                  <a:lnTo>
                    <a:pt x="652" y="42772"/>
                  </a:lnTo>
                  <a:lnTo>
                    <a:pt x="702" y="42456"/>
                  </a:lnTo>
                  <a:lnTo>
                    <a:pt x="756" y="42141"/>
                  </a:lnTo>
                  <a:lnTo>
                    <a:pt x="810" y="41825"/>
                  </a:lnTo>
                  <a:lnTo>
                    <a:pt x="868" y="41514"/>
                  </a:lnTo>
                  <a:lnTo>
                    <a:pt x="926" y="41202"/>
                  </a:lnTo>
                  <a:lnTo>
                    <a:pt x="984" y="40891"/>
                  </a:lnTo>
                  <a:lnTo>
                    <a:pt x="1047" y="40579"/>
                  </a:lnTo>
                  <a:lnTo>
                    <a:pt x="1109" y="40267"/>
                  </a:lnTo>
                  <a:lnTo>
                    <a:pt x="1176" y="39956"/>
                  </a:lnTo>
                  <a:lnTo>
                    <a:pt x="1242" y="39649"/>
                  </a:lnTo>
                  <a:lnTo>
                    <a:pt x="1308" y="39341"/>
                  </a:lnTo>
                  <a:lnTo>
                    <a:pt x="1379" y="39034"/>
                  </a:lnTo>
                  <a:lnTo>
                    <a:pt x="1450" y="38726"/>
                  </a:lnTo>
                  <a:lnTo>
                    <a:pt x="1524" y="38419"/>
                  </a:lnTo>
                  <a:lnTo>
                    <a:pt x="1599" y="38116"/>
                  </a:lnTo>
                  <a:lnTo>
                    <a:pt x="1674" y="37813"/>
                  </a:lnTo>
                  <a:lnTo>
                    <a:pt x="1753" y="37509"/>
                  </a:lnTo>
                  <a:lnTo>
                    <a:pt x="1832" y="37206"/>
                  </a:lnTo>
                  <a:lnTo>
                    <a:pt x="1915" y="36903"/>
                  </a:lnTo>
                  <a:lnTo>
                    <a:pt x="1998" y="36600"/>
                  </a:lnTo>
                  <a:lnTo>
                    <a:pt x="2081" y="36296"/>
                  </a:lnTo>
                  <a:lnTo>
                    <a:pt x="2168" y="35997"/>
                  </a:lnTo>
                  <a:lnTo>
                    <a:pt x="2256" y="35698"/>
                  </a:lnTo>
                  <a:lnTo>
                    <a:pt x="2347" y="35399"/>
                  </a:lnTo>
                  <a:lnTo>
                    <a:pt x="2438" y="35100"/>
                  </a:lnTo>
                  <a:lnTo>
                    <a:pt x="2530" y="34801"/>
                  </a:lnTo>
                  <a:lnTo>
                    <a:pt x="2625" y="34506"/>
                  </a:lnTo>
                  <a:lnTo>
                    <a:pt x="2725" y="34211"/>
                  </a:lnTo>
                  <a:lnTo>
                    <a:pt x="2825" y="33916"/>
                  </a:lnTo>
                  <a:lnTo>
                    <a:pt x="2924" y="33621"/>
                  </a:lnTo>
                  <a:lnTo>
                    <a:pt x="3024" y="33326"/>
                  </a:lnTo>
                  <a:lnTo>
                    <a:pt x="3128" y="33036"/>
                  </a:lnTo>
                  <a:lnTo>
                    <a:pt x="3232" y="32745"/>
                  </a:lnTo>
                  <a:lnTo>
                    <a:pt x="3340" y="32454"/>
                  </a:lnTo>
                  <a:lnTo>
                    <a:pt x="3448" y="32163"/>
                  </a:lnTo>
                  <a:lnTo>
                    <a:pt x="3560" y="31872"/>
                  </a:lnTo>
                  <a:lnTo>
                    <a:pt x="3672" y="31586"/>
                  </a:lnTo>
                  <a:lnTo>
                    <a:pt x="3784" y="31299"/>
                  </a:lnTo>
                  <a:lnTo>
                    <a:pt x="3901" y="31013"/>
                  </a:lnTo>
                  <a:lnTo>
                    <a:pt x="4017" y="30726"/>
                  </a:lnTo>
                  <a:lnTo>
                    <a:pt x="4133" y="30444"/>
                  </a:lnTo>
                  <a:lnTo>
                    <a:pt x="4254" y="30157"/>
                  </a:lnTo>
                  <a:lnTo>
                    <a:pt x="4374" y="29874"/>
                  </a:lnTo>
                  <a:lnTo>
                    <a:pt x="4499" y="29592"/>
                  </a:lnTo>
                  <a:lnTo>
                    <a:pt x="4623" y="29314"/>
                  </a:lnTo>
                  <a:lnTo>
                    <a:pt x="4748" y="29035"/>
                  </a:lnTo>
                  <a:lnTo>
                    <a:pt x="4877" y="28757"/>
                  </a:lnTo>
                  <a:lnTo>
                    <a:pt x="5005" y="28479"/>
                  </a:lnTo>
                  <a:lnTo>
                    <a:pt x="5138" y="28200"/>
                  </a:lnTo>
                  <a:lnTo>
                    <a:pt x="5271" y="27926"/>
                  </a:lnTo>
                  <a:lnTo>
                    <a:pt x="5404" y="27652"/>
                  </a:lnTo>
                  <a:lnTo>
                    <a:pt x="5537" y="27378"/>
                  </a:lnTo>
                  <a:lnTo>
                    <a:pt x="5674" y="27104"/>
                  </a:lnTo>
                  <a:lnTo>
                    <a:pt x="5811" y="26834"/>
                  </a:lnTo>
                  <a:lnTo>
                    <a:pt x="5953" y="26564"/>
                  </a:lnTo>
                  <a:lnTo>
                    <a:pt x="6094" y="26294"/>
                  </a:lnTo>
                  <a:lnTo>
                    <a:pt x="6235" y="26024"/>
                  </a:lnTo>
                  <a:lnTo>
                    <a:pt x="6380" y="25754"/>
                  </a:lnTo>
                  <a:lnTo>
                    <a:pt x="6526" y="25484"/>
                  </a:lnTo>
                  <a:lnTo>
                    <a:pt x="6675" y="25218"/>
                  </a:lnTo>
                  <a:lnTo>
                    <a:pt x="6821" y="24952"/>
                  </a:lnTo>
                  <a:lnTo>
                    <a:pt x="6970" y="24686"/>
                  </a:lnTo>
                  <a:lnTo>
                    <a:pt x="7120" y="24425"/>
                  </a:lnTo>
                  <a:lnTo>
                    <a:pt x="7273" y="24163"/>
                  </a:lnTo>
                  <a:lnTo>
                    <a:pt x="7427" y="23901"/>
                  </a:lnTo>
                  <a:lnTo>
                    <a:pt x="7585" y="23640"/>
                  </a:lnTo>
                  <a:lnTo>
                    <a:pt x="7743" y="23382"/>
                  </a:lnTo>
                  <a:lnTo>
                    <a:pt x="7901" y="23124"/>
                  </a:lnTo>
                  <a:lnTo>
                    <a:pt x="8063" y="22867"/>
                  </a:lnTo>
                  <a:lnTo>
                    <a:pt x="8225" y="22609"/>
                  </a:lnTo>
                  <a:lnTo>
                    <a:pt x="8387" y="22356"/>
                  </a:lnTo>
                  <a:lnTo>
                    <a:pt x="8553" y="22103"/>
                  </a:lnTo>
                  <a:lnTo>
                    <a:pt x="8719" y="21849"/>
                  </a:lnTo>
                  <a:lnTo>
                    <a:pt x="8885" y="21596"/>
                  </a:lnTo>
                  <a:lnTo>
                    <a:pt x="9055" y="21347"/>
                  </a:lnTo>
                  <a:lnTo>
                    <a:pt x="9226" y="21097"/>
                  </a:lnTo>
                  <a:lnTo>
                    <a:pt x="9396" y="20848"/>
                  </a:lnTo>
                  <a:lnTo>
                    <a:pt x="9571" y="20599"/>
                  </a:lnTo>
                  <a:lnTo>
                    <a:pt x="9745" y="20354"/>
                  </a:lnTo>
                  <a:lnTo>
                    <a:pt x="9919" y="20109"/>
                  </a:lnTo>
                  <a:lnTo>
                    <a:pt x="10098" y="19868"/>
                  </a:lnTo>
                  <a:lnTo>
                    <a:pt x="10277" y="19627"/>
                  </a:lnTo>
                  <a:lnTo>
                    <a:pt x="10455" y="19386"/>
                  </a:lnTo>
                  <a:lnTo>
                    <a:pt x="10634" y="19145"/>
                  </a:lnTo>
                  <a:lnTo>
                    <a:pt x="10817" y="18908"/>
                  </a:lnTo>
                  <a:lnTo>
                    <a:pt x="10999" y="18667"/>
                  </a:lnTo>
                  <a:lnTo>
                    <a:pt x="11182" y="18431"/>
                  </a:lnTo>
                  <a:lnTo>
                    <a:pt x="11369" y="18194"/>
                  </a:lnTo>
                  <a:lnTo>
                    <a:pt x="11556" y="17961"/>
                  </a:lnTo>
                  <a:lnTo>
                    <a:pt x="11743" y="17729"/>
                  </a:lnTo>
                  <a:lnTo>
                    <a:pt x="11934" y="17496"/>
                  </a:lnTo>
                  <a:lnTo>
                    <a:pt x="12125" y="17268"/>
                  </a:lnTo>
                  <a:lnTo>
                    <a:pt x="12316" y="17039"/>
                  </a:lnTo>
                  <a:lnTo>
                    <a:pt x="12511" y="16811"/>
                  </a:lnTo>
                  <a:lnTo>
                    <a:pt x="12707" y="16582"/>
                  </a:lnTo>
                  <a:lnTo>
                    <a:pt x="12902" y="16358"/>
                  </a:lnTo>
                  <a:lnTo>
                    <a:pt x="13097" y="16134"/>
                  </a:lnTo>
                  <a:lnTo>
                    <a:pt x="13297" y="15909"/>
                  </a:lnTo>
                  <a:lnTo>
                    <a:pt x="13496" y="15689"/>
                  </a:lnTo>
                  <a:lnTo>
                    <a:pt x="13695" y="15469"/>
                  </a:lnTo>
                  <a:lnTo>
                    <a:pt x="13899" y="15249"/>
                  </a:lnTo>
                  <a:lnTo>
                    <a:pt x="14102" y="15033"/>
                  </a:lnTo>
                  <a:lnTo>
                    <a:pt x="14306" y="14817"/>
                  </a:lnTo>
                  <a:lnTo>
                    <a:pt x="14514" y="14601"/>
                  </a:lnTo>
                  <a:lnTo>
                    <a:pt x="14721" y="14389"/>
                  </a:lnTo>
                  <a:lnTo>
                    <a:pt x="14929" y="14177"/>
                  </a:lnTo>
                  <a:lnTo>
                    <a:pt x="15141" y="13965"/>
                  </a:lnTo>
                  <a:lnTo>
                    <a:pt x="15353" y="13753"/>
                  </a:lnTo>
                  <a:lnTo>
                    <a:pt x="15564" y="13546"/>
                  </a:lnTo>
                  <a:lnTo>
                    <a:pt x="15776" y="13338"/>
                  </a:lnTo>
                  <a:lnTo>
                    <a:pt x="15992" y="13130"/>
                  </a:lnTo>
                  <a:lnTo>
                    <a:pt x="16208" y="12927"/>
                  </a:lnTo>
                  <a:lnTo>
                    <a:pt x="16424" y="12723"/>
                  </a:lnTo>
                  <a:lnTo>
                    <a:pt x="16645" y="12520"/>
                  </a:lnTo>
                  <a:lnTo>
                    <a:pt x="16865" y="12320"/>
                  </a:lnTo>
                  <a:lnTo>
                    <a:pt x="17085" y="12121"/>
                  </a:lnTo>
                  <a:lnTo>
                    <a:pt x="17305" y="11926"/>
                  </a:lnTo>
                  <a:lnTo>
                    <a:pt x="17529" y="11730"/>
                  </a:lnTo>
                  <a:lnTo>
                    <a:pt x="17754" y="11535"/>
                  </a:lnTo>
                  <a:lnTo>
                    <a:pt x="17978" y="11340"/>
                  </a:lnTo>
                  <a:lnTo>
                    <a:pt x="18206" y="11149"/>
                  </a:lnTo>
                  <a:lnTo>
                    <a:pt x="18435" y="10958"/>
                  </a:lnTo>
                  <a:lnTo>
                    <a:pt x="18663" y="10767"/>
                  </a:lnTo>
                  <a:lnTo>
                    <a:pt x="18892" y="10580"/>
                  </a:lnTo>
                  <a:lnTo>
                    <a:pt x="19120" y="10393"/>
                  </a:lnTo>
                  <a:lnTo>
                    <a:pt x="19353" y="10206"/>
                  </a:lnTo>
                  <a:lnTo>
                    <a:pt x="19585" y="10023"/>
                  </a:lnTo>
                  <a:lnTo>
                    <a:pt x="19818" y="9840"/>
                  </a:lnTo>
                  <a:lnTo>
                    <a:pt x="20055" y="9662"/>
                  </a:lnTo>
                  <a:lnTo>
                    <a:pt x="20292" y="9483"/>
                  </a:lnTo>
                  <a:lnTo>
                    <a:pt x="20528" y="9305"/>
                  </a:lnTo>
                  <a:lnTo>
                    <a:pt x="20769" y="9130"/>
                  </a:lnTo>
                  <a:lnTo>
                    <a:pt x="21006" y="8956"/>
                  </a:lnTo>
                  <a:lnTo>
                    <a:pt x="21247" y="8781"/>
                  </a:lnTo>
                  <a:lnTo>
                    <a:pt x="21488" y="8607"/>
                  </a:lnTo>
                  <a:lnTo>
                    <a:pt x="21729" y="8436"/>
                  </a:lnTo>
                  <a:lnTo>
                    <a:pt x="21974" y="8266"/>
                  </a:lnTo>
                  <a:lnTo>
                    <a:pt x="22215" y="8100"/>
                  </a:lnTo>
                  <a:lnTo>
                    <a:pt x="22460" y="7934"/>
                  </a:lnTo>
                  <a:lnTo>
                    <a:pt x="22705" y="7772"/>
                  </a:lnTo>
                  <a:lnTo>
                    <a:pt x="22950" y="7610"/>
                  </a:lnTo>
                  <a:lnTo>
                    <a:pt x="23199" y="7448"/>
                  </a:lnTo>
                  <a:lnTo>
                    <a:pt x="23449" y="7286"/>
                  </a:lnTo>
                  <a:lnTo>
                    <a:pt x="23698" y="7128"/>
                  </a:lnTo>
                  <a:lnTo>
                    <a:pt x="23951" y="6970"/>
                  </a:lnTo>
                  <a:lnTo>
                    <a:pt x="24205" y="6816"/>
                  </a:lnTo>
                  <a:lnTo>
                    <a:pt x="24458" y="6663"/>
                  </a:lnTo>
                  <a:lnTo>
                    <a:pt x="24711" y="6509"/>
                  </a:lnTo>
                  <a:lnTo>
                    <a:pt x="24969" y="6360"/>
                  </a:lnTo>
                  <a:lnTo>
                    <a:pt x="25222" y="6210"/>
                  </a:lnTo>
                  <a:lnTo>
                    <a:pt x="25480" y="6060"/>
                  </a:lnTo>
                  <a:lnTo>
                    <a:pt x="25741" y="5915"/>
                  </a:lnTo>
                  <a:lnTo>
                    <a:pt x="25999" y="5770"/>
                  </a:lnTo>
                  <a:lnTo>
                    <a:pt x="26261" y="5624"/>
                  </a:lnTo>
                  <a:lnTo>
                    <a:pt x="26522" y="5483"/>
                  </a:lnTo>
                  <a:lnTo>
                    <a:pt x="26784" y="5346"/>
                  </a:lnTo>
                  <a:lnTo>
                    <a:pt x="27046" y="5209"/>
                  </a:lnTo>
                  <a:lnTo>
                    <a:pt x="27307" y="5072"/>
                  </a:lnTo>
                  <a:lnTo>
                    <a:pt x="27573" y="4939"/>
                  </a:lnTo>
                  <a:lnTo>
                    <a:pt x="27839" y="4806"/>
                  </a:lnTo>
                  <a:lnTo>
                    <a:pt x="28105" y="4673"/>
                  </a:lnTo>
                  <a:lnTo>
                    <a:pt x="28375" y="4544"/>
                  </a:lnTo>
                  <a:lnTo>
                    <a:pt x="28641" y="4416"/>
                  </a:lnTo>
                  <a:lnTo>
                    <a:pt x="28911" y="4291"/>
                  </a:lnTo>
                  <a:lnTo>
                    <a:pt x="29181" y="4166"/>
                  </a:lnTo>
                  <a:lnTo>
                    <a:pt x="29451" y="4042"/>
                  </a:lnTo>
                  <a:lnTo>
                    <a:pt x="29721" y="3921"/>
                  </a:lnTo>
                  <a:lnTo>
                    <a:pt x="29991" y="3801"/>
                  </a:lnTo>
                  <a:lnTo>
                    <a:pt x="30265" y="3684"/>
                  </a:lnTo>
                  <a:lnTo>
                    <a:pt x="30539" y="3568"/>
                  </a:lnTo>
                  <a:lnTo>
                    <a:pt x="30813" y="3456"/>
                  </a:lnTo>
                  <a:lnTo>
                    <a:pt x="31087" y="3344"/>
                  </a:lnTo>
                  <a:lnTo>
                    <a:pt x="31366" y="3232"/>
                  </a:lnTo>
                  <a:lnTo>
                    <a:pt x="31644" y="3124"/>
                  </a:lnTo>
                  <a:lnTo>
                    <a:pt x="31922" y="3016"/>
                  </a:lnTo>
                  <a:lnTo>
                    <a:pt x="32201" y="2912"/>
                  </a:lnTo>
                  <a:lnTo>
                    <a:pt x="32479" y="2808"/>
                  </a:lnTo>
                  <a:lnTo>
                    <a:pt x="32761" y="2708"/>
                  </a:lnTo>
                  <a:lnTo>
                    <a:pt x="33044" y="2609"/>
                  </a:lnTo>
                  <a:lnTo>
                    <a:pt x="33326" y="2509"/>
                  </a:lnTo>
                  <a:lnTo>
                    <a:pt x="33609" y="2413"/>
                  </a:lnTo>
                  <a:lnTo>
                    <a:pt x="33891" y="2318"/>
                  </a:lnTo>
                  <a:lnTo>
                    <a:pt x="34178" y="2227"/>
                  </a:lnTo>
                  <a:lnTo>
                    <a:pt x="34465" y="2135"/>
                  </a:lnTo>
                  <a:lnTo>
                    <a:pt x="34751" y="2044"/>
                  </a:lnTo>
                  <a:lnTo>
                    <a:pt x="35038" y="1956"/>
                  </a:lnTo>
                  <a:lnTo>
                    <a:pt x="35324" y="1869"/>
                  </a:lnTo>
                  <a:lnTo>
                    <a:pt x="35611" y="1786"/>
                  </a:lnTo>
                  <a:lnTo>
                    <a:pt x="35898" y="1703"/>
                  </a:lnTo>
                  <a:lnTo>
                    <a:pt x="36188" y="1624"/>
                  </a:lnTo>
                  <a:lnTo>
                    <a:pt x="36479" y="1545"/>
                  </a:lnTo>
                  <a:lnTo>
                    <a:pt x="36770" y="1470"/>
                  </a:lnTo>
                  <a:lnTo>
                    <a:pt x="37061" y="1396"/>
                  </a:lnTo>
                  <a:lnTo>
                    <a:pt x="37351" y="1325"/>
                  </a:lnTo>
                  <a:lnTo>
                    <a:pt x="37646" y="1254"/>
                  </a:lnTo>
                  <a:lnTo>
                    <a:pt x="37941" y="1184"/>
                  </a:lnTo>
                  <a:lnTo>
                    <a:pt x="38236" y="1117"/>
                  </a:lnTo>
                  <a:lnTo>
                    <a:pt x="38531" y="1051"/>
                  </a:lnTo>
                  <a:lnTo>
                    <a:pt x="38826" y="989"/>
                  </a:lnTo>
                  <a:lnTo>
                    <a:pt x="39121" y="926"/>
                  </a:lnTo>
                  <a:lnTo>
                    <a:pt x="39416" y="868"/>
                  </a:lnTo>
                  <a:lnTo>
                    <a:pt x="39715" y="810"/>
                  </a:lnTo>
                  <a:lnTo>
                    <a:pt x="40014" y="756"/>
                  </a:lnTo>
                  <a:lnTo>
                    <a:pt x="40313" y="702"/>
                  </a:lnTo>
                  <a:lnTo>
                    <a:pt x="40612" y="648"/>
                  </a:lnTo>
                  <a:lnTo>
                    <a:pt x="40915" y="598"/>
                  </a:lnTo>
                  <a:lnTo>
                    <a:pt x="41215" y="553"/>
                  </a:lnTo>
                  <a:lnTo>
                    <a:pt x="41514" y="507"/>
                  </a:lnTo>
                  <a:lnTo>
                    <a:pt x="41817" y="461"/>
                  </a:lnTo>
                  <a:lnTo>
                    <a:pt x="42120" y="420"/>
                  </a:lnTo>
                  <a:lnTo>
                    <a:pt x="42423" y="382"/>
                  </a:lnTo>
                  <a:lnTo>
                    <a:pt x="42727" y="345"/>
                  </a:lnTo>
                  <a:lnTo>
                    <a:pt x="43030" y="307"/>
                  </a:lnTo>
                  <a:lnTo>
                    <a:pt x="43333" y="274"/>
                  </a:lnTo>
                  <a:lnTo>
                    <a:pt x="43636" y="241"/>
                  </a:lnTo>
                  <a:lnTo>
                    <a:pt x="43944" y="212"/>
                  </a:lnTo>
                  <a:lnTo>
                    <a:pt x="44251" y="183"/>
                  </a:lnTo>
                  <a:lnTo>
                    <a:pt x="44558" y="158"/>
                  </a:lnTo>
                  <a:lnTo>
                    <a:pt x="44866" y="133"/>
                  </a:lnTo>
                  <a:lnTo>
                    <a:pt x="45173" y="112"/>
                  </a:lnTo>
                  <a:lnTo>
                    <a:pt x="45480" y="91"/>
                  </a:lnTo>
                  <a:lnTo>
                    <a:pt x="45788" y="75"/>
                  </a:lnTo>
                  <a:lnTo>
                    <a:pt x="46095" y="58"/>
                  </a:lnTo>
                  <a:lnTo>
                    <a:pt x="46407" y="46"/>
                  </a:lnTo>
                  <a:lnTo>
                    <a:pt x="46718" y="33"/>
                  </a:lnTo>
                  <a:lnTo>
                    <a:pt x="47030" y="25"/>
                  </a:lnTo>
                  <a:lnTo>
                    <a:pt x="47341" y="17"/>
                  </a:lnTo>
                  <a:lnTo>
                    <a:pt x="47653" y="12"/>
                  </a:lnTo>
                  <a:lnTo>
                    <a:pt x="47965" y="8"/>
                  </a:lnTo>
                  <a:lnTo>
                    <a:pt x="48276" y="8"/>
                  </a:lnTo>
                  <a:lnTo>
                    <a:pt x="48604" y="0"/>
                  </a:lnTo>
                  <a:lnTo>
                    <a:pt x="48604" y="0"/>
                  </a:lnTo>
                  <a:close/>
                  <a:moveTo>
                    <a:pt x="48010" y="4291"/>
                  </a:moveTo>
                  <a:lnTo>
                    <a:pt x="47728" y="4295"/>
                  </a:lnTo>
                  <a:lnTo>
                    <a:pt x="47445" y="4299"/>
                  </a:lnTo>
                  <a:lnTo>
                    <a:pt x="47163" y="4308"/>
                  </a:lnTo>
                  <a:lnTo>
                    <a:pt x="46880" y="4316"/>
                  </a:lnTo>
                  <a:lnTo>
                    <a:pt x="46598" y="4324"/>
                  </a:lnTo>
                  <a:lnTo>
                    <a:pt x="46315" y="4337"/>
                  </a:lnTo>
                  <a:lnTo>
                    <a:pt x="46033" y="4349"/>
                  </a:lnTo>
                  <a:lnTo>
                    <a:pt x="45750" y="4366"/>
                  </a:lnTo>
                  <a:lnTo>
                    <a:pt x="45472" y="4382"/>
                  </a:lnTo>
                  <a:lnTo>
                    <a:pt x="45194" y="4403"/>
                  </a:lnTo>
                  <a:lnTo>
                    <a:pt x="44916" y="4424"/>
                  </a:lnTo>
                  <a:lnTo>
                    <a:pt x="44637" y="4449"/>
                  </a:lnTo>
                  <a:lnTo>
                    <a:pt x="44359" y="4474"/>
                  </a:lnTo>
                  <a:lnTo>
                    <a:pt x="44085" y="4503"/>
                  </a:lnTo>
                  <a:lnTo>
                    <a:pt x="43807" y="4532"/>
                  </a:lnTo>
                  <a:lnTo>
                    <a:pt x="43528" y="4561"/>
                  </a:lnTo>
                  <a:lnTo>
                    <a:pt x="43254" y="4594"/>
                  </a:lnTo>
                  <a:lnTo>
                    <a:pt x="42980" y="4627"/>
                  </a:lnTo>
                  <a:lnTo>
                    <a:pt x="42706" y="4665"/>
                  </a:lnTo>
                  <a:lnTo>
                    <a:pt x="42432" y="4702"/>
                  </a:lnTo>
                  <a:lnTo>
                    <a:pt x="42157" y="4740"/>
                  </a:lnTo>
                  <a:lnTo>
                    <a:pt x="41883" y="4781"/>
                  </a:lnTo>
                  <a:lnTo>
                    <a:pt x="41613" y="4823"/>
                  </a:lnTo>
                  <a:lnTo>
                    <a:pt x="41339" y="4868"/>
                  </a:lnTo>
                  <a:lnTo>
                    <a:pt x="41069" y="4914"/>
                  </a:lnTo>
                  <a:lnTo>
                    <a:pt x="40799" y="4964"/>
                  </a:lnTo>
                  <a:lnTo>
                    <a:pt x="40529" y="5014"/>
                  </a:lnTo>
                  <a:lnTo>
                    <a:pt x="40259" y="5068"/>
                  </a:lnTo>
                  <a:lnTo>
                    <a:pt x="39989" y="5122"/>
                  </a:lnTo>
                  <a:lnTo>
                    <a:pt x="39719" y="5176"/>
                  </a:lnTo>
                  <a:lnTo>
                    <a:pt x="39453" y="5234"/>
                  </a:lnTo>
                  <a:lnTo>
                    <a:pt x="39187" y="5292"/>
                  </a:lnTo>
                  <a:lnTo>
                    <a:pt x="38922" y="5354"/>
                  </a:lnTo>
                  <a:lnTo>
                    <a:pt x="38656" y="5417"/>
                  </a:lnTo>
                  <a:lnTo>
                    <a:pt x="38390" y="5483"/>
                  </a:lnTo>
                  <a:lnTo>
                    <a:pt x="38124" y="5550"/>
                  </a:lnTo>
                  <a:lnTo>
                    <a:pt x="37858" y="5616"/>
                  </a:lnTo>
                  <a:lnTo>
                    <a:pt x="37597" y="5687"/>
                  </a:lnTo>
                  <a:lnTo>
                    <a:pt x="37335" y="5757"/>
                  </a:lnTo>
                  <a:lnTo>
                    <a:pt x="37073" y="5832"/>
                  </a:lnTo>
                  <a:lnTo>
                    <a:pt x="36811" y="5907"/>
                  </a:lnTo>
                  <a:lnTo>
                    <a:pt x="36550" y="5982"/>
                  </a:lnTo>
                  <a:lnTo>
                    <a:pt x="36288" y="6060"/>
                  </a:lnTo>
                  <a:lnTo>
                    <a:pt x="36026" y="6139"/>
                  </a:lnTo>
                  <a:lnTo>
                    <a:pt x="35769" y="6222"/>
                  </a:lnTo>
                  <a:lnTo>
                    <a:pt x="35511" y="6306"/>
                  </a:lnTo>
                  <a:lnTo>
                    <a:pt x="35254" y="6389"/>
                  </a:lnTo>
                  <a:lnTo>
                    <a:pt x="34996" y="6476"/>
                  </a:lnTo>
                  <a:lnTo>
                    <a:pt x="34739" y="6563"/>
                  </a:lnTo>
                  <a:lnTo>
                    <a:pt x="34481" y="6650"/>
                  </a:lnTo>
                  <a:lnTo>
                    <a:pt x="34228" y="6742"/>
                  </a:lnTo>
                  <a:lnTo>
                    <a:pt x="33974" y="6833"/>
                  </a:lnTo>
                  <a:lnTo>
                    <a:pt x="33721" y="6929"/>
                  </a:lnTo>
                  <a:lnTo>
                    <a:pt x="33468" y="7024"/>
                  </a:lnTo>
                  <a:lnTo>
                    <a:pt x="33214" y="7124"/>
                  </a:lnTo>
                  <a:lnTo>
                    <a:pt x="32961" y="7224"/>
                  </a:lnTo>
                  <a:lnTo>
                    <a:pt x="32712" y="7323"/>
                  </a:lnTo>
                  <a:lnTo>
                    <a:pt x="32462" y="7423"/>
                  </a:lnTo>
                  <a:lnTo>
                    <a:pt x="32213" y="7527"/>
                  </a:lnTo>
                  <a:lnTo>
                    <a:pt x="31964" y="7631"/>
                  </a:lnTo>
                  <a:lnTo>
                    <a:pt x="31715" y="7739"/>
                  </a:lnTo>
                  <a:lnTo>
                    <a:pt x="31470" y="7847"/>
                  </a:lnTo>
                  <a:lnTo>
                    <a:pt x="31220" y="7959"/>
                  </a:lnTo>
                  <a:lnTo>
                    <a:pt x="30975" y="8071"/>
                  </a:lnTo>
                  <a:lnTo>
                    <a:pt x="30730" y="8183"/>
                  </a:lnTo>
                  <a:lnTo>
                    <a:pt x="30485" y="8299"/>
                  </a:lnTo>
                  <a:lnTo>
                    <a:pt x="30240" y="8416"/>
                  </a:lnTo>
                  <a:lnTo>
                    <a:pt x="29999" y="8532"/>
                  </a:lnTo>
                  <a:lnTo>
                    <a:pt x="29758" y="8652"/>
                  </a:lnTo>
                  <a:lnTo>
                    <a:pt x="29517" y="8773"/>
                  </a:lnTo>
                  <a:lnTo>
                    <a:pt x="29276" y="8893"/>
                  </a:lnTo>
                  <a:lnTo>
                    <a:pt x="29035" y="9018"/>
                  </a:lnTo>
                  <a:lnTo>
                    <a:pt x="28794" y="9143"/>
                  </a:lnTo>
                  <a:lnTo>
                    <a:pt x="28554" y="9267"/>
                  </a:lnTo>
                  <a:lnTo>
                    <a:pt x="28317" y="9396"/>
                  </a:lnTo>
                  <a:lnTo>
                    <a:pt x="28080" y="9525"/>
                  </a:lnTo>
                  <a:lnTo>
                    <a:pt x="27843" y="9658"/>
                  </a:lnTo>
                  <a:lnTo>
                    <a:pt x="27611" y="9791"/>
                  </a:lnTo>
                  <a:lnTo>
                    <a:pt x="27378" y="9924"/>
                  </a:lnTo>
                  <a:lnTo>
                    <a:pt x="27145" y="10061"/>
                  </a:lnTo>
                  <a:lnTo>
                    <a:pt x="26913" y="10198"/>
                  </a:lnTo>
                  <a:lnTo>
                    <a:pt x="26680" y="10335"/>
                  </a:lnTo>
                  <a:lnTo>
                    <a:pt x="26452" y="10476"/>
                  </a:lnTo>
                  <a:lnTo>
                    <a:pt x="26223" y="10617"/>
                  </a:lnTo>
                  <a:lnTo>
                    <a:pt x="25995" y="10759"/>
                  </a:lnTo>
                  <a:lnTo>
                    <a:pt x="25766" y="10904"/>
                  </a:lnTo>
                  <a:lnTo>
                    <a:pt x="25538" y="11049"/>
                  </a:lnTo>
                  <a:lnTo>
                    <a:pt x="25314" y="11199"/>
                  </a:lnTo>
                  <a:lnTo>
                    <a:pt x="25085" y="11348"/>
                  </a:lnTo>
                  <a:lnTo>
                    <a:pt x="24861" y="11498"/>
                  </a:lnTo>
                  <a:lnTo>
                    <a:pt x="24636" y="11647"/>
                  </a:lnTo>
                  <a:lnTo>
                    <a:pt x="24412" y="11801"/>
                  </a:lnTo>
                  <a:lnTo>
                    <a:pt x="24192" y="11955"/>
                  </a:lnTo>
                  <a:lnTo>
                    <a:pt x="23972" y="12108"/>
                  </a:lnTo>
                  <a:lnTo>
                    <a:pt x="23752" y="12266"/>
                  </a:lnTo>
                  <a:lnTo>
                    <a:pt x="23532" y="12424"/>
                  </a:lnTo>
                  <a:lnTo>
                    <a:pt x="23311" y="12586"/>
                  </a:lnTo>
                  <a:lnTo>
                    <a:pt x="23095" y="12748"/>
                  </a:lnTo>
                  <a:lnTo>
                    <a:pt x="22879" y="12910"/>
                  </a:lnTo>
                  <a:lnTo>
                    <a:pt x="22663" y="13072"/>
                  </a:lnTo>
                  <a:lnTo>
                    <a:pt x="22452" y="13238"/>
                  </a:lnTo>
                  <a:lnTo>
                    <a:pt x="22240" y="13404"/>
                  </a:lnTo>
                  <a:lnTo>
                    <a:pt x="22028" y="13571"/>
                  </a:lnTo>
                  <a:lnTo>
                    <a:pt x="21816" y="13741"/>
                  </a:lnTo>
                  <a:lnTo>
                    <a:pt x="21604" y="13911"/>
                  </a:lnTo>
                  <a:lnTo>
                    <a:pt x="21392" y="14082"/>
                  </a:lnTo>
                  <a:lnTo>
                    <a:pt x="21185" y="14256"/>
                  </a:lnTo>
                  <a:lnTo>
                    <a:pt x="20977" y="14430"/>
                  </a:lnTo>
                  <a:lnTo>
                    <a:pt x="20769" y="14605"/>
                  </a:lnTo>
                  <a:lnTo>
                    <a:pt x="20566" y="14784"/>
                  </a:lnTo>
                  <a:lnTo>
                    <a:pt x="20362" y="14962"/>
                  </a:lnTo>
                  <a:lnTo>
                    <a:pt x="20159" y="15141"/>
                  </a:lnTo>
                  <a:lnTo>
                    <a:pt x="19955" y="15319"/>
                  </a:lnTo>
                  <a:lnTo>
                    <a:pt x="19752" y="15502"/>
                  </a:lnTo>
                  <a:lnTo>
                    <a:pt x="19552" y="15685"/>
                  </a:lnTo>
                  <a:lnTo>
                    <a:pt x="19353" y="15868"/>
                  </a:lnTo>
                  <a:lnTo>
                    <a:pt x="19158" y="16055"/>
                  </a:lnTo>
                  <a:lnTo>
                    <a:pt x="18958" y="16242"/>
                  </a:lnTo>
                  <a:lnTo>
                    <a:pt x="18763" y="16428"/>
                  </a:lnTo>
                  <a:lnTo>
                    <a:pt x="18568" y="16620"/>
                  </a:lnTo>
                  <a:lnTo>
                    <a:pt x="18372" y="16811"/>
                  </a:lnTo>
                  <a:lnTo>
                    <a:pt x="18177" y="17002"/>
                  </a:lnTo>
                  <a:lnTo>
                    <a:pt x="17986" y="17197"/>
                  </a:lnTo>
                  <a:lnTo>
                    <a:pt x="17795" y="17392"/>
                  </a:lnTo>
                  <a:lnTo>
                    <a:pt x="17604" y="17587"/>
                  </a:lnTo>
                  <a:lnTo>
                    <a:pt x="17417" y="17783"/>
                  </a:lnTo>
                  <a:lnTo>
                    <a:pt x="17230" y="17982"/>
                  </a:lnTo>
                  <a:lnTo>
                    <a:pt x="17043" y="18181"/>
                  </a:lnTo>
                  <a:lnTo>
                    <a:pt x="16861" y="18381"/>
                  </a:lnTo>
                  <a:lnTo>
                    <a:pt x="16678" y="18580"/>
                  </a:lnTo>
                  <a:lnTo>
                    <a:pt x="16495" y="18784"/>
                  </a:lnTo>
                  <a:lnTo>
                    <a:pt x="16312" y="18987"/>
                  </a:lnTo>
                  <a:lnTo>
                    <a:pt x="16134" y="19191"/>
                  </a:lnTo>
                  <a:lnTo>
                    <a:pt x="15955" y="19399"/>
                  </a:lnTo>
                  <a:lnTo>
                    <a:pt x="15776" y="19606"/>
                  </a:lnTo>
                  <a:lnTo>
                    <a:pt x="15598" y="19814"/>
                  </a:lnTo>
                  <a:lnTo>
                    <a:pt x="15423" y="20026"/>
                  </a:lnTo>
                  <a:lnTo>
                    <a:pt x="15249" y="20238"/>
                  </a:lnTo>
                  <a:lnTo>
                    <a:pt x="15074" y="20449"/>
                  </a:lnTo>
                  <a:lnTo>
                    <a:pt x="14900" y="20661"/>
                  </a:lnTo>
                  <a:lnTo>
                    <a:pt x="14730" y="20877"/>
                  </a:lnTo>
                  <a:lnTo>
                    <a:pt x="14559" y="21093"/>
                  </a:lnTo>
                  <a:lnTo>
                    <a:pt x="14389" y="21309"/>
                  </a:lnTo>
                  <a:lnTo>
                    <a:pt x="14223" y="21525"/>
                  </a:lnTo>
                  <a:lnTo>
                    <a:pt x="14057" y="21745"/>
                  </a:lnTo>
                  <a:lnTo>
                    <a:pt x="13891" y="21966"/>
                  </a:lnTo>
                  <a:lnTo>
                    <a:pt x="13729" y="22186"/>
                  </a:lnTo>
                  <a:lnTo>
                    <a:pt x="13567" y="22406"/>
                  </a:lnTo>
                  <a:lnTo>
                    <a:pt x="13405" y="22630"/>
                  </a:lnTo>
                  <a:lnTo>
                    <a:pt x="13243" y="22854"/>
                  </a:lnTo>
                  <a:lnTo>
                    <a:pt x="13085" y="23079"/>
                  </a:lnTo>
                  <a:lnTo>
                    <a:pt x="12927" y="23303"/>
                  </a:lnTo>
                  <a:lnTo>
                    <a:pt x="12769" y="23532"/>
                  </a:lnTo>
                  <a:lnTo>
                    <a:pt x="12611" y="23760"/>
                  </a:lnTo>
                  <a:lnTo>
                    <a:pt x="12457" y="23989"/>
                  </a:lnTo>
                  <a:lnTo>
                    <a:pt x="12304" y="24217"/>
                  </a:lnTo>
                  <a:lnTo>
                    <a:pt x="12150" y="24450"/>
                  </a:lnTo>
                  <a:lnTo>
                    <a:pt x="12000" y="24682"/>
                  </a:lnTo>
                  <a:lnTo>
                    <a:pt x="11851" y="24915"/>
                  </a:lnTo>
                  <a:lnTo>
                    <a:pt x="11701" y="25147"/>
                  </a:lnTo>
                  <a:lnTo>
                    <a:pt x="11552" y="25384"/>
                  </a:lnTo>
                  <a:lnTo>
                    <a:pt x="11406" y="25621"/>
                  </a:lnTo>
                  <a:lnTo>
                    <a:pt x="11261" y="25858"/>
                  </a:lnTo>
                  <a:lnTo>
                    <a:pt x="11120" y="26095"/>
                  </a:lnTo>
                  <a:lnTo>
                    <a:pt x="10979" y="26335"/>
                  </a:lnTo>
                  <a:lnTo>
                    <a:pt x="10837" y="26576"/>
                  </a:lnTo>
                  <a:lnTo>
                    <a:pt x="10700" y="26817"/>
                  </a:lnTo>
                  <a:lnTo>
                    <a:pt x="10563" y="27058"/>
                  </a:lnTo>
                  <a:lnTo>
                    <a:pt x="10426" y="27299"/>
                  </a:lnTo>
                  <a:lnTo>
                    <a:pt x="10289" y="27544"/>
                  </a:lnTo>
                  <a:lnTo>
                    <a:pt x="10156" y="27789"/>
                  </a:lnTo>
                  <a:lnTo>
                    <a:pt x="10023" y="28034"/>
                  </a:lnTo>
                  <a:lnTo>
                    <a:pt x="9895" y="28284"/>
                  </a:lnTo>
                  <a:lnTo>
                    <a:pt x="9766" y="28529"/>
                  </a:lnTo>
                  <a:lnTo>
                    <a:pt x="9637" y="28778"/>
                  </a:lnTo>
                  <a:lnTo>
                    <a:pt x="9508" y="29027"/>
                  </a:lnTo>
                  <a:lnTo>
                    <a:pt x="9384" y="29276"/>
                  </a:lnTo>
                  <a:lnTo>
                    <a:pt x="9259" y="29526"/>
                  </a:lnTo>
                  <a:lnTo>
                    <a:pt x="9139" y="29779"/>
                  </a:lnTo>
                  <a:lnTo>
                    <a:pt x="9018" y="30032"/>
                  </a:lnTo>
                  <a:lnTo>
                    <a:pt x="8898" y="30286"/>
                  </a:lnTo>
                  <a:lnTo>
                    <a:pt x="8781" y="30543"/>
                  </a:lnTo>
                  <a:lnTo>
                    <a:pt x="8665" y="30801"/>
                  </a:lnTo>
                  <a:lnTo>
                    <a:pt x="8549" y="31058"/>
                  </a:lnTo>
                  <a:lnTo>
                    <a:pt x="8432" y="31316"/>
                  </a:lnTo>
                  <a:lnTo>
                    <a:pt x="8320" y="31573"/>
                  </a:lnTo>
                  <a:lnTo>
                    <a:pt x="8208" y="31831"/>
                  </a:lnTo>
                  <a:lnTo>
                    <a:pt x="8100" y="32093"/>
                  </a:lnTo>
                  <a:lnTo>
                    <a:pt x="7992" y="32354"/>
                  </a:lnTo>
                  <a:lnTo>
                    <a:pt x="7884" y="32616"/>
                  </a:lnTo>
                  <a:lnTo>
                    <a:pt x="7780" y="32878"/>
                  </a:lnTo>
                  <a:lnTo>
                    <a:pt x="7676" y="33144"/>
                  </a:lnTo>
                  <a:lnTo>
                    <a:pt x="7577" y="33409"/>
                  </a:lnTo>
                  <a:lnTo>
                    <a:pt x="7473" y="33675"/>
                  </a:lnTo>
                  <a:lnTo>
                    <a:pt x="7373" y="33941"/>
                  </a:lnTo>
                  <a:lnTo>
                    <a:pt x="7278" y="34207"/>
                  </a:lnTo>
                  <a:lnTo>
                    <a:pt x="7182" y="34477"/>
                  </a:lnTo>
                  <a:lnTo>
                    <a:pt x="7087" y="34747"/>
                  </a:lnTo>
                  <a:lnTo>
                    <a:pt x="6991" y="35017"/>
                  </a:lnTo>
                  <a:lnTo>
                    <a:pt x="6900" y="35287"/>
                  </a:lnTo>
                  <a:lnTo>
                    <a:pt x="6808" y="35557"/>
                  </a:lnTo>
                  <a:lnTo>
                    <a:pt x="6721" y="35827"/>
                  </a:lnTo>
                  <a:lnTo>
                    <a:pt x="6634" y="36101"/>
                  </a:lnTo>
                  <a:lnTo>
                    <a:pt x="6547" y="36375"/>
                  </a:lnTo>
                  <a:lnTo>
                    <a:pt x="6463" y="36649"/>
                  </a:lnTo>
                  <a:lnTo>
                    <a:pt x="6380" y="36924"/>
                  </a:lnTo>
                  <a:lnTo>
                    <a:pt x="6297" y="37198"/>
                  </a:lnTo>
                  <a:lnTo>
                    <a:pt x="6218" y="37476"/>
                  </a:lnTo>
                  <a:lnTo>
                    <a:pt x="6139" y="37750"/>
                  </a:lnTo>
                  <a:lnTo>
                    <a:pt x="6065" y="38029"/>
                  </a:lnTo>
                  <a:lnTo>
                    <a:pt x="5990" y="38307"/>
                  </a:lnTo>
                  <a:lnTo>
                    <a:pt x="5915" y="38585"/>
                  </a:lnTo>
                  <a:lnTo>
                    <a:pt x="5845" y="38863"/>
                  </a:lnTo>
                  <a:lnTo>
                    <a:pt x="5774" y="39142"/>
                  </a:lnTo>
                  <a:lnTo>
                    <a:pt x="5703" y="39424"/>
                  </a:lnTo>
                  <a:lnTo>
                    <a:pt x="5637" y="39707"/>
                  </a:lnTo>
                  <a:lnTo>
                    <a:pt x="5570" y="39989"/>
                  </a:lnTo>
                  <a:lnTo>
                    <a:pt x="5504" y="40272"/>
                  </a:lnTo>
                  <a:lnTo>
                    <a:pt x="5442" y="40554"/>
                  </a:lnTo>
                  <a:lnTo>
                    <a:pt x="5379" y="40841"/>
                  </a:lnTo>
                  <a:lnTo>
                    <a:pt x="5321" y="41127"/>
                  </a:lnTo>
                  <a:lnTo>
                    <a:pt x="5263" y="41414"/>
                  </a:lnTo>
                  <a:lnTo>
                    <a:pt x="5209" y="41700"/>
                  </a:lnTo>
                  <a:lnTo>
                    <a:pt x="5155" y="41987"/>
                  </a:lnTo>
                  <a:lnTo>
                    <a:pt x="5101" y="42274"/>
                  </a:lnTo>
                  <a:lnTo>
                    <a:pt x="5051" y="42560"/>
                  </a:lnTo>
                  <a:lnTo>
                    <a:pt x="5001" y="42847"/>
                  </a:lnTo>
                  <a:lnTo>
                    <a:pt x="4951" y="43138"/>
                  </a:lnTo>
                  <a:lnTo>
                    <a:pt x="4906" y="43428"/>
                  </a:lnTo>
                  <a:lnTo>
                    <a:pt x="4860" y="43719"/>
                  </a:lnTo>
                  <a:lnTo>
                    <a:pt x="4818" y="44010"/>
                  </a:lnTo>
                  <a:lnTo>
                    <a:pt x="4777" y="44301"/>
                  </a:lnTo>
                  <a:lnTo>
                    <a:pt x="4735" y="44592"/>
                  </a:lnTo>
                  <a:lnTo>
                    <a:pt x="4698" y="44886"/>
                  </a:lnTo>
                  <a:lnTo>
                    <a:pt x="4661" y="45181"/>
                  </a:lnTo>
                  <a:lnTo>
                    <a:pt x="4627" y="45476"/>
                  </a:lnTo>
                  <a:lnTo>
                    <a:pt x="4594" y="45771"/>
                  </a:lnTo>
                  <a:lnTo>
                    <a:pt x="4565" y="46066"/>
                  </a:lnTo>
                  <a:lnTo>
                    <a:pt x="4536" y="46361"/>
                  </a:lnTo>
                  <a:lnTo>
                    <a:pt x="4507" y="46660"/>
                  </a:lnTo>
                  <a:lnTo>
                    <a:pt x="4482" y="46959"/>
                  </a:lnTo>
                  <a:lnTo>
                    <a:pt x="4457" y="47258"/>
                  </a:lnTo>
                  <a:lnTo>
                    <a:pt x="4436" y="47557"/>
                  </a:lnTo>
                  <a:lnTo>
                    <a:pt x="4416" y="47857"/>
                  </a:lnTo>
                  <a:lnTo>
                    <a:pt x="4395" y="48156"/>
                  </a:lnTo>
                  <a:lnTo>
                    <a:pt x="4378" y="48455"/>
                  </a:lnTo>
                  <a:lnTo>
                    <a:pt x="4366" y="48754"/>
                  </a:lnTo>
                  <a:lnTo>
                    <a:pt x="4353" y="49057"/>
                  </a:lnTo>
                  <a:lnTo>
                    <a:pt x="4341" y="49360"/>
                  </a:lnTo>
                  <a:lnTo>
                    <a:pt x="4332" y="49663"/>
                  </a:lnTo>
                  <a:lnTo>
                    <a:pt x="4324" y="49967"/>
                  </a:lnTo>
                  <a:lnTo>
                    <a:pt x="4316" y="50270"/>
                  </a:lnTo>
                  <a:lnTo>
                    <a:pt x="4312" y="50573"/>
                  </a:lnTo>
                  <a:lnTo>
                    <a:pt x="4308" y="50876"/>
                  </a:lnTo>
                  <a:lnTo>
                    <a:pt x="4308" y="51180"/>
                  </a:lnTo>
                  <a:lnTo>
                    <a:pt x="4308" y="51483"/>
                  </a:lnTo>
                  <a:lnTo>
                    <a:pt x="4312" y="51786"/>
                  </a:lnTo>
                  <a:lnTo>
                    <a:pt x="4316" y="52089"/>
                  </a:lnTo>
                  <a:lnTo>
                    <a:pt x="4324" y="52392"/>
                  </a:lnTo>
                  <a:lnTo>
                    <a:pt x="4332" y="52696"/>
                  </a:lnTo>
                  <a:lnTo>
                    <a:pt x="4341" y="52999"/>
                  </a:lnTo>
                  <a:lnTo>
                    <a:pt x="4353" y="53302"/>
                  </a:lnTo>
                  <a:lnTo>
                    <a:pt x="4366" y="53601"/>
                  </a:lnTo>
                  <a:lnTo>
                    <a:pt x="4378" y="53904"/>
                  </a:lnTo>
                  <a:lnTo>
                    <a:pt x="4395" y="54204"/>
                  </a:lnTo>
                  <a:lnTo>
                    <a:pt x="4416" y="54503"/>
                  </a:lnTo>
                  <a:lnTo>
                    <a:pt x="4436" y="54802"/>
                  </a:lnTo>
                  <a:lnTo>
                    <a:pt x="4457" y="55101"/>
                  </a:lnTo>
                  <a:lnTo>
                    <a:pt x="4482" y="55400"/>
                  </a:lnTo>
                  <a:lnTo>
                    <a:pt x="4507" y="55699"/>
                  </a:lnTo>
                  <a:lnTo>
                    <a:pt x="4536" y="55994"/>
                  </a:lnTo>
                  <a:lnTo>
                    <a:pt x="4565" y="56289"/>
                  </a:lnTo>
                  <a:lnTo>
                    <a:pt x="4594" y="56584"/>
                  </a:lnTo>
                  <a:lnTo>
                    <a:pt x="4627" y="56879"/>
                  </a:lnTo>
                  <a:lnTo>
                    <a:pt x="4661" y="57174"/>
                  </a:lnTo>
                  <a:lnTo>
                    <a:pt x="4698" y="57468"/>
                  </a:lnTo>
                  <a:lnTo>
                    <a:pt x="4735" y="57759"/>
                  </a:lnTo>
                  <a:lnTo>
                    <a:pt x="4777" y="58054"/>
                  </a:lnTo>
                  <a:lnTo>
                    <a:pt x="4818" y="58345"/>
                  </a:lnTo>
                  <a:lnTo>
                    <a:pt x="4860" y="58636"/>
                  </a:lnTo>
                  <a:lnTo>
                    <a:pt x="4906" y="58926"/>
                  </a:lnTo>
                  <a:lnTo>
                    <a:pt x="4951" y="59217"/>
                  </a:lnTo>
                  <a:lnTo>
                    <a:pt x="5001" y="59508"/>
                  </a:lnTo>
                  <a:lnTo>
                    <a:pt x="5051" y="59795"/>
                  </a:lnTo>
                  <a:lnTo>
                    <a:pt x="5101" y="60081"/>
                  </a:lnTo>
                  <a:lnTo>
                    <a:pt x="5155" y="60368"/>
                  </a:lnTo>
                  <a:lnTo>
                    <a:pt x="5209" y="60654"/>
                  </a:lnTo>
                  <a:lnTo>
                    <a:pt x="5263" y="60941"/>
                  </a:lnTo>
                  <a:lnTo>
                    <a:pt x="5321" y="61228"/>
                  </a:lnTo>
                  <a:lnTo>
                    <a:pt x="5379" y="61514"/>
                  </a:lnTo>
                  <a:lnTo>
                    <a:pt x="5442" y="61797"/>
                  </a:lnTo>
                  <a:lnTo>
                    <a:pt x="5504" y="62083"/>
                  </a:lnTo>
                  <a:lnTo>
                    <a:pt x="5570" y="62366"/>
                  </a:lnTo>
                  <a:lnTo>
                    <a:pt x="5637" y="62648"/>
                  </a:lnTo>
                  <a:lnTo>
                    <a:pt x="5703" y="62931"/>
                  </a:lnTo>
                  <a:lnTo>
                    <a:pt x="5774" y="63213"/>
                  </a:lnTo>
                  <a:lnTo>
                    <a:pt x="5845" y="63492"/>
                  </a:lnTo>
                  <a:lnTo>
                    <a:pt x="5915" y="63770"/>
                  </a:lnTo>
                  <a:lnTo>
                    <a:pt x="5990" y="64048"/>
                  </a:lnTo>
                  <a:lnTo>
                    <a:pt x="6065" y="64326"/>
                  </a:lnTo>
                  <a:lnTo>
                    <a:pt x="6139" y="64605"/>
                  </a:lnTo>
                  <a:lnTo>
                    <a:pt x="6218" y="64883"/>
                  </a:lnTo>
                  <a:lnTo>
                    <a:pt x="6297" y="65157"/>
                  </a:lnTo>
                  <a:lnTo>
                    <a:pt x="6380" y="65431"/>
                  </a:lnTo>
                  <a:lnTo>
                    <a:pt x="6463" y="65706"/>
                  </a:lnTo>
                  <a:lnTo>
                    <a:pt x="6551" y="65980"/>
                  </a:lnTo>
                  <a:lnTo>
                    <a:pt x="6638" y="66254"/>
                  </a:lnTo>
                  <a:lnTo>
                    <a:pt x="6725" y="66528"/>
                  </a:lnTo>
                  <a:lnTo>
                    <a:pt x="6817" y="66802"/>
                  </a:lnTo>
                  <a:lnTo>
                    <a:pt x="6908" y="67072"/>
                  </a:lnTo>
                  <a:lnTo>
                    <a:pt x="6999" y="67342"/>
                  </a:lnTo>
                  <a:lnTo>
                    <a:pt x="7095" y="67612"/>
                  </a:lnTo>
                  <a:lnTo>
                    <a:pt x="7190" y="67882"/>
                  </a:lnTo>
                  <a:lnTo>
                    <a:pt x="7286" y="68152"/>
                  </a:lnTo>
                  <a:lnTo>
                    <a:pt x="7381" y="68418"/>
                  </a:lnTo>
                  <a:lnTo>
                    <a:pt x="7481" y="68684"/>
                  </a:lnTo>
                  <a:lnTo>
                    <a:pt x="7585" y="68950"/>
                  </a:lnTo>
                  <a:lnTo>
                    <a:pt x="7689" y="69216"/>
                  </a:lnTo>
                  <a:lnTo>
                    <a:pt x="7793" y="69481"/>
                  </a:lnTo>
                  <a:lnTo>
                    <a:pt x="7896" y="69743"/>
                  </a:lnTo>
                  <a:lnTo>
                    <a:pt x="8004" y="70005"/>
                  </a:lnTo>
                  <a:lnTo>
                    <a:pt x="8112" y="70266"/>
                  </a:lnTo>
                  <a:lnTo>
                    <a:pt x="8220" y="70524"/>
                  </a:lnTo>
                  <a:lnTo>
                    <a:pt x="8333" y="70786"/>
                  </a:lnTo>
                  <a:lnTo>
                    <a:pt x="8445" y="71043"/>
                  </a:lnTo>
                  <a:lnTo>
                    <a:pt x="8557" y="71301"/>
                  </a:lnTo>
                  <a:lnTo>
                    <a:pt x="8673" y="71558"/>
                  </a:lnTo>
                  <a:lnTo>
                    <a:pt x="8790" y="71816"/>
                  </a:lnTo>
                  <a:lnTo>
                    <a:pt x="8906" y="72073"/>
                  </a:lnTo>
                  <a:lnTo>
                    <a:pt x="9026" y="72327"/>
                  </a:lnTo>
                  <a:lnTo>
                    <a:pt x="9147" y="72580"/>
                  </a:lnTo>
                  <a:lnTo>
                    <a:pt x="9267" y="72834"/>
                  </a:lnTo>
                  <a:lnTo>
                    <a:pt x="9392" y="73083"/>
                  </a:lnTo>
                  <a:lnTo>
                    <a:pt x="9517" y="73332"/>
                  </a:lnTo>
                  <a:lnTo>
                    <a:pt x="9641" y="73581"/>
                  </a:lnTo>
                  <a:lnTo>
                    <a:pt x="9770" y="73830"/>
                  </a:lnTo>
                  <a:lnTo>
                    <a:pt x="9899" y="74080"/>
                  </a:lnTo>
                  <a:lnTo>
                    <a:pt x="10027" y="74329"/>
                  </a:lnTo>
                  <a:lnTo>
                    <a:pt x="10160" y="74574"/>
                  </a:lnTo>
                  <a:lnTo>
                    <a:pt x="10293" y="74819"/>
                  </a:lnTo>
                  <a:lnTo>
                    <a:pt x="10426" y="75064"/>
                  </a:lnTo>
                  <a:lnTo>
                    <a:pt x="10563" y="75309"/>
                  </a:lnTo>
                  <a:lnTo>
                    <a:pt x="10700" y="75550"/>
                  </a:lnTo>
                  <a:lnTo>
                    <a:pt x="10837" y="75791"/>
                  </a:lnTo>
                  <a:lnTo>
                    <a:pt x="10979" y="76032"/>
                  </a:lnTo>
                  <a:lnTo>
                    <a:pt x="11120" y="76273"/>
                  </a:lnTo>
                  <a:lnTo>
                    <a:pt x="11261" y="76510"/>
                  </a:lnTo>
                  <a:lnTo>
                    <a:pt x="11406" y="76747"/>
                  </a:lnTo>
                  <a:lnTo>
                    <a:pt x="11552" y="76983"/>
                  </a:lnTo>
                  <a:lnTo>
                    <a:pt x="11697" y="77220"/>
                  </a:lnTo>
                  <a:lnTo>
                    <a:pt x="11847" y="77457"/>
                  </a:lnTo>
                  <a:lnTo>
                    <a:pt x="11996" y="77689"/>
                  </a:lnTo>
                  <a:lnTo>
                    <a:pt x="12146" y="77922"/>
                  </a:lnTo>
                  <a:lnTo>
                    <a:pt x="12295" y="78155"/>
                  </a:lnTo>
                  <a:lnTo>
                    <a:pt x="12449" y="78383"/>
                  </a:lnTo>
                  <a:lnTo>
                    <a:pt x="12603" y="78612"/>
                  </a:lnTo>
                  <a:lnTo>
                    <a:pt x="12757" y="78840"/>
                  </a:lnTo>
                  <a:lnTo>
                    <a:pt x="12914" y="79064"/>
                  </a:lnTo>
                  <a:lnTo>
                    <a:pt x="13072" y="79293"/>
                  </a:lnTo>
                  <a:lnTo>
                    <a:pt x="13230" y="79517"/>
                  </a:lnTo>
                  <a:lnTo>
                    <a:pt x="13392" y="79741"/>
                  </a:lnTo>
                  <a:lnTo>
                    <a:pt x="13554" y="79966"/>
                  </a:lnTo>
                  <a:lnTo>
                    <a:pt x="13716" y="80186"/>
                  </a:lnTo>
                  <a:lnTo>
                    <a:pt x="13878" y="80406"/>
                  </a:lnTo>
                  <a:lnTo>
                    <a:pt x="14044" y="80626"/>
                  </a:lnTo>
                  <a:lnTo>
                    <a:pt x="14210" y="80846"/>
                  </a:lnTo>
                  <a:lnTo>
                    <a:pt x="14376" y="81062"/>
                  </a:lnTo>
                  <a:lnTo>
                    <a:pt x="14547" y="81278"/>
                  </a:lnTo>
                  <a:lnTo>
                    <a:pt x="14717" y="81494"/>
                  </a:lnTo>
                  <a:lnTo>
                    <a:pt x="14887" y="81710"/>
                  </a:lnTo>
                  <a:lnTo>
                    <a:pt x="15062" y="81922"/>
                  </a:lnTo>
                  <a:lnTo>
                    <a:pt x="15236" y="82134"/>
                  </a:lnTo>
                  <a:lnTo>
                    <a:pt x="15411" y="82346"/>
                  </a:lnTo>
                  <a:lnTo>
                    <a:pt x="15585" y="82558"/>
                  </a:lnTo>
                  <a:lnTo>
                    <a:pt x="15764" y="82765"/>
                  </a:lnTo>
                  <a:lnTo>
                    <a:pt x="15943" y="82973"/>
                  </a:lnTo>
                  <a:lnTo>
                    <a:pt x="16121" y="83181"/>
                  </a:lnTo>
                  <a:lnTo>
                    <a:pt x="16304" y="83384"/>
                  </a:lnTo>
                  <a:lnTo>
                    <a:pt x="16487" y="83588"/>
                  </a:lnTo>
                  <a:lnTo>
                    <a:pt x="16669" y="83791"/>
                  </a:lnTo>
                  <a:lnTo>
                    <a:pt x="16852" y="83995"/>
                  </a:lnTo>
                  <a:lnTo>
                    <a:pt x="17039" y="84194"/>
                  </a:lnTo>
                  <a:lnTo>
                    <a:pt x="17226" y="84394"/>
                  </a:lnTo>
                  <a:lnTo>
                    <a:pt x="17413" y="84593"/>
                  </a:lnTo>
                  <a:lnTo>
                    <a:pt x="17604" y="84788"/>
                  </a:lnTo>
                  <a:lnTo>
                    <a:pt x="17795" y="84984"/>
                  </a:lnTo>
                  <a:lnTo>
                    <a:pt x="17986" y="85179"/>
                  </a:lnTo>
                  <a:lnTo>
                    <a:pt x="18177" y="85370"/>
                  </a:lnTo>
                  <a:lnTo>
                    <a:pt x="18372" y="85561"/>
                  </a:lnTo>
                  <a:lnTo>
                    <a:pt x="18568" y="85752"/>
                  </a:lnTo>
                  <a:lnTo>
                    <a:pt x="18763" y="85943"/>
                  </a:lnTo>
                  <a:lnTo>
                    <a:pt x="18958" y="86134"/>
                  </a:lnTo>
                  <a:lnTo>
                    <a:pt x="19153" y="86321"/>
                  </a:lnTo>
                  <a:lnTo>
                    <a:pt x="19353" y="86508"/>
                  </a:lnTo>
                  <a:lnTo>
                    <a:pt x="19552" y="86691"/>
                  </a:lnTo>
                  <a:lnTo>
                    <a:pt x="19752" y="86874"/>
                  </a:lnTo>
                  <a:lnTo>
                    <a:pt x="19951" y="87056"/>
                  </a:lnTo>
                  <a:lnTo>
                    <a:pt x="20155" y="87235"/>
                  </a:lnTo>
                  <a:lnTo>
                    <a:pt x="20358" y="87414"/>
                  </a:lnTo>
                  <a:lnTo>
                    <a:pt x="20562" y="87592"/>
                  </a:lnTo>
                  <a:lnTo>
                    <a:pt x="20769" y="87771"/>
                  </a:lnTo>
                  <a:lnTo>
                    <a:pt x="20977" y="87945"/>
                  </a:lnTo>
                  <a:lnTo>
                    <a:pt x="21185" y="88120"/>
                  </a:lnTo>
                  <a:lnTo>
                    <a:pt x="21392" y="88294"/>
                  </a:lnTo>
                  <a:lnTo>
                    <a:pt x="21604" y="88465"/>
                  </a:lnTo>
                  <a:lnTo>
                    <a:pt x="21816" y="88635"/>
                  </a:lnTo>
                  <a:lnTo>
                    <a:pt x="22028" y="88805"/>
                  </a:lnTo>
                  <a:lnTo>
                    <a:pt x="22240" y="88971"/>
                  </a:lnTo>
                  <a:lnTo>
                    <a:pt x="22452" y="89137"/>
                  </a:lnTo>
                  <a:lnTo>
                    <a:pt x="22668" y="89304"/>
                  </a:lnTo>
                  <a:lnTo>
                    <a:pt x="22884" y="89466"/>
                  </a:lnTo>
                  <a:lnTo>
                    <a:pt x="23100" y="89628"/>
                  </a:lnTo>
                  <a:lnTo>
                    <a:pt x="23316" y="89790"/>
                  </a:lnTo>
                  <a:lnTo>
                    <a:pt x="23536" y="89952"/>
                  </a:lnTo>
                  <a:lnTo>
                    <a:pt x="23756" y="90109"/>
                  </a:lnTo>
                  <a:lnTo>
                    <a:pt x="23976" y="90267"/>
                  </a:lnTo>
                  <a:lnTo>
                    <a:pt x="24196" y="90421"/>
                  </a:lnTo>
                  <a:lnTo>
                    <a:pt x="24420" y="90575"/>
                  </a:lnTo>
                  <a:lnTo>
                    <a:pt x="24645" y="90728"/>
                  </a:lnTo>
                  <a:lnTo>
                    <a:pt x="24869" y="90878"/>
                  </a:lnTo>
                  <a:lnTo>
                    <a:pt x="25093" y="91027"/>
                  </a:lnTo>
                  <a:lnTo>
                    <a:pt x="25318" y="91177"/>
                  </a:lnTo>
                  <a:lnTo>
                    <a:pt x="25542" y="91322"/>
                  </a:lnTo>
                  <a:lnTo>
                    <a:pt x="25771" y="91468"/>
                  </a:lnTo>
                  <a:lnTo>
                    <a:pt x="25999" y="91613"/>
                  </a:lnTo>
                  <a:lnTo>
                    <a:pt x="26227" y="91754"/>
                  </a:lnTo>
                  <a:lnTo>
                    <a:pt x="26456" y="91896"/>
                  </a:lnTo>
                  <a:lnTo>
                    <a:pt x="26684" y="92037"/>
                  </a:lnTo>
                  <a:lnTo>
                    <a:pt x="26917" y="92174"/>
                  </a:lnTo>
                  <a:lnTo>
                    <a:pt x="27150" y="92311"/>
                  </a:lnTo>
                  <a:lnTo>
                    <a:pt x="27382" y="92444"/>
                  </a:lnTo>
                  <a:lnTo>
                    <a:pt x="27619" y="92577"/>
                  </a:lnTo>
                  <a:lnTo>
                    <a:pt x="27852" y="92710"/>
                  </a:lnTo>
                  <a:lnTo>
                    <a:pt x="28088" y="92838"/>
                  </a:lnTo>
                  <a:lnTo>
                    <a:pt x="28325" y="92967"/>
                  </a:lnTo>
                  <a:lnTo>
                    <a:pt x="28562" y="93096"/>
                  </a:lnTo>
                  <a:lnTo>
                    <a:pt x="28799" y="93225"/>
                  </a:lnTo>
                  <a:lnTo>
                    <a:pt x="29040" y="93349"/>
                  </a:lnTo>
                  <a:lnTo>
                    <a:pt x="29281" y="93474"/>
                  </a:lnTo>
                  <a:lnTo>
                    <a:pt x="29521" y="93595"/>
                  </a:lnTo>
                  <a:lnTo>
                    <a:pt x="29762" y="93715"/>
                  </a:lnTo>
                  <a:lnTo>
                    <a:pt x="30003" y="93831"/>
                  </a:lnTo>
                  <a:lnTo>
                    <a:pt x="30244" y="93948"/>
                  </a:lnTo>
                  <a:lnTo>
                    <a:pt x="30489" y="94064"/>
                  </a:lnTo>
                  <a:lnTo>
                    <a:pt x="30734" y="94180"/>
                  </a:lnTo>
                  <a:lnTo>
                    <a:pt x="30979" y="94292"/>
                  </a:lnTo>
                  <a:lnTo>
                    <a:pt x="31224" y="94404"/>
                  </a:lnTo>
                  <a:lnTo>
                    <a:pt x="31470" y="94512"/>
                  </a:lnTo>
                  <a:lnTo>
                    <a:pt x="31719" y="94620"/>
                  </a:lnTo>
                  <a:lnTo>
                    <a:pt x="31964" y="94724"/>
                  </a:lnTo>
                  <a:lnTo>
                    <a:pt x="32213" y="94828"/>
                  </a:lnTo>
                  <a:lnTo>
                    <a:pt x="32462" y="94932"/>
                  </a:lnTo>
                  <a:lnTo>
                    <a:pt x="32716" y="95032"/>
                  </a:lnTo>
                  <a:lnTo>
                    <a:pt x="32965" y="95131"/>
                  </a:lnTo>
                  <a:lnTo>
                    <a:pt x="33218" y="95231"/>
                  </a:lnTo>
                  <a:lnTo>
                    <a:pt x="33472" y="95327"/>
                  </a:lnTo>
                  <a:lnTo>
                    <a:pt x="33725" y="95422"/>
                  </a:lnTo>
                  <a:lnTo>
                    <a:pt x="33979" y="95518"/>
                  </a:lnTo>
                  <a:lnTo>
                    <a:pt x="34232" y="95609"/>
                  </a:lnTo>
                  <a:lnTo>
                    <a:pt x="34485" y="95700"/>
                  </a:lnTo>
                  <a:lnTo>
                    <a:pt x="34743" y="95788"/>
                  </a:lnTo>
                  <a:lnTo>
                    <a:pt x="35000" y="95875"/>
                  </a:lnTo>
                  <a:lnTo>
                    <a:pt x="35258" y="95962"/>
                  </a:lnTo>
                  <a:lnTo>
                    <a:pt x="35515" y="96049"/>
                  </a:lnTo>
                  <a:lnTo>
                    <a:pt x="35773" y="96132"/>
                  </a:lnTo>
                  <a:lnTo>
                    <a:pt x="36031" y="96211"/>
                  </a:lnTo>
                  <a:lnTo>
                    <a:pt x="36288" y="96290"/>
                  </a:lnTo>
                  <a:lnTo>
                    <a:pt x="36550" y="96369"/>
                  </a:lnTo>
                  <a:lnTo>
                    <a:pt x="36811" y="96444"/>
                  </a:lnTo>
                  <a:lnTo>
                    <a:pt x="37073" y="96519"/>
                  </a:lnTo>
                  <a:lnTo>
                    <a:pt x="37335" y="96589"/>
                  </a:lnTo>
                  <a:lnTo>
                    <a:pt x="37601" y="96660"/>
                  </a:lnTo>
                  <a:lnTo>
                    <a:pt x="37862" y="96731"/>
                  </a:lnTo>
                  <a:lnTo>
                    <a:pt x="38128" y="96797"/>
                  </a:lnTo>
                  <a:lnTo>
                    <a:pt x="38394" y="96864"/>
                  </a:lnTo>
                  <a:lnTo>
                    <a:pt x="38660" y="96926"/>
                  </a:lnTo>
                  <a:lnTo>
                    <a:pt x="38926" y="96988"/>
                  </a:lnTo>
                  <a:lnTo>
                    <a:pt x="39192" y="97051"/>
                  </a:lnTo>
                  <a:lnTo>
                    <a:pt x="39462" y="97109"/>
                  </a:lnTo>
                  <a:lnTo>
                    <a:pt x="39732" y="97167"/>
                  </a:lnTo>
                  <a:lnTo>
                    <a:pt x="40002" y="97221"/>
                  </a:lnTo>
                  <a:lnTo>
                    <a:pt x="40272" y="97275"/>
                  </a:lnTo>
                  <a:lnTo>
                    <a:pt x="40542" y="97329"/>
                  </a:lnTo>
                  <a:lnTo>
                    <a:pt x="40812" y="97379"/>
                  </a:lnTo>
                  <a:lnTo>
                    <a:pt x="41082" y="97428"/>
                  </a:lnTo>
                  <a:lnTo>
                    <a:pt x="41356" y="97474"/>
                  </a:lnTo>
                  <a:lnTo>
                    <a:pt x="41630" y="97520"/>
                  </a:lnTo>
                  <a:lnTo>
                    <a:pt x="41900" y="97561"/>
                  </a:lnTo>
                  <a:lnTo>
                    <a:pt x="42174" y="97603"/>
                  </a:lnTo>
                  <a:lnTo>
                    <a:pt x="42448" y="97644"/>
                  </a:lnTo>
                  <a:lnTo>
                    <a:pt x="42722" y="97682"/>
                  </a:lnTo>
                  <a:lnTo>
                    <a:pt x="42997" y="97719"/>
                  </a:lnTo>
                  <a:lnTo>
                    <a:pt x="43271" y="97752"/>
                  </a:lnTo>
                  <a:lnTo>
                    <a:pt x="43549" y="97786"/>
                  </a:lnTo>
                  <a:lnTo>
                    <a:pt x="43823" y="97815"/>
                  </a:lnTo>
                  <a:lnTo>
                    <a:pt x="44101" y="97844"/>
                  </a:lnTo>
                  <a:lnTo>
                    <a:pt x="44380" y="97869"/>
                  </a:lnTo>
                  <a:lnTo>
                    <a:pt x="44658" y="97894"/>
                  </a:lnTo>
                  <a:lnTo>
                    <a:pt x="44936" y="97919"/>
                  </a:lnTo>
                  <a:lnTo>
                    <a:pt x="45215" y="97939"/>
                  </a:lnTo>
                  <a:lnTo>
                    <a:pt x="45493" y="97960"/>
                  </a:lnTo>
                  <a:lnTo>
                    <a:pt x="45771" y="97977"/>
                  </a:lnTo>
                  <a:lnTo>
                    <a:pt x="46054" y="97993"/>
                  </a:lnTo>
                  <a:lnTo>
                    <a:pt x="46336" y="98010"/>
                  </a:lnTo>
                  <a:lnTo>
                    <a:pt x="46619" y="98022"/>
                  </a:lnTo>
                  <a:lnTo>
                    <a:pt x="46901" y="98035"/>
                  </a:lnTo>
                  <a:lnTo>
                    <a:pt x="47184" y="98043"/>
                  </a:lnTo>
                  <a:lnTo>
                    <a:pt x="47466" y="98052"/>
                  </a:lnTo>
                  <a:lnTo>
                    <a:pt x="47749" y="98056"/>
                  </a:lnTo>
                  <a:lnTo>
                    <a:pt x="48035" y="98060"/>
                  </a:lnTo>
                  <a:lnTo>
                    <a:pt x="48318" y="98060"/>
                  </a:lnTo>
                  <a:lnTo>
                    <a:pt x="48600" y="98060"/>
                  </a:lnTo>
                  <a:lnTo>
                    <a:pt x="48887" y="98056"/>
                  </a:lnTo>
                  <a:lnTo>
                    <a:pt x="49169" y="98052"/>
                  </a:lnTo>
                  <a:lnTo>
                    <a:pt x="49452" y="98043"/>
                  </a:lnTo>
                  <a:lnTo>
                    <a:pt x="49734" y="98035"/>
                  </a:lnTo>
                  <a:lnTo>
                    <a:pt x="50017" y="98022"/>
                  </a:lnTo>
                  <a:lnTo>
                    <a:pt x="50299" y="98010"/>
                  </a:lnTo>
                  <a:lnTo>
                    <a:pt x="50581" y="97993"/>
                  </a:lnTo>
                  <a:lnTo>
                    <a:pt x="50864" y="97977"/>
                  </a:lnTo>
                  <a:lnTo>
                    <a:pt x="51142" y="97960"/>
                  </a:lnTo>
                  <a:lnTo>
                    <a:pt x="51420" y="97939"/>
                  </a:lnTo>
                  <a:lnTo>
                    <a:pt x="51699" y="97919"/>
                  </a:lnTo>
                  <a:lnTo>
                    <a:pt x="51977" y="97894"/>
                  </a:lnTo>
                  <a:lnTo>
                    <a:pt x="52255" y="97869"/>
                  </a:lnTo>
                  <a:lnTo>
                    <a:pt x="52534" y="97844"/>
                  </a:lnTo>
                  <a:lnTo>
                    <a:pt x="52812" y="97815"/>
                  </a:lnTo>
                  <a:lnTo>
                    <a:pt x="53086" y="97786"/>
                  </a:lnTo>
                  <a:lnTo>
                    <a:pt x="53360" y="97752"/>
                  </a:lnTo>
                  <a:lnTo>
                    <a:pt x="53635" y="97719"/>
                  </a:lnTo>
                  <a:lnTo>
                    <a:pt x="53909" y="97682"/>
                  </a:lnTo>
                  <a:lnTo>
                    <a:pt x="54183" y="97644"/>
                  </a:lnTo>
                  <a:lnTo>
                    <a:pt x="54457" y="97603"/>
                  </a:lnTo>
                  <a:lnTo>
                    <a:pt x="54731" y="97561"/>
                  </a:lnTo>
                  <a:lnTo>
                    <a:pt x="55001" y="97520"/>
                  </a:lnTo>
                  <a:lnTo>
                    <a:pt x="55275" y="97474"/>
                  </a:lnTo>
                  <a:lnTo>
                    <a:pt x="55545" y="97428"/>
                  </a:lnTo>
                  <a:lnTo>
                    <a:pt x="55815" y="97379"/>
                  </a:lnTo>
                  <a:lnTo>
                    <a:pt x="56085" y="97329"/>
                  </a:lnTo>
                  <a:lnTo>
                    <a:pt x="56355" y="97275"/>
                  </a:lnTo>
                  <a:lnTo>
                    <a:pt x="56625" y="97221"/>
                  </a:lnTo>
                  <a:lnTo>
                    <a:pt x="56891" y="97167"/>
                  </a:lnTo>
                  <a:lnTo>
                    <a:pt x="57157" y="97109"/>
                  </a:lnTo>
                  <a:lnTo>
                    <a:pt x="57427" y="97051"/>
                  </a:lnTo>
                  <a:lnTo>
                    <a:pt x="57693" y="96988"/>
                  </a:lnTo>
                  <a:lnTo>
                    <a:pt x="57959" y="96926"/>
                  </a:lnTo>
                  <a:lnTo>
                    <a:pt x="58224" y="96864"/>
                  </a:lnTo>
                  <a:lnTo>
                    <a:pt x="58490" y="96797"/>
                  </a:lnTo>
                  <a:lnTo>
                    <a:pt x="58756" y="96731"/>
                  </a:lnTo>
                  <a:lnTo>
                    <a:pt x="59018" y="96660"/>
                  </a:lnTo>
                  <a:lnTo>
                    <a:pt x="59280" y="96589"/>
                  </a:lnTo>
                  <a:lnTo>
                    <a:pt x="59541" y="96519"/>
                  </a:lnTo>
                  <a:lnTo>
                    <a:pt x="59803" y="96444"/>
                  </a:lnTo>
                  <a:lnTo>
                    <a:pt x="60065" y="96365"/>
                  </a:lnTo>
                  <a:lnTo>
                    <a:pt x="60322" y="96290"/>
                  </a:lnTo>
                  <a:lnTo>
                    <a:pt x="60580" y="96211"/>
                  </a:lnTo>
                  <a:lnTo>
                    <a:pt x="60837" y="96128"/>
                  </a:lnTo>
                  <a:lnTo>
                    <a:pt x="61095" y="96045"/>
                  </a:lnTo>
                  <a:lnTo>
                    <a:pt x="61352" y="95962"/>
                  </a:lnTo>
                  <a:lnTo>
                    <a:pt x="61610" y="95875"/>
                  </a:lnTo>
                  <a:lnTo>
                    <a:pt x="61867" y="95788"/>
                  </a:lnTo>
                  <a:lnTo>
                    <a:pt x="62125" y="95696"/>
                  </a:lnTo>
                  <a:lnTo>
                    <a:pt x="62378" y="95605"/>
                  </a:lnTo>
                  <a:lnTo>
                    <a:pt x="62632" y="95514"/>
                  </a:lnTo>
                  <a:lnTo>
                    <a:pt x="62885" y="95418"/>
                  </a:lnTo>
                  <a:lnTo>
                    <a:pt x="63139" y="95323"/>
                  </a:lnTo>
                  <a:lnTo>
                    <a:pt x="63392" y="95223"/>
                  </a:lnTo>
                  <a:lnTo>
                    <a:pt x="63645" y="95123"/>
                  </a:lnTo>
                  <a:lnTo>
                    <a:pt x="63899" y="95023"/>
                  </a:lnTo>
                  <a:lnTo>
                    <a:pt x="64148" y="94920"/>
                  </a:lnTo>
                  <a:lnTo>
                    <a:pt x="64397" y="94816"/>
                  </a:lnTo>
                  <a:lnTo>
                    <a:pt x="64646" y="94712"/>
                  </a:lnTo>
                  <a:lnTo>
                    <a:pt x="64896" y="94604"/>
                  </a:lnTo>
                  <a:lnTo>
                    <a:pt x="65141" y="94496"/>
                  </a:lnTo>
                  <a:lnTo>
                    <a:pt x="65390" y="94388"/>
                  </a:lnTo>
                  <a:lnTo>
                    <a:pt x="65635" y="94276"/>
                  </a:lnTo>
                  <a:lnTo>
                    <a:pt x="65880" y="94164"/>
                  </a:lnTo>
                  <a:lnTo>
                    <a:pt x="66125" y="94047"/>
                  </a:lnTo>
                  <a:lnTo>
                    <a:pt x="66370" y="93931"/>
                  </a:lnTo>
                  <a:lnTo>
                    <a:pt x="66611" y="93815"/>
                  </a:lnTo>
                  <a:lnTo>
                    <a:pt x="66852" y="93698"/>
                  </a:lnTo>
                  <a:lnTo>
                    <a:pt x="67093" y="93578"/>
                  </a:lnTo>
                  <a:lnTo>
                    <a:pt x="67334" y="93457"/>
                  </a:lnTo>
                  <a:lnTo>
                    <a:pt x="67575" y="93333"/>
                  </a:lnTo>
                  <a:lnTo>
                    <a:pt x="67816" y="93208"/>
                  </a:lnTo>
                  <a:lnTo>
                    <a:pt x="68053" y="93079"/>
                  </a:lnTo>
                  <a:lnTo>
                    <a:pt x="68289" y="92951"/>
                  </a:lnTo>
                  <a:lnTo>
                    <a:pt x="68526" y="92822"/>
                  </a:lnTo>
                  <a:lnTo>
                    <a:pt x="68763" y="92693"/>
                  </a:lnTo>
                  <a:lnTo>
                    <a:pt x="69000" y="92560"/>
                  </a:lnTo>
                  <a:lnTo>
                    <a:pt x="69232" y="92427"/>
                  </a:lnTo>
                  <a:lnTo>
                    <a:pt x="69465" y="92290"/>
                  </a:lnTo>
                  <a:lnTo>
                    <a:pt x="69697" y="92153"/>
                  </a:lnTo>
                  <a:lnTo>
                    <a:pt x="69930" y="92016"/>
                  </a:lnTo>
                  <a:lnTo>
                    <a:pt x="70159" y="91875"/>
                  </a:lnTo>
                  <a:lnTo>
                    <a:pt x="70387" y="91734"/>
                  </a:lnTo>
                  <a:lnTo>
                    <a:pt x="70615" y="91592"/>
                  </a:lnTo>
                  <a:lnTo>
                    <a:pt x="70844" y="91447"/>
                  </a:lnTo>
                  <a:lnTo>
                    <a:pt x="71068" y="91302"/>
                  </a:lnTo>
                  <a:lnTo>
                    <a:pt x="71293" y="91152"/>
                  </a:lnTo>
                  <a:lnTo>
                    <a:pt x="71521" y="91002"/>
                  </a:lnTo>
                  <a:lnTo>
                    <a:pt x="71745" y="90853"/>
                  </a:lnTo>
                  <a:lnTo>
                    <a:pt x="71970" y="90703"/>
                  </a:lnTo>
                  <a:lnTo>
                    <a:pt x="72194" y="90550"/>
                  </a:lnTo>
                  <a:lnTo>
                    <a:pt x="72418" y="90396"/>
                  </a:lnTo>
                  <a:lnTo>
                    <a:pt x="72638" y="90242"/>
                  </a:lnTo>
                  <a:lnTo>
                    <a:pt x="72858" y="90085"/>
                  </a:lnTo>
                  <a:lnTo>
                    <a:pt x="73079" y="89927"/>
                  </a:lnTo>
                  <a:lnTo>
                    <a:pt x="73299" y="89765"/>
                  </a:lnTo>
                  <a:lnTo>
                    <a:pt x="73515" y="89603"/>
                  </a:lnTo>
                  <a:lnTo>
                    <a:pt x="73731" y="89441"/>
                  </a:lnTo>
                  <a:lnTo>
                    <a:pt x="73947" y="89279"/>
                  </a:lnTo>
                  <a:lnTo>
                    <a:pt x="74159" y="89112"/>
                  </a:lnTo>
                  <a:lnTo>
                    <a:pt x="74371" y="88946"/>
                  </a:lnTo>
                  <a:lnTo>
                    <a:pt x="74582" y="88780"/>
                  </a:lnTo>
                  <a:lnTo>
                    <a:pt x="74794" y="88610"/>
                  </a:lnTo>
                  <a:lnTo>
                    <a:pt x="75006" y="88440"/>
                  </a:lnTo>
                  <a:lnTo>
                    <a:pt x="75218" y="88269"/>
                  </a:lnTo>
                  <a:lnTo>
                    <a:pt x="75426" y="88095"/>
                  </a:lnTo>
                  <a:lnTo>
                    <a:pt x="75633" y="87920"/>
                  </a:lnTo>
                  <a:lnTo>
                    <a:pt x="75841" y="87746"/>
                  </a:lnTo>
                  <a:lnTo>
                    <a:pt x="76044" y="87567"/>
                  </a:lnTo>
                  <a:lnTo>
                    <a:pt x="76248" y="87389"/>
                  </a:lnTo>
                  <a:lnTo>
                    <a:pt x="76452" y="87210"/>
                  </a:lnTo>
                  <a:lnTo>
                    <a:pt x="76655" y="87027"/>
                  </a:lnTo>
                  <a:lnTo>
                    <a:pt x="76859" y="86845"/>
                  </a:lnTo>
                  <a:lnTo>
                    <a:pt x="77058" y="86662"/>
                  </a:lnTo>
                  <a:lnTo>
                    <a:pt x="77257" y="86479"/>
                  </a:lnTo>
                  <a:lnTo>
                    <a:pt x="77457" y="86292"/>
                  </a:lnTo>
                  <a:lnTo>
                    <a:pt x="77652" y="86105"/>
                  </a:lnTo>
                  <a:lnTo>
                    <a:pt x="77847" y="85918"/>
                  </a:lnTo>
                  <a:lnTo>
                    <a:pt x="78043" y="85727"/>
                  </a:lnTo>
                  <a:lnTo>
                    <a:pt x="78238" y="85536"/>
                  </a:lnTo>
                  <a:lnTo>
                    <a:pt x="78433" y="85341"/>
                  </a:lnTo>
                  <a:lnTo>
                    <a:pt x="78624" y="85150"/>
                  </a:lnTo>
                  <a:lnTo>
                    <a:pt x="78815" y="84955"/>
                  </a:lnTo>
                  <a:lnTo>
                    <a:pt x="79006" y="84759"/>
                  </a:lnTo>
                  <a:lnTo>
                    <a:pt x="79193" y="84564"/>
                  </a:lnTo>
                  <a:lnTo>
                    <a:pt x="79380" y="84369"/>
                  </a:lnTo>
                  <a:lnTo>
                    <a:pt x="79567" y="84169"/>
                  </a:lnTo>
                  <a:lnTo>
                    <a:pt x="79754" y="83970"/>
                  </a:lnTo>
                  <a:lnTo>
                    <a:pt x="79937" y="83771"/>
                  </a:lnTo>
                  <a:lnTo>
                    <a:pt x="80119" y="83567"/>
                  </a:lnTo>
                  <a:lnTo>
                    <a:pt x="80302" y="83364"/>
                  </a:lnTo>
                  <a:lnTo>
                    <a:pt x="80481" y="83160"/>
                  </a:lnTo>
                  <a:lnTo>
                    <a:pt x="80659" y="82952"/>
                  </a:lnTo>
                  <a:lnTo>
                    <a:pt x="80838" y="82745"/>
                  </a:lnTo>
                  <a:lnTo>
                    <a:pt x="81017" y="82537"/>
                  </a:lnTo>
                  <a:lnTo>
                    <a:pt x="81195" y="82325"/>
                  </a:lnTo>
                  <a:lnTo>
                    <a:pt x="81370" y="82113"/>
                  </a:lnTo>
                  <a:lnTo>
                    <a:pt x="81544" y="81901"/>
                  </a:lnTo>
                  <a:lnTo>
                    <a:pt x="81719" y="81690"/>
                  </a:lnTo>
                  <a:lnTo>
                    <a:pt x="81889" y="81478"/>
                  </a:lnTo>
                  <a:lnTo>
                    <a:pt x="82059" y="81262"/>
                  </a:lnTo>
                  <a:lnTo>
                    <a:pt x="82230" y="81046"/>
                  </a:lnTo>
                  <a:lnTo>
                    <a:pt x="82396" y="80830"/>
                  </a:lnTo>
                  <a:lnTo>
                    <a:pt x="82562" y="80610"/>
                  </a:lnTo>
                  <a:lnTo>
                    <a:pt x="82728" y="80389"/>
                  </a:lnTo>
                  <a:lnTo>
                    <a:pt x="82894" y="80169"/>
                  </a:lnTo>
                  <a:lnTo>
                    <a:pt x="83056" y="79949"/>
                  </a:lnTo>
                  <a:lnTo>
                    <a:pt x="83218" y="79725"/>
                  </a:lnTo>
                  <a:lnTo>
                    <a:pt x="83380" y="79500"/>
                  </a:lnTo>
                  <a:lnTo>
                    <a:pt x="83538" y="79276"/>
                  </a:lnTo>
                  <a:lnTo>
                    <a:pt x="83696" y="79048"/>
                  </a:lnTo>
                  <a:lnTo>
                    <a:pt x="83854" y="78819"/>
                  </a:lnTo>
                  <a:lnTo>
                    <a:pt x="84007" y="78591"/>
                  </a:lnTo>
                  <a:lnTo>
                    <a:pt x="84161" y="78362"/>
                  </a:lnTo>
                  <a:lnTo>
                    <a:pt x="84315" y="78134"/>
                  </a:lnTo>
                  <a:lnTo>
                    <a:pt x="84469" y="77901"/>
                  </a:lnTo>
                  <a:lnTo>
                    <a:pt x="84618" y="77669"/>
                  </a:lnTo>
                  <a:lnTo>
                    <a:pt x="84768" y="77436"/>
                  </a:lnTo>
                  <a:lnTo>
                    <a:pt x="84917" y="77203"/>
                  </a:lnTo>
                  <a:lnTo>
                    <a:pt x="85063" y="76967"/>
                  </a:lnTo>
                  <a:lnTo>
                    <a:pt x="85208" y="76730"/>
                  </a:lnTo>
                  <a:lnTo>
                    <a:pt x="85353" y="76493"/>
                  </a:lnTo>
                  <a:lnTo>
                    <a:pt x="85499" y="76252"/>
                  </a:lnTo>
                  <a:lnTo>
                    <a:pt x="85640" y="76011"/>
                  </a:lnTo>
                  <a:lnTo>
                    <a:pt x="85781" y="75770"/>
                  </a:lnTo>
                  <a:lnTo>
                    <a:pt x="85918" y="75529"/>
                  </a:lnTo>
                  <a:lnTo>
                    <a:pt x="86055" y="75288"/>
                  </a:lnTo>
                  <a:lnTo>
                    <a:pt x="86192" y="75043"/>
                  </a:lnTo>
                  <a:lnTo>
                    <a:pt x="86325" y="74798"/>
                  </a:lnTo>
                  <a:lnTo>
                    <a:pt x="86458" y="74553"/>
                  </a:lnTo>
                  <a:lnTo>
                    <a:pt x="86591" y="74308"/>
                  </a:lnTo>
                  <a:lnTo>
                    <a:pt x="86724" y="74063"/>
                  </a:lnTo>
                  <a:lnTo>
                    <a:pt x="86853" y="73814"/>
                  </a:lnTo>
                  <a:lnTo>
                    <a:pt x="86982" y="73565"/>
                  </a:lnTo>
                  <a:lnTo>
                    <a:pt x="87110" y="73315"/>
                  </a:lnTo>
                  <a:lnTo>
                    <a:pt x="87235" y="73066"/>
                  </a:lnTo>
                  <a:lnTo>
                    <a:pt x="87360" y="72813"/>
                  </a:lnTo>
                  <a:lnTo>
                    <a:pt x="87480" y="72559"/>
                  </a:lnTo>
                  <a:lnTo>
                    <a:pt x="87601" y="72306"/>
                  </a:lnTo>
                  <a:lnTo>
                    <a:pt x="87721" y="72053"/>
                  </a:lnTo>
                  <a:lnTo>
                    <a:pt x="87837" y="71799"/>
                  </a:lnTo>
                  <a:lnTo>
                    <a:pt x="87954" y="71542"/>
                  </a:lnTo>
                  <a:lnTo>
                    <a:pt x="88070" y="71284"/>
                  </a:lnTo>
                  <a:lnTo>
                    <a:pt x="88186" y="71027"/>
                  </a:lnTo>
                  <a:lnTo>
                    <a:pt x="88298" y="70769"/>
                  </a:lnTo>
                  <a:lnTo>
                    <a:pt x="88411" y="70512"/>
                  </a:lnTo>
                  <a:lnTo>
                    <a:pt x="88518" y="70250"/>
                  </a:lnTo>
                  <a:lnTo>
                    <a:pt x="88626" y="69988"/>
                  </a:lnTo>
                  <a:lnTo>
                    <a:pt x="88734" y="69727"/>
                  </a:lnTo>
                  <a:lnTo>
                    <a:pt x="88838" y="69465"/>
                  </a:lnTo>
                  <a:lnTo>
                    <a:pt x="88942" y="69203"/>
                  </a:lnTo>
                  <a:lnTo>
                    <a:pt x="89046" y="68937"/>
                  </a:lnTo>
                  <a:lnTo>
                    <a:pt x="89150" y="68671"/>
                  </a:lnTo>
                  <a:lnTo>
                    <a:pt x="89250" y="68406"/>
                  </a:lnTo>
                  <a:lnTo>
                    <a:pt x="89349" y="68140"/>
                  </a:lnTo>
                  <a:lnTo>
                    <a:pt x="89445" y="67874"/>
                  </a:lnTo>
                  <a:lnTo>
                    <a:pt x="89540" y="67604"/>
                  </a:lnTo>
                  <a:lnTo>
                    <a:pt x="89636" y="67334"/>
                  </a:lnTo>
                  <a:lnTo>
                    <a:pt x="89727" y="67064"/>
                  </a:lnTo>
                  <a:lnTo>
                    <a:pt x="89819" y="66794"/>
                  </a:lnTo>
                  <a:lnTo>
                    <a:pt x="89906" y="66524"/>
                  </a:lnTo>
                  <a:lnTo>
                    <a:pt x="89993" y="66250"/>
                  </a:lnTo>
                  <a:lnTo>
                    <a:pt x="90080" y="65976"/>
                  </a:lnTo>
                  <a:lnTo>
                    <a:pt x="90168" y="65701"/>
                  </a:lnTo>
                  <a:lnTo>
                    <a:pt x="90251" y="65427"/>
                  </a:lnTo>
                  <a:lnTo>
                    <a:pt x="90334" y="65153"/>
                  </a:lnTo>
                  <a:lnTo>
                    <a:pt x="90413" y="64879"/>
                  </a:lnTo>
                  <a:lnTo>
                    <a:pt x="90492" y="64601"/>
                  </a:lnTo>
                  <a:lnTo>
                    <a:pt x="90566" y="64322"/>
                  </a:lnTo>
                  <a:lnTo>
                    <a:pt x="90641" y="64044"/>
                  </a:lnTo>
                  <a:lnTo>
                    <a:pt x="90716" y="63766"/>
                  </a:lnTo>
                  <a:lnTo>
                    <a:pt x="90787" y="63487"/>
                  </a:lnTo>
                  <a:lnTo>
                    <a:pt x="90857" y="63205"/>
                  </a:lnTo>
                  <a:lnTo>
                    <a:pt x="90928" y="62923"/>
                  </a:lnTo>
                  <a:lnTo>
                    <a:pt x="90994" y="62640"/>
                  </a:lnTo>
                  <a:lnTo>
                    <a:pt x="91061" y="62358"/>
                  </a:lnTo>
                  <a:lnTo>
                    <a:pt x="91127" y="62075"/>
                  </a:lnTo>
                  <a:lnTo>
                    <a:pt x="91189" y="61793"/>
                  </a:lnTo>
                  <a:lnTo>
                    <a:pt x="91252" y="61506"/>
                  </a:lnTo>
                  <a:lnTo>
                    <a:pt x="91310" y="61219"/>
                  </a:lnTo>
                  <a:lnTo>
                    <a:pt x="91368" y="60933"/>
                  </a:lnTo>
                  <a:lnTo>
                    <a:pt x="91422" y="60646"/>
                  </a:lnTo>
                  <a:lnTo>
                    <a:pt x="91476" y="60360"/>
                  </a:lnTo>
                  <a:lnTo>
                    <a:pt x="91530" y="60073"/>
                  </a:lnTo>
                  <a:lnTo>
                    <a:pt x="91580" y="59786"/>
                  </a:lnTo>
                  <a:lnTo>
                    <a:pt x="91630" y="59496"/>
                  </a:lnTo>
                  <a:lnTo>
                    <a:pt x="91680" y="59209"/>
                  </a:lnTo>
                  <a:lnTo>
                    <a:pt x="91725" y="58918"/>
                  </a:lnTo>
                  <a:lnTo>
                    <a:pt x="91771" y="58627"/>
                  </a:lnTo>
                  <a:lnTo>
                    <a:pt x="91813" y="58337"/>
                  </a:lnTo>
                  <a:lnTo>
                    <a:pt x="91854" y="58046"/>
                  </a:lnTo>
                  <a:lnTo>
                    <a:pt x="91891" y="57755"/>
                  </a:lnTo>
                  <a:lnTo>
                    <a:pt x="91929" y="57460"/>
                  </a:lnTo>
                  <a:lnTo>
                    <a:pt x="91966" y="57165"/>
                  </a:lnTo>
                  <a:lnTo>
                    <a:pt x="91999" y="56870"/>
                  </a:lnTo>
                  <a:lnTo>
                    <a:pt x="92033" y="56575"/>
                  </a:lnTo>
                  <a:lnTo>
                    <a:pt x="92062" y="56281"/>
                  </a:lnTo>
                  <a:lnTo>
                    <a:pt x="92091" y="55986"/>
                  </a:lnTo>
                  <a:lnTo>
                    <a:pt x="92120" y="55686"/>
                  </a:lnTo>
                  <a:lnTo>
                    <a:pt x="92145" y="55392"/>
                  </a:lnTo>
                  <a:lnTo>
                    <a:pt x="92170" y="55092"/>
                  </a:lnTo>
                  <a:lnTo>
                    <a:pt x="92190" y="54793"/>
                  </a:lnTo>
                  <a:lnTo>
                    <a:pt x="92211" y="54494"/>
                  </a:lnTo>
                  <a:lnTo>
                    <a:pt x="92232" y="54195"/>
                  </a:lnTo>
                  <a:lnTo>
                    <a:pt x="92249" y="53896"/>
                  </a:lnTo>
                  <a:lnTo>
                    <a:pt x="92265" y="53597"/>
                  </a:lnTo>
                  <a:lnTo>
                    <a:pt x="92278" y="53298"/>
                  </a:lnTo>
                  <a:lnTo>
                    <a:pt x="92290" y="52995"/>
                  </a:lnTo>
                  <a:lnTo>
                    <a:pt x="92298" y="52692"/>
                  </a:lnTo>
                  <a:lnTo>
                    <a:pt x="92307" y="52388"/>
                  </a:lnTo>
                  <a:lnTo>
                    <a:pt x="92315" y="52085"/>
                  </a:lnTo>
                  <a:lnTo>
                    <a:pt x="92319" y="51782"/>
                  </a:lnTo>
                  <a:lnTo>
                    <a:pt x="92323" y="51479"/>
                  </a:lnTo>
                  <a:lnTo>
                    <a:pt x="92323" y="51175"/>
                  </a:lnTo>
                  <a:lnTo>
                    <a:pt x="92323" y="50872"/>
                  </a:lnTo>
                  <a:lnTo>
                    <a:pt x="92319" y="50569"/>
                  </a:lnTo>
                  <a:lnTo>
                    <a:pt x="92315" y="50266"/>
                  </a:lnTo>
                  <a:lnTo>
                    <a:pt x="92307" y="49962"/>
                  </a:lnTo>
                  <a:lnTo>
                    <a:pt x="92298" y="49659"/>
                  </a:lnTo>
                  <a:lnTo>
                    <a:pt x="92290" y="49356"/>
                  </a:lnTo>
                  <a:lnTo>
                    <a:pt x="92278" y="49053"/>
                  </a:lnTo>
                  <a:lnTo>
                    <a:pt x="92265" y="48750"/>
                  </a:lnTo>
                  <a:lnTo>
                    <a:pt x="92249" y="48450"/>
                  </a:lnTo>
                  <a:lnTo>
                    <a:pt x="92232" y="48151"/>
                  </a:lnTo>
                  <a:lnTo>
                    <a:pt x="92211" y="47852"/>
                  </a:lnTo>
                  <a:lnTo>
                    <a:pt x="92190" y="47553"/>
                  </a:lnTo>
                  <a:lnTo>
                    <a:pt x="92170" y="47254"/>
                  </a:lnTo>
                  <a:lnTo>
                    <a:pt x="92145" y="46955"/>
                  </a:lnTo>
                  <a:lnTo>
                    <a:pt x="92120" y="46656"/>
                  </a:lnTo>
                  <a:lnTo>
                    <a:pt x="92095" y="46361"/>
                  </a:lnTo>
                  <a:lnTo>
                    <a:pt x="92066" y="46066"/>
                  </a:lnTo>
                  <a:lnTo>
                    <a:pt x="92037" y="45771"/>
                  </a:lnTo>
                  <a:lnTo>
                    <a:pt x="92004" y="45476"/>
                  </a:lnTo>
                  <a:lnTo>
                    <a:pt x="91970" y="45181"/>
                  </a:lnTo>
                  <a:lnTo>
                    <a:pt x="91933" y="44886"/>
                  </a:lnTo>
                  <a:lnTo>
                    <a:pt x="91896" y="44592"/>
                  </a:lnTo>
                  <a:lnTo>
                    <a:pt x="91858" y="44301"/>
                  </a:lnTo>
                  <a:lnTo>
                    <a:pt x="91817" y="44010"/>
                  </a:lnTo>
                  <a:lnTo>
                    <a:pt x="91775" y="43719"/>
                  </a:lnTo>
                  <a:lnTo>
                    <a:pt x="91729" y="43428"/>
                  </a:lnTo>
                  <a:lnTo>
                    <a:pt x="91684" y="43138"/>
                  </a:lnTo>
                  <a:lnTo>
                    <a:pt x="91634" y="42847"/>
                  </a:lnTo>
                  <a:lnTo>
                    <a:pt x="91584" y="42560"/>
                  </a:lnTo>
                  <a:lnTo>
                    <a:pt x="91534" y="42274"/>
                  </a:lnTo>
                  <a:lnTo>
                    <a:pt x="91480" y="41987"/>
                  </a:lnTo>
                  <a:lnTo>
                    <a:pt x="91426" y="41700"/>
                  </a:lnTo>
                  <a:lnTo>
                    <a:pt x="91372" y="41414"/>
                  </a:lnTo>
                  <a:lnTo>
                    <a:pt x="91314" y="41127"/>
                  </a:lnTo>
                  <a:lnTo>
                    <a:pt x="91256" y="40841"/>
                  </a:lnTo>
                  <a:lnTo>
                    <a:pt x="91194" y="40554"/>
                  </a:lnTo>
                  <a:lnTo>
                    <a:pt x="91131" y="40272"/>
                  </a:lnTo>
                  <a:lnTo>
                    <a:pt x="91065" y="39989"/>
                  </a:lnTo>
                  <a:lnTo>
                    <a:pt x="90998" y="39707"/>
                  </a:lnTo>
                  <a:lnTo>
                    <a:pt x="90932" y="39424"/>
                  </a:lnTo>
                  <a:lnTo>
                    <a:pt x="90861" y="39142"/>
                  </a:lnTo>
                  <a:lnTo>
                    <a:pt x="90791" y="38863"/>
                  </a:lnTo>
                  <a:lnTo>
                    <a:pt x="90720" y="38585"/>
                  </a:lnTo>
                  <a:lnTo>
                    <a:pt x="90645" y="38307"/>
                  </a:lnTo>
                  <a:lnTo>
                    <a:pt x="90571" y="38029"/>
                  </a:lnTo>
                  <a:lnTo>
                    <a:pt x="90496" y="37750"/>
                  </a:lnTo>
                  <a:lnTo>
                    <a:pt x="90417" y="37472"/>
                  </a:lnTo>
                  <a:lnTo>
                    <a:pt x="90338" y="37198"/>
                  </a:lnTo>
                  <a:lnTo>
                    <a:pt x="90255" y="36924"/>
                  </a:lnTo>
                  <a:lnTo>
                    <a:pt x="90172" y="36649"/>
                  </a:lnTo>
                  <a:lnTo>
                    <a:pt x="90085" y="36375"/>
                  </a:lnTo>
                  <a:lnTo>
                    <a:pt x="89997" y="36101"/>
                  </a:lnTo>
                  <a:lnTo>
                    <a:pt x="89910" y="35827"/>
                  </a:lnTo>
                  <a:lnTo>
                    <a:pt x="89823" y="35553"/>
                  </a:lnTo>
                  <a:lnTo>
                    <a:pt x="89731" y="35283"/>
                  </a:lnTo>
                  <a:lnTo>
                    <a:pt x="89640" y="35013"/>
                  </a:lnTo>
                  <a:lnTo>
                    <a:pt x="89544" y="34743"/>
                  </a:lnTo>
                  <a:lnTo>
                    <a:pt x="89449" y="34473"/>
                  </a:lnTo>
                  <a:lnTo>
                    <a:pt x="89353" y="34207"/>
                  </a:lnTo>
                  <a:lnTo>
                    <a:pt x="89254" y="33941"/>
                  </a:lnTo>
                  <a:lnTo>
                    <a:pt x="89154" y="33675"/>
                  </a:lnTo>
                  <a:lnTo>
                    <a:pt x="89054" y="33409"/>
                  </a:lnTo>
                  <a:lnTo>
                    <a:pt x="88950" y="33148"/>
                  </a:lnTo>
                  <a:lnTo>
                    <a:pt x="88847" y="32886"/>
                  </a:lnTo>
                  <a:lnTo>
                    <a:pt x="88743" y="32624"/>
                  </a:lnTo>
                  <a:lnTo>
                    <a:pt x="88635" y="32363"/>
                  </a:lnTo>
                  <a:lnTo>
                    <a:pt x="88527" y="32101"/>
                  </a:lnTo>
                  <a:lnTo>
                    <a:pt x="88419" y="31839"/>
                  </a:lnTo>
                  <a:lnTo>
                    <a:pt x="88307" y="31582"/>
                  </a:lnTo>
                  <a:lnTo>
                    <a:pt x="88195" y="31324"/>
                  </a:lnTo>
                  <a:lnTo>
                    <a:pt x="88078" y="31067"/>
                  </a:lnTo>
                  <a:lnTo>
                    <a:pt x="87962" y="30809"/>
                  </a:lnTo>
                  <a:lnTo>
                    <a:pt x="87846" y="30552"/>
                  </a:lnTo>
                  <a:lnTo>
                    <a:pt x="87725" y="30298"/>
                  </a:lnTo>
                  <a:lnTo>
                    <a:pt x="87605" y="30045"/>
                  </a:lnTo>
                  <a:lnTo>
                    <a:pt x="87484" y="29791"/>
                  </a:lnTo>
                  <a:lnTo>
                    <a:pt x="87360" y="29538"/>
                  </a:lnTo>
                  <a:lnTo>
                    <a:pt x="87235" y="29285"/>
                  </a:lnTo>
                  <a:lnTo>
                    <a:pt x="87110" y="29035"/>
                  </a:lnTo>
                  <a:lnTo>
                    <a:pt x="86982" y="28786"/>
                  </a:lnTo>
                  <a:lnTo>
                    <a:pt x="86853" y="28537"/>
                  </a:lnTo>
                  <a:lnTo>
                    <a:pt x="86724" y="28288"/>
                  </a:lnTo>
                  <a:lnTo>
                    <a:pt x="86591" y="28038"/>
                  </a:lnTo>
                  <a:lnTo>
                    <a:pt x="86458" y="27793"/>
                  </a:lnTo>
                  <a:lnTo>
                    <a:pt x="86325" y="27548"/>
                  </a:lnTo>
                  <a:lnTo>
                    <a:pt x="86192" y="27303"/>
                  </a:lnTo>
                  <a:lnTo>
                    <a:pt x="86055" y="27062"/>
                  </a:lnTo>
                  <a:lnTo>
                    <a:pt x="85918" y="26821"/>
                  </a:lnTo>
                  <a:lnTo>
                    <a:pt x="85781" y="26580"/>
                  </a:lnTo>
                  <a:lnTo>
                    <a:pt x="85640" y="26340"/>
                  </a:lnTo>
                  <a:lnTo>
                    <a:pt x="85499" y="26099"/>
                  </a:lnTo>
                  <a:lnTo>
                    <a:pt x="85357" y="25862"/>
                  </a:lnTo>
                  <a:lnTo>
                    <a:pt x="85212" y="25625"/>
                  </a:lnTo>
                  <a:lnTo>
                    <a:pt x="85067" y="25388"/>
                  </a:lnTo>
                  <a:lnTo>
                    <a:pt x="84921" y="25152"/>
                  </a:lnTo>
                  <a:lnTo>
                    <a:pt x="84772" y="24919"/>
                  </a:lnTo>
                  <a:lnTo>
                    <a:pt x="84622" y="24686"/>
                  </a:lnTo>
                  <a:lnTo>
                    <a:pt x="84473" y="24454"/>
                  </a:lnTo>
                  <a:lnTo>
                    <a:pt x="84323" y="24221"/>
                  </a:lnTo>
                  <a:lnTo>
                    <a:pt x="84169" y="23993"/>
                  </a:lnTo>
                  <a:lnTo>
                    <a:pt x="84016" y="23764"/>
                  </a:lnTo>
                  <a:lnTo>
                    <a:pt x="83858" y="23536"/>
                  </a:lnTo>
                  <a:lnTo>
                    <a:pt x="83700" y="23307"/>
                  </a:lnTo>
                  <a:lnTo>
                    <a:pt x="83542" y="23083"/>
                  </a:lnTo>
                  <a:lnTo>
                    <a:pt x="83384" y="22859"/>
                  </a:lnTo>
                  <a:lnTo>
                    <a:pt x="83222" y="22634"/>
                  </a:lnTo>
                  <a:lnTo>
                    <a:pt x="83060" y="22410"/>
                  </a:lnTo>
                  <a:lnTo>
                    <a:pt x="82898" y="22186"/>
                  </a:lnTo>
                  <a:lnTo>
                    <a:pt x="82736" y="21966"/>
                  </a:lnTo>
                  <a:lnTo>
                    <a:pt x="82570" y="21745"/>
                  </a:lnTo>
                  <a:lnTo>
                    <a:pt x="82404" y="21525"/>
                  </a:lnTo>
                  <a:lnTo>
                    <a:pt x="82238" y="21309"/>
                  </a:lnTo>
                  <a:lnTo>
                    <a:pt x="82068" y="21093"/>
                  </a:lnTo>
                  <a:lnTo>
                    <a:pt x="81897" y="20877"/>
                  </a:lnTo>
                  <a:lnTo>
                    <a:pt x="81727" y="20665"/>
                  </a:lnTo>
                  <a:lnTo>
                    <a:pt x="81557" y="20454"/>
                  </a:lnTo>
                  <a:lnTo>
                    <a:pt x="81382" y="20242"/>
                  </a:lnTo>
                  <a:lnTo>
                    <a:pt x="81208" y="20030"/>
                  </a:lnTo>
                  <a:lnTo>
                    <a:pt x="81029" y="19818"/>
                  </a:lnTo>
                  <a:lnTo>
                    <a:pt x="80851" y="19610"/>
                  </a:lnTo>
                  <a:lnTo>
                    <a:pt x="80672" y="19403"/>
                  </a:lnTo>
                  <a:lnTo>
                    <a:pt x="80493" y="19195"/>
                  </a:lnTo>
                  <a:lnTo>
                    <a:pt x="80311" y="18991"/>
                  </a:lnTo>
                  <a:lnTo>
                    <a:pt x="80128" y="18788"/>
                  </a:lnTo>
                  <a:lnTo>
                    <a:pt x="79945" y="18584"/>
                  </a:lnTo>
                  <a:lnTo>
                    <a:pt x="79762" y="18385"/>
                  </a:lnTo>
                  <a:lnTo>
                    <a:pt x="79575" y="18186"/>
                  </a:lnTo>
                  <a:lnTo>
                    <a:pt x="79388" y="17986"/>
                  </a:lnTo>
                  <a:lnTo>
                    <a:pt x="79201" y="17791"/>
                  </a:lnTo>
                  <a:lnTo>
                    <a:pt x="79010" y="17596"/>
                  </a:lnTo>
                  <a:lnTo>
                    <a:pt x="78819" y="17401"/>
                  </a:lnTo>
                  <a:lnTo>
                    <a:pt x="78628" y="17205"/>
                  </a:lnTo>
                  <a:lnTo>
                    <a:pt x="78437" y="17010"/>
                  </a:lnTo>
                  <a:lnTo>
                    <a:pt x="78242" y="16819"/>
                  </a:lnTo>
                  <a:lnTo>
                    <a:pt x="78047" y="16628"/>
                  </a:lnTo>
                  <a:lnTo>
                    <a:pt x="77851" y="16437"/>
                  </a:lnTo>
                  <a:lnTo>
                    <a:pt x="77656" y="16250"/>
                  </a:lnTo>
                  <a:lnTo>
                    <a:pt x="77461" y="16063"/>
                  </a:lnTo>
                  <a:lnTo>
                    <a:pt x="77262" y="15876"/>
                  </a:lnTo>
                  <a:lnTo>
                    <a:pt x="77062" y="15693"/>
                  </a:lnTo>
                  <a:lnTo>
                    <a:pt x="76863" y="15510"/>
                  </a:lnTo>
                  <a:lnTo>
                    <a:pt x="76659" y="15328"/>
                  </a:lnTo>
                  <a:lnTo>
                    <a:pt x="76456" y="15149"/>
                  </a:lnTo>
                  <a:lnTo>
                    <a:pt x="76252" y="14970"/>
                  </a:lnTo>
                  <a:lnTo>
                    <a:pt x="76049" y="14792"/>
                  </a:lnTo>
                  <a:lnTo>
                    <a:pt x="75841" y="14613"/>
                  </a:lnTo>
                  <a:lnTo>
                    <a:pt x="75633" y="14439"/>
                  </a:lnTo>
                  <a:lnTo>
                    <a:pt x="75426" y="14264"/>
                  </a:lnTo>
                  <a:lnTo>
                    <a:pt x="75218" y="14090"/>
                  </a:lnTo>
                  <a:lnTo>
                    <a:pt x="75006" y="13920"/>
                  </a:lnTo>
                  <a:lnTo>
                    <a:pt x="74794" y="13749"/>
                  </a:lnTo>
                  <a:lnTo>
                    <a:pt x="74582" y="13579"/>
                  </a:lnTo>
                  <a:lnTo>
                    <a:pt x="74371" y="13413"/>
                  </a:lnTo>
                  <a:lnTo>
                    <a:pt x="74159" y="13247"/>
                  </a:lnTo>
                  <a:lnTo>
                    <a:pt x="73943" y="13080"/>
                  </a:lnTo>
                  <a:lnTo>
                    <a:pt x="73727" y="12918"/>
                  </a:lnTo>
                  <a:lnTo>
                    <a:pt x="73511" y="12756"/>
                  </a:lnTo>
                  <a:lnTo>
                    <a:pt x="73295" y="12595"/>
                  </a:lnTo>
                  <a:lnTo>
                    <a:pt x="73075" y="12433"/>
                  </a:lnTo>
                  <a:lnTo>
                    <a:pt x="72854" y="12275"/>
                  </a:lnTo>
                  <a:lnTo>
                    <a:pt x="72634" y="12117"/>
                  </a:lnTo>
                  <a:lnTo>
                    <a:pt x="72414" y="11959"/>
                  </a:lnTo>
                  <a:lnTo>
                    <a:pt x="72194" y="11805"/>
                  </a:lnTo>
                  <a:lnTo>
                    <a:pt x="71970" y="11652"/>
                  </a:lnTo>
                  <a:lnTo>
                    <a:pt x="71745" y="11502"/>
                  </a:lnTo>
                  <a:lnTo>
                    <a:pt x="71521" y="11352"/>
                  </a:lnTo>
                  <a:lnTo>
                    <a:pt x="71297" y="11203"/>
                  </a:lnTo>
                  <a:lnTo>
                    <a:pt x="71072" y="11053"/>
                  </a:lnTo>
                  <a:lnTo>
                    <a:pt x="70844" y="10908"/>
                  </a:lnTo>
                  <a:lnTo>
                    <a:pt x="70615" y="10763"/>
                  </a:lnTo>
                  <a:lnTo>
                    <a:pt x="70387" y="10621"/>
                  </a:lnTo>
                  <a:lnTo>
                    <a:pt x="70159" y="10480"/>
                  </a:lnTo>
                  <a:lnTo>
                    <a:pt x="69930" y="10339"/>
                  </a:lnTo>
                  <a:lnTo>
                    <a:pt x="69697" y="10202"/>
                  </a:lnTo>
                  <a:lnTo>
                    <a:pt x="69465" y="10065"/>
                  </a:lnTo>
                  <a:lnTo>
                    <a:pt x="69232" y="9932"/>
                  </a:lnTo>
                  <a:lnTo>
                    <a:pt x="68995" y="9799"/>
                  </a:lnTo>
                  <a:lnTo>
                    <a:pt x="68759" y="9666"/>
                  </a:lnTo>
                  <a:lnTo>
                    <a:pt x="68526" y="9537"/>
                  </a:lnTo>
                  <a:lnTo>
                    <a:pt x="68289" y="9408"/>
                  </a:lnTo>
                  <a:lnTo>
                    <a:pt x="68053" y="9280"/>
                  </a:lnTo>
                  <a:lnTo>
                    <a:pt x="67816" y="9151"/>
                  </a:lnTo>
                  <a:lnTo>
                    <a:pt x="67575" y="9026"/>
                  </a:lnTo>
                  <a:lnTo>
                    <a:pt x="67334" y="8902"/>
                  </a:lnTo>
                  <a:lnTo>
                    <a:pt x="67093" y="8781"/>
                  </a:lnTo>
                  <a:lnTo>
                    <a:pt x="66852" y="8661"/>
                  </a:lnTo>
                  <a:lnTo>
                    <a:pt x="66611" y="8540"/>
                  </a:lnTo>
                  <a:lnTo>
                    <a:pt x="66370" y="8424"/>
                  </a:lnTo>
                  <a:lnTo>
                    <a:pt x="66125" y="8308"/>
                  </a:lnTo>
                  <a:lnTo>
                    <a:pt x="65880" y="8191"/>
                  </a:lnTo>
                  <a:lnTo>
                    <a:pt x="65635" y="8079"/>
                  </a:lnTo>
                  <a:lnTo>
                    <a:pt x="65390" y="7967"/>
                  </a:lnTo>
                  <a:lnTo>
                    <a:pt x="65145" y="7855"/>
                  </a:lnTo>
                  <a:lnTo>
                    <a:pt x="64896" y="7747"/>
                  </a:lnTo>
                  <a:lnTo>
                    <a:pt x="64646" y="7639"/>
                  </a:lnTo>
                  <a:lnTo>
                    <a:pt x="64397" y="7535"/>
                  </a:lnTo>
                  <a:lnTo>
                    <a:pt x="64148" y="7431"/>
                  </a:lnTo>
                  <a:lnTo>
                    <a:pt x="63895" y="7327"/>
                  </a:lnTo>
                  <a:lnTo>
                    <a:pt x="63645" y="7228"/>
                  </a:lnTo>
                  <a:lnTo>
                    <a:pt x="63392" y="7128"/>
                  </a:lnTo>
                  <a:lnTo>
                    <a:pt x="63139" y="7028"/>
                  </a:lnTo>
                  <a:lnTo>
                    <a:pt x="62885" y="6933"/>
                  </a:lnTo>
                  <a:lnTo>
                    <a:pt x="62632" y="6837"/>
                  </a:lnTo>
                  <a:lnTo>
                    <a:pt x="62374" y="6746"/>
                  </a:lnTo>
                  <a:lnTo>
                    <a:pt x="62121" y="6654"/>
                  </a:lnTo>
                  <a:lnTo>
                    <a:pt x="61863" y="6567"/>
                  </a:lnTo>
                  <a:lnTo>
                    <a:pt x="61606" y="6480"/>
                  </a:lnTo>
                  <a:lnTo>
                    <a:pt x="61348" y="6393"/>
                  </a:lnTo>
                  <a:lnTo>
                    <a:pt x="61091" y="6310"/>
                  </a:lnTo>
                  <a:lnTo>
                    <a:pt x="60833" y="6227"/>
                  </a:lnTo>
                  <a:lnTo>
                    <a:pt x="60571" y="6144"/>
                  </a:lnTo>
                  <a:lnTo>
                    <a:pt x="60310" y="6065"/>
                  </a:lnTo>
                  <a:lnTo>
                    <a:pt x="60048" y="5986"/>
                  </a:lnTo>
                  <a:lnTo>
                    <a:pt x="59786" y="5911"/>
                  </a:lnTo>
                  <a:lnTo>
                    <a:pt x="59525" y="5836"/>
                  </a:lnTo>
                  <a:lnTo>
                    <a:pt x="59263" y="5761"/>
                  </a:lnTo>
                  <a:lnTo>
                    <a:pt x="58997" y="5691"/>
                  </a:lnTo>
                  <a:lnTo>
                    <a:pt x="58735" y="5620"/>
                  </a:lnTo>
                  <a:lnTo>
                    <a:pt x="58474" y="5554"/>
                  </a:lnTo>
                  <a:lnTo>
                    <a:pt x="58208" y="5487"/>
                  </a:lnTo>
                  <a:lnTo>
                    <a:pt x="57942" y="5421"/>
                  </a:lnTo>
                  <a:lnTo>
                    <a:pt x="57676" y="5358"/>
                  </a:lnTo>
                  <a:lnTo>
                    <a:pt x="57406" y="5296"/>
                  </a:lnTo>
                  <a:lnTo>
                    <a:pt x="57140" y="5238"/>
                  </a:lnTo>
                  <a:lnTo>
                    <a:pt x="56870" y="5180"/>
                  </a:lnTo>
                  <a:lnTo>
                    <a:pt x="56600" y="5126"/>
                  </a:lnTo>
                  <a:lnTo>
                    <a:pt x="56330" y="5072"/>
                  </a:lnTo>
                  <a:lnTo>
                    <a:pt x="56060" y="5018"/>
                  </a:lnTo>
                  <a:lnTo>
                    <a:pt x="55790" y="4968"/>
                  </a:lnTo>
                  <a:lnTo>
                    <a:pt x="55516" y="4918"/>
                  </a:lnTo>
                  <a:lnTo>
                    <a:pt x="55246" y="4872"/>
                  </a:lnTo>
                  <a:lnTo>
                    <a:pt x="54972" y="4827"/>
                  </a:lnTo>
                  <a:lnTo>
                    <a:pt x="54702" y="4781"/>
                  </a:lnTo>
                  <a:lnTo>
                    <a:pt x="54428" y="4740"/>
                  </a:lnTo>
                  <a:lnTo>
                    <a:pt x="54154" y="4702"/>
                  </a:lnTo>
                  <a:lnTo>
                    <a:pt x="53880" y="4665"/>
                  </a:lnTo>
                  <a:lnTo>
                    <a:pt x="53605" y="4627"/>
                  </a:lnTo>
                  <a:lnTo>
                    <a:pt x="53331" y="4594"/>
                  </a:lnTo>
                  <a:lnTo>
                    <a:pt x="53057" y="4561"/>
                  </a:lnTo>
                  <a:lnTo>
                    <a:pt x="52779" y="4532"/>
                  </a:lnTo>
                  <a:lnTo>
                    <a:pt x="52500" y="4503"/>
                  </a:lnTo>
                  <a:lnTo>
                    <a:pt x="52226" y="4474"/>
                  </a:lnTo>
                  <a:lnTo>
                    <a:pt x="51948" y="4449"/>
                  </a:lnTo>
                  <a:lnTo>
                    <a:pt x="51670" y="4424"/>
                  </a:lnTo>
                  <a:lnTo>
                    <a:pt x="51391" y="4403"/>
                  </a:lnTo>
                  <a:lnTo>
                    <a:pt x="51113" y="4382"/>
                  </a:lnTo>
                  <a:lnTo>
                    <a:pt x="50835" y="4366"/>
                  </a:lnTo>
                  <a:lnTo>
                    <a:pt x="50552" y="4349"/>
                  </a:lnTo>
                  <a:lnTo>
                    <a:pt x="50270" y="4337"/>
                  </a:lnTo>
                  <a:lnTo>
                    <a:pt x="49987" y="4324"/>
                  </a:lnTo>
                  <a:lnTo>
                    <a:pt x="49705" y="4316"/>
                  </a:lnTo>
                  <a:lnTo>
                    <a:pt x="49423" y="4308"/>
                  </a:lnTo>
                  <a:lnTo>
                    <a:pt x="49140" y="4299"/>
                  </a:lnTo>
                  <a:lnTo>
                    <a:pt x="48858" y="4295"/>
                  </a:lnTo>
                  <a:lnTo>
                    <a:pt x="48575" y="4291"/>
                  </a:lnTo>
                  <a:lnTo>
                    <a:pt x="48288" y="4291"/>
                  </a:lnTo>
                  <a:lnTo>
                    <a:pt x="48010" y="4291"/>
                  </a:lnTo>
                  <a:lnTo>
                    <a:pt x="48010" y="4291"/>
                  </a:lnTo>
                  <a:close/>
                </a:path>
              </a:pathLst>
            </a:custGeom>
            <a:grpFill/>
            <a:ln w="4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86" name="任意多边形: 形状 185">
            <a:extLst>
              <a:ext uri="{FF2B5EF4-FFF2-40B4-BE49-F238E27FC236}">
                <a16:creationId xmlns:a16="http://schemas.microsoft.com/office/drawing/2014/main" id="{FC20C291-D20F-7B27-063F-DAA87218F1AE}"/>
              </a:ext>
            </a:extLst>
          </p:cNvPr>
          <p:cNvSpPr/>
          <p:nvPr/>
        </p:nvSpPr>
        <p:spPr>
          <a:xfrm>
            <a:off x="2868497" y="2814367"/>
            <a:ext cx="749872" cy="876619"/>
          </a:xfrm>
          <a:custGeom>
            <a:avLst/>
            <a:gdLst>
              <a:gd name="connsiteX0" fmla="*/ 198973 w 374254"/>
              <a:gd name="connsiteY0" fmla="*/ 33 h 437512"/>
              <a:gd name="connsiteX1" fmla="*/ 182341 w 374254"/>
              <a:gd name="connsiteY1" fmla="*/ 26942 h 437512"/>
              <a:gd name="connsiteX2" fmla="*/ 178943 w 374254"/>
              <a:gd name="connsiteY2" fmla="*/ 70150 h 437512"/>
              <a:gd name="connsiteX3" fmla="*/ 176484 w 374254"/>
              <a:gd name="connsiteY3" fmla="*/ 108415 h 437512"/>
              <a:gd name="connsiteX4" fmla="*/ 176787 w 374254"/>
              <a:gd name="connsiteY4" fmla="*/ 154390 h 437512"/>
              <a:gd name="connsiteX5" fmla="*/ 163196 w 374254"/>
              <a:gd name="connsiteY5" fmla="*/ 161792 h 437512"/>
              <a:gd name="connsiteX6" fmla="*/ 116922 w 374254"/>
              <a:gd name="connsiteY6" fmla="*/ 42689 h 437512"/>
              <a:gd name="connsiteX7" fmla="*/ 84211 w 374254"/>
              <a:gd name="connsiteY7" fmla="*/ 48849 h 437512"/>
              <a:gd name="connsiteX8" fmla="*/ 93769 w 374254"/>
              <a:gd name="connsiteY8" fmla="*/ 85569 h 437512"/>
              <a:gd name="connsiteX9" fmla="*/ 100265 w 374254"/>
              <a:gd name="connsiteY9" fmla="*/ 109961 h 437512"/>
              <a:gd name="connsiteX10" fmla="*/ 109823 w 374254"/>
              <a:gd name="connsiteY10" fmla="*/ 150074 h 437512"/>
              <a:gd name="connsiteX11" fmla="*/ 116316 w 374254"/>
              <a:gd name="connsiteY11" fmla="*/ 176597 h 437512"/>
              <a:gd name="connsiteX12" fmla="*/ 124935 w 374254"/>
              <a:gd name="connsiteY12" fmla="*/ 219805 h 437512"/>
              <a:gd name="connsiteX13" fmla="*/ 121234 w 374254"/>
              <a:gd name="connsiteY13" fmla="*/ 249422 h 437512"/>
              <a:gd name="connsiteX14" fmla="*/ 85124 w 374254"/>
              <a:gd name="connsiteY14" fmla="*/ 241409 h 437512"/>
              <a:gd name="connsiteX15" fmla="*/ 44151 w 374254"/>
              <a:gd name="connsiteY15" fmla="*/ 204581 h 437512"/>
              <a:gd name="connsiteX16" fmla="*/ 87 w 374254"/>
              <a:gd name="connsiteY16" fmla="*/ 205163 h 437512"/>
              <a:gd name="connsiteX17" fmla="*/ 10143 w 374254"/>
              <a:gd name="connsiteY17" fmla="*/ 218895 h 437512"/>
              <a:gd name="connsiteX18" fmla="*/ 25479 w 374254"/>
              <a:gd name="connsiteY18" fmla="*/ 235943 h 437512"/>
              <a:gd name="connsiteX19" fmla="*/ 42830 w 374254"/>
              <a:gd name="connsiteY19" fmla="*/ 257107 h 437512"/>
              <a:gd name="connsiteX20" fmla="*/ 62914 w 374254"/>
              <a:gd name="connsiteY20" fmla="*/ 283990 h 437512"/>
              <a:gd name="connsiteX21" fmla="*/ 101482 w 374254"/>
              <a:gd name="connsiteY21" fmla="*/ 342310 h 437512"/>
              <a:gd name="connsiteX22" fmla="*/ 151183 w 374254"/>
              <a:gd name="connsiteY22" fmla="*/ 420689 h 437512"/>
              <a:gd name="connsiteX23" fmla="*/ 156600 w 374254"/>
              <a:gd name="connsiteY23" fmla="*/ 437512 h 437512"/>
              <a:gd name="connsiteX24" fmla="*/ 275209 w 374254"/>
              <a:gd name="connsiteY24" fmla="*/ 437504 h 437512"/>
              <a:gd name="connsiteX25" fmla="*/ 266589 w 374254"/>
              <a:gd name="connsiteY25" fmla="*/ 349093 h 437512"/>
              <a:gd name="connsiteX26" fmla="*/ 271840 w 374254"/>
              <a:gd name="connsiteY26" fmla="*/ 332129 h 437512"/>
              <a:gd name="connsiteX27" fmla="*/ 289107 w 374254"/>
              <a:gd name="connsiteY27" fmla="*/ 260517 h 437512"/>
              <a:gd name="connsiteX28" fmla="*/ 300215 w 374254"/>
              <a:gd name="connsiteY28" fmla="*/ 227199 h 437512"/>
              <a:gd name="connsiteX29" fmla="*/ 337732 w 374254"/>
              <a:gd name="connsiteY29" fmla="*/ 179899 h 437512"/>
              <a:gd name="connsiteX30" fmla="*/ 361023 w 374254"/>
              <a:gd name="connsiteY30" fmla="*/ 149426 h 437512"/>
              <a:gd name="connsiteX31" fmla="*/ 371520 w 374254"/>
              <a:gd name="connsiteY31" fmla="*/ 128154 h 437512"/>
              <a:gd name="connsiteX32" fmla="*/ 357014 w 374254"/>
              <a:gd name="connsiteY32" fmla="*/ 114866 h 437512"/>
              <a:gd name="connsiteX33" fmla="*/ 333558 w 374254"/>
              <a:gd name="connsiteY33" fmla="*/ 136774 h 437512"/>
              <a:gd name="connsiteX34" fmla="*/ 276451 w 374254"/>
              <a:gd name="connsiteY34" fmla="*/ 191393 h 437512"/>
              <a:gd name="connsiteX35" fmla="*/ 261642 w 374254"/>
              <a:gd name="connsiteY35" fmla="*/ 177826 h 437512"/>
              <a:gd name="connsiteX36" fmla="*/ 269377 w 374254"/>
              <a:gd name="connsiteY36" fmla="*/ 148209 h 437512"/>
              <a:gd name="connsiteX37" fmla="*/ 274598 w 374254"/>
              <a:gd name="connsiteY37" fmla="*/ 125994 h 437512"/>
              <a:gd name="connsiteX38" fmla="*/ 287886 w 374254"/>
              <a:gd name="connsiteY38" fmla="*/ 51923 h 437512"/>
              <a:gd name="connsiteX39" fmla="*/ 257937 w 374254"/>
              <a:gd name="connsiteY39" fmla="*/ 39574 h 437512"/>
              <a:gd name="connsiteX40" fmla="*/ 248076 w 374254"/>
              <a:gd name="connsiteY40" fmla="*/ 82782 h 437512"/>
              <a:gd name="connsiteX41" fmla="*/ 243133 w 374254"/>
              <a:gd name="connsiteY41" fmla="*/ 104054 h 437512"/>
              <a:gd name="connsiteX42" fmla="*/ 227718 w 374254"/>
              <a:gd name="connsiteY42" fmla="*/ 152209 h 437512"/>
              <a:gd name="connsiteX43" fmla="*/ 215065 w 374254"/>
              <a:gd name="connsiteY43" fmla="*/ 152209 h 437512"/>
              <a:gd name="connsiteX44" fmla="*/ 217516 w 374254"/>
              <a:gd name="connsiteY44" fmla="*/ 125986 h 437512"/>
              <a:gd name="connsiteX45" fmla="*/ 215663 w 374254"/>
              <a:gd name="connsiteY45" fmla="*/ 87085 h 437512"/>
              <a:gd name="connsiteX46" fmla="*/ 215663 w 374254"/>
              <a:gd name="connsiteY46" fmla="*/ 23818 h 437512"/>
              <a:gd name="connsiteX47" fmla="*/ 198977 w 374254"/>
              <a:gd name="connsiteY47" fmla="*/ 0 h 437512"/>
              <a:gd name="connsiteX48" fmla="*/ 198973 w 374254"/>
              <a:gd name="connsiteY48" fmla="*/ 33 h 437512"/>
              <a:gd name="connsiteX49" fmla="*/ 198973 w 374254"/>
              <a:gd name="connsiteY49" fmla="*/ 33 h 437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74254" h="437512">
                <a:moveTo>
                  <a:pt x="198973" y="33"/>
                </a:moveTo>
                <a:cubicBezTo>
                  <a:pt x="191816" y="-21"/>
                  <a:pt x="184613" y="7086"/>
                  <a:pt x="182341" y="26942"/>
                </a:cubicBezTo>
                <a:lnTo>
                  <a:pt x="178943" y="70150"/>
                </a:lnTo>
                <a:lnTo>
                  <a:pt x="176484" y="108415"/>
                </a:lnTo>
                <a:lnTo>
                  <a:pt x="176787" y="154390"/>
                </a:lnTo>
                <a:cubicBezTo>
                  <a:pt x="174756" y="164343"/>
                  <a:pt x="169294" y="164048"/>
                  <a:pt x="163196" y="161792"/>
                </a:cubicBezTo>
                <a:cubicBezTo>
                  <a:pt x="137442" y="129729"/>
                  <a:pt x="134410" y="80144"/>
                  <a:pt x="116922" y="42689"/>
                </a:cubicBezTo>
                <a:cubicBezTo>
                  <a:pt x="100880" y="17940"/>
                  <a:pt x="88522" y="27602"/>
                  <a:pt x="84211" y="48849"/>
                </a:cubicBezTo>
                <a:cubicBezTo>
                  <a:pt x="86948" y="66495"/>
                  <a:pt x="90209" y="77777"/>
                  <a:pt x="93769" y="85569"/>
                </a:cubicBezTo>
                <a:lnTo>
                  <a:pt x="100265" y="109961"/>
                </a:lnTo>
                <a:cubicBezTo>
                  <a:pt x="103455" y="125085"/>
                  <a:pt x="106637" y="141260"/>
                  <a:pt x="109823" y="150074"/>
                </a:cubicBezTo>
                <a:lnTo>
                  <a:pt x="116316" y="176597"/>
                </a:lnTo>
                <a:lnTo>
                  <a:pt x="124935" y="219805"/>
                </a:lnTo>
                <a:cubicBezTo>
                  <a:pt x="126331" y="230555"/>
                  <a:pt x="127120" y="241098"/>
                  <a:pt x="121234" y="249422"/>
                </a:cubicBezTo>
                <a:cubicBezTo>
                  <a:pt x="121234" y="249422"/>
                  <a:pt x="84859" y="246340"/>
                  <a:pt x="85124" y="241409"/>
                </a:cubicBezTo>
                <a:cubicBezTo>
                  <a:pt x="72401" y="224981"/>
                  <a:pt x="57614" y="213549"/>
                  <a:pt x="44151" y="204581"/>
                </a:cubicBezTo>
                <a:cubicBezTo>
                  <a:pt x="22725" y="190304"/>
                  <a:pt x="1865" y="195422"/>
                  <a:pt x="87" y="205163"/>
                </a:cubicBezTo>
                <a:cubicBezTo>
                  <a:pt x="-744" y="209715"/>
                  <a:pt x="4515" y="213387"/>
                  <a:pt x="10143" y="218895"/>
                </a:cubicBezTo>
                <a:cubicBezTo>
                  <a:pt x="16262" y="221491"/>
                  <a:pt x="20079" y="229737"/>
                  <a:pt x="25479" y="235943"/>
                </a:cubicBezTo>
                <a:cubicBezTo>
                  <a:pt x="31386" y="242734"/>
                  <a:pt x="35312" y="251374"/>
                  <a:pt x="42830" y="257107"/>
                </a:cubicBezTo>
                <a:cubicBezTo>
                  <a:pt x="51885" y="264010"/>
                  <a:pt x="56318" y="275662"/>
                  <a:pt x="62914" y="283990"/>
                </a:cubicBezTo>
                <a:cubicBezTo>
                  <a:pt x="73311" y="309138"/>
                  <a:pt x="85187" y="330360"/>
                  <a:pt x="101482" y="342310"/>
                </a:cubicBezTo>
                <a:cubicBezTo>
                  <a:pt x="131880" y="368131"/>
                  <a:pt x="139997" y="393834"/>
                  <a:pt x="151183" y="420689"/>
                </a:cubicBezTo>
                <a:cubicBezTo>
                  <a:pt x="153169" y="426787"/>
                  <a:pt x="155225" y="432229"/>
                  <a:pt x="156600" y="437512"/>
                </a:cubicBezTo>
                <a:lnTo>
                  <a:pt x="275209" y="437504"/>
                </a:lnTo>
                <a:cubicBezTo>
                  <a:pt x="271358" y="414255"/>
                  <a:pt x="268043" y="387678"/>
                  <a:pt x="266589" y="349093"/>
                </a:cubicBezTo>
                <a:cubicBezTo>
                  <a:pt x="267665" y="343772"/>
                  <a:pt x="267686" y="338991"/>
                  <a:pt x="271840" y="332129"/>
                </a:cubicBezTo>
                <a:cubicBezTo>
                  <a:pt x="281257" y="311921"/>
                  <a:pt x="285971" y="289349"/>
                  <a:pt x="289107" y="260517"/>
                </a:cubicBezTo>
                <a:cubicBezTo>
                  <a:pt x="291155" y="241712"/>
                  <a:pt x="297079" y="234335"/>
                  <a:pt x="300215" y="227199"/>
                </a:cubicBezTo>
                <a:cubicBezTo>
                  <a:pt x="300589" y="228100"/>
                  <a:pt x="320685" y="204149"/>
                  <a:pt x="337732" y="179899"/>
                </a:cubicBezTo>
                <a:cubicBezTo>
                  <a:pt x="348279" y="164899"/>
                  <a:pt x="359594" y="150760"/>
                  <a:pt x="361023" y="149426"/>
                </a:cubicBezTo>
                <a:cubicBezTo>
                  <a:pt x="366315" y="144471"/>
                  <a:pt x="372708" y="127560"/>
                  <a:pt x="371520" y="128154"/>
                </a:cubicBezTo>
                <a:cubicBezTo>
                  <a:pt x="378619" y="113442"/>
                  <a:pt x="371237" y="111535"/>
                  <a:pt x="357014" y="114866"/>
                </a:cubicBezTo>
                <a:cubicBezTo>
                  <a:pt x="348017" y="120399"/>
                  <a:pt x="341001" y="128911"/>
                  <a:pt x="333558" y="136774"/>
                </a:cubicBezTo>
                <a:cubicBezTo>
                  <a:pt x="315343" y="155117"/>
                  <a:pt x="299205" y="173809"/>
                  <a:pt x="276451" y="191393"/>
                </a:cubicBezTo>
                <a:cubicBezTo>
                  <a:pt x="264396" y="194005"/>
                  <a:pt x="261966" y="190711"/>
                  <a:pt x="261642" y="177826"/>
                </a:cubicBezTo>
                <a:lnTo>
                  <a:pt x="269377" y="148209"/>
                </a:lnTo>
                <a:lnTo>
                  <a:pt x="274598" y="125994"/>
                </a:lnTo>
                <a:cubicBezTo>
                  <a:pt x="276667" y="95032"/>
                  <a:pt x="283454" y="76585"/>
                  <a:pt x="287886" y="51923"/>
                </a:cubicBezTo>
                <a:cubicBezTo>
                  <a:pt x="289485" y="19997"/>
                  <a:pt x="263378" y="23698"/>
                  <a:pt x="257937" y="39574"/>
                </a:cubicBezTo>
                <a:lnTo>
                  <a:pt x="248076" y="82782"/>
                </a:lnTo>
                <a:lnTo>
                  <a:pt x="243133" y="104054"/>
                </a:lnTo>
                <a:lnTo>
                  <a:pt x="227718" y="152209"/>
                </a:lnTo>
                <a:cubicBezTo>
                  <a:pt x="221865" y="158104"/>
                  <a:pt x="214616" y="169161"/>
                  <a:pt x="215065" y="152209"/>
                </a:cubicBezTo>
                <a:lnTo>
                  <a:pt x="217516" y="125986"/>
                </a:lnTo>
                <a:cubicBezTo>
                  <a:pt x="216286" y="113845"/>
                  <a:pt x="215368" y="99991"/>
                  <a:pt x="215663" y="87085"/>
                </a:cubicBezTo>
                <a:cubicBezTo>
                  <a:pt x="213582" y="63159"/>
                  <a:pt x="214051" y="42303"/>
                  <a:pt x="215663" y="23818"/>
                </a:cubicBezTo>
                <a:cubicBezTo>
                  <a:pt x="217287" y="11971"/>
                  <a:pt x="208178" y="75"/>
                  <a:pt x="198977" y="0"/>
                </a:cubicBezTo>
                <a:lnTo>
                  <a:pt x="198973" y="33"/>
                </a:lnTo>
                <a:lnTo>
                  <a:pt x="198973" y="33"/>
                </a:lnTo>
                <a:close/>
              </a:path>
            </a:pathLst>
          </a:custGeom>
          <a:solidFill>
            <a:srgbClr val="00B050"/>
          </a:solidFill>
          <a:ln w="415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20" name="任意多边形: 形状 219">
            <a:extLst>
              <a:ext uri="{FF2B5EF4-FFF2-40B4-BE49-F238E27FC236}">
                <a16:creationId xmlns:a16="http://schemas.microsoft.com/office/drawing/2014/main" id="{EF132A71-3408-901A-C9E7-8EB0EFFB2B4D}"/>
              </a:ext>
            </a:extLst>
          </p:cNvPr>
          <p:cNvSpPr/>
          <p:nvPr/>
        </p:nvSpPr>
        <p:spPr>
          <a:xfrm>
            <a:off x="10524955" y="1282892"/>
            <a:ext cx="640584" cy="890059"/>
          </a:xfrm>
          <a:custGeom>
            <a:avLst/>
            <a:gdLst>
              <a:gd name="connsiteX0" fmla="*/ 159171 w 319709"/>
              <a:gd name="connsiteY0" fmla="*/ 444167 h 444220"/>
              <a:gd name="connsiteX1" fmla="*/ 159117 w 319709"/>
              <a:gd name="connsiteY1" fmla="*/ 444221 h 444220"/>
              <a:gd name="connsiteX2" fmla="*/ 127274 w 319709"/>
              <a:gd name="connsiteY2" fmla="*/ 444221 h 444220"/>
              <a:gd name="connsiteX3" fmla="*/ 127274 w 319709"/>
              <a:gd name="connsiteY3" fmla="*/ 444167 h 444220"/>
              <a:gd name="connsiteX4" fmla="*/ 159171 w 319709"/>
              <a:gd name="connsiteY4" fmla="*/ 444167 h 444220"/>
              <a:gd name="connsiteX5" fmla="*/ 159171 w 319709"/>
              <a:gd name="connsiteY5" fmla="*/ 444167 h 444220"/>
              <a:gd name="connsiteX6" fmla="*/ 159171 w 319709"/>
              <a:gd name="connsiteY6" fmla="*/ 444167 h 444220"/>
              <a:gd name="connsiteX7" fmla="*/ 46299 w 319709"/>
              <a:gd name="connsiteY7" fmla="*/ 444175 h 444220"/>
              <a:gd name="connsiteX8" fmla="*/ 95908 w 319709"/>
              <a:gd name="connsiteY8" fmla="*/ 444175 h 444220"/>
              <a:gd name="connsiteX9" fmla="*/ 0 w 319709"/>
              <a:gd name="connsiteY9" fmla="*/ 11627 h 444220"/>
              <a:gd name="connsiteX10" fmla="*/ 46299 w 319709"/>
              <a:gd name="connsiteY10" fmla="*/ 444175 h 444220"/>
              <a:gd name="connsiteX11" fmla="*/ 46299 w 319709"/>
              <a:gd name="connsiteY11" fmla="*/ 444175 h 444220"/>
              <a:gd name="connsiteX12" fmla="*/ 119353 w 319709"/>
              <a:gd name="connsiteY12" fmla="*/ 444175 h 444220"/>
              <a:gd name="connsiteX13" fmla="*/ 183089 w 319709"/>
              <a:gd name="connsiteY13" fmla="*/ 444175 h 444220"/>
              <a:gd name="connsiteX14" fmla="*/ 318168 w 319709"/>
              <a:gd name="connsiteY14" fmla="*/ 277842 h 444220"/>
              <a:gd name="connsiteX15" fmla="*/ 319709 w 319709"/>
              <a:gd name="connsiteY15" fmla="*/ 277402 h 444220"/>
              <a:gd name="connsiteX16" fmla="*/ 119357 w 319709"/>
              <a:gd name="connsiteY16" fmla="*/ 444175 h 444220"/>
              <a:gd name="connsiteX17" fmla="*/ 119353 w 319709"/>
              <a:gd name="connsiteY17" fmla="*/ 444175 h 444220"/>
              <a:gd name="connsiteX18" fmla="*/ 119353 w 319709"/>
              <a:gd name="connsiteY18" fmla="*/ 444175 h 444220"/>
              <a:gd name="connsiteX19" fmla="*/ 165614 w 319709"/>
              <a:gd name="connsiteY19" fmla="*/ 0 h 444220"/>
              <a:gd name="connsiteX20" fmla="*/ 142805 w 319709"/>
              <a:gd name="connsiteY20" fmla="*/ 100158 h 444220"/>
              <a:gd name="connsiteX21" fmla="*/ 75866 w 319709"/>
              <a:gd name="connsiteY21" fmla="*/ 107198 h 444220"/>
              <a:gd name="connsiteX22" fmla="*/ 106002 w 319709"/>
              <a:gd name="connsiteY22" fmla="*/ 169361 h 444220"/>
              <a:gd name="connsiteX23" fmla="*/ 105836 w 319709"/>
              <a:gd name="connsiteY23" fmla="*/ 169415 h 444220"/>
              <a:gd name="connsiteX24" fmla="*/ 83742 w 319709"/>
              <a:gd name="connsiteY24" fmla="*/ 200211 h 444220"/>
              <a:gd name="connsiteX25" fmla="*/ 96369 w 319709"/>
              <a:gd name="connsiteY25" fmla="*/ 444175 h 444220"/>
              <a:gd name="connsiteX26" fmla="*/ 115032 w 319709"/>
              <a:gd name="connsiteY26" fmla="*/ 444175 h 444220"/>
              <a:gd name="connsiteX27" fmla="*/ 101026 w 319709"/>
              <a:gd name="connsiteY27" fmla="*/ 228324 h 444220"/>
              <a:gd name="connsiteX28" fmla="*/ 126052 w 319709"/>
              <a:gd name="connsiteY28" fmla="*/ 192547 h 444220"/>
              <a:gd name="connsiteX29" fmla="*/ 126107 w 319709"/>
              <a:gd name="connsiteY29" fmla="*/ 192547 h 444220"/>
              <a:gd name="connsiteX30" fmla="*/ 128973 w 319709"/>
              <a:gd name="connsiteY30" fmla="*/ 193922 h 444220"/>
              <a:gd name="connsiteX31" fmla="*/ 120619 w 319709"/>
              <a:gd name="connsiteY31" fmla="*/ 287999 h 444220"/>
              <a:gd name="connsiteX32" fmla="*/ 167429 w 319709"/>
              <a:gd name="connsiteY32" fmla="*/ 250452 h 444220"/>
              <a:gd name="connsiteX33" fmla="*/ 214808 w 319709"/>
              <a:gd name="connsiteY33" fmla="*/ 300535 h 444220"/>
              <a:gd name="connsiteX34" fmla="*/ 186707 w 319709"/>
              <a:gd name="connsiteY34" fmla="*/ 215024 h 444220"/>
              <a:gd name="connsiteX35" fmla="*/ 242244 w 319709"/>
              <a:gd name="connsiteY35" fmla="*/ 240703 h 444220"/>
              <a:gd name="connsiteX36" fmla="*/ 255192 w 319709"/>
              <a:gd name="connsiteY36" fmla="*/ 90354 h 444220"/>
              <a:gd name="connsiteX37" fmla="*/ 221188 w 319709"/>
              <a:gd name="connsiteY37" fmla="*/ 113014 h 444220"/>
              <a:gd name="connsiteX38" fmla="*/ 187214 w 319709"/>
              <a:gd name="connsiteY38" fmla="*/ 113163 h 444220"/>
              <a:gd name="connsiteX39" fmla="*/ 165614 w 319709"/>
              <a:gd name="connsiteY39" fmla="*/ 0 h 444220"/>
              <a:gd name="connsiteX40" fmla="*/ 165614 w 319709"/>
              <a:gd name="connsiteY40" fmla="*/ 0 h 444220"/>
              <a:gd name="connsiteX41" fmla="*/ 165614 w 319709"/>
              <a:gd name="connsiteY41" fmla="*/ 0 h 44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319709" h="444220">
                <a:moveTo>
                  <a:pt x="159171" y="444167"/>
                </a:moveTo>
                <a:lnTo>
                  <a:pt x="159117" y="444221"/>
                </a:lnTo>
                <a:lnTo>
                  <a:pt x="127274" y="444221"/>
                </a:lnTo>
                <a:lnTo>
                  <a:pt x="127274" y="444167"/>
                </a:lnTo>
                <a:cubicBezTo>
                  <a:pt x="151860" y="444175"/>
                  <a:pt x="151860" y="444175"/>
                  <a:pt x="159171" y="444167"/>
                </a:cubicBezTo>
                <a:lnTo>
                  <a:pt x="159171" y="444167"/>
                </a:lnTo>
                <a:lnTo>
                  <a:pt x="159171" y="444167"/>
                </a:lnTo>
                <a:close/>
                <a:moveTo>
                  <a:pt x="46299" y="444175"/>
                </a:moveTo>
                <a:lnTo>
                  <a:pt x="95908" y="444175"/>
                </a:lnTo>
                <a:cubicBezTo>
                  <a:pt x="95908" y="444175"/>
                  <a:pt x="58154" y="100598"/>
                  <a:pt x="0" y="11627"/>
                </a:cubicBezTo>
                <a:cubicBezTo>
                  <a:pt x="3709" y="11627"/>
                  <a:pt x="68053" y="444175"/>
                  <a:pt x="46299" y="444175"/>
                </a:cubicBezTo>
                <a:lnTo>
                  <a:pt x="46299" y="444175"/>
                </a:lnTo>
                <a:close/>
                <a:moveTo>
                  <a:pt x="119353" y="444175"/>
                </a:moveTo>
                <a:lnTo>
                  <a:pt x="183089" y="444175"/>
                </a:lnTo>
                <a:cubicBezTo>
                  <a:pt x="183089" y="444175"/>
                  <a:pt x="222862" y="311065"/>
                  <a:pt x="318168" y="277842"/>
                </a:cubicBezTo>
                <a:lnTo>
                  <a:pt x="319709" y="277402"/>
                </a:lnTo>
                <a:cubicBezTo>
                  <a:pt x="162498" y="310159"/>
                  <a:pt x="119357" y="444175"/>
                  <a:pt x="119357" y="444175"/>
                </a:cubicBezTo>
                <a:lnTo>
                  <a:pt x="119353" y="444175"/>
                </a:lnTo>
                <a:lnTo>
                  <a:pt x="119353" y="444175"/>
                </a:lnTo>
                <a:close/>
                <a:moveTo>
                  <a:pt x="165614" y="0"/>
                </a:moveTo>
                <a:cubicBezTo>
                  <a:pt x="151815" y="29077"/>
                  <a:pt x="141850" y="60821"/>
                  <a:pt x="142805" y="100158"/>
                </a:cubicBezTo>
                <a:cubicBezTo>
                  <a:pt x="123876" y="84900"/>
                  <a:pt x="92344" y="86574"/>
                  <a:pt x="75866" y="107198"/>
                </a:cubicBezTo>
                <a:cubicBezTo>
                  <a:pt x="79729" y="127776"/>
                  <a:pt x="99256" y="156002"/>
                  <a:pt x="106002" y="169361"/>
                </a:cubicBezTo>
                <a:lnTo>
                  <a:pt x="105836" y="169415"/>
                </a:lnTo>
                <a:cubicBezTo>
                  <a:pt x="105836" y="169415"/>
                  <a:pt x="81897" y="167433"/>
                  <a:pt x="83742" y="200211"/>
                </a:cubicBezTo>
                <a:cubicBezTo>
                  <a:pt x="87517" y="233820"/>
                  <a:pt x="102625" y="446854"/>
                  <a:pt x="96369" y="444175"/>
                </a:cubicBezTo>
                <a:lnTo>
                  <a:pt x="115032" y="444175"/>
                </a:lnTo>
                <a:cubicBezTo>
                  <a:pt x="115493" y="387089"/>
                  <a:pt x="115813" y="333857"/>
                  <a:pt x="101026" y="228324"/>
                </a:cubicBezTo>
                <a:cubicBezTo>
                  <a:pt x="97495" y="203127"/>
                  <a:pt x="102156" y="192585"/>
                  <a:pt x="126052" y="192547"/>
                </a:cubicBezTo>
                <a:cubicBezTo>
                  <a:pt x="126065" y="192556"/>
                  <a:pt x="126090" y="192539"/>
                  <a:pt x="126107" y="192547"/>
                </a:cubicBezTo>
                <a:cubicBezTo>
                  <a:pt x="127045" y="193058"/>
                  <a:pt x="127992" y="193511"/>
                  <a:pt x="128973" y="193922"/>
                </a:cubicBezTo>
                <a:cubicBezTo>
                  <a:pt x="115988" y="227390"/>
                  <a:pt x="116436" y="249409"/>
                  <a:pt x="120619" y="287999"/>
                </a:cubicBezTo>
                <a:cubicBezTo>
                  <a:pt x="141430" y="289523"/>
                  <a:pt x="156500" y="285020"/>
                  <a:pt x="167429" y="250452"/>
                </a:cubicBezTo>
                <a:cubicBezTo>
                  <a:pt x="180767" y="279990"/>
                  <a:pt x="196523" y="296796"/>
                  <a:pt x="214808" y="300535"/>
                </a:cubicBezTo>
                <a:cubicBezTo>
                  <a:pt x="217878" y="270843"/>
                  <a:pt x="189594" y="234356"/>
                  <a:pt x="186707" y="215024"/>
                </a:cubicBezTo>
                <a:cubicBezTo>
                  <a:pt x="203680" y="220386"/>
                  <a:pt x="242244" y="240703"/>
                  <a:pt x="242244" y="240703"/>
                </a:cubicBezTo>
                <a:cubicBezTo>
                  <a:pt x="277045" y="254622"/>
                  <a:pt x="307455" y="100868"/>
                  <a:pt x="255192" y="90354"/>
                </a:cubicBezTo>
                <a:cubicBezTo>
                  <a:pt x="252998" y="94940"/>
                  <a:pt x="232354" y="109549"/>
                  <a:pt x="221188" y="113014"/>
                </a:cubicBezTo>
                <a:cubicBezTo>
                  <a:pt x="199804" y="111136"/>
                  <a:pt x="200311" y="108042"/>
                  <a:pt x="187214" y="113163"/>
                </a:cubicBezTo>
                <a:cubicBezTo>
                  <a:pt x="188236" y="73943"/>
                  <a:pt x="179251" y="29031"/>
                  <a:pt x="165614" y="0"/>
                </a:cubicBezTo>
                <a:lnTo>
                  <a:pt x="165614" y="0"/>
                </a:lnTo>
                <a:lnTo>
                  <a:pt x="165614" y="0"/>
                </a:lnTo>
                <a:close/>
              </a:path>
            </a:pathLst>
          </a:custGeom>
          <a:solidFill>
            <a:srgbClr val="00B050"/>
          </a:solidFill>
          <a:ln w="415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49" name="图形 3">
            <a:extLst>
              <a:ext uri="{FF2B5EF4-FFF2-40B4-BE49-F238E27FC236}">
                <a16:creationId xmlns:a16="http://schemas.microsoft.com/office/drawing/2014/main" id="{D6A3ACB7-4B1E-52FF-57F9-924F63C92C00}"/>
              </a:ext>
            </a:extLst>
          </p:cNvPr>
          <p:cNvGrpSpPr/>
          <p:nvPr/>
        </p:nvGrpSpPr>
        <p:grpSpPr>
          <a:xfrm>
            <a:off x="958706" y="2969321"/>
            <a:ext cx="886665" cy="623557"/>
            <a:chOff x="1406357" y="3708457"/>
            <a:chExt cx="442526" cy="311211"/>
          </a:xfrm>
          <a:solidFill>
            <a:srgbClr val="00B050"/>
          </a:solidFill>
        </p:grpSpPr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139C73CF-4D14-8798-C4F7-3A1CB85724C3}"/>
                </a:ext>
              </a:extLst>
            </p:cNvPr>
            <p:cNvSpPr/>
            <p:nvPr/>
          </p:nvSpPr>
          <p:spPr>
            <a:xfrm>
              <a:off x="1647589" y="3764155"/>
              <a:ext cx="118773" cy="249132"/>
            </a:xfrm>
            <a:custGeom>
              <a:avLst/>
              <a:gdLst>
                <a:gd name="connsiteX0" fmla="*/ 27078 w 118773"/>
                <a:gd name="connsiteY0" fmla="*/ 0 h 249132"/>
                <a:gd name="connsiteX1" fmla="*/ 11 w 118773"/>
                <a:gd name="connsiteY1" fmla="*/ 20989 h 249132"/>
                <a:gd name="connsiteX2" fmla="*/ 281 w 118773"/>
                <a:gd name="connsiteY2" fmla="*/ 108656 h 249132"/>
                <a:gd name="connsiteX3" fmla="*/ 18284 w 118773"/>
                <a:gd name="connsiteY3" fmla="*/ 108233 h 249132"/>
                <a:gd name="connsiteX4" fmla="*/ 18238 w 118773"/>
                <a:gd name="connsiteY4" fmla="*/ 45850 h 249132"/>
                <a:gd name="connsiteX5" fmla="*/ 27078 w 118773"/>
                <a:gd name="connsiteY5" fmla="*/ 46403 h 249132"/>
                <a:gd name="connsiteX6" fmla="*/ 27078 w 118773"/>
                <a:gd name="connsiteY6" fmla="*/ 239183 h 249132"/>
                <a:gd name="connsiteX7" fmla="*/ 56354 w 118773"/>
                <a:gd name="connsiteY7" fmla="*/ 239183 h 249132"/>
                <a:gd name="connsiteX8" fmla="*/ 55802 w 118773"/>
                <a:gd name="connsiteY8" fmla="*/ 122638 h 249132"/>
                <a:gd name="connsiteX9" fmla="*/ 61717 w 118773"/>
                <a:gd name="connsiteY9" fmla="*/ 122418 h 249132"/>
                <a:gd name="connsiteX10" fmla="*/ 62431 w 118773"/>
                <a:gd name="connsiteY10" fmla="*/ 239191 h 249132"/>
                <a:gd name="connsiteX11" fmla="*/ 90603 w 118773"/>
                <a:gd name="connsiteY11" fmla="*/ 239191 h 249132"/>
                <a:gd name="connsiteX12" fmla="*/ 90603 w 118773"/>
                <a:gd name="connsiteY12" fmla="*/ 45858 h 249132"/>
                <a:gd name="connsiteX13" fmla="*/ 100547 w 118773"/>
                <a:gd name="connsiteY13" fmla="*/ 46058 h 249132"/>
                <a:gd name="connsiteX14" fmla="*/ 100547 w 118773"/>
                <a:gd name="connsiteY14" fmla="*/ 108274 h 249132"/>
                <a:gd name="connsiteX15" fmla="*/ 118774 w 118773"/>
                <a:gd name="connsiteY15" fmla="*/ 109379 h 249132"/>
                <a:gd name="connsiteX16" fmla="*/ 118774 w 118773"/>
                <a:gd name="connsiteY16" fmla="*/ 21002 h 249132"/>
                <a:gd name="connsiteX17" fmla="*/ 90590 w 118773"/>
                <a:gd name="connsiteY17" fmla="*/ 12 h 249132"/>
                <a:gd name="connsiteX18" fmla="*/ 27078 w 118773"/>
                <a:gd name="connsiteY18" fmla="*/ 0 h 249132"/>
                <a:gd name="connsiteX19" fmla="*/ 27078 w 118773"/>
                <a:gd name="connsiteY19" fmla="*/ 0 h 249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8773" h="249132">
                  <a:moveTo>
                    <a:pt x="27078" y="0"/>
                  </a:moveTo>
                  <a:cubicBezTo>
                    <a:pt x="7060" y="756"/>
                    <a:pt x="846" y="9346"/>
                    <a:pt x="11" y="20989"/>
                  </a:cubicBezTo>
                  <a:cubicBezTo>
                    <a:pt x="11" y="20989"/>
                    <a:pt x="-84" y="106476"/>
                    <a:pt x="281" y="108656"/>
                  </a:cubicBezTo>
                  <a:cubicBezTo>
                    <a:pt x="2113" y="119560"/>
                    <a:pt x="17989" y="116690"/>
                    <a:pt x="18284" y="108233"/>
                  </a:cubicBezTo>
                  <a:cubicBezTo>
                    <a:pt x="19185" y="82786"/>
                    <a:pt x="18238" y="45850"/>
                    <a:pt x="18238" y="45850"/>
                  </a:cubicBezTo>
                  <a:cubicBezTo>
                    <a:pt x="21653" y="39050"/>
                    <a:pt x="27078" y="41667"/>
                    <a:pt x="27078" y="46403"/>
                  </a:cubicBezTo>
                  <a:lnTo>
                    <a:pt x="27078" y="239183"/>
                  </a:lnTo>
                  <a:cubicBezTo>
                    <a:pt x="27078" y="252438"/>
                    <a:pt x="55980" y="252438"/>
                    <a:pt x="56354" y="239183"/>
                  </a:cubicBezTo>
                  <a:lnTo>
                    <a:pt x="55802" y="122638"/>
                  </a:lnTo>
                  <a:cubicBezTo>
                    <a:pt x="57775" y="119564"/>
                    <a:pt x="59744" y="119764"/>
                    <a:pt x="61717" y="122418"/>
                  </a:cubicBezTo>
                  <a:lnTo>
                    <a:pt x="62431" y="239191"/>
                  </a:lnTo>
                  <a:cubicBezTo>
                    <a:pt x="62032" y="252446"/>
                    <a:pt x="90603" y="252446"/>
                    <a:pt x="90603" y="239191"/>
                  </a:cubicBezTo>
                  <a:lnTo>
                    <a:pt x="90603" y="45858"/>
                  </a:lnTo>
                  <a:cubicBezTo>
                    <a:pt x="93917" y="40392"/>
                    <a:pt x="97232" y="40068"/>
                    <a:pt x="100547" y="46058"/>
                  </a:cubicBezTo>
                  <a:lnTo>
                    <a:pt x="100547" y="108274"/>
                  </a:lnTo>
                  <a:cubicBezTo>
                    <a:pt x="104717" y="122414"/>
                    <a:pt x="116905" y="115776"/>
                    <a:pt x="118774" y="109379"/>
                  </a:cubicBezTo>
                  <a:lnTo>
                    <a:pt x="118774" y="21002"/>
                  </a:lnTo>
                  <a:cubicBezTo>
                    <a:pt x="117075" y="3107"/>
                    <a:pt x="105988" y="12"/>
                    <a:pt x="90590" y="12"/>
                  </a:cubicBezTo>
                  <a:lnTo>
                    <a:pt x="27078" y="0"/>
                  </a:lnTo>
                  <a:lnTo>
                    <a:pt x="27078" y="0"/>
                  </a:lnTo>
                  <a:close/>
                </a:path>
              </a:pathLst>
            </a:custGeom>
            <a:grpFill/>
            <a:ln w="4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7A6A0D3E-4E44-C8AA-6BB1-FDD80A3F30CC}"/>
                </a:ext>
              </a:extLst>
            </p:cNvPr>
            <p:cNvSpPr/>
            <p:nvPr/>
          </p:nvSpPr>
          <p:spPr>
            <a:xfrm>
              <a:off x="1684433" y="3708457"/>
              <a:ext cx="45700" cy="47652"/>
            </a:xfrm>
            <a:custGeom>
              <a:avLst/>
              <a:gdLst>
                <a:gd name="connsiteX0" fmla="*/ 45701 w 45700"/>
                <a:gd name="connsiteY0" fmla="*/ 23826 h 47652"/>
                <a:gd name="connsiteX1" fmla="*/ 22850 w 45700"/>
                <a:gd name="connsiteY1" fmla="*/ 47653 h 47652"/>
                <a:gd name="connsiteX2" fmla="*/ 0 w 45700"/>
                <a:gd name="connsiteY2" fmla="*/ 23826 h 47652"/>
                <a:gd name="connsiteX3" fmla="*/ 22850 w 45700"/>
                <a:gd name="connsiteY3" fmla="*/ 0 h 47652"/>
                <a:gd name="connsiteX4" fmla="*/ 45701 w 45700"/>
                <a:gd name="connsiteY4" fmla="*/ 23826 h 47652"/>
                <a:gd name="connsiteX5" fmla="*/ 45701 w 45700"/>
                <a:gd name="connsiteY5" fmla="*/ 23826 h 47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700" h="47652">
                  <a:moveTo>
                    <a:pt x="45701" y="23826"/>
                  </a:moveTo>
                  <a:cubicBezTo>
                    <a:pt x="45701" y="36986"/>
                    <a:pt x="35470" y="47653"/>
                    <a:pt x="22850" y="47653"/>
                  </a:cubicBezTo>
                  <a:cubicBezTo>
                    <a:pt x="10231" y="47653"/>
                    <a:pt x="0" y="36986"/>
                    <a:pt x="0" y="23826"/>
                  </a:cubicBezTo>
                  <a:cubicBezTo>
                    <a:pt x="0" y="10667"/>
                    <a:pt x="10231" y="0"/>
                    <a:pt x="22850" y="0"/>
                  </a:cubicBezTo>
                  <a:cubicBezTo>
                    <a:pt x="35474" y="0"/>
                    <a:pt x="45701" y="10667"/>
                    <a:pt x="45701" y="23826"/>
                  </a:cubicBezTo>
                  <a:lnTo>
                    <a:pt x="45701" y="23826"/>
                  </a:lnTo>
                  <a:close/>
                </a:path>
              </a:pathLst>
            </a:custGeom>
            <a:grpFill/>
            <a:ln w="4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CEE67523-3807-EC38-5BA0-FBE582A0D12A}"/>
                </a:ext>
              </a:extLst>
            </p:cNvPr>
            <p:cNvSpPr/>
            <p:nvPr/>
          </p:nvSpPr>
          <p:spPr>
            <a:xfrm>
              <a:off x="1777032" y="3863000"/>
              <a:ext cx="71851" cy="156667"/>
            </a:xfrm>
            <a:custGeom>
              <a:avLst/>
              <a:gdLst>
                <a:gd name="connsiteX0" fmla="*/ 16381 w 71851"/>
                <a:gd name="connsiteY0" fmla="*/ 0 h 156667"/>
                <a:gd name="connsiteX1" fmla="*/ 7 w 71851"/>
                <a:gd name="connsiteY1" fmla="*/ 13201 h 156667"/>
                <a:gd name="connsiteX2" fmla="*/ 169 w 71851"/>
                <a:gd name="connsiteY2" fmla="*/ 68331 h 156667"/>
                <a:gd name="connsiteX3" fmla="*/ 11065 w 71851"/>
                <a:gd name="connsiteY3" fmla="*/ 68065 h 156667"/>
                <a:gd name="connsiteX4" fmla="*/ 11035 w 71851"/>
                <a:gd name="connsiteY4" fmla="*/ 28832 h 156667"/>
                <a:gd name="connsiteX5" fmla="*/ 16381 w 71851"/>
                <a:gd name="connsiteY5" fmla="*/ 29181 h 156667"/>
                <a:gd name="connsiteX6" fmla="*/ 16381 w 71851"/>
                <a:gd name="connsiteY6" fmla="*/ 150415 h 156667"/>
                <a:gd name="connsiteX7" fmla="*/ 34093 w 71851"/>
                <a:gd name="connsiteY7" fmla="*/ 150415 h 156667"/>
                <a:gd name="connsiteX8" fmla="*/ 33757 w 71851"/>
                <a:gd name="connsiteY8" fmla="*/ 77120 h 156667"/>
                <a:gd name="connsiteX9" fmla="*/ 37333 w 71851"/>
                <a:gd name="connsiteY9" fmla="*/ 76983 h 156667"/>
                <a:gd name="connsiteX10" fmla="*/ 37765 w 71851"/>
                <a:gd name="connsiteY10" fmla="*/ 150415 h 156667"/>
                <a:gd name="connsiteX11" fmla="*/ 54809 w 71851"/>
                <a:gd name="connsiteY11" fmla="*/ 150415 h 156667"/>
                <a:gd name="connsiteX12" fmla="*/ 54809 w 71851"/>
                <a:gd name="connsiteY12" fmla="*/ 28836 h 156667"/>
                <a:gd name="connsiteX13" fmla="*/ 60823 w 71851"/>
                <a:gd name="connsiteY13" fmla="*/ 28961 h 156667"/>
                <a:gd name="connsiteX14" fmla="*/ 60823 w 71851"/>
                <a:gd name="connsiteY14" fmla="*/ 68086 h 156667"/>
                <a:gd name="connsiteX15" fmla="*/ 71852 w 71851"/>
                <a:gd name="connsiteY15" fmla="*/ 68779 h 156667"/>
                <a:gd name="connsiteX16" fmla="*/ 71852 w 71851"/>
                <a:gd name="connsiteY16" fmla="*/ 13201 h 156667"/>
                <a:gd name="connsiteX17" fmla="*/ 54809 w 71851"/>
                <a:gd name="connsiteY17" fmla="*/ 0 h 156667"/>
                <a:gd name="connsiteX18" fmla="*/ 16381 w 71851"/>
                <a:gd name="connsiteY18" fmla="*/ 0 h 156667"/>
                <a:gd name="connsiteX19" fmla="*/ 16381 w 71851"/>
                <a:gd name="connsiteY19" fmla="*/ 0 h 156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1851" h="156667">
                  <a:moveTo>
                    <a:pt x="16381" y="0"/>
                  </a:moveTo>
                  <a:cubicBezTo>
                    <a:pt x="4269" y="474"/>
                    <a:pt x="510" y="5878"/>
                    <a:pt x="7" y="13201"/>
                  </a:cubicBezTo>
                  <a:cubicBezTo>
                    <a:pt x="7" y="13201"/>
                    <a:pt x="-51" y="66960"/>
                    <a:pt x="169" y="68331"/>
                  </a:cubicBezTo>
                  <a:cubicBezTo>
                    <a:pt x="1278" y="75189"/>
                    <a:pt x="10882" y="73382"/>
                    <a:pt x="11065" y="68065"/>
                  </a:cubicBezTo>
                  <a:cubicBezTo>
                    <a:pt x="11609" y="52060"/>
                    <a:pt x="11035" y="28832"/>
                    <a:pt x="11035" y="28832"/>
                  </a:cubicBezTo>
                  <a:cubicBezTo>
                    <a:pt x="13100" y="24553"/>
                    <a:pt x="16381" y="26202"/>
                    <a:pt x="16381" y="29181"/>
                  </a:cubicBezTo>
                  <a:lnTo>
                    <a:pt x="16381" y="150415"/>
                  </a:lnTo>
                  <a:cubicBezTo>
                    <a:pt x="16381" y="158752"/>
                    <a:pt x="33865" y="158752"/>
                    <a:pt x="34093" y="150415"/>
                  </a:cubicBezTo>
                  <a:lnTo>
                    <a:pt x="33757" y="77120"/>
                  </a:lnTo>
                  <a:cubicBezTo>
                    <a:pt x="34949" y="75189"/>
                    <a:pt x="36141" y="75313"/>
                    <a:pt x="37333" y="76983"/>
                  </a:cubicBezTo>
                  <a:lnTo>
                    <a:pt x="37765" y="150415"/>
                  </a:lnTo>
                  <a:cubicBezTo>
                    <a:pt x="37525" y="158752"/>
                    <a:pt x="54809" y="158752"/>
                    <a:pt x="54809" y="150415"/>
                  </a:cubicBezTo>
                  <a:lnTo>
                    <a:pt x="54809" y="28836"/>
                  </a:lnTo>
                  <a:cubicBezTo>
                    <a:pt x="56815" y="25401"/>
                    <a:pt x="58817" y="25197"/>
                    <a:pt x="60823" y="28961"/>
                  </a:cubicBezTo>
                  <a:lnTo>
                    <a:pt x="60823" y="68086"/>
                  </a:lnTo>
                  <a:cubicBezTo>
                    <a:pt x="63345" y="76979"/>
                    <a:pt x="70722" y="72804"/>
                    <a:pt x="71852" y="68779"/>
                  </a:cubicBezTo>
                  <a:lnTo>
                    <a:pt x="71852" y="13201"/>
                  </a:lnTo>
                  <a:cubicBezTo>
                    <a:pt x="70826" y="1948"/>
                    <a:pt x="64126" y="0"/>
                    <a:pt x="54809" y="0"/>
                  </a:cubicBezTo>
                  <a:lnTo>
                    <a:pt x="16381" y="0"/>
                  </a:lnTo>
                  <a:lnTo>
                    <a:pt x="16381" y="0"/>
                  </a:lnTo>
                  <a:close/>
                </a:path>
              </a:pathLst>
            </a:custGeom>
            <a:grpFill/>
            <a:ln w="4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7A8B414C-6132-8A91-DB9D-7D2C7EB0C7F0}"/>
                </a:ext>
              </a:extLst>
            </p:cNvPr>
            <p:cNvSpPr/>
            <p:nvPr/>
          </p:nvSpPr>
          <p:spPr>
            <a:xfrm>
              <a:off x="1799332" y="3827979"/>
              <a:ext cx="27648" cy="29965"/>
            </a:xfrm>
            <a:custGeom>
              <a:avLst/>
              <a:gdLst>
                <a:gd name="connsiteX0" fmla="*/ 27648 w 27648"/>
                <a:gd name="connsiteY0" fmla="*/ 14983 h 29965"/>
                <a:gd name="connsiteX1" fmla="*/ 13824 w 27648"/>
                <a:gd name="connsiteY1" fmla="*/ 29966 h 29965"/>
                <a:gd name="connsiteX2" fmla="*/ 0 w 27648"/>
                <a:gd name="connsiteY2" fmla="*/ 14983 h 29965"/>
                <a:gd name="connsiteX3" fmla="*/ 13824 w 27648"/>
                <a:gd name="connsiteY3" fmla="*/ 0 h 29965"/>
                <a:gd name="connsiteX4" fmla="*/ 27648 w 27648"/>
                <a:gd name="connsiteY4" fmla="*/ 14983 h 29965"/>
                <a:gd name="connsiteX5" fmla="*/ 27648 w 27648"/>
                <a:gd name="connsiteY5" fmla="*/ 14983 h 29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648" h="29965">
                  <a:moveTo>
                    <a:pt x="27648" y="14983"/>
                  </a:moveTo>
                  <a:cubicBezTo>
                    <a:pt x="27648" y="23257"/>
                    <a:pt x="21459" y="29966"/>
                    <a:pt x="13824" y="29966"/>
                  </a:cubicBezTo>
                  <a:cubicBezTo>
                    <a:pt x="6189" y="29966"/>
                    <a:pt x="0" y="23257"/>
                    <a:pt x="0" y="14983"/>
                  </a:cubicBezTo>
                  <a:cubicBezTo>
                    <a:pt x="0" y="6708"/>
                    <a:pt x="6189" y="0"/>
                    <a:pt x="13824" y="0"/>
                  </a:cubicBezTo>
                  <a:cubicBezTo>
                    <a:pt x="21459" y="0"/>
                    <a:pt x="27648" y="6708"/>
                    <a:pt x="27648" y="14983"/>
                  </a:cubicBezTo>
                  <a:lnTo>
                    <a:pt x="27648" y="14983"/>
                  </a:lnTo>
                  <a:close/>
                </a:path>
              </a:pathLst>
            </a:custGeom>
            <a:grpFill/>
            <a:ln w="4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05B8D7DB-1697-BC58-E722-4D0AFB558B21}"/>
                </a:ext>
              </a:extLst>
            </p:cNvPr>
            <p:cNvSpPr/>
            <p:nvPr/>
          </p:nvSpPr>
          <p:spPr>
            <a:xfrm>
              <a:off x="1498441" y="3764143"/>
              <a:ext cx="132057" cy="249144"/>
            </a:xfrm>
            <a:custGeom>
              <a:avLst/>
              <a:gdLst>
                <a:gd name="connsiteX0" fmla="*/ 38243 w 132057"/>
                <a:gd name="connsiteY0" fmla="*/ 12 h 249144"/>
                <a:gd name="connsiteX1" fmla="*/ 19136 w 132057"/>
                <a:gd name="connsiteY1" fmla="*/ 21002 h 249144"/>
                <a:gd name="connsiteX2" fmla="*/ 772 w 132057"/>
                <a:gd name="connsiteY2" fmla="*/ 99991 h 249144"/>
                <a:gd name="connsiteX3" fmla="*/ 14645 w 132057"/>
                <a:gd name="connsiteY3" fmla="*/ 99991 h 249144"/>
                <a:gd name="connsiteX4" fmla="*/ 32004 w 132057"/>
                <a:gd name="connsiteY4" fmla="*/ 46062 h 249144"/>
                <a:gd name="connsiteX5" fmla="*/ 38243 w 132057"/>
                <a:gd name="connsiteY5" fmla="*/ 46415 h 249144"/>
                <a:gd name="connsiteX6" fmla="*/ 14691 w 132057"/>
                <a:gd name="connsiteY6" fmla="*/ 143515 h 249144"/>
                <a:gd name="connsiteX7" fmla="*/ 38243 w 132057"/>
                <a:gd name="connsiteY7" fmla="*/ 142805 h 249144"/>
                <a:gd name="connsiteX8" fmla="*/ 38243 w 132057"/>
                <a:gd name="connsiteY8" fmla="*/ 239195 h 249144"/>
                <a:gd name="connsiteX9" fmla="*/ 63981 w 132057"/>
                <a:gd name="connsiteY9" fmla="*/ 239195 h 249144"/>
                <a:gd name="connsiteX10" fmla="*/ 63495 w 132057"/>
                <a:gd name="connsiteY10" fmla="*/ 122650 h 249144"/>
                <a:gd name="connsiteX11" fmla="*/ 68695 w 132057"/>
                <a:gd name="connsiteY11" fmla="*/ 122430 h 249144"/>
                <a:gd name="connsiteX12" fmla="*/ 69322 w 132057"/>
                <a:gd name="connsiteY12" fmla="*/ 239203 h 249144"/>
                <a:gd name="connsiteX13" fmla="*/ 94088 w 132057"/>
                <a:gd name="connsiteY13" fmla="*/ 239203 h 249144"/>
                <a:gd name="connsiteX14" fmla="*/ 93361 w 132057"/>
                <a:gd name="connsiteY14" fmla="*/ 143524 h 249144"/>
                <a:gd name="connsiteX15" fmla="*/ 119584 w 132057"/>
                <a:gd name="connsiteY15" fmla="*/ 143524 h 249144"/>
                <a:gd name="connsiteX16" fmla="*/ 94088 w 132057"/>
                <a:gd name="connsiteY16" fmla="*/ 45875 h 249144"/>
                <a:gd name="connsiteX17" fmla="*/ 101448 w 132057"/>
                <a:gd name="connsiteY17" fmla="*/ 46074 h 249144"/>
                <a:gd name="connsiteX18" fmla="*/ 117241 w 132057"/>
                <a:gd name="connsiteY18" fmla="*/ 100008 h 249144"/>
                <a:gd name="connsiteX19" fmla="*/ 131609 w 132057"/>
                <a:gd name="connsiteY19" fmla="*/ 100008 h 249144"/>
                <a:gd name="connsiteX20" fmla="*/ 113386 w 132057"/>
                <a:gd name="connsiteY20" fmla="*/ 21018 h 249144"/>
                <a:gd name="connsiteX21" fmla="*/ 94088 w 132057"/>
                <a:gd name="connsiteY21" fmla="*/ 29 h 249144"/>
                <a:gd name="connsiteX22" fmla="*/ 38243 w 132057"/>
                <a:gd name="connsiteY22" fmla="*/ 12 h 249144"/>
                <a:gd name="connsiteX23" fmla="*/ 38243 w 132057"/>
                <a:gd name="connsiteY23" fmla="*/ 12 h 249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32057" h="249144">
                  <a:moveTo>
                    <a:pt x="38243" y="12"/>
                  </a:moveTo>
                  <a:cubicBezTo>
                    <a:pt x="24943" y="-403"/>
                    <a:pt x="22600" y="9749"/>
                    <a:pt x="19136" y="21002"/>
                  </a:cubicBezTo>
                  <a:cubicBezTo>
                    <a:pt x="19136" y="21002"/>
                    <a:pt x="2691" y="95771"/>
                    <a:pt x="772" y="99991"/>
                  </a:cubicBezTo>
                  <a:cubicBezTo>
                    <a:pt x="-3212" y="108748"/>
                    <a:pt x="9262" y="115809"/>
                    <a:pt x="14645" y="99991"/>
                  </a:cubicBezTo>
                  <a:cubicBezTo>
                    <a:pt x="23115" y="73099"/>
                    <a:pt x="32004" y="46062"/>
                    <a:pt x="32004" y="46062"/>
                  </a:cubicBezTo>
                  <a:cubicBezTo>
                    <a:pt x="35008" y="39258"/>
                    <a:pt x="39901" y="41376"/>
                    <a:pt x="38243" y="46415"/>
                  </a:cubicBezTo>
                  <a:lnTo>
                    <a:pt x="14691" y="143515"/>
                  </a:lnTo>
                  <a:lnTo>
                    <a:pt x="38243" y="142805"/>
                  </a:lnTo>
                  <a:lnTo>
                    <a:pt x="38243" y="239195"/>
                  </a:lnTo>
                  <a:cubicBezTo>
                    <a:pt x="38243" y="252450"/>
                    <a:pt x="63652" y="252450"/>
                    <a:pt x="63981" y="239195"/>
                  </a:cubicBezTo>
                  <a:lnTo>
                    <a:pt x="63495" y="122650"/>
                  </a:lnTo>
                  <a:cubicBezTo>
                    <a:pt x="65227" y="119577"/>
                    <a:pt x="66959" y="119776"/>
                    <a:pt x="68695" y="122430"/>
                  </a:cubicBezTo>
                  <a:lnTo>
                    <a:pt x="69322" y="239203"/>
                  </a:lnTo>
                  <a:cubicBezTo>
                    <a:pt x="68973" y="252458"/>
                    <a:pt x="94088" y="252458"/>
                    <a:pt x="94088" y="239203"/>
                  </a:cubicBezTo>
                  <a:lnTo>
                    <a:pt x="93361" y="143524"/>
                  </a:lnTo>
                  <a:lnTo>
                    <a:pt x="119584" y="143524"/>
                  </a:lnTo>
                  <a:lnTo>
                    <a:pt x="94088" y="45875"/>
                  </a:lnTo>
                  <a:cubicBezTo>
                    <a:pt x="93361" y="41389"/>
                    <a:pt x="98532" y="40084"/>
                    <a:pt x="101448" y="46074"/>
                  </a:cubicBezTo>
                  <a:lnTo>
                    <a:pt x="117241" y="100008"/>
                  </a:lnTo>
                  <a:cubicBezTo>
                    <a:pt x="121150" y="115797"/>
                    <a:pt x="134675" y="108764"/>
                    <a:pt x="131609" y="100008"/>
                  </a:cubicBezTo>
                  <a:lnTo>
                    <a:pt x="113386" y="21018"/>
                  </a:lnTo>
                  <a:cubicBezTo>
                    <a:pt x="107600" y="5466"/>
                    <a:pt x="107625" y="29"/>
                    <a:pt x="94088" y="29"/>
                  </a:cubicBezTo>
                  <a:lnTo>
                    <a:pt x="38243" y="12"/>
                  </a:lnTo>
                  <a:lnTo>
                    <a:pt x="38243" y="12"/>
                  </a:lnTo>
                  <a:close/>
                </a:path>
              </a:pathLst>
            </a:custGeom>
            <a:grpFill/>
            <a:ln w="4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269A4134-CBF3-C982-DDD5-085F6B4BEC99}"/>
                </a:ext>
              </a:extLst>
            </p:cNvPr>
            <p:cNvSpPr/>
            <p:nvPr/>
          </p:nvSpPr>
          <p:spPr>
            <a:xfrm>
              <a:off x="1540797" y="3708457"/>
              <a:ext cx="45700" cy="47652"/>
            </a:xfrm>
            <a:custGeom>
              <a:avLst/>
              <a:gdLst>
                <a:gd name="connsiteX0" fmla="*/ 45701 w 45700"/>
                <a:gd name="connsiteY0" fmla="*/ 23826 h 47652"/>
                <a:gd name="connsiteX1" fmla="*/ 22850 w 45700"/>
                <a:gd name="connsiteY1" fmla="*/ 47653 h 47652"/>
                <a:gd name="connsiteX2" fmla="*/ 0 w 45700"/>
                <a:gd name="connsiteY2" fmla="*/ 23826 h 47652"/>
                <a:gd name="connsiteX3" fmla="*/ 22850 w 45700"/>
                <a:gd name="connsiteY3" fmla="*/ 0 h 47652"/>
                <a:gd name="connsiteX4" fmla="*/ 45701 w 45700"/>
                <a:gd name="connsiteY4" fmla="*/ 23826 h 47652"/>
                <a:gd name="connsiteX5" fmla="*/ 45701 w 45700"/>
                <a:gd name="connsiteY5" fmla="*/ 23826 h 47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700" h="47652">
                  <a:moveTo>
                    <a:pt x="45701" y="23826"/>
                  </a:moveTo>
                  <a:cubicBezTo>
                    <a:pt x="45701" y="36986"/>
                    <a:pt x="35470" y="47653"/>
                    <a:pt x="22850" y="47653"/>
                  </a:cubicBezTo>
                  <a:cubicBezTo>
                    <a:pt x="10231" y="47653"/>
                    <a:pt x="0" y="36986"/>
                    <a:pt x="0" y="23826"/>
                  </a:cubicBezTo>
                  <a:cubicBezTo>
                    <a:pt x="0" y="10667"/>
                    <a:pt x="10231" y="0"/>
                    <a:pt x="22850" y="0"/>
                  </a:cubicBezTo>
                  <a:cubicBezTo>
                    <a:pt x="35470" y="0"/>
                    <a:pt x="45701" y="10667"/>
                    <a:pt x="45701" y="23826"/>
                  </a:cubicBezTo>
                  <a:lnTo>
                    <a:pt x="45701" y="23826"/>
                  </a:lnTo>
                  <a:close/>
                </a:path>
              </a:pathLst>
            </a:custGeom>
            <a:grpFill/>
            <a:ln w="4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61D6225D-71F9-E383-AE93-6663255A99C2}"/>
                </a:ext>
              </a:extLst>
            </p:cNvPr>
            <p:cNvSpPr/>
            <p:nvPr/>
          </p:nvSpPr>
          <p:spPr>
            <a:xfrm>
              <a:off x="1406357" y="3861792"/>
              <a:ext cx="84861" cy="151280"/>
            </a:xfrm>
            <a:custGeom>
              <a:avLst/>
              <a:gdLst>
                <a:gd name="connsiteX0" fmla="*/ 24575 w 84861"/>
                <a:gd name="connsiteY0" fmla="*/ 8 h 151280"/>
                <a:gd name="connsiteX1" fmla="*/ 12296 w 84861"/>
                <a:gd name="connsiteY1" fmla="*/ 12752 h 151280"/>
                <a:gd name="connsiteX2" fmla="*/ 495 w 84861"/>
                <a:gd name="connsiteY2" fmla="*/ 60716 h 151280"/>
                <a:gd name="connsiteX3" fmla="*/ 9414 w 84861"/>
                <a:gd name="connsiteY3" fmla="*/ 60716 h 151280"/>
                <a:gd name="connsiteX4" fmla="*/ 20567 w 84861"/>
                <a:gd name="connsiteY4" fmla="*/ 27967 h 151280"/>
                <a:gd name="connsiteX5" fmla="*/ 24575 w 84861"/>
                <a:gd name="connsiteY5" fmla="*/ 28183 h 151280"/>
                <a:gd name="connsiteX6" fmla="*/ 9439 w 84861"/>
                <a:gd name="connsiteY6" fmla="*/ 87143 h 151280"/>
                <a:gd name="connsiteX7" fmla="*/ 24575 w 84861"/>
                <a:gd name="connsiteY7" fmla="*/ 86711 h 151280"/>
                <a:gd name="connsiteX8" fmla="*/ 24575 w 84861"/>
                <a:gd name="connsiteY8" fmla="*/ 145238 h 151280"/>
                <a:gd name="connsiteX9" fmla="*/ 41116 w 84861"/>
                <a:gd name="connsiteY9" fmla="*/ 145238 h 151280"/>
                <a:gd name="connsiteX10" fmla="*/ 40800 w 84861"/>
                <a:gd name="connsiteY10" fmla="*/ 74469 h 151280"/>
                <a:gd name="connsiteX11" fmla="*/ 44140 w 84861"/>
                <a:gd name="connsiteY11" fmla="*/ 74336 h 151280"/>
                <a:gd name="connsiteX12" fmla="*/ 44543 w 84861"/>
                <a:gd name="connsiteY12" fmla="*/ 145243 h 151280"/>
                <a:gd name="connsiteX13" fmla="*/ 60460 w 84861"/>
                <a:gd name="connsiteY13" fmla="*/ 145243 h 151280"/>
                <a:gd name="connsiteX14" fmla="*/ 59991 w 84861"/>
                <a:gd name="connsiteY14" fmla="*/ 87143 h 151280"/>
                <a:gd name="connsiteX15" fmla="*/ 76843 w 84861"/>
                <a:gd name="connsiteY15" fmla="*/ 87143 h 151280"/>
                <a:gd name="connsiteX16" fmla="*/ 60460 w 84861"/>
                <a:gd name="connsiteY16" fmla="*/ 27847 h 151280"/>
                <a:gd name="connsiteX17" fmla="*/ 65187 w 84861"/>
                <a:gd name="connsiteY17" fmla="*/ 27967 h 151280"/>
                <a:gd name="connsiteX18" fmla="*/ 75339 w 84861"/>
                <a:gd name="connsiteY18" fmla="*/ 60716 h 151280"/>
                <a:gd name="connsiteX19" fmla="*/ 84573 w 84861"/>
                <a:gd name="connsiteY19" fmla="*/ 60716 h 151280"/>
                <a:gd name="connsiteX20" fmla="*/ 72864 w 84861"/>
                <a:gd name="connsiteY20" fmla="*/ 12752 h 151280"/>
                <a:gd name="connsiteX21" fmla="*/ 60460 w 84861"/>
                <a:gd name="connsiteY21" fmla="*/ 8 h 151280"/>
                <a:gd name="connsiteX22" fmla="*/ 24575 w 84861"/>
                <a:gd name="connsiteY22" fmla="*/ 8 h 151280"/>
                <a:gd name="connsiteX23" fmla="*/ 24575 w 84861"/>
                <a:gd name="connsiteY23" fmla="*/ 8 h 151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84861" h="151280">
                  <a:moveTo>
                    <a:pt x="24575" y="8"/>
                  </a:moveTo>
                  <a:cubicBezTo>
                    <a:pt x="16027" y="-246"/>
                    <a:pt x="14523" y="5918"/>
                    <a:pt x="12296" y="12752"/>
                  </a:cubicBezTo>
                  <a:cubicBezTo>
                    <a:pt x="12296" y="12752"/>
                    <a:pt x="1729" y="58153"/>
                    <a:pt x="495" y="60716"/>
                  </a:cubicBezTo>
                  <a:cubicBezTo>
                    <a:pt x="-2063" y="66033"/>
                    <a:pt x="5953" y="70324"/>
                    <a:pt x="9414" y="60716"/>
                  </a:cubicBezTo>
                  <a:cubicBezTo>
                    <a:pt x="14855" y="44387"/>
                    <a:pt x="20567" y="27967"/>
                    <a:pt x="20567" y="27967"/>
                  </a:cubicBezTo>
                  <a:cubicBezTo>
                    <a:pt x="22498" y="23838"/>
                    <a:pt x="25643" y="25122"/>
                    <a:pt x="24575" y="28183"/>
                  </a:cubicBezTo>
                  <a:lnTo>
                    <a:pt x="9439" y="87143"/>
                  </a:lnTo>
                  <a:lnTo>
                    <a:pt x="24575" y="86711"/>
                  </a:lnTo>
                  <a:lnTo>
                    <a:pt x="24575" y="145238"/>
                  </a:lnTo>
                  <a:cubicBezTo>
                    <a:pt x="24575" y="153289"/>
                    <a:pt x="40904" y="153289"/>
                    <a:pt x="41116" y="145238"/>
                  </a:cubicBezTo>
                  <a:lnTo>
                    <a:pt x="40800" y="74469"/>
                  </a:lnTo>
                  <a:cubicBezTo>
                    <a:pt x="41913" y="72604"/>
                    <a:pt x="43027" y="72725"/>
                    <a:pt x="44140" y="74336"/>
                  </a:cubicBezTo>
                  <a:lnTo>
                    <a:pt x="44543" y="145243"/>
                  </a:lnTo>
                  <a:cubicBezTo>
                    <a:pt x="44318" y="153293"/>
                    <a:pt x="60460" y="153293"/>
                    <a:pt x="60460" y="145243"/>
                  </a:cubicBezTo>
                  <a:lnTo>
                    <a:pt x="59991" y="87143"/>
                  </a:lnTo>
                  <a:lnTo>
                    <a:pt x="76843" y="87143"/>
                  </a:lnTo>
                  <a:lnTo>
                    <a:pt x="60460" y="27847"/>
                  </a:lnTo>
                  <a:cubicBezTo>
                    <a:pt x="59991" y="25122"/>
                    <a:pt x="63318" y="24332"/>
                    <a:pt x="65187" y="27967"/>
                  </a:cubicBezTo>
                  <a:lnTo>
                    <a:pt x="75339" y="60716"/>
                  </a:lnTo>
                  <a:cubicBezTo>
                    <a:pt x="77852" y="70303"/>
                    <a:pt x="86542" y="66033"/>
                    <a:pt x="84573" y="60716"/>
                  </a:cubicBezTo>
                  <a:lnTo>
                    <a:pt x="72864" y="12752"/>
                  </a:lnTo>
                  <a:cubicBezTo>
                    <a:pt x="69146" y="3306"/>
                    <a:pt x="69163" y="8"/>
                    <a:pt x="60460" y="8"/>
                  </a:cubicBezTo>
                  <a:lnTo>
                    <a:pt x="24575" y="8"/>
                  </a:lnTo>
                  <a:lnTo>
                    <a:pt x="24575" y="8"/>
                  </a:lnTo>
                  <a:close/>
                </a:path>
              </a:pathLst>
            </a:custGeom>
            <a:grpFill/>
            <a:ln w="4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E52A4108-9775-4F81-DFF9-76283D799468}"/>
                </a:ext>
              </a:extLst>
            </p:cNvPr>
            <p:cNvSpPr/>
            <p:nvPr/>
          </p:nvSpPr>
          <p:spPr>
            <a:xfrm>
              <a:off x="1433561" y="3827979"/>
              <a:ext cx="29367" cy="28935"/>
            </a:xfrm>
            <a:custGeom>
              <a:avLst/>
              <a:gdLst>
                <a:gd name="connsiteX0" fmla="*/ 29368 w 29367"/>
                <a:gd name="connsiteY0" fmla="*/ 14468 h 28935"/>
                <a:gd name="connsiteX1" fmla="*/ 14684 w 29367"/>
                <a:gd name="connsiteY1" fmla="*/ 28936 h 28935"/>
                <a:gd name="connsiteX2" fmla="*/ 0 w 29367"/>
                <a:gd name="connsiteY2" fmla="*/ 14468 h 28935"/>
                <a:gd name="connsiteX3" fmla="*/ 14684 w 29367"/>
                <a:gd name="connsiteY3" fmla="*/ 0 h 28935"/>
                <a:gd name="connsiteX4" fmla="*/ 29368 w 29367"/>
                <a:gd name="connsiteY4" fmla="*/ 14468 h 28935"/>
                <a:gd name="connsiteX5" fmla="*/ 29368 w 29367"/>
                <a:gd name="connsiteY5" fmla="*/ 14468 h 28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367" h="28935">
                  <a:moveTo>
                    <a:pt x="29368" y="14468"/>
                  </a:moveTo>
                  <a:cubicBezTo>
                    <a:pt x="29368" y="22460"/>
                    <a:pt x="22792" y="28936"/>
                    <a:pt x="14684" y="28936"/>
                  </a:cubicBezTo>
                  <a:cubicBezTo>
                    <a:pt x="6576" y="28936"/>
                    <a:pt x="0" y="22456"/>
                    <a:pt x="0" y="14468"/>
                  </a:cubicBezTo>
                  <a:cubicBezTo>
                    <a:pt x="0" y="6476"/>
                    <a:pt x="6576" y="0"/>
                    <a:pt x="14684" y="0"/>
                  </a:cubicBezTo>
                  <a:cubicBezTo>
                    <a:pt x="22796" y="-4"/>
                    <a:pt x="29368" y="6476"/>
                    <a:pt x="29368" y="14468"/>
                  </a:cubicBezTo>
                  <a:lnTo>
                    <a:pt x="29368" y="14468"/>
                  </a:lnTo>
                  <a:close/>
                </a:path>
              </a:pathLst>
            </a:custGeom>
            <a:grpFill/>
            <a:ln w="4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76" name="图形 3">
            <a:extLst>
              <a:ext uri="{FF2B5EF4-FFF2-40B4-BE49-F238E27FC236}">
                <a16:creationId xmlns:a16="http://schemas.microsoft.com/office/drawing/2014/main" id="{6E603635-96AA-FC82-1A0D-2E44A00E6DCC}"/>
              </a:ext>
            </a:extLst>
          </p:cNvPr>
          <p:cNvGrpSpPr/>
          <p:nvPr/>
        </p:nvGrpSpPr>
        <p:grpSpPr>
          <a:xfrm>
            <a:off x="4748305" y="3060461"/>
            <a:ext cx="815253" cy="878274"/>
            <a:chOff x="3411120" y="4253711"/>
            <a:chExt cx="406885" cy="438338"/>
          </a:xfrm>
          <a:solidFill>
            <a:srgbClr val="00B050"/>
          </a:solidFill>
        </p:grpSpPr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20759ACC-CFD4-EA21-E841-10C5FAB6C7D4}"/>
                </a:ext>
              </a:extLst>
            </p:cNvPr>
            <p:cNvSpPr/>
            <p:nvPr/>
          </p:nvSpPr>
          <p:spPr>
            <a:xfrm>
              <a:off x="3411128" y="4253711"/>
              <a:ext cx="406877" cy="438338"/>
            </a:xfrm>
            <a:custGeom>
              <a:avLst/>
              <a:gdLst>
                <a:gd name="connsiteX0" fmla="*/ 200888 w 406877"/>
                <a:gd name="connsiteY0" fmla="*/ 0 h 438338"/>
                <a:gd name="connsiteX1" fmla="*/ 208519 w 406877"/>
                <a:gd name="connsiteY1" fmla="*/ 0 h 438338"/>
                <a:gd name="connsiteX2" fmla="*/ 216312 w 406877"/>
                <a:gd name="connsiteY2" fmla="*/ 1067 h 438338"/>
                <a:gd name="connsiteX3" fmla="*/ 225155 w 406877"/>
                <a:gd name="connsiteY3" fmla="*/ 1138 h 438338"/>
                <a:gd name="connsiteX4" fmla="*/ 355333 w 406877"/>
                <a:gd name="connsiteY4" fmla="*/ 60742 h 438338"/>
                <a:gd name="connsiteX5" fmla="*/ 405768 w 406877"/>
                <a:gd name="connsiteY5" fmla="*/ 161294 h 438338"/>
                <a:gd name="connsiteX6" fmla="*/ 405781 w 406877"/>
                <a:gd name="connsiteY6" fmla="*/ 167599 h 438338"/>
                <a:gd name="connsiteX7" fmla="*/ 406878 w 406877"/>
                <a:gd name="connsiteY7" fmla="*/ 175342 h 438338"/>
                <a:gd name="connsiteX8" fmla="*/ 406878 w 406877"/>
                <a:gd name="connsiteY8" fmla="*/ 181693 h 438338"/>
                <a:gd name="connsiteX9" fmla="*/ 405773 w 406877"/>
                <a:gd name="connsiteY9" fmla="*/ 190740 h 438338"/>
                <a:gd name="connsiteX10" fmla="*/ 405773 w 406877"/>
                <a:gd name="connsiteY10" fmla="*/ 194467 h 438338"/>
                <a:gd name="connsiteX11" fmla="*/ 404369 w 406877"/>
                <a:gd name="connsiteY11" fmla="*/ 203883 h 438338"/>
                <a:gd name="connsiteX12" fmla="*/ 346269 w 406877"/>
                <a:gd name="connsiteY12" fmla="*/ 286433 h 438338"/>
                <a:gd name="connsiteX13" fmla="*/ 255798 w 406877"/>
                <a:gd name="connsiteY13" fmla="*/ 304842 h 438338"/>
                <a:gd name="connsiteX14" fmla="*/ 251848 w 406877"/>
                <a:gd name="connsiteY14" fmla="*/ 299982 h 438338"/>
                <a:gd name="connsiteX15" fmla="*/ 251864 w 406877"/>
                <a:gd name="connsiteY15" fmla="*/ 278216 h 438338"/>
                <a:gd name="connsiteX16" fmla="*/ 250116 w 406877"/>
                <a:gd name="connsiteY16" fmla="*/ 277880 h 438338"/>
                <a:gd name="connsiteX17" fmla="*/ 242310 w 406877"/>
                <a:gd name="connsiteY17" fmla="*/ 286055 h 438338"/>
                <a:gd name="connsiteX18" fmla="*/ 122389 w 406877"/>
                <a:gd name="connsiteY18" fmla="*/ 266453 h 438338"/>
                <a:gd name="connsiteX19" fmla="*/ 118522 w 406877"/>
                <a:gd name="connsiteY19" fmla="*/ 143644 h 438338"/>
                <a:gd name="connsiteX20" fmla="*/ 215186 w 406877"/>
                <a:gd name="connsiteY20" fmla="*/ 104104 h 438338"/>
                <a:gd name="connsiteX21" fmla="*/ 251964 w 406877"/>
                <a:gd name="connsiteY21" fmla="*/ 129712 h 438338"/>
                <a:gd name="connsiteX22" fmla="*/ 251889 w 406877"/>
                <a:gd name="connsiteY22" fmla="*/ 109720 h 438338"/>
                <a:gd name="connsiteX23" fmla="*/ 257202 w 406877"/>
                <a:gd name="connsiteY23" fmla="*/ 104249 h 438338"/>
                <a:gd name="connsiteX24" fmla="*/ 283895 w 406877"/>
                <a:gd name="connsiteY24" fmla="*/ 104220 h 438338"/>
                <a:gd name="connsiteX25" fmla="*/ 290229 w 406877"/>
                <a:gd name="connsiteY25" fmla="*/ 110604 h 438338"/>
                <a:gd name="connsiteX26" fmla="*/ 290121 w 406877"/>
                <a:gd name="connsiteY26" fmla="*/ 191280 h 438338"/>
                <a:gd name="connsiteX27" fmla="*/ 290113 w 406877"/>
                <a:gd name="connsiteY27" fmla="*/ 250356 h 438338"/>
                <a:gd name="connsiteX28" fmla="*/ 294179 w 406877"/>
                <a:gd name="connsiteY28" fmla="*/ 255557 h 438338"/>
                <a:gd name="connsiteX29" fmla="*/ 352890 w 406877"/>
                <a:gd name="connsiteY29" fmla="*/ 215996 h 438338"/>
                <a:gd name="connsiteX30" fmla="*/ 341081 w 406877"/>
                <a:gd name="connsiteY30" fmla="*/ 115759 h 438338"/>
                <a:gd name="connsiteX31" fmla="*/ 203838 w 406877"/>
                <a:gd name="connsiteY31" fmla="*/ 42652 h 438338"/>
                <a:gd name="connsiteX32" fmla="*/ 69033 w 406877"/>
                <a:gd name="connsiteY32" fmla="*/ 115041 h 438338"/>
                <a:gd name="connsiteX33" fmla="*/ 67031 w 406877"/>
                <a:gd name="connsiteY33" fmla="*/ 291201 h 438338"/>
                <a:gd name="connsiteX34" fmla="*/ 230260 w 406877"/>
                <a:gd name="connsiteY34" fmla="*/ 365144 h 438338"/>
                <a:gd name="connsiteX35" fmla="*/ 234742 w 406877"/>
                <a:gd name="connsiteY35" fmla="*/ 358651 h 438338"/>
                <a:gd name="connsiteX36" fmla="*/ 229060 w 406877"/>
                <a:gd name="connsiteY36" fmla="*/ 325873 h 438338"/>
                <a:gd name="connsiteX37" fmla="*/ 336104 w 406877"/>
                <a:gd name="connsiteY37" fmla="*/ 364733 h 438338"/>
                <a:gd name="connsiteX38" fmla="*/ 330638 w 406877"/>
                <a:gd name="connsiteY38" fmla="*/ 369576 h 438338"/>
                <a:gd name="connsiteX39" fmla="*/ 254826 w 406877"/>
                <a:gd name="connsiteY39" fmla="*/ 433433 h 438338"/>
                <a:gd name="connsiteX40" fmla="*/ 250481 w 406877"/>
                <a:gd name="connsiteY40" fmla="*/ 438339 h 438338"/>
                <a:gd name="connsiteX41" fmla="*/ 247939 w 406877"/>
                <a:gd name="connsiteY41" fmla="*/ 438339 h 438338"/>
                <a:gd name="connsiteX42" fmla="*/ 243224 w 406877"/>
                <a:gd name="connsiteY42" fmla="*/ 407820 h 438338"/>
                <a:gd name="connsiteX43" fmla="*/ 238273 w 406877"/>
                <a:gd name="connsiteY43" fmla="*/ 406068 h 438338"/>
                <a:gd name="connsiteX44" fmla="*/ 174387 w 406877"/>
                <a:gd name="connsiteY44" fmla="*/ 406562 h 438338"/>
                <a:gd name="connsiteX45" fmla="*/ 56185 w 406877"/>
                <a:gd name="connsiteY45" fmla="*/ 344969 h 438338"/>
                <a:gd name="connsiteX46" fmla="*/ 1142 w 406877"/>
                <a:gd name="connsiteY46" fmla="*/ 226214 h 438338"/>
                <a:gd name="connsiteX47" fmla="*/ 1101 w 406877"/>
                <a:gd name="connsiteY47" fmla="*/ 218646 h 438338"/>
                <a:gd name="connsiteX48" fmla="*/ 0 w 406877"/>
                <a:gd name="connsiteY48" fmla="*/ 208365 h 438338"/>
                <a:gd name="connsiteX49" fmla="*/ 0 w 406877"/>
                <a:gd name="connsiteY49" fmla="*/ 200743 h 438338"/>
                <a:gd name="connsiteX50" fmla="*/ 1063 w 406877"/>
                <a:gd name="connsiteY50" fmla="*/ 194230 h 438338"/>
                <a:gd name="connsiteX51" fmla="*/ 1076 w 406877"/>
                <a:gd name="connsiteY51" fmla="*/ 187953 h 438338"/>
                <a:gd name="connsiteX52" fmla="*/ 1101 w 406877"/>
                <a:gd name="connsiteY52" fmla="*/ 182898 h 438338"/>
                <a:gd name="connsiteX53" fmla="*/ 2642 w 406877"/>
                <a:gd name="connsiteY53" fmla="*/ 172862 h 438338"/>
                <a:gd name="connsiteX54" fmla="*/ 62790 w 406877"/>
                <a:gd name="connsiteY54" fmla="*/ 57352 h 438338"/>
                <a:gd name="connsiteX55" fmla="*/ 183035 w 406877"/>
                <a:gd name="connsiteY55" fmla="*/ 1121 h 438338"/>
                <a:gd name="connsiteX56" fmla="*/ 191829 w 406877"/>
                <a:gd name="connsiteY56" fmla="*/ 1034 h 438338"/>
                <a:gd name="connsiteX57" fmla="*/ 200888 w 406877"/>
                <a:gd name="connsiteY57" fmla="*/ 0 h 438338"/>
                <a:gd name="connsiteX58" fmla="*/ 244678 w 406877"/>
                <a:gd name="connsiteY58" fmla="*/ 206371 h 438338"/>
                <a:gd name="connsiteX59" fmla="*/ 233583 w 406877"/>
                <a:gd name="connsiteY59" fmla="*/ 159778 h 438338"/>
                <a:gd name="connsiteX60" fmla="*/ 171155 w 406877"/>
                <a:gd name="connsiteY60" fmla="*/ 155013 h 438338"/>
                <a:gd name="connsiteX61" fmla="*/ 170204 w 406877"/>
                <a:gd name="connsiteY61" fmla="*/ 247424 h 438338"/>
                <a:gd name="connsiteX62" fmla="*/ 230376 w 406877"/>
                <a:gd name="connsiteY62" fmla="*/ 248072 h 438338"/>
                <a:gd name="connsiteX63" fmla="*/ 244678 w 406877"/>
                <a:gd name="connsiteY63" fmla="*/ 206371 h 438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406877" h="438338">
                  <a:moveTo>
                    <a:pt x="200888" y="0"/>
                  </a:moveTo>
                  <a:cubicBezTo>
                    <a:pt x="203430" y="0"/>
                    <a:pt x="205973" y="0"/>
                    <a:pt x="208519" y="0"/>
                  </a:cubicBezTo>
                  <a:cubicBezTo>
                    <a:pt x="210966" y="1462"/>
                    <a:pt x="213620" y="1383"/>
                    <a:pt x="216312" y="1067"/>
                  </a:cubicBezTo>
                  <a:cubicBezTo>
                    <a:pt x="219261" y="1092"/>
                    <a:pt x="222206" y="1113"/>
                    <a:pt x="225155" y="1138"/>
                  </a:cubicBezTo>
                  <a:cubicBezTo>
                    <a:pt x="275205" y="6484"/>
                    <a:pt x="319061" y="25679"/>
                    <a:pt x="355333" y="60742"/>
                  </a:cubicBezTo>
                  <a:cubicBezTo>
                    <a:pt x="383774" y="88236"/>
                    <a:pt x="401062" y="121712"/>
                    <a:pt x="405768" y="161294"/>
                  </a:cubicBezTo>
                  <a:cubicBezTo>
                    <a:pt x="405773" y="163396"/>
                    <a:pt x="405777" y="165498"/>
                    <a:pt x="405781" y="167599"/>
                  </a:cubicBezTo>
                  <a:cubicBezTo>
                    <a:pt x="405274" y="170304"/>
                    <a:pt x="405822" y="172858"/>
                    <a:pt x="406878" y="175342"/>
                  </a:cubicBezTo>
                  <a:cubicBezTo>
                    <a:pt x="406878" y="177461"/>
                    <a:pt x="406878" y="179579"/>
                    <a:pt x="406878" y="181693"/>
                  </a:cubicBezTo>
                  <a:cubicBezTo>
                    <a:pt x="405424" y="184576"/>
                    <a:pt x="405399" y="187633"/>
                    <a:pt x="405773" y="190740"/>
                  </a:cubicBezTo>
                  <a:cubicBezTo>
                    <a:pt x="405773" y="191982"/>
                    <a:pt x="405773" y="193224"/>
                    <a:pt x="405773" y="194467"/>
                  </a:cubicBezTo>
                  <a:cubicBezTo>
                    <a:pt x="405312" y="197607"/>
                    <a:pt x="404946" y="200764"/>
                    <a:pt x="404369" y="203883"/>
                  </a:cubicBezTo>
                  <a:cubicBezTo>
                    <a:pt x="397619" y="240258"/>
                    <a:pt x="379470" y="268675"/>
                    <a:pt x="346269" y="286433"/>
                  </a:cubicBezTo>
                  <a:cubicBezTo>
                    <a:pt x="317964" y="301569"/>
                    <a:pt x="287251" y="304988"/>
                    <a:pt x="255798" y="304842"/>
                  </a:cubicBezTo>
                  <a:cubicBezTo>
                    <a:pt x="252010" y="304826"/>
                    <a:pt x="251823" y="302770"/>
                    <a:pt x="251848" y="299982"/>
                  </a:cubicBezTo>
                  <a:cubicBezTo>
                    <a:pt x="251902" y="292730"/>
                    <a:pt x="251864" y="285473"/>
                    <a:pt x="251864" y="278216"/>
                  </a:cubicBezTo>
                  <a:cubicBezTo>
                    <a:pt x="251283" y="278104"/>
                    <a:pt x="250697" y="277992"/>
                    <a:pt x="250116" y="277880"/>
                  </a:cubicBezTo>
                  <a:cubicBezTo>
                    <a:pt x="248084" y="281199"/>
                    <a:pt x="245389" y="283890"/>
                    <a:pt x="242310" y="286055"/>
                  </a:cubicBezTo>
                  <a:cubicBezTo>
                    <a:pt x="202400" y="314135"/>
                    <a:pt x="148803" y="308834"/>
                    <a:pt x="122389" y="266453"/>
                  </a:cubicBezTo>
                  <a:cubicBezTo>
                    <a:pt x="97723" y="226879"/>
                    <a:pt x="97375" y="184692"/>
                    <a:pt x="118522" y="143644"/>
                  </a:cubicBezTo>
                  <a:cubicBezTo>
                    <a:pt x="137314" y="107169"/>
                    <a:pt x="176667" y="92149"/>
                    <a:pt x="215186" y="104104"/>
                  </a:cubicBezTo>
                  <a:cubicBezTo>
                    <a:pt x="229533" y="108557"/>
                    <a:pt x="241978" y="116063"/>
                    <a:pt x="251964" y="129712"/>
                  </a:cubicBezTo>
                  <a:cubicBezTo>
                    <a:pt x="251964" y="121895"/>
                    <a:pt x="252176" y="115797"/>
                    <a:pt x="251889" y="109720"/>
                  </a:cubicBezTo>
                  <a:cubicBezTo>
                    <a:pt x="251694" y="105641"/>
                    <a:pt x="252919" y="104108"/>
                    <a:pt x="257202" y="104249"/>
                  </a:cubicBezTo>
                  <a:cubicBezTo>
                    <a:pt x="266091" y="104544"/>
                    <a:pt x="275014" y="104635"/>
                    <a:pt x="283895" y="104220"/>
                  </a:cubicBezTo>
                  <a:cubicBezTo>
                    <a:pt x="288991" y="103983"/>
                    <a:pt x="290271" y="105665"/>
                    <a:pt x="290229" y="110604"/>
                  </a:cubicBezTo>
                  <a:cubicBezTo>
                    <a:pt x="290001" y="137496"/>
                    <a:pt x="290121" y="164388"/>
                    <a:pt x="290121" y="191280"/>
                  </a:cubicBezTo>
                  <a:cubicBezTo>
                    <a:pt x="290121" y="210974"/>
                    <a:pt x="290130" y="230667"/>
                    <a:pt x="290113" y="250356"/>
                  </a:cubicBezTo>
                  <a:cubicBezTo>
                    <a:pt x="290109" y="253194"/>
                    <a:pt x="289722" y="255840"/>
                    <a:pt x="294179" y="255557"/>
                  </a:cubicBezTo>
                  <a:cubicBezTo>
                    <a:pt x="318712" y="253991"/>
                    <a:pt x="343216" y="244894"/>
                    <a:pt x="352890" y="215996"/>
                  </a:cubicBezTo>
                  <a:cubicBezTo>
                    <a:pt x="364571" y="181116"/>
                    <a:pt x="362224" y="146805"/>
                    <a:pt x="341081" y="115759"/>
                  </a:cubicBezTo>
                  <a:cubicBezTo>
                    <a:pt x="308286" y="67608"/>
                    <a:pt x="259732" y="44940"/>
                    <a:pt x="203838" y="42652"/>
                  </a:cubicBezTo>
                  <a:cubicBezTo>
                    <a:pt x="146539" y="40309"/>
                    <a:pt x="100091" y="66910"/>
                    <a:pt x="69033" y="115041"/>
                  </a:cubicBezTo>
                  <a:cubicBezTo>
                    <a:pt x="31935" y="172530"/>
                    <a:pt x="31902" y="232333"/>
                    <a:pt x="67031" y="291201"/>
                  </a:cubicBezTo>
                  <a:cubicBezTo>
                    <a:pt x="99634" y="345841"/>
                    <a:pt x="167774" y="376106"/>
                    <a:pt x="230260" y="365144"/>
                  </a:cubicBezTo>
                  <a:cubicBezTo>
                    <a:pt x="234867" y="364334"/>
                    <a:pt x="235594" y="362913"/>
                    <a:pt x="234742" y="358651"/>
                  </a:cubicBezTo>
                  <a:cubicBezTo>
                    <a:pt x="232640" y="348163"/>
                    <a:pt x="231049" y="337571"/>
                    <a:pt x="229060" y="325873"/>
                  </a:cubicBezTo>
                  <a:cubicBezTo>
                    <a:pt x="265256" y="339012"/>
                    <a:pt x="300336" y="351748"/>
                    <a:pt x="336104" y="364733"/>
                  </a:cubicBezTo>
                  <a:cubicBezTo>
                    <a:pt x="333778" y="366797"/>
                    <a:pt x="332241" y="368226"/>
                    <a:pt x="330638" y="369576"/>
                  </a:cubicBezTo>
                  <a:cubicBezTo>
                    <a:pt x="305358" y="390852"/>
                    <a:pt x="280052" y="412095"/>
                    <a:pt x="254826" y="433433"/>
                  </a:cubicBezTo>
                  <a:cubicBezTo>
                    <a:pt x="253194" y="434812"/>
                    <a:pt x="250523" y="435477"/>
                    <a:pt x="250481" y="438339"/>
                  </a:cubicBezTo>
                  <a:cubicBezTo>
                    <a:pt x="249634" y="438339"/>
                    <a:pt x="248786" y="438339"/>
                    <a:pt x="247939" y="438339"/>
                  </a:cubicBezTo>
                  <a:cubicBezTo>
                    <a:pt x="247947" y="427925"/>
                    <a:pt x="244803" y="417993"/>
                    <a:pt x="243224" y="407820"/>
                  </a:cubicBezTo>
                  <a:cubicBezTo>
                    <a:pt x="242693" y="404389"/>
                    <a:pt x="240205" y="405752"/>
                    <a:pt x="238273" y="406068"/>
                  </a:cubicBezTo>
                  <a:cubicBezTo>
                    <a:pt x="217001" y="409515"/>
                    <a:pt x="195721" y="409814"/>
                    <a:pt x="174387" y="406562"/>
                  </a:cubicBezTo>
                  <a:cubicBezTo>
                    <a:pt x="127955" y="399484"/>
                    <a:pt x="88498" y="378930"/>
                    <a:pt x="56185" y="344969"/>
                  </a:cubicBezTo>
                  <a:cubicBezTo>
                    <a:pt x="24479" y="311646"/>
                    <a:pt x="6642" y="271745"/>
                    <a:pt x="1142" y="226214"/>
                  </a:cubicBezTo>
                  <a:cubicBezTo>
                    <a:pt x="1130" y="223693"/>
                    <a:pt x="1113" y="221172"/>
                    <a:pt x="1101" y="218646"/>
                  </a:cubicBezTo>
                  <a:cubicBezTo>
                    <a:pt x="1545" y="215132"/>
                    <a:pt x="1367" y="211684"/>
                    <a:pt x="0" y="208365"/>
                  </a:cubicBezTo>
                  <a:cubicBezTo>
                    <a:pt x="0" y="205823"/>
                    <a:pt x="0" y="203281"/>
                    <a:pt x="0" y="200743"/>
                  </a:cubicBezTo>
                  <a:cubicBezTo>
                    <a:pt x="1230" y="198716"/>
                    <a:pt x="1441" y="196523"/>
                    <a:pt x="1063" y="194230"/>
                  </a:cubicBezTo>
                  <a:cubicBezTo>
                    <a:pt x="1068" y="192136"/>
                    <a:pt x="1072" y="190047"/>
                    <a:pt x="1076" y="187953"/>
                  </a:cubicBezTo>
                  <a:cubicBezTo>
                    <a:pt x="1084" y="186267"/>
                    <a:pt x="1092" y="184584"/>
                    <a:pt x="1101" y="182898"/>
                  </a:cubicBezTo>
                  <a:cubicBezTo>
                    <a:pt x="1612" y="179554"/>
                    <a:pt x="2106" y="176206"/>
                    <a:pt x="2642" y="172862"/>
                  </a:cubicBezTo>
                  <a:cubicBezTo>
                    <a:pt x="9878" y="127698"/>
                    <a:pt x="29912" y="89092"/>
                    <a:pt x="62790" y="57352"/>
                  </a:cubicBezTo>
                  <a:cubicBezTo>
                    <a:pt x="96373" y="24927"/>
                    <a:pt x="136757" y="6634"/>
                    <a:pt x="183035" y="1121"/>
                  </a:cubicBezTo>
                  <a:cubicBezTo>
                    <a:pt x="185968" y="1092"/>
                    <a:pt x="188896" y="1063"/>
                    <a:pt x="191829" y="1034"/>
                  </a:cubicBezTo>
                  <a:cubicBezTo>
                    <a:pt x="194928" y="1450"/>
                    <a:pt x="197993" y="1458"/>
                    <a:pt x="200888" y="0"/>
                  </a:cubicBezTo>
                  <a:close/>
                  <a:moveTo>
                    <a:pt x="244678" y="206371"/>
                  </a:moveTo>
                  <a:cubicBezTo>
                    <a:pt x="245073" y="189876"/>
                    <a:pt x="243120" y="173976"/>
                    <a:pt x="233583" y="159778"/>
                  </a:cubicBezTo>
                  <a:cubicBezTo>
                    <a:pt x="219057" y="138157"/>
                    <a:pt x="188688" y="135789"/>
                    <a:pt x="171155" y="155013"/>
                  </a:cubicBezTo>
                  <a:cubicBezTo>
                    <a:pt x="151811" y="176223"/>
                    <a:pt x="151300" y="225865"/>
                    <a:pt x="170204" y="247424"/>
                  </a:cubicBezTo>
                  <a:cubicBezTo>
                    <a:pt x="186537" y="266054"/>
                    <a:pt x="213819" y="266490"/>
                    <a:pt x="230376" y="248072"/>
                  </a:cubicBezTo>
                  <a:cubicBezTo>
                    <a:pt x="240956" y="236300"/>
                    <a:pt x="243997" y="221699"/>
                    <a:pt x="244678" y="206371"/>
                  </a:cubicBezTo>
                  <a:close/>
                </a:path>
              </a:pathLst>
            </a:custGeom>
            <a:grpFill/>
            <a:ln w="4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8D83764A-9317-0707-EBE6-99E10F819CCE}"/>
                </a:ext>
              </a:extLst>
            </p:cNvPr>
            <p:cNvSpPr/>
            <p:nvPr/>
          </p:nvSpPr>
          <p:spPr>
            <a:xfrm>
              <a:off x="3411124" y="4462089"/>
              <a:ext cx="1317" cy="10283"/>
            </a:xfrm>
            <a:custGeom>
              <a:avLst/>
              <a:gdLst>
                <a:gd name="connsiteX0" fmla="*/ 0 w 1317"/>
                <a:gd name="connsiteY0" fmla="*/ 0 h 10283"/>
                <a:gd name="connsiteX1" fmla="*/ 1101 w 1317"/>
                <a:gd name="connsiteY1" fmla="*/ 10281 h 10283"/>
                <a:gd name="connsiteX2" fmla="*/ 0 w 1317"/>
                <a:gd name="connsiteY2" fmla="*/ 10164 h 10283"/>
                <a:gd name="connsiteX3" fmla="*/ 0 w 1317"/>
                <a:gd name="connsiteY3" fmla="*/ 0 h 10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7" h="10283">
                  <a:moveTo>
                    <a:pt x="0" y="0"/>
                  </a:moveTo>
                  <a:cubicBezTo>
                    <a:pt x="1367" y="3319"/>
                    <a:pt x="1545" y="6767"/>
                    <a:pt x="1101" y="10281"/>
                  </a:cubicBezTo>
                  <a:cubicBezTo>
                    <a:pt x="727" y="10293"/>
                    <a:pt x="361" y="10256"/>
                    <a:pt x="0" y="10164"/>
                  </a:cubicBezTo>
                  <a:cubicBezTo>
                    <a:pt x="0" y="6775"/>
                    <a:pt x="0" y="3385"/>
                    <a:pt x="0" y="0"/>
                  </a:cubicBezTo>
                  <a:close/>
                </a:path>
              </a:pathLst>
            </a:custGeom>
            <a:grpFill/>
            <a:ln w="4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451BBA91-ACD5-6788-3A3B-220DF7C618D4}"/>
                </a:ext>
              </a:extLst>
            </p:cNvPr>
            <p:cNvSpPr/>
            <p:nvPr/>
          </p:nvSpPr>
          <p:spPr>
            <a:xfrm>
              <a:off x="3594151" y="4253711"/>
              <a:ext cx="8963" cy="1129"/>
            </a:xfrm>
            <a:custGeom>
              <a:avLst/>
              <a:gdLst>
                <a:gd name="connsiteX0" fmla="*/ 0 w 8963"/>
                <a:gd name="connsiteY0" fmla="*/ 1130 h 1129"/>
                <a:gd name="connsiteX1" fmla="*/ 62 w 8963"/>
                <a:gd name="connsiteY1" fmla="*/ 0 h 1129"/>
                <a:gd name="connsiteX2" fmla="*/ 8964 w 8963"/>
                <a:gd name="connsiteY2" fmla="*/ 0 h 1129"/>
                <a:gd name="connsiteX3" fmla="*/ 8794 w 8963"/>
                <a:gd name="connsiteY3" fmla="*/ 1043 h 1129"/>
                <a:gd name="connsiteX4" fmla="*/ 0 w 8963"/>
                <a:gd name="connsiteY4" fmla="*/ 1130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63" h="1129">
                  <a:moveTo>
                    <a:pt x="0" y="1130"/>
                  </a:moveTo>
                  <a:cubicBezTo>
                    <a:pt x="91" y="756"/>
                    <a:pt x="112" y="382"/>
                    <a:pt x="62" y="0"/>
                  </a:cubicBezTo>
                  <a:cubicBezTo>
                    <a:pt x="3028" y="0"/>
                    <a:pt x="5994" y="0"/>
                    <a:pt x="8964" y="0"/>
                  </a:cubicBezTo>
                  <a:cubicBezTo>
                    <a:pt x="8897" y="345"/>
                    <a:pt x="8843" y="694"/>
                    <a:pt x="8794" y="1043"/>
                  </a:cubicBezTo>
                  <a:cubicBezTo>
                    <a:pt x="5865" y="1072"/>
                    <a:pt x="2933" y="1101"/>
                    <a:pt x="0" y="1130"/>
                  </a:cubicBezTo>
                  <a:close/>
                </a:path>
              </a:pathLst>
            </a:custGeom>
            <a:grpFill/>
            <a:ln w="4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1BEE49A8-A1F6-2D73-AFA9-EDF3C8727D4B}"/>
                </a:ext>
              </a:extLst>
            </p:cNvPr>
            <p:cNvSpPr/>
            <p:nvPr/>
          </p:nvSpPr>
          <p:spPr>
            <a:xfrm>
              <a:off x="3602949" y="4253711"/>
              <a:ext cx="9072" cy="1277"/>
            </a:xfrm>
            <a:custGeom>
              <a:avLst/>
              <a:gdLst>
                <a:gd name="connsiteX0" fmla="*/ 0 w 9072"/>
                <a:gd name="connsiteY0" fmla="*/ 1043 h 1277"/>
                <a:gd name="connsiteX1" fmla="*/ 170 w 9072"/>
                <a:gd name="connsiteY1" fmla="*/ 0 h 1277"/>
                <a:gd name="connsiteX2" fmla="*/ 9072 w 9072"/>
                <a:gd name="connsiteY2" fmla="*/ 0 h 1277"/>
                <a:gd name="connsiteX3" fmla="*/ 0 w 9072"/>
                <a:gd name="connsiteY3" fmla="*/ 1043 h 1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72" h="1277">
                  <a:moveTo>
                    <a:pt x="0" y="1043"/>
                  </a:moveTo>
                  <a:cubicBezTo>
                    <a:pt x="50" y="694"/>
                    <a:pt x="104" y="345"/>
                    <a:pt x="170" y="0"/>
                  </a:cubicBezTo>
                  <a:cubicBezTo>
                    <a:pt x="3136" y="0"/>
                    <a:pt x="6102" y="0"/>
                    <a:pt x="9072" y="0"/>
                  </a:cubicBezTo>
                  <a:cubicBezTo>
                    <a:pt x="6173" y="1458"/>
                    <a:pt x="3107" y="1450"/>
                    <a:pt x="0" y="1043"/>
                  </a:cubicBezTo>
                  <a:close/>
                </a:path>
              </a:pathLst>
            </a:custGeom>
            <a:grpFill/>
            <a:ln w="4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B5FF7AFA-EEB6-94A2-5F4F-BF1607B5ACA6}"/>
                </a:ext>
              </a:extLst>
            </p:cNvPr>
            <p:cNvSpPr/>
            <p:nvPr/>
          </p:nvSpPr>
          <p:spPr>
            <a:xfrm>
              <a:off x="3627274" y="4253711"/>
              <a:ext cx="9005" cy="1138"/>
            </a:xfrm>
            <a:custGeom>
              <a:avLst/>
              <a:gdLst>
                <a:gd name="connsiteX0" fmla="*/ 8902 w 9005"/>
                <a:gd name="connsiteY0" fmla="*/ 0 h 1138"/>
                <a:gd name="connsiteX1" fmla="*/ 9005 w 9005"/>
                <a:gd name="connsiteY1" fmla="*/ 1138 h 1138"/>
                <a:gd name="connsiteX2" fmla="*/ 162 w 9005"/>
                <a:gd name="connsiteY2" fmla="*/ 1067 h 1138"/>
                <a:gd name="connsiteX3" fmla="*/ 0 w 9005"/>
                <a:gd name="connsiteY3" fmla="*/ 0 h 1138"/>
                <a:gd name="connsiteX4" fmla="*/ 8902 w 9005"/>
                <a:gd name="connsiteY4" fmla="*/ 0 h 1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05" h="1138">
                  <a:moveTo>
                    <a:pt x="8902" y="0"/>
                  </a:moveTo>
                  <a:cubicBezTo>
                    <a:pt x="8831" y="390"/>
                    <a:pt x="8864" y="768"/>
                    <a:pt x="9005" y="1138"/>
                  </a:cubicBezTo>
                  <a:cubicBezTo>
                    <a:pt x="6056" y="1113"/>
                    <a:pt x="3111" y="1092"/>
                    <a:pt x="162" y="1067"/>
                  </a:cubicBezTo>
                  <a:cubicBezTo>
                    <a:pt x="100" y="710"/>
                    <a:pt x="46" y="357"/>
                    <a:pt x="0" y="0"/>
                  </a:cubicBezTo>
                  <a:cubicBezTo>
                    <a:pt x="2970" y="0"/>
                    <a:pt x="5936" y="0"/>
                    <a:pt x="8902" y="0"/>
                  </a:cubicBezTo>
                  <a:close/>
                </a:path>
              </a:pathLst>
            </a:custGeom>
            <a:grpFill/>
            <a:ln w="4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48DAFF8C-9126-F2C2-6AAB-FE118FE723B2}"/>
                </a:ext>
              </a:extLst>
            </p:cNvPr>
            <p:cNvSpPr/>
            <p:nvPr/>
          </p:nvSpPr>
          <p:spPr>
            <a:xfrm>
              <a:off x="3816690" y="4435405"/>
              <a:ext cx="1307" cy="9047"/>
            </a:xfrm>
            <a:custGeom>
              <a:avLst/>
              <a:gdLst>
                <a:gd name="connsiteX0" fmla="*/ 203 w 1307"/>
                <a:gd name="connsiteY0" fmla="*/ 9047 h 9047"/>
                <a:gd name="connsiteX1" fmla="*/ 1308 w 1307"/>
                <a:gd name="connsiteY1" fmla="*/ 0 h 9047"/>
                <a:gd name="connsiteX2" fmla="*/ 1308 w 1307"/>
                <a:gd name="connsiteY2" fmla="*/ 8893 h 9047"/>
                <a:gd name="connsiteX3" fmla="*/ 203 w 1307"/>
                <a:gd name="connsiteY3" fmla="*/ 9047 h 9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7" h="9047">
                  <a:moveTo>
                    <a:pt x="203" y="9047"/>
                  </a:moveTo>
                  <a:cubicBezTo>
                    <a:pt x="-171" y="5940"/>
                    <a:pt x="-146" y="2883"/>
                    <a:pt x="1308" y="0"/>
                  </a:cubicBezTo>
                  <a:cubicBezTo>
                    <a:pt x="1308" y="2966"/>
                    <a:pt x="1308" y="5928"/>
                    <a:pt x="1308" y="8893"/>
                  </a:cubicBezTo>
                  <a:cubicBezTo>
                    <a:pt x="946" y="8985"/>
                    <a:pt x="577" y="9035"/>
                    <a:pt x="203" y="9047"/>
                  </a:cubicBezTo>
                  <a:close/>
                </a:path>
              </a:pathLst>
            </a:custGeom>
            <a:grpFill/>
            <a:ln w="4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01F6964F-4C18-1D70-BCA6-CFF1DB1A3947}"/>
                </a:ext>
              </a:extLst>
            </p:cNvPr>
            <p:cNvSpPr/>
            <p:nvPr/>
          </p:nvSpPr>
          <p:spPr>
            <a:xfrm>
              <a:off x="3619643" y="4253711"/>
              <a:ext cx="7792" cy="1254"/>
            </a:xfrm>
            <a:custGeom>
              <a:avLst/>
              <a:gdLst>
                <a:gd name="connsiteX0" fmla="*/ 7631 w 7792"/>
                <a:gd name="connsiteY0" fmla="*/ 0 h 1254"/>
                <a:gd name="connsiteX1" fmla="*/ 7793 w 7792"/>
                <a:gd name="connsiteY1" fmla="*/ 1067 h 1254"/>
                <a:gd name="connsiteX2" fmla="*/ 0 w 7792"/>
                <a:gd name="connsiteY2" fmla="*/ 0 h 1254"/>
                <a:gd name="connsiteX3" fmla="*/ 7631 w 7792"/>
                <a:gd name="connsiteY3" fmla="*/ 0 h 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92" h="1254">
                  <a:moveTo>
                    <a:pt x="7631" y="0"/>
                  </a:moveTo>
                  <a:cubicBezTo>
                    <a:pt x="7676" y="357"/>
                    <a:pt x="7730" y="714"/>
                    <a:pt x="7793" y="1067"/>
                  </a:cubicBezTo>
                  <a:cubicBezTo>
                    <a:pt x="5105" y="1379"/>
                    <a:pt x="2447" y="1462"/>
                    <a:pt x="0" y="0"/>
                  </a:cubicBezTo>
                  <a:cubicBezTo>
                    <a:pt x="2546" y="0"/>
                    <a:pt x="5089" y="0"/>
                    <a:pt x="7631" y="0"/>
                  </a:cubicBezTo>
                  <a:close/>
                </a:path>
              </a:pathLst>
            </a:custGeom>
            <a:grpFill/>
            <a:ln w="4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D25D3EAB-4849-2D7F-B2B0-C208464BA0A6}"/>
                </a:ext>
              </a:extLst>
            </p:cNvPr>
            <p:cNvSpPr/>
            <p:nvPr/>
          </p:nvSpPr>
          <p:spPr>
            <a:xfrm>
              <a:off x="3816710" y="4421310"/>
              <a:ext cx="1287" cy="7742"/>
            </a:xfrm>
            <a:custGeom>
              <a:avLst/>
              <a:gdLst>
                <a:gd name="connsiteX0" fmla="*/ 1288 w 1287"/>
                <a:gd name="connsiteY0" fmla="*/ 7743 h 7742"/>
                <a:gd name="connsiteX1" fmla="*/ 191 w 1287"/>
                <a:gd name="connsiteY1" fmla="*/ 0 h 7742"/>
                <a:gd name="connsiteX2" fmla="*/ 1288 w 1287"/>
                <a:gd name="connsiteY2" fmla="*/ 120 h 7742"/>
                <a:gd name="connsiteX3" fmla="*/ 1288 w 1287"/>
                <a:gd name="connsiteY3" fmla="*/ 7743 h 7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7" h="7742">
                  <a:moveTo>
                    <a:pt x="1288" y="7743"/>
                  </a:moveTo>
                  <a:cubicBezTo>
                    <a:pt x="232" y="5259"/>
                    <a:pt x="-316" y="2704"/>
                    <a:pt x="191" y="0"/>
                  </a:cubicBezTo>
                  <a:cubicBezTo>
                    <a:pt x="561" y="4"/>
                    <a:pt x="926" y="46"/>
                    <a:pt x="1288" y="120"/>
                  </a:cubicBezTo>
                  <a:cubicBezTo>
                    <a:pt x="1288" y="2659"/>
                    <a:pt x="1288" y="5201"/>
                    <a:pt x="1288" y="7743"/>
                  </a:cubicBezTo>
                  <a:close/>
                </a:path>
              </a:pathLst>
            </a:custGeom>
            <a:grpFill/>
            <a:ln w="4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181748EC-D8E6-1360-410E-FF70A8F091BA}"/>
                </a:ext>
              </a:extLst>
            </p:cNvPr>
            <p:cNvSpPr/>
            <p:nvPr/>
          </p:nvSpPr>
          <p:spPr>
            <a:xfrm>
              <a:off x="3411124" y="4472253"/>
              <a:ext cx="1142" cy="7684"/>
            </a:xfrm>
            <a:custGeom>
              <a:avLst/>
              <a:gdLst>
                <a:gd name="connsiteX0" fmla="*/ 0 w 1142"/>
                <a:gd name="connsiteY0" fmla="*/ 0 h 7684"/>
                <a:gd name="connsiteX1" fmla="*/ 1101 w 1142"/>
                <a:gd name="connsiteY1" fmla="*/ 116 h 7684"/>
                <a:gd name="connsiteX2" fmla="*/ 1142 w 1142"/>
                <a:gd name="connsiteY2" fmla="*/ 7685 h 7684"/>
                <a:gd name="connsiteX3" fmla="*/ 0 w 1142"/>
                <a:gd name="connsiteY3" fmla="*/ 7626 h 7684"/>
                <a:gd name="connsiteX4" fmla="*/ 0 w 1142"/>
                <a:gd name="connsiteY4" fmla="*/ 0 h 7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2" h="7684">
                  <a:moveTo>
                    <a:pt x="0" y="0"/>
                  </a:moveTo>
                  <a:cubicBezTo>
                    <a:pt x="361" y="91"/>
                    <a:pt x="727" y="129"/>
                    <a:pt x="1101" y="116"/>
                  </a:cubicBezTo>
                  <a:cubicBezTo>
                    <a:pt x="1113" y="2638"/>
                    <a:pt x="1130" y="5159"/>
                    <a:pt x="1142" y="7685"/>
                  </a:cubicBezTo>
                  <a:cubicBezTo>
                    <a:pt x="764" y="7655"/>
                    <a:pt x="382" y="7635"/>
                    <a:pt x="0" y="7626"/>
                  </a:cubicBezTo>
                  <a:cubicBezTo>
                    <a:pt x="0" y="5080"/>
                    <a:pt x="0" y="2538"/>
                    <a:pt x="0" y="0"/>
                  </a:cubicBezTo>
                  <a:close/>
                </a:path>
              </a:pathLst>
            </a:custGeom>
            <a:grpFill/>
            <a:ln w="4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5E8FFBBC-2848-542D-1962-854492B08235}"/>
                </a:ext>
              </a:extLst>
            </p:cNvPr>
            <p:cNvSpPr/>
            <p:nvPr/>
          </p:nvSpPr>
          <p:spPr>
            <a:xfrm>
              <a:off x="3816888" y="4414996"/>
              <a:ext cx="1109" cy="6431"/>
            </a:xfrm>
            <a:custGeom>
              <a:avLst/>
              <a:gdLst>
                <a:gd name="connsiteX0" fmla="*/ 1109 w 1109"/>
                <a:gd name="connsiteY0" fmla="*/ 6431 h 6431"/>
                <a:gd name="connsiteX1" fmla="*/ 13 w 1109"/>
                <a:gd name="connsiteY1" fmla="*/ 6310 h 6431"/>
                <a:gd name="connsiteX2" fmla="*/ 0 w 1109"/>
                <a:gd name="connsiteY2" fmla="*/ 5 h 6431"/>
                <a:gd name="connsiteX3" fmla="*/ 1105 w 1109"/>
                <a:gd name="connsiteY3" fmla="*/ 80 h 6431"/>
                <a:gd name="connsiteX4" fmla="*/ 1109 w 1109"/>
                <a:gd name="connsiteY4" fmla="*/ 6431 h 6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9" h="6431">
                  <a:moveTo>
                    <a:pt x="1109" y="6431"/>
                  </a:moveTo>
                  <a:cubicBezTo>
                    <a:pt x="748" y="6356"/>
                    <a:pt x="382" y="6315"/>
                    <a:pt x="13" y="6310"/>
                  </a:cubicBezTo>
                  <a:cubicBezTo>
                    <a:pt x="8" y="4209"/>
                    <a:pt x="4" y="2107"/>
                    <a:pt x="0" y="5"/>
                  </a:cubicBezTo>
                  <a:cubicBezTo>
                    <a:pt x="370" y="-12"/>
                    <a:pt x="740" y="13"/>
                    <a:pt x="1105" y="80"/>
                  </a:cubicBezTo>
                  <a:cubicBezTo>
                    <a:pt x="1109" y="2198"/>
                    <a:pt x="1109" y="4317"/>
                    <a:pt x="1109" y="6431"/>
                  </a:cubicBezTo>
                  <a:close/>
                </a:path>
              </a:pathLst>
            </a:custGeom>
            <a:grpFill/>
            <a:ln w="4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46F9F721-E176-65A2-027B-BDF7834A890F}"/>
                </a:ext>
              </a:extLst>
            </p:cNvPr>
            <p:cNvSpPr/>
            <p:nvPr/>
          </p:nvSpPr>
          <p:spPr>
            <a:xfrm>
              <a:off x="3411120" y="4441664"/>
              <a:ext cx="1075" cy="6442"/>
            </a:xfrm>
            <a:custGeom>
              <a:avLst/>
              <a:gdLst>
                <a:gd name="connsiteX0" fmla="*/ 1076 w 1075"/>
                <a:gd name="connsiteY0" fmla="*/ 9 h 6442"/>
                <a:gd name="connsiteX1" fmla="*/ 1064 w 1075"/>
                <a:gd name="connsiteY1" fmla="*/ 6285 h 6442"/>
                <a:gd name="connsiteX2" fmla="*/ 0 w 1075"/>
                <a:gd name="connsiteY2" fmla="*/ 6443 h 6442"/>
                <a:gd name="connsiteX3" fmla="*/ 0 w 1075"/>
                <a:gd name="connsiteY3" fmla="*/ 92 h 6442"/>
                <a:gd name="connsiteX4" fmla="*/ 1076 w 1075"/>
                <a:gd name="connsiteY4" fmla="*/ 9 h 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5" h="6442">
                  <a:moveTo>
                    <a:pt x="1076" y="9"/>
                  </a:moveTo>
                  <a:cubicBezTo>
                    <a:pt x="1072" y="2102"/>
                    <a:pt x="1068" y="4192"/>
                    <a:pt x="1064" y="6285"/>
                  </a:cubicBezTo>
                  <a:cubicBezTo>
                    <a:pt x="698" y="6277"/>
                    <a:pt x="345" y="6327"/>
                    <a:pt x="0" y="6443"/>
                  </a:cubicBezTo>
                  <a:cubicBezTo>
                    <a:pt x="0" y="4325"/>
                    <a:pt x="0" y="2206"/>
                    <a:pt x="0" y="92"/>
                  </a:cubicBezTo>
                  <a:cubicBezTo>
                    <a:pt x="357" y="13"/>
                    <a:pt x="714" y="-16"/>
                    <a:pt x="1076" y="9"/>
                  </a:cubicBezTo>
                  <a:close/>
                </a:path>
              </a:pathLst>
            </a:custGeom>
            <a:grpFill/>
            <a:ln w="4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425F5565-56EB-0AB1-25F6-66A0EEE6A72A}"/>
                </a:ext>
              </a:extLst>
            </p:cNvPr>
            <p:cNvSpPr/>
            <p:nvPr/>
          </p:nvSpPr>
          <p:spPr>
            <a:xfrm>
              <a:off x="3411124" y="4447952"/>
              <a:ext cx="1230" cy="6514"/>
            </a:xfrm>
            <a:custGeom>
              <a:avLst/>
              <a:gdLst>
                <a:gd name="connsiteX0" fmla="*/ 0 w 1230"/>
                <a:gd name="connsiteY0" fmla="*/ 160 h 6514"/>
                <a:gd name="connsiteX1" fmla="*/ 1063 w 1230"/>
                <a:gd name="connsiteY1" fmla="*/ 2 h 6514"/>
                <a:gd name="connsiteX2" fmla="*/ 0 w 1230"/>
                <a:gd name="connsiteY2" fmla="*/ 6515 h 6514"/>
                <a:gd name="connsiteX3" fmla="*/ 0 w 1230"/>
                <a:gd name="connsiteY3" fmla="*/ 160 h 6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0" h="6514">
                  <a:moveTo>
                    <a:pt x="0" y="160"/>
                  </a:moveTo>
                  <a:cubicBezTo>
                    <a:pt x="345" y="43"/>
                    <a:pt x="702" y="-11"/>
                    <a:pt x="1063" y="2"/>
                  </a:cubicBezTo>
                  <a:cubicBezTo>
                    <a:pt x="1437" y="2290"/>
                    <a:pt x="1225" y="4484"/>
                    <a:pt x="0" y="6515"/>
                  </a:cubicBezTo>
                  <a:cubicBezTo>
                    <a:pt x="0" y="4392"/>
                    <a:pt x="0" y="2278"/>
                    <a:pt x="0" y="160"/>
                  </a:cubicBezTo>
                  <a:close/>
                </a:path>
              </a:pathLst>
            </a:custGeom>
            <a:grpFill/>
            <a:ln w="4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F52A8811-293F-E77D-C815-62FEA36CFD45}"/>
                </a:ext>
              </a:extLst>
            </p:cNvPr>
            <p:cNvSpPr/>
            <p:nvPr/>
          </p:nvSpPr>
          <p:spPr>
            <a:xfrm>
              <a:off x="3411120" y="4436605"/>
              <a:ext cx="1100" cy="5150"/>
            </a:xfrm>
            <a:custGeom>
              <a:avLst/>
              <a:gdLst>
                <a:gd name="connsiteX0" fmla="*/ 1076 w 1100"/>
                <a:gd name="connsiteY0" fmla="*/ 5067 h 5150"/>
                <a:gd name="connsiteX1" fmla="*/ 0 w 1100"/>
                <a:gd name="connsiteY1" fmla="*/ 5150 h 5150"/>
                <a:gd name="connsiteX2" fmla="*/ 0 w 1100"/>
                <a:gd name="connsiteY2" fmla="*/ 66 h 5150"/>
                <a:gd name="connsiteX3" fmla="*/ 1101 w 1100"/>
                <a:gd name="connsiteY3" fmla="*/ 8 h 5150"/>
                <a:gd name="connsiteX4" fmla="*/ 1076 w 1100"/>
                <a:gd name="connsiteY4" fmla="*/ 5067 h 5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0" h="5150">
                  <a:moveTo>
                    <a:pt x="1076" y="5067"/>
                  </a:moveTo>
                  <a:cubicBezTo>
                    <a:pt x="714" y="5038"/>
                    <a:pt x="353" y="5067"/>
                    <a:pt x="0" y="5150"/>
                  </a:cubicBezTo>
                  <a:cubicBezTo>
                    <a:pt x="0" y="3456"/>
                    <a:pt x="0" y="1761"/>
                    <a:pt x="0" y="66"/>
                  </a:cubicBezTo>
                  <a:cubicBezTo>
                    <a:pt x="366" y="8"/>
                    <a:pt x="731" y="-13"/>
                    <a:pt x="1101" y="8"/>
                  </a:cubicBezTo>
                  <a:cubicBezTo>
                    <a:pt x="1092" y="1698"/>
                    <a:pt x="1084" y="3385"/>
                    <a:pt x="1076" y="5067"/>
                  </a:cubicBezTo>
                  <a:close/>
                </a:path>
              </a:pathLst>
            </a:custGeom>
            <a:grpFill/>
            <a:ln w="4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B1B93444-080C-CB5E-7708-05D3D8AA85C4}"/>
                </a:ext>
              </a:extLst>
            </p:cNvPr>
            <p:cNvSpPr/>
            <p:nvPr/>
          </p:nvSpPr>
          <p:spPr>
            <a:xfrm>
              <a:off x="3816893" y="4444298"/>
              <a:ext cx="1104" cy="3888"/>
            </a:xfrm>
            <a:custGeom>
              <a:avLst/>
              <a:gdLst>
                <a:gd name="connsiteX0" fmla="*/ 0 w 1104"/>
                <a:gd name="connsiteY0" fmla="*/ 154 h 3888"/>
                <a:gd name="connsiteX1" fmla="*/ 1105 w 1104"/>
                <a:gd name="connsiteY1" fmla="*/ 0 h 3888"/>
                <a:gd name="connsiteX2" fmla="*/ 1105 w 1104"/>
                <a:gd name="connsiteY2" fmla="*/ 3813 h 3888"/>
                <a:gd name="connsiteX3" fmla="*/ 4 w 1104"/>
                <a:gd name="connsiteY3" fmla="*/ 3884 h 3888"/>
                <a:gd name="connsiteX4" fmla="*/ 0 w 1104"/>
                <a:gd name="connsiteY4" fmla="*/ 154 h 3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4" h="3888">
                  <a:moveTo>
                    <a:pt x="0" y="154"/>
                  </a:moveTo>
                  <a:cubicBezTo>
                    <a:pt x="374" y="141"/>
                    <a:pt x="744" y="91"/>
                    <a:pt x="1105" y="0"/>
                  </a:cubicBezTo>
                  <a:cubicBezTo>
                    <a:pt x="1105" y="1271"/>
                    <a:pt x="1105" y="2542"/>
                    <a:pt x="1105" y="3813"/>
                  </a:cubicBezTo>
                  <a:cubicBezTo>
                    <a:pt x="739" y="3876"/>
                    <a:pt x="374" y="3900"/>
                    <a:pt x="4" y="3884"/>
                  </a:cubicBezTo>
                  <a:cubicBezTo>
                    <a:pt x="4" y="2638"/>
                    <a:pt x="4" y="1396"/>
                    <a:pt x="0" y="154"/>
                  </a:cubicBezTo>
                  <a:close/>
                </a:path>
              </a:pathLst>
            </a:custGeom>
            <a:grpFill/>
            <a:ln w="4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71" name="任意多边形: 形状 370">
            <a:extLst>
              <a:ext uri="{FF2B5EF4-FFF2-40B4-BE49-F238E27FC236}">
                <a16:creationId xmlns:a16="http://schemas.microsoft.com/office/drawing/2014/main" id="{1E4EC51F-A670-01AA-6FE5-4A3E158852E5}"/>
              </a:ext>
            </a:extLst>
          </p:cNvPr>
          <p:cNvSpPr/>
          <p:nvPr/>
        </p:nvSpPr>
        <p:spPr>
          <a:xfrm>
            <a:off x="4682003" y="1273444"/>
            <a:ext cx="885158" cy="714147"/>
          </a:xfrm>
          <a:custGeom>
            <a:avLst/>
            <a:gdLst>
              <a:gd name="connsiteX0" fmla="*/ 441775 w 441774"/>
              <a:gd name="connsiteY0" fmla="*/ 180111 h 356424"/>
              <a:gd name="connsiteX1" fmla="*/ 441775 w 441774"/>
              <a:gd name="connsiteY1" fmla="*/ 183916 h 356424"/>
              <a:gd name="connsiteX2" fmla="*/ 440018 w 441774"/>
              <a:gd name="connsiteY2" fmla="*/ 193129 h 356424"/>
              <a:gd name="connsiteX3" fmla="*/ 434497 w 441774"/>
              <a:gd name="connsiteY3" fmla="*/ 213009 h 356424"/>
              <a:gd name="connsiteX4" fmla="*/ 394845 w 441774"/>
              <a:gd name="connsiteY4" fmla="*/ 228457 h 356424"/>
              <a:gd name="connsiteX5" fmla="*/ 375604 w 441774"/>
              <a:gd name="connsiteY5" fmla="*/ 226896 h 356424"/>
              <a:gd name="connsiteX6" fmla="*/ 424561 w 441774"/>
              <a:gd name="connsiteY6" fmla="*/ 233076 h 356424"/>
              <a:gd name="connsiteX7" fmla="*/ 422264 w 441774"/>
              <a:gd name="connsiteY7" fmla="*/ 236699 h 356424"/>
              <a:gd name="connsiteX8" fmla="*/ 419224 w 441774"/>
              <a:gd name="connsiteY8" fmla="*/ 240744 h 356424"/>
              <a:gd name="connsiteX9" fmla="*/ 350398 w 441774"/>
              <a:gd name="connsiteY9" fmla="*/ 288568 h 356424"/>
              <a:gd name="connsiteX10" fmla="*/ 340911 w 441774"/>
              <a:gd name="connsiteY10" fmla="*/ 296979 h 356424"/>
              <a:gd name="connsiteX11" fmla="*/ 328017 w 441774"/>
              <a:gd name="connsiteY11" fmla="*/ 315663 h 356424"/>
              <a:gd name="connsiteX12" fmla="*/ 257813 w 441774"/>
              <a:gd name="connsiteY12" fmla="*/ 353505 h 356424"/>
              <a:gd name="connsiteX13" fmla="*/ 241173 w 441774"/>
              <a:gd name="connsiteY13" fmla="*/ 356425 h 356424"/>
              <a:gd name="connsiteX14" fmla="*/ 238635 w 441774"/>
              <a:gd name="connsiteY14" fmla="*/ 356425 h 356424"/>
              <a:gd name="connsiteX15" fmla="*/ 236538 w 441774"/>
              <a:gd name="connsiteY15" fmla="*/ 355133 h 356424"/>
              <a:gd name="connsiteX16" fmla="*/ 233264 w 441774"/>
              <a:gd name="connsiteY16" fmla="*/ 347469 h 356424"/>
              <a:gd name="connsiteX17" fmla="*/ 238261 w 441774"/>
              <a:gd name="connsiteY17" fmla="*/ 340138 h 356424"/>
              <a:gd name="connsiteX18" fmla="*/ 257626 w 441774"/>
              <a:gd name="connsiteY18" fmla="*/ 308959 h 356424"/>
              <a:gd name="connsiteX19" fmla="*/ 253759 w 441774"/>
              <a:gd name="connsiteY19" fmla="*/ 302525 h 356424"/>
              <a:gd name="connsiteX20" fmla="*/ 175534 w 441774"/>
              <a:gd name="connsiteY20" fmla="*/ 283317 h 356424"/>
              <a:gd name="connsiteX21" fmla="*/ 110805 w 441774"/>
              <a:gd name="connsiteY21" fmla="*/ 228262 h 356424"/>
              <a:gd name="connsiteX22" fmla="*/ 106293 w 441774"/>
              <a:gd name="connsiteY22" fmla="*/ 222792 h 356424"/>
              <a:gd name="connsiteX23" fmla="*/ 102426 w 441774"/>
              <a:gd name="connsiteY23" fmla="*/ 228129 h 356424"/>
              <a:gd name="connsiteX24" fmla="*/ 31620 w 441774"/>
              <a:gd name="connsiteY24" fmla="*/ 293050 h 356424"/>
              <a:gd name="connsiteX25" fmla="*/ 13497 w 441774"/>
              <a:gd name="connsiteY25" fmla="*/ 298574 h 356424"/>
              <a:gd name="connsiteX26" fmla="*/ 1060 w 441774"/>
              <a:gd name="connsiteY26" fmla="*/ 284717 h 356424"/>
              <a:gd name="connsiteX27" fmla="*/ 4749 w 441774"/>
              <a:gd name="connsiteY27" fmla="*/ 275288 h 356424"/>
              <a:gd name="connsiteX28" fmla="*/ 25057 w 441774"/>
              <a:gd name="connsiteY28" fmla="*/ 227523 h 356424"/>
              <a:gd name="connsiteX29" fmla="*/ 27412 w 441774"/>
              <a:gd name="connsiteY29" fmla="*/ 136371 h 356424"/>
              <a:gd name="connsiteX30" fmla="*/ 4778 w 441774"/>
              <a:gd name="connsiteY30" fmla="*/ 81386 h 356424"/>
              <a:gd name="connsiteX31" fmla="*/ 354 w 441774"/>
              <a:gd name="connsiteY31" fmla="*/ 68900 h 356424"/>
              <a:gd name="connsiteX32" fmla="*/ 10963 w 441774"/>
              <a:gd name="connsiteY32" fmla="*/ 57776 h 356424"/>
              <a:gd name="connsiteX33" fmla="*/ 22643 w 441774"/>
              <a:gd name="connsiteY33" fmla="*/ 60513 h 356424"/>
              <a:gd name="connsiteX34" fmla="*/ 104204 w 441774"/>
              <a:gd name="connsiteY34" fmla="*/ 133824 h 356424"/>
              <a:gd name="connsiteX35" fmla="*/ 107673 w 441774"/>
              <a:gd name="connsiteY35" fmla="*/ 138734 h 356424"/>
              <a:gd name="connsiteX36" fmla="*/ 111677 w 441774"/>
              <a:gd name="connsiteY36" fmla="*/ 134439 h 356424"/>
              <a:gd name="connsiteX37" fmla="*/ 146976 w 441774"/>
              <a:gd name="connsiteY37" fmla="*/ 97570 h 356424"/>
              <a:gd name="connsiteX38" fmla="*/ 230992 w 441774"/>
              <a:gd name="connsiteY38" fmla="*/ 64302 h 356424"/>
              <a:gd name="connsiteX39" fmla="*/ 235108 w 441774"/>
              <a:gd name="connsiteY39" fmla="*/ 55732 h 356424"/>
              <a:gd name="connsiteX40" fmla="*/ 217679 w 441774"/>
              <a:gd name="connsiteY40" fmla="*/ 14995 h 356424"/>
              <a:gd name="connsiteX41" fmla="*/ 223395 w 441774"/>
              <a:gd name="connsiteY41" fmla="*/ 0 h 356424"/>
              <a:gd name="connsiteX42" fmla="*/ 225933 w 441774"/>
              <a:gd name="connsiteY42" fmla="*/ 0 h 356424"/>
              <a:gd name="connsiteX43" fmla="*/ 248675 w 441774"/>
              <a:gd name="connsiteY43" fmla="*/ 7149 h 356424"/>
              <a:gd name="connsiteX44" fmla="*/ 310139 w 441774"/>
              <a:gd name="connsiteY44" fmla="*/ 59674 h 356424"/>
              <a:gd name="connsiteX45" fmla="*/ 320715 w 441774"/>
              <a:gd name="connsiteY45" fmla="*/ 66702 h 356424"/>
              <a:gd name="connsiteX46" fmla="*/ 384369 w 441774"/>
              <a:gd name="connsiteY46" fmla="*/ 92427 h 356424"/>
              <a:gd name="connsiteX47" fmla="*/ 437945 w 441774"/>
              <a:gd name="connsiteY47" fmla="*/ 159786 h 356424"/>
              <a:gd name="connsiteX48" fmla="*/ 441775 w 441774"/>
              <a:gd name="connsiteY48" fmla="*/ 180111 h 356424"/>
              <a:gd name="connsiteX49" fmla="*/ 362681 w 441774"/>
              <a:gd name="connsiteY49" fmla="*/ 181884 h 356424"/>
              <a:gd name="connsiteX50" fmla="*/ 385054 w 441774"/>
              <a:gd name="connsiteY50" fmla="*/ 159167 h 356424"/>
              <a:gd name="connsiteX51" fmla="*/ 363242 w 441774"/>
              <a:gd name="connsiteY51" fmla="*/ 135698 h 356424"/>
              <a:gd name="connsiteX52" fmla="*/ 340994 w 441774"/>
              <a:gd name="connsiteY52" fmla="*/ 158610 h 356424"/>
              <a:gd name="connsiteX53" fmla="*/ 362681 w 441774"/>
              <a:gd name="connsiteY53" fmla="*/ 181884 h 356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441774" h="356424">
                <a:moveTo>
                  <a:pt x="441775" y="180111"/>
                </a:moveTo>
                <a:cubicBezTo>
                  <a:pt x="441775" y="181378"/>
                  <a:pt x="441775" y="182649"/>
                  <a:pt x="441775" y="183916"/>
                </a:cubicBezTo>
                <a:cubicBezTo>
                  <a:pt x="440018" y="186765"/>
                  <a:pt x="440421" y="190018"/>
                  <a:pt x="440018" y="193129"/>
                </a:cubicBezTo>
                <a:cubicBezTo>
                  <a:pt x="439120" y="200008"/>
                  <a:pt x="438219" y="206940"/>
                  <a:pt x="434497" y="213009"/>
                </a:cubicBezTo>
                <a:cubicBezTo>
                  <a:pt x="425205" y="228146"/>
                  <a:pt x="411040" y="230526"/>
                  <a:pt x="394845" y="228457"/>
                </a:cubicBezTo>
                <a:cubicBezTo>
                  <a:pt x="388506" y="227647"/>
                  <a:pt x="382175" y="225600"/>
                  <a:pt x="375604" y="226896"/>
                </a:cubicBezTo>
                <a:cubicBezTo>
                  <a:pt x="390641" y="236184"/>
                  <a:pt x="406500" y="239660"/>
                  <a:pt x="424561" y="233076"/>
                </a:cubicBezTo>
                <a:cubicBezTo>
                  <a:pt x="423373" y="234962"/>
                  <a:pt x="422862" y="235860"/>
                  <a:pt x="422264" y="236699"/>
                </a:cubicBezTo>
                <a:cubicBezTo>
                  <a:pt x="421284" y="238069"/>
                  <a:pt x="420279" y="239428"/>
                  <a:pt x="419224" y="240744"/>
                </a:cubicBezTo>
                <a:cubicBezTo>
                  <a:pt x="401038" y="263512"/>
                  <a:pt x="377295" y="278366"/>
                  <a:pt x="350398" y="288568"/>
                </a:cubicBezTo>
                <a:cubicBezTo>
                  <a:pt x="345954" y="290254"/>
                  <a:pt x="342872" y="292522"/>
                  <a:pt x="340911" y="296979"/>
                </a:cubicBezTo>
                <a:cubicBezTo>
                  <a:pt x="337833" y="303974"/>
                  <a:pt x="333264" y="310101"/>
                  <a:pt x="328017" y="315663"/>
                </a:cubicBezTo>
                <a:cubicBezTo>
                  <a:pt x="308806" y="336021"/>
                  <a:pt x="284730" y="347307"/>
                  <a:pt x="257813" y="353505"/>
                </a:cubicBezTo>
                <a:cubicBezTo>
                  <a:pt x="252289" y="354776"/>
                  <a:pt x="246369" y="353534"/>
                  <a:pt x="241173" y="356425"/>
                </a:cubicBezTo>
                <a:cubicBezTo>
                  <a:pt x="240326" y="356425"/>
                  <a:pt x="239478" y="356425"/>
                  <a:pt x="238635" y="356425"/>
                </a:cubicBezTo>
                <a:cubicBezTo>
                  <a:pt x="237937" y="355976"/>
                  <a:pt x="237273" y="355208"/>
                  <a:pt x="236538" y="355133"/>
                </a:cubicBezTo>
                <a:cubicBezTo>
                  <a:pt x="230689" y="354552"/>
                  <a:pt x="230444" y="351681"/>
                  <a:pt x="233264" y="347469"/>
                </a:cubicBezTo>
                <a:cubicBezTo>
                  <a:pt x="234909" y="345014"/>
                  <a:pt x="236533" y="342539"/>
                  <a:pt x="238261" y="340138"/>
                </a:cubicBezTo>
                <a:cubicBezTo>
                  <a:pt x="245431" y="330189"/>
                  <a:pt x="252438" y="320166"/>
                  <a:pt x="257626" y="308959"/>
                </a:cubicBezTo>
                <a:cubicBezTo>
                  <a:pt x="259757" y="304356"/>
                  <a:pt x="259209" y="302869"/>
                  <a:pt x="253759" y="302525"/>
                </a:cubicBezTo>
                <a:cubicBezTo>
                  <a:pt x="226564" y="300813"/>
                  <a:pt x="200303" y="294898"/>
                  <a:pt x="175534" y="283317"/>
                </a:cubicBezTo>
                <a:cubicBezTo>
                  <a:pt x="148962" y="270893"/>
                  <a:pt x="126249" y="253825"/>
                  <a:pt x="110805" y="228262"/>
                </a:cubicBezTo>
                <a:cubicBezTo>
                  <a:pt x="109563" y="226210"/>
                  <a:pt x="109280" y="222646"/>
                  <a:pt x="106293" y="222792"/>
                </a:cubicBezTo>
                <a:cubicBezTo>
                  <a:pt x="103864" y="222912"/>
                  <a:pt x="103552" y="226194"/>
                  <a:pt x="102426" y="228129"/>
                </a:cubicBezTo>
                <a:cubicBezTo>
                  <a:pt x="85583" y="257136"/>
                  <a:pt x="62063" y="278902"/>
                  <a:pt x="31620" y="293050"/>
                </a:cubicBezTo>
                <a:cubicBezTo>
                  <a:pt x="25892" y="295712"/>
                  <a:pt x="19748" y="297469"/>
                  <a:pt x="13497" y="298574"/>
                </a:cubicBezTo>
                <a:cubicBezTo>
                  <a:pt x="2290" y="300556"/>
                  <a:pt x="-2255" y="295500"/>
                  <a:pt x="1060" y="284717"/>
                </a:cubicBezTo>
                <a:cubicBezTo>
                  <a:pt x="2049" y="281498"/>
                  <a:pt x="3390" y="278374"/>
                  <a:pt x="4749" y="275288"/>
                </a:cubicBezTo>
                <a:cubicBezTo>
                  <a:pt x="11727" y="259453"/>
                  <a:pt x="19216" y="243843"/>
                  <a:pt x="25057" y="227523"/>
                </a:cubicBezTo>
                <a:cubicBezTo>
                  <a:pt x="35844" y="197378"/>
                  <a:pt x="37157" y="167080"/>
                  <a:pt x="27412" y="136371"/>
                </a:cubicBezTo>
                <a:cubicBezTo>
                  <a:pt x="21393" y="117392"/>
                  <a:pt x="12749" y="99539"/>
                  <a:pt x="4778" y="81386"/>
                </a:cubicBezTo>
                <a:cubicBezTo>
                  <a:pt x="3000" y="77336"/>
                  <a:pt x="1014" y="73353"/>
                  <a:pt x="354" y="68900"/>
                </a:cubicBezTo>
                <a:cubicBezTo>
                  <a:pt x="-867" y="60646"/>
                  <a:pt x="2705" y="56733"/>
                  <a:pt x="10963" y="57776"/>
                </a:cubicBezTo>
                <a:cubicBezTo>
                  <a:pt x="14913" y="58274"/>
                  <a:pt x="18930" y="59109"/>
                  <a:pt x="22643" y="60513"/>
                </a:cubicBezTo>
                <a:cubicBezTo>
                  <a:pt x="59322" y="74375"/>
                  <a:pt x="85745" y="99688"/>
                  <a:pt x="104204" y="133824"/>
                </a:cubicBezTo>
                <a:cubicBezTo>
                  <a:pt x="105168" y="135606"/>
                  <a:pt x="105330" y="138439"/>
                  <a:pt x="107673" y="138734"/>
                </a:cubicBezTo>
                <a:cubicBezTo>
                  <a:pt x="110285" y="139062"/>
                  <a:pt x="110622" y="136092"/>
                  <a:pt x="111677" y="134439"/>
                </a:cubicBezTo>
                <a:cubicBezTo>
                  <a:pt x="120998" y="119801"/>
                  <a:pt x="132932" y="107688"/>
                  <a:pt x="146976" y="97570"/>
                </a:cubicBezTo>
                <a:cubicBezTo>
                  <a:pt x="172178" y="79409"/>
                  <a:pt x="200619" y="69286"/>
                  <a:pt x="230992" y="64302"/>
                </a:cubicBezTo>
                <a:cubicBezTo>
                  <a:pt x="237725" y="63197"/>
                  <a:pt x="238074" y="62515"/>
                  <a:pt x="235108" y="55732"/>
                </a:cubicBezTo>
                <a:cubicBezTo>
                  <a:pt x="229189" y="42199"/>
                  <a:pt x="222983" y="28770"/>
                  <a:pt x="217679" y="14995"/>
                </a:cubicBezTo>
                <a:cubicBezTo>
                  <a:pt x="214198" y="5957"/>
                  <a:pt x="215303" y="4474"/>
                  <a:pt x="223395" y="0"/>
                </a:cubicBezTo>
                <a:cubicBezTo>
                  <a:pt x="224242" y="0"/>
                  <a:pt x="225089" y="0"/>
                  <a:pt x="225933" y="0"/>
                </a:cubicBezTo>
                <a:cubicBezTo>
                  <a:pt x="233505" y="2405"/>
                  <a:pt x="241401" y="3680"/>
                  <a:pt x="248675" y="7149"/>
                </a:cubicBezTo>
                <a:cubicBezTo>
                  <a:pt x="273889" y="19166"/>
                  <a:pt x="294131" y="36973"/>
                  <a:pt x="310139" y="59674"/>
                </a:cubicBezTo>
                <a:cubicBezTo>
                  <a:pt x="312860" y="63533"/>
                  <a:pt x="315951" y="65672"/>
                  <a:pt x="320715" y="66702"/>
                </a:cubicBezTo>
                <a:cubicBezTo>
                  <a:pt x="343387" y="71592"/>
                  <a:pt x="364842" y="79779"/>
                  <a:pt x="384369" y="92427"/>
                </a:cubicBezTo>
                <a:cubicBezTo>
                  <a:pt x="409732" y="108852"/>
                  <a:pt x="429401" y="129841"/>
                  <a:pt x="437945" y="159786"/>
                </a:cubicBezTo>
                <a:cubicBezTo>
                  <a:pt x="439864" y="166499"/>
                  <a:pt x="438921" y="173643"/>
                  <a:pt x="441775" y="180111"/>
                </a:cubicBezTo>
                <a:close/>
                <a:moveTo>
                  <a:pt x="362681" y="181884"/>
                </a:moveTo>
                <a:cubicBezTo>
                  <a:pt x="374790" y="181988"/>
                  <a:pt x="384855" y="171770"/>
                  <a:pt x="385054" y="159167"/>
                </a:cubicBezTo>
                <a:cubicBezTo>
                  <a:pt x="385249" y="146797"/>
                  <a:pt x="375189" y="135972"/>
                  <a:pt x="363242" y="135698"/>
                </a:cubicBezTo>
                <a:cubicBezTo>
                  <a:pt x="351387" y="135424"/>
                  <a:pt x="341127" y="145995"/>
                  <a:pt x="340994" y="158610"/>
                </a:cubicBezTo>
                <a:cubicBezTo>
                  <a:pt x="340865" y="171338"/>
                  <a:pt x="350590" y="181776"/>
                  <a:pt x="362681" y="181884"/>
                </a:cubicBezTo>
                <a:close/>
              </a:path>
            </a:pathLst>
          </a:custGeom>
          <a:solidFill>
            <a:srgbClr val="00B050"/>
          </a:solidFill>
          <a:ln w="415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39" name="任意多边形: 形状 438">
            <a:extLst>
              <a:ext uri="{FF2B5EF4-FFF2-40B4-BE49-F238E27FC236}">
                <a16:creationId xmlns:a16="http://schemas.microsoft.com/office/drawing/2014/main" id="{23FA36E5-DD10-EF9F-4ED0-FD3697CC04F2}"/>
              </a:ext>
            </a:extLst>
          </p:cNvPr>
          <p:cNvSpPr/>
          <p:nvPr/>
        </p:nvSpPr>
        <p:spPr>
          <a:xfrm>
            <a:off x="8353692" y="1226695"/>
            <a:ext cx="885106" cy="885207"/>
          </a:xfrm>
          <a:custGeom>
            <a:avLst/>
            <a:gdLst>
              <a:gd name="connsiteX0" fmla="*/ 193889 w 441748"/>
              <a:gd name="connsiteY0" fmla="*/ 0 h 441798"/>
              <a:gd name="connsiteX1" fmla="*/ 183749 w 441748"/>
              <a:gd name="connsiteY1" fmla="*/ 39673 h 441798"/>
              <a:gd name="connsiteX2" fmla="*/ 162448 w 441748"/>
              <a:gd name="connsiteY2" fmla="*/ 45476 h 441798"/>
              <a:gd name="connsiteX3" fmla="*/ 133716 w 441748"/>
              <a:gd name="connsiteY3" fmla="*/ 15967 h 441798"/>
              <a:gd name="connsiteX4" fmla="*/ 87027 w 441748"/>
              <a:gd name="connsiteY4" fmla="*/ 43100 h 441798"/>
              <a:gd name="connsiteX5" fmla="*/ 98188 w 441748"/>
              <a:gd name="connsiteY5" fmla="*/ 82441 h 441798"/>
              <a:gd name="connsiteX6" fmla="*/ 82691 w 441748"/>
              <a:gd name="connsiteY6" fmla="*/ 97939 h 441798"/>
              <a:gd name="connsiteX7" fmla="*/ 43017 w 441748"/>
              <a:gd name="connsiteY7" fmla="*/ 87081 h 441798"/>
              <a:gd name="connsiteX8" fmla="*/ 15971 w 441748"/>
              <a:gd name="connsiteY8" fmla="*/ 133770 h 441798"/>
              <a:gd name="connsiteX9" fmla="*/ 45422 w 441748"/>
              <a:gd name="connsiteY9" fmla="*/ 162503 h 441798"/>
              <a:gd name="connsiteX10" fmla="*/ 39619 w 441748"/>
              <a:gd name="connsiteY10" fmla="*/ 183554 h 441798"/>
              <a:gd name="connsiteX11" fmla="*/ 0 w 441748"/>
              <a:gd name="connsiteY11" fmla="*/ 193943 h 441798"/>
              <a:gd name="connsiteX12" fmla="*/ 0 w 441748"/>
              <a:gd name="connsiteY12" fmla="*/ 247843 h 441798"/>
              <a:gd name="connsiteX13" fmla="*/ 39619 w 441748"/>
              <a:gd name="connsiteY13" fmla="*/ 258045 h 441798"/>
              <a:gd name="connsiteX14" fmla="*/ 45422 w 441748"/>
              <a:gd name="connsiteY14" fmla="*/ 279292 h 441798"/>
              <a:gd name="connsiteX15" fmla="*/ 15971 w 441748"/>
              <a:gd name="connsiteY15" fmla="*/ 307858 h 441798"/>
              <a:gd name="connsiteX16" fmla="*/ 43017 w 441748"/>
              <a:gd name="connsiteY16" fmla="*/ 354714 h 441798"/>
              <a:gd name="connsiteX17" fmla="*/ 82691 w 441748"/>
              <a:gd name="connsiteY17" fmla="*/ 343635 h 441798"/>
              <a:gd name="connsiteX18" fmla="*/ 97939 w 441748"/>
              <a:gd name="connsiteY18" fmla="*/ 359108 h 441798"/>
              <a:gd name="connsiteX19" fmla="*/ 87027 w 441748"/>
              <a:gd name="connsiteY19" fmla="*/ 398782 h 441798"/>
              <a:gd name="connsiteX20" fmla="*/ 133716 w 441748"/>
              <a:gd name="connsiteY20" fmla="*/ 425607 h 441798"/>
              <a:gd name="connsiteX21" fmla="*/ 162203 w 441748"/>
              <a:gd name="connsiteY21" fmla="*/ 396323 h 441798"/>
              <a:gd name="connsiteX22" fmla="*/ 183284 w 441748"/>
              <a:gd name="connsiteY22" fmla="*/ 402126 h 441798"/>
              <a:gd name="connsiteX23" fmla="*/ 193893 w 441748"/>
              <a:gd name="connsiteY23" fmla="*/ 441799 h 441798"/>
              <a:gd name="connsiteX24" fmla="*/ 247852 w 441748"/>
              <a:gd name="connsiteY24" fmla="*/ 441799 h 441798"/>
              <a:gd name="connsiteX25" fmla="*/ 258460 w 441748"/>
              <a:gd name="connsiteY25" fmla="*/ 402126 h 441798"/>
              <a:gd name="connsiteX26" fmla="*/ 278765 w 441748"/>
              <a:gd name="connsiteY26" fmla="*/ 396601 h 441798"/>
              <a:gd name="connsiteX27" fmla="*/ 308024 w 441748"/>
              <a:gd name="connsiteY27" fmla="*/ 425611 h 441798"/>
              <a:gd name="connsiteX28" fmla="*/ 354718 w 441748"/>
              <a:gd name="connsiteY28" fmla="*/ 398786 h 441798"/>
              <a:gd name="connsiteX29" fmla="*/ 343805 w 441748"/>
              <a:gd name="connsiteY29" fmla="*/ 358643 h 441798"/>
              <a:gd name="connsiteX30" fmla="*/ 358560 w 441748"/>
              <a:gd name="connsiteY30" fmla="*/ 343864 h 441798"/>
              <a:gd name="connsiteX31" fmla="*/ 398732 w 441748"/>
              <a:gd name="connsiteY31" fmla="*/ 354722 h 441798"/>
              <a:gd name="connsiteX32" fmla="*/ 425781 w 441748"/>
              <a:gd name="connsiteY32" fmla="*/ 307866 h 441798"/>
              <a:gd name="connsiteX33" fmla="*/ 396551 w 441748"/>
              <a:gd name="connsiteY33" fmla="*/ 278831 h 441798"/>
              <a:gd name="connsiteX34" fmla="*/ 401606 w 441748"/>
              <a:gd name="connsiteY34" fmla="*/ 258772 h 441798"/>
              <a:gd name="connsiteX35" fmla="*/ 441749 w 441748"/>
              <a:gd name="connsiteY35" fmla="*/ 247860 h 441798"/>
              <a:gd name="connsiteX36" fmla="*/ 441749 w 441748"/>
              <a:gd name="connsiteY36" fmla="*/ 193947 h 441798"/>
              <a:gd name="connsiteX37" fmla="*/ 401855 w 441748"/>
              <a:gd name="connsiteY37" fmla="*/ 183089 h 441798"/>
              <a:gd name="connsiteX38" fmla="*/ 396551 w 441748"/>
              <a:gd name="connsiteY38" fmla="*/ 162976 h 441798"/>
              <a:gd name="connsiteX39" fmla="*/ 425781 w 441748"/>
              <a:gd name="connsiteY39" fmla="*/ 133775 h 441798"/>
              <a:gd name="connsiteX40" fmla="*/ 398732 w 441748"/>
              <a:gd name="connsiteY40" fmla="*/ 87085 h 441798"/>
              <a:gd name="connsiteX41" fmla="*/ 358809 w 441748"/>
              <a:gd name="connsiteY41" fmla="*/ 97694 h 441798"/>
              <a:gd name="connsiteX42" fmla="*/ 344055 w 441748"/>
              <a:gd name="connsiteY42" fmla="*/ 82940 h 441798"/>
              <a:gd name="connsiteX43" fmla="*/ 354726 w 441748"/>
              <a:gd name="connsiteY43" fmla="*/ 43104 h 441798"/>
              <a:gd name="connsiteX44" fmla="*/ 308028 w 441748"/>
              <a:gd name="connsiteY44" fmla="*/ 15972 h 441798"/>
              <a:gd name="connsiteX45" fmla="*/ 278773 w 441748"/>
              <a:gd name="connsiteY45" fmla="*/ 45260 h 441798"/>
              <a:gd name="connsiteX46" fmla="*/ 258244 w 441748"/>
              <a:gd name="connsiteY46" fmla="*/ 39682 h 441798"/>
              <a:gd name="connsiteX47" fmla="*/ 257995 w 441748"/>
              <a:gd name="connsiteY47" fmla="*/ 39682 h 441798"/>
              <a:gd name="connsiteX48" fmla="*/ 247856 w 441748"/>
              <a:gd name="connsiteY48" fmla="*/ 4 h 441798"/>
              <a:gd name="connsiteX49" fmla="*/ 193889 w 441748"/>
              <a:gd name="connsiteY49" fmla="*/ 0 h 441798"/>
              <a:gd name="connsiteX50" fmla="*/ 193889 w 441748"/>
              <a:gd name="connsiteY50" fmla="*/ 0 h 441798"/>
              <a:gd name="connsiteX51" fmla="*/ 193889 w 441748"/>
              <a:gd name="connsiteY51" fmla="*/ 0 h 441798"/>
              <a:gd name="connsiteX52" fmla="*/ 220386 w 441748"/>
              <a:gd name="connsiteY52" fmla="*/ 86421 h 441798"/>
              <a:gd name="connsiteX53" fmla="*/ 315401 w 441748"/>
              <a:gd name="connsiteY53" fmla="*/ 126314 h 441798"/>
              <a:gd name="connsiteX54" fmla="*/ 304842 w 441748"/>
              <a:gd name="connsiteY54" fmla="*/ 155346 h 441798"/>
              <a:gd name="connsiteX55" fmla="*/ 220386 w 441748"/>
              <a:gd name="connsiteY55" fmla="*/ 113628 h 441798"/>
              <a:gd name="connsiteX56" fmla="*/ 114156 w 441748"/>
              <a:gd name="connsiteY56" fmla="*/ 219859 h 441798"/>
              <a:gd name="connsiteX57" fmla="*/ 220386 w 441748"/>
              <a:gd name="connsiteY57" fmla="*/ 326094 h 441798"/>
              <a:gd name="connsiteX58" fmla="*/ 326617 w 441748"/>
              <a:gd name="connsiteY58" fmla="*/ 219859 h 441798"/>
              <a:gd name="connsiteX59" fmla="*/ 324710 w 441748"/>
              <a:gd name="connsiteY59" fmla="*/ 199551 h 441798"/>
              <a:gd name="connsiteX60" fmla="*/ 299650 w 441748"/>
              <a:gd name="connsiteY60" fmla="*/ 203862 h 441798"/>
              <a:gd name="connsiteX61" fmla="*/ 312219 w 441748"/>
              <a:gd name="connsiteY61" fmla="*/ 168829 h 441798"/>
              <a:gd name="connsiteX62" fmla="*/ 325038 w 441748"/>
              <a:gd name="connsiteY62" fmla="*/ 133908 h 441798"/>
              <a:gd name="connsiteX63" fmla="*/ 349185 w 441748"/>
              <a:gd name="connsiteY63" fmla="*/ 162253 h 441798"/>
              <a:gd name="connsiteX64" fmla="*/ 372999 w 441748"/>
              <a:gd name="connsiteY64" fmla="*/ 190932 h 441798"/>
              <a:gd name="connsiteX65" fmla="*/ 351448 w 441748"/>
              <a:gd name="connsiteY65" fmla="*/ 194799 h 441798"/>
              <a:gd name="connsiteX66" fmla="*/ 353824 w 441748"/>
              <a:gd name="connsiteY66" fmla="*/ 219859 h 441798"/>
              <a:gd name="connsiteX67" fmla="*/ 220382 w 441748"/>
              <a:gd name="connsiteY67" fmla="*/ 353276 h 441798"/>
              <a:gd name="connsiteX68" fmla="*/ 86965 w 441748"/>
              <a:gd name="connsiteY68" fmla="*/ 219859 h 441798"/>
              <a:gd name="connsiteX69" fmla="*/ 220386 w 441748"/>
              <a:gd name="connsiteY69" fmla="*/ 86421 h 441798"/>
              <a:gd name="connsiteX70" fmla="*/ 220386 w 441748"/>
              <a:gd name="connsiteY70" fmla="*/ 86421 h 441798"/>
              <a:gd name="connsiteX71" fmla="*/ 220386 w 441748"/>
              <a:gd name="connsiteY71" fmla="*/ 86421 h 441798"/>
              <a:gd name="connsiteX72" fmla="*/ 220827 w 441748"/>
              <a:gd name="connsiteY72" fmla="*/ 142174 h 441798"/>
              <a:gd name="connsiteX73" fmla="*/ 299567 w 441748"/>
              <a:gd name="connsiteY73" fmla="*/ 220910 h 441798"/>
              <a:gd name="connsiteX74" fmla="*/ 220827 w 441748"/>
              <a:gd name="connsiteY74" fmla="*/ 299621 h 441798"/>
              <a:gd name="connsiteX75" fmla="*/ 142169 w 441748"/>
              <a:gd name="connsiteY75" fmla="*/ 220910 h 441798"/>
              <a:gd name="connsiteX76" fmla="*/ 220827 w 441748"/>
              <a:gd name="connsiteY76" fmla="*/ 142174 h 441798"/>
              <a:gd name="connsiteX77" fmla="*/ 220827 w 441748"/>
              <a:gd name="connsiteY77" fmla="*/ 142174 h 441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441748" h="441798">
                <a:moveTo>
                  <a:pt x="193889" y="0"/>
                </a:moveTo>
                <a:lnTo>
                  <a:pt x="183749" y="39673"/>
                </a:lnTo>
                <a:cubicBezTo>
                  <a:pt x="176476" y="41152"/>
                  <a:pt x="169385" y="43167"/>
                  <a:pt x="162448" y="45476"/>
                </a:cubicBezTo>
                <a:lnTo>
                  <a:pt x="133716" y="15967"/>
                </a:lnTo>
                <a:lnTo>
                  <a:pt x="87027" y="43100"/>
                </a:lnTo>
                <a:lnTo>
                  <a:pt x="98188" y="82441"/>
                </a:lnTo>
                <a:cubicBezTo>
                  <a:pt x="92738" y="87276"/>
                  <a:pt x="87534" y="92502"/>
                  <a:pt x="82691" y="97939"/>
                </a:cubicBezTo>
                <a:lnTo>
                  <a:pt x="43017" y="87081"/>
                </a:lnTo>
                <a:lnTo>
                  <a:pt x="15971" y="133770"/>
                </a:lnTo>
                <a:lnTo>
                  <a:pt x="45422" y="162503"/>
                </a:lnTo>
                <a:cubicBezTo>
                  <a:pt x="43138" y="169369"/>
                  <a:pt x="41094" y="176360"/>
                  <a:pt x="39619" y="183554"/>
                </a:cubicBezTo>
                <a:lnTo>
                  <a:pt x="0" y="193943"/>
                </a:lnTo>
                <a:lnTo>
                  <a:pt x="0" y="247843"/>
                </a:lnTo>
                <a:lnTo>
                  <a:pt x="39619" y="258045"/>
                </a:lnTo>
                <a:cubicBezTo>
                  <a:pt x="41098" y="265273"/>
                  <a:pt x="43125" y="272401"/>
                  <a:pt x="45422" y="279292"/>
                </a:cubicBezTo>
                <a:lnTo>
                  <a:pt x="15971" y="307858"/>
                </a:lnTo>
                <a:lnTo>
                  <a:pt x="43017" y="354714"/>
                </a:lnTo>
                <a:lnTo>
                  <a:pt x="82691" y="343635"/>
                </a:lnTo>
                <a:cubicBezTo>
                  <a:pt x="87501" y="349039"/>
                  <a:pt x="92535" y="354298"/>
                  <a:pt x="97939" y="359108"/>
                </a:cubicBezTo>
                <a:lnTo>
                  <a:pt x="87027" y="398782"/>
                </a:lnTo>
                <a:lnTo>
                  <a:pt x="133716" y="425607"/>
                </a:lnTo>
                <a:lnTo>
                  <a:pt x="162203" y="396323"/>
                </a:lnTo>
                <a:cubicBezTo>
                  <a:pt x="169061" y="398616"/>
                  <a:pt x="176094" y="400643"/>
                  <a:pt x="183284" y="402126"/>
                </a:cubicBezTo>
                <a:lnTo>
                  <a:pt x="193893" y="441799"/>
                </a:lnTo>
                <a:lnTo>
                  <a:pt x="247852" y="441799"/>
                </a:lnTo>
                <a:lnTo>
                  <a:pt x="258460" y="402126"/>
                </a:lnTo>
                <a:cubicBezTo>
                  <a:pt x="265343" y="400697"/>
                  <a:pt x="272185" y="398773"/>
                  <a:pt x="278765" y="396601"/>
                </a:cubicBezTo>
                <a:lnTo>
                  <a:pt x="308024" y="425611"/>
                </a:lnTo>
                <a:lnTo>
                  <a:pt x="354718" y="398786"/>
                </a:lnTo>
                <a:lnTo>
                  <a:pt x="343805" y="358643"/>
                </a:lnTo>
                <a:cubicBezTo>
                  <a:pt x="348998" y="354003"/>
                  <a:pt x="353916" y="349056"/>
                  <a:pt x="358560" y="343864"/>
                </a:cubicBezTo>
                <a:lnTo>
                  <a:pt x="398732" y="354722"/>
                </a:lnTo>
                <a:lnTo>
                  <a:pt x="425781" y="307866"/>
                </a:lnTo>
                <a:lnTo>
                  <a:pt x="396551" y="278831"/>
                </a:lnTo>
                <a:cubicBezTo>
                  <a:pt x="398694" y="272339"/>
                  <a:pt x="400190" y="265560"/>
                  <a:pt x="401606" y="258772"/>
                </a:cubicBezTo>
                <a:lnTo>
                  <a:pt x="441749" y="247860"/>
                </a:lnTo>
                <a:lnTo>
                  <a:pt x="441749" y="193947"/>
                </a:lnTo>
                <a:lnTo>
                  <a:pt x="401855" y="183089"/>
                </a:lnTo>
                <a:cubicBezTo>
                  <a:pt x="400435" y="176231"/>
                  <a:pt x="398711" y="169535"/>
                  <a:pt x="396551" y="162976"/>
                </a:cubicBezTo>
                <a:lnTo>
                  <a:pt x="425781" y="133775"/>
                </a:lnTo>
                <a:lnTo>
                  <a:pt x="398732" y="87085"/>
                </a:lnTo>
                <a:lnTo>
                  <a:pt x="358809" y="97694"/>
                </a:lnTo>
                <a:cubicBezTo>
                  <a:pt x="354182" y="92510"/>
                  <a:pt x="349230" y="87576"/>
                  <a:pt x="344055" y="82940"/>
                </a:cubicBezTo>
                <a:lnTo>
                  <a:pt x="354726" y="43104"/>
                </a:lnTo>
                <a:lnTo>
                  <a:pt x="308028" y="15972"/>
                </a:lnTo>
                <a:lnTo>
                  <a:pt x="278773" y="45260"/>
                </a:lnTo>
                <a:cubicBezTo>
                  <a:pt x="272119" y="43067"/>
                  <a:pt x="265210" y="41115"/>
                  <a:pt x="258244" y="39682"/>
                </a:cubicBezTo>
                <a:lnTo>
                  <a:pt x="257995" y="39682"/>
                </a:lnTo>
                <a:lnTo>
                  <a:pt x="247856" y="4"/>
                </a:lnTo>
                <a:lnTo>
                  <a:pt x="193889" y="0"/>
                </a:lnTo>
                <a:lnTo>
                  <a:pt x="193889" y="0"/>
                </a:lnTo>
                <a:lnTo>
                  <a:pt x="193889" y="0"/>
                </a:lnTo>
                <a:close/>
                <a:moveTo>
                  <a:pt x="220386" y="86421"/>
                </a:moveTo>
                <a:cubicBezTo>
                  <a:pt x="257634" y="86421"/>
                  <a:pt x="291205" y="101711"/>
                  <a:pt x="315401" y="126314"/>
                </a:cubicBezTo>
                <a:lnTo>
                  <a:pt x="304842" y="155346"/>
                </a:lnTo>
                <a:cubicBezTo>
                  <a:pt x="285431" y="129974"/>
                  <a:pt x="254809" y="113628"/>
                  <a:pt x="220386" y="113628"/>
                </a:cubicBezTo>
                <a:cubicBezTo>
                  <a:pt x="161709" y="113628"/>
                  <a:pt x="114156" y="161182"/>
                  <a:pt x="114156" y="219859"/>
                </a:cubicBezTo>
                <a:cubicBezTo>
                  <a:pt x="114156" y="278536"/>
                  <a:pt x="161709" y="326094"/>
                  <a:pt x="220386" y="326094"/>
                </a:cubicBezTo>
                <a:cubicBezTo>
                  <a:pt x="279064" y="326094"/>
                  <a:pt x="326617" y="278540"/>
                  <a:pt x="326617" y="219859"/>
                </a:cubicBezTo>
                <a:cubicBezTo>
                  <a:pt x="326617" y="212926"/>
                  <a:pt x="325985" y="206110"/>
                  <a:pt x="324710" y="199551"/>
                </a:cubicBezTo>
                <a:lnTo>
                  <a:pt x="299650" y="203862"/>
                </a:lnTo>
                <a:lnTo>
                  <a:pt x="312219" y="168829"/>
                </a:lnTo>
                <a:lnTo>
                  <a:pt x="325038" y="133908"/>
                </a:lnTo>
                <a:lnTo>
                  <a:pt x="349185" y="162253"/>
                </a:lnTo>
                <a:lnTo>
                  <a:pt x="372999" y="190932"/>
                </a:lnTo>
                <a:lnTo>
                  <a:pt x="351448" y="194799"/>
                </a:lnTo>
                <a:cubicBezTo>
                  <a:pt x="353006" y="202928"/>
                  <a:pt x="353824" y="211269"/>
                  <a:pt x="353824" y="219859"/>
                </a:cubicBezTo>
                <a:cubicBezTo>
                  <a:pt x="353824" y="293561"/>
                  <a:pt x="294088" y="353276"/>
                  <a:pt x="220382" y="353276"/>
                </a:cubicBezTo>
                <a:cubicBezTo>
                  <a:pt x="146681" y="353276"/>
                  <a:pt x="86965" y="293565"/>
                  <a:pt x="86965" y="219859"/>
                </a:cubicBezTo>
                <a:cubicBezTo>
                  <a:pt x="86969" y="146157"/>
                  <a:pt x="146681" y="86417"/>
                  <a:pt x="220386" y="86421"/>
                </a:cubicBezTo>
                <a:lnTo>
                  <a:pt x="220386" y="86421"/>
                </a:lnTo>
                <a:lnTo>
                  <a:pt x="220386" y="86421"/>
                </a:lnTo>
                <a:close/>
                <a:moveTo>
                  <a:pt x="220827" y="142174"/>
                </a:moveTo>
                <a:cubicBezTo>
                  <a:pt x="264317" y="142174"/>
                  <a:pt x="299567" y="177419"/>
                  <a:pt x="299567" y="220910"/>
                </a:cubicBezTo>
                <a:cubicBezTo>
                  <a:pt x="299567" y="264405"/>
                  <a:pt x="264321" y="299621"/>
                  <a:pt x="220827" y="299621"/>
                </a:cubicBezTo>
                <a:cubicBezTo>
                  <a:pt x="177332" y="299621"/>
                  <a:pt x="142169" y="264405"/>
                  <a:pt x="142169" y="220910"/>
                </a:cubicBezTo>
                <a:cubicBezTo>
                  <a:pt x="142169" y="177419"/>
                  <a:pt x="177336" y="142174"/>
                  <a:pt x="220827" y="142174"/>
                </a:cubicBezTo>
                <a:lnTo>
                  <a:pt x="220827" y="142174"/>
                </a:lnTo>
                <a:close/>
              </a:path>
            </a:pathLst>
          </a:custGeom>
          <a:solidFill>
            <a:srgbClr val="00B050"/>
          </a:solidFill>
          <a:ln w="415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44" name="任意多边形: 形状 443">
            <a:extLst>
              <a:ext uri="{FF2B5EF4-FFF2-40B4-BE49-F238E27FC236}">
                <a16:creationId xmlns:a16="http://schemas.microsoft.com/office/drawing/2014/main" id="{C3F93274-324E-6CB7-7400-7D3DEB52BBB4}"/>
              </a:ext>
            </a:extLst>
          </p:cNvPr>
          <p:cNvSpPr/>
          <p:nvPr/>
        </p:nvSpPr>
        <p:spPr>
          <a:xfrm>
            <a:off x="10357707" y="2821662"/>
            <a:ext cx="798761" cy="890492"/>
          </a:xfrm>
          <a:custGeom>
            <a:avLst/>
            <a:gdLst>
              <a:gd name="connsiteX0" fmla="*/ 84247 w 398654"/>
              <a:gd name="connsiteY0" fmla="*/ 158279 h 444436"/>
              <a:gd name="connsiteX1" fmla="*/ 21511 w 398654"/>
              <a:gd name="connsiteY1" fmla="*/ 153128 h 444436"/>
              <a:gd name="connsiteX2" fmla="*/ 28 w 398654"/>
              <a:gd name="connsiteY2" fmla="*/ 160634 h 444436"/>
              <a:gd name="connsiteX3" fmla="*/ 42418 w 398654"/>
              <a:gd name="connsiteY3" fmla="*/ 411319 h 444436"/>
              <a:gd name="connsiteX4" fmla="*/ 50572 w 398654"/>
              <a:gd name="connsiteY4" fmla="*/ 432242 h 444436"/>
              <a:gd name="connsiteX5" fmla="*/ 81896 w 398654"/>
              <a:gd name="connsiteY5" fmla="*/ 441908 h 444436"/>
              <a:gd name="connsiteX6" fmla="*/ 321100 w 398654"/>
              <a:gd name="connsiteY6" fmla="*/ 443005 h 444436"/>
              <a:gd name="connsiteX7" fmla="*/ 379187 w 398654"/>
              <a:gd name="connsiteY7" fmla="*/ 290529 h 444436"/>
              <a:gd name="connsiteX8" fmla="*/ 395424 w 398654"/>
              <a:gd name="connsiteY8" fmla="*/ 158512 h 444436"/>
              <a:gd name="connsiteX9" fmla="*/ 384973 w 398654"/>
              <a:gd name="connsiteY9" fmla="*/ 147749 h 444436"/>
              <a:gd name="connsiteX10" fmla="*/ 311566 w 398654"/>
              <a:gd name="connsiteY10" fmla="*/ 151326 h 444436"/>
              <a:gd name="connsiteX11" fmla="*/ 84239 w 398654"/>
              <a:gd name="connsiteY11" fmla="*/ 158279 h 444436"/>
              <a:gd name="connsiteX12" fmla="*/ 84247 w 398654"/>
              <a:gd name="connsiteY12" fmla="*/ 158279 h 444436"/>
              <a:gd name="connsiteX13" fmla="*/ 84247 w 398654"/>
              <a:gd name="connsiteY13" fmla="*/ 158279 h 444436"/>
              <a:gd name="connsiteX14" fmla="*/ 291524 w 398654"/>
              <a:gd name="connsiteY14" fmla="*/ 153220 h 444436"/>
              <a:gd name="connsiteX15" fmla="*/ 103940 w 398654"/>
              <a:gd name="connsiteY15" fmla="*/ 159176 h 444436"/>
              <a:gd name="connsiteX16" fmla="*/ 291524 w 398654"/>
              <a:gd name="connsiteY16" fmla="*/ 153220 h 444436"/>
              <a:gd name="connsiteX17" fmla="*/ 291524 w 398654"/>
              <a:gd name="connsiteY17" fmla="*/ 153220 h 444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98654" h="444436">
                <a:moveTo>
                  <a:pt x="84247" y="158279"/>
                </a:moveTo>
                <a:cubicBezTo>
                  <a:pt x="76916" y="159376"/>
                  <a:pt x="28744" y="155421"/>
                  <a:pt x="21511" y="153128"/>
                </a:cubicBezTo>
                <a:cubicBezTo>
                  <a:pt x="16880" y="151583"/>
                  <a:pt x="-795" y="143707"/>
                  <a:pt x="28" y="160634"/>
                </a:cubicBezTo>
                <a:cubicBezTo>
                  <a:pt x="4310" y="248393"/>
                  <a:pt x="6678" y="321721"/>
                  <a:pt x="42418" y="411319"/>
                </a:cubicBezTo>
                <a:cubicBezTo>
                  <a:pt x="45670" y="419930"/>
                  <a:pt x="43893" y="417645"/>
                  <a:pt x="50572" y="432242"/>
                </a:cubicBezTo>
                <a:cubicBezTo>
                  <a:pt x="52624" y="436724"/>
                  <a:pt x="54622" y="446398"/>
                  <a:pt x="81896" y="441908"/>
                </a:cubicBezTo>
                <a:cubicBezTo>
                  <a:pt x="197655" y="435548"/>
                  <a:pt x="234259" y="440994"/>
                  <a:pt x="321100" y="443005"/>
                </a:cubicBezTo>
                <a:cubicBezTo>
                  <a:pt x="378493" y="459171"/>
                  <a:pt x="366609" y="334020"/>
                  <a:pt x="379187" y="290529"/>
                </a:cubicBezTo>
                <a:cubicBezTo>
                  <a:pt x="381509" y="286234"/>
                  <a:pt x="407624" y="195917"/>
                  <a:pt x="395424" y="158512"/>
                </a:cubicBezTo>
                <a:cubicBezTo>
                  <a:pt x="393921" y="153901"/>
                  <a:pt x="394598" y="149149"/>
                  <a:pt x="384973" y="147749"/>
                </a:cubicBezTo>
                <a:cubicBezTo>
                  <a:pt x="358355" y="144247"/>
                  <a:pt x="346853" y="146432"/>
                  <a:pt x="311566" y="151326"/>
                </a:cubicBezTo>
                <a:cubicBezTo>
                  <a:pt x="279956" y="-79740"/>
                  <a:pt x="81032" y="-20847"/>
                  <a:pt x="84239" y="158279"/>
                </a:cubicBezTo>
                <a:lnTo>
                  <a:pt x="84247" y="158279"/>
                </a:lnTo>
                <a:lnTo>
                  <a:pt x="84247" y="158279"/>
                </a:lnTo>
                <a:close/>
                <a:moveTo>
                  <a:pt x="291524" y="153220"/>
                </a:moveTo>
                <a:cubicBezTo>
                  <a:pt x="249649" y="153452"/>
                  <a:pt x="161845" y="159696"/>
                  <a:pt x="103940" y="159176"/>
                </a:cubicBezTo>
                <a:cubicBezTo>
                  <a:pt x="86806" y="-32274"/>
                  <a:pt x="299013" y="-26247"/>
                  <a:pt x="291524" y="153220"/>
                </a:cubicBezTo>
                <a:lnTo>
                  <a:pt x="291524" y="153220"/>
                </a:lnTo>
                <a:close/>
              </a:path>
            </a:pathLst>
          </a:custGeom>
          <a:solidFill>
            <a:srgbClr val="00B050"/>
          </a:solidFill>
          <a:ln w="415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55" name="任意多边形: 形状 454">
            <a:extLst>
              <a:ext uri="{FF2B5EF4-FFF2-40B4-BE49-F238E27FC236}">
                <a16:creationId xmlns:a16="http://schemas.microsoft.com/office/drawing/2014/main" id="{0FF7AE03-FB22-23DE-AAF1-E7A6DB993E7F}"/>
              </a:ext>
            </a:extLst>
          </p:cNvPr>
          <p:cNvSpPr/>
          <p:nvPr/>
        </p:nvSpPr>
        <p:spPr>
          <a:xfrm>
            <a:off x="10544647" y="4888250"/>
            <a:ext cx="669362" cy="885708"/>
          </a:xfrm>
          <a:custGeom>
            <a:avLst/>
            <a:gdLst>
              <a:gd name="connsiteX0" fmla="*/ 13919 w 334072"/>
              <a:gd name="connsiteY0" fmla="*/ 442048 h 442048"/>
              <a:gd name="connsiteX1" fmla="*/ 157713 w 334072"/>
              <a:gd name="connsiteY1" fmla="*/ 303177 h 442048"/>
              <a:gd name="connsiteX2" fmla="*/ 113047 w 334072"/>
              <a:gd name="connsiteY2" fmla="*/ 274598 h 442048"/>
              <a:gd name="connsiteX3" fmla="*/ 239876 w 334072"/>
              <a:gd name="connsiteY3" fmla="*/ 159391 h 442048"/>
              <a:gd name="connsiteX4" fmla="*/ 180933 w 334072"/>
              <a:gd name="connsiteY4" fmla="*/ 134385 h 442048"/>
              <a:gd name="connsiteX5" fmla="*/ 334073 w 334072"/>
              <a:gd name="connsiteY5" fmla="*/ 0 h 442048"/>
              <a:gd name="connsiteX6" fmla="*/ 96091 w 334072"/>
              <a:gd name="connsiteY6" fmla="*/ 0 h 442048"/>
              <a:gd name="connsiteX7" fmla="*/ 0 w 334072"/>
              <a:gd name="connsiteY7" fmla="*/ 177398 h 442048"/>
              <a:gd name="connsiteX8" fmla="*/ 100556 w 334072"/>
              <a:gd name="connsiteY8" fmla="*/ 203144 h 442048"/>
              <a:gd name="connsiteX9" fmla="*/ 8748 w 334072"/>
              <a:gd name="connsiteY9" fmla="*/ 306001 h 442048"/>
              <a:gd name="connsiteX10" fmla="*/ 70191 w 334072"/>
              <a:gd name="connsiteY10" fmla="*/ 330854 h 442048"/>
              <a:gd name="connsiteX11" fmla="*/ 13919 w 334072"/>
              <a:gd name="connsiteY11" fmla="*/ 442048 h 442048"/>
              <a:gd name="connsiteX12" fmla="*/ 13919 w 334072"/>
              <a:gd name="connsiteY12" fmla="*/ 442048 h 442048"/>
              <a:gd name="connsiteX13" fmla="*/ 13919 w 334072"/>
              <a:gd name="connsiteY13" fmla="*/ 442048 h 44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34072" h="442048">
                <a:moveTo>
                  <a:pt x="13919" y="442048"/>
                </a:moveTo>
                <a:lnTo>
                  <a:pt x="157713" y="303177"/>
                </a:lnTo>
                <a:cubicBezTo>
                  <a:pt x="157713" y="303177"/>
                  <a:pt x="113047" y="279064"/>
                  <a:pt x="113047" y="274598"/>
                </a:cubicBezTo>
                <a:cubicBezTo>
                  <a:pt x="113047" y="270133"/>
                  <a:pt x="246132" y="161178"/>
                  <a:pt x="239876" y="159391"/>
                </a:cubicBezTo>
                <a:cubicBezTo>
                  <a:pt x="233624" y="157605"/>
                  <a:pt x="175575" y="137065"/>
                  <a:pt x="180933" y="134385"/>
                </a:cubicBezTo>
                <a:cubicBezTo>
                  <a:pt x="186292" y="131706"/>
                  <a:pt x="334073" y="0"/>
                  <a:pt x="334073" y="0"/>
                </a:cubicBezTo>
                <a:lnTo>
                  <a:pt x="96091" y="0"/>
                </a:lnTo>
                <a:lnTo>
                  <a:pt x="0" y="177398"/>
                </a:lnTo>
                <a:cubicBezTo>
                  <a:pt x="0" y="177398"/>
                  <a:pt x="105022" y="198679"/>
                  <a:pt x="100556" y="203144"/>
                </a:cubicBezTo>
                <a:cubicBezTo>
                  <a:pt x="96091" y="207609"/>
                  <a:pt x="8748" y="306001"/>
                  <a:pt x="8748" y="306001"/>
                </a:cubicBezTo>
                <a:cubicBezTo>
                  <a:pt x="8748" y="306001"/>
                  <a:pt x="72871" y="327281"/>
                  <a:pt x="70191" y="330854"/>
                </a:cubicBezTo>
                <a:cubicBezTo>
                  <a:pt x="67508" y="334430"/>
                  <a:pt x="13923" y="442044"/>
                  <a:pt x="13919" y="442048"/>
                </a:cubicBezTo>
                <a:lnTo>
                  <a:pt x="13919" y="442048"/>
                </a:lnTo>
                <a:lnTo>
                  <a:pt x="13919" y="442048"/>
                </a:lnTo>
                <a:close/>
              </a:path>
            </a:pathLst>
          </a:custGeom>
          <a:solidFill>
            <a:srgbClr val="00B050"/>
          </a:solidFill>
          <a:ln w="415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56" name="任意多边形: 形状 455">
            <a:extLst>
              <a:ext uri="{FF2B5EF4-FFF2-40B4-BE49-F238E27FC236}">
                <a16:creationId xmlns:a16="http://schemas.microsoft.com/office/drawing/2014/main" id="{CE469E80-D1C0-4C2E-3E1B-EC6800C465FF}"/>
              </a:ext>
            </a:extLst>
          </p:cNvPr>
          <p:cNvSpPr/>
          <p:nvPr/>
        </p:nvSpPr>
        <p:spPr>
          <a:xfrm>
            <a:off x="8434091" y="3036657"/>
            <a:ext cx="819916" cy="890498"/>
          </a:xfrm>
          <a:custGeom>
            <a:avLst/>
            <a:gdLst>
              <a:gd name="connsiteX0" fmla="*/ 150950 w 409212"/>
              <a:gd name="connsiteY0" fmla="*/ 442257 h 444439"/>
              <a:gd name="connsiteX1" fmla="*/ 68928 w 409212"/>
              <a:gd name="connsiteY1" fmla="*/ 428221 h 444439"/>
              <a:gd name="connsiteX2" fmla="*/ 69215 w 409212"/>
              <a:gd name="connsiteY2" fmla="*/ 400618 h 444439"/>
              <a:gd name="connsiteX3" fmla="*/ 83308 w 409212"/>
              <a:gd name="connsiteY3" fmla="*/ 251828 h 444439"/>
              <a:gd name="connsiteX4" fmla="*/ 84841 w 409212"/>
              <a:gd name="connsiteY4" fmla="*/ 227478 h 444439"/>
              <a:gd name="connsiteX5" fmla="*/ 89793 w 409212"/>
              <a:gd name="connsiteY5" fmla="*/ 198235 h 444439"/>
              <a:gd name="connsiteX6" fmla="*/ 85730 w 409212"/>
              <a:gd name="connsiteY6" fmla="*/ 159978 h 444439"/>
              <a:gd name="connsiteX7" fmla="*/ 85768 w 409212"/>
              <a:gd name="connsiteY7" fmla="*/ 198762 h 444439"/>
              <a:gd name="connsiteX8" fmla="*/ 78428 w 409212"/>
              <a:gd name="connsiteY8" fmla="*/ 225256 h 444439"/>
              <a:gd name="connsiteX9" fmla="*/ 62178 w 409212"/>
              <a:gd name="connsiteY9" fmla="*/ 226311 h 444439"/>
              <a:gd name="connsiteX10" fmla="*/ 3837 w 409212"/>
              <a:gd name="connsiteY10" fmla="*/ 208387 h 444439"/>
              <a:gd name="connsiteX11" fmla="*/ 2541 w 409212"/>
              <a:gd name="connsiteY11" fmla="*/ 189645 h 444439"/>
              <a:gd name="connsiteX12" fmla="*/ 48599 w 409212"/>
              <a:gd name="connsiteY12" fmla="*/ 54753 h 444439"/>
              <a:gd name="connsiteX13" fmla="*/ 59897 w 409212"/>
              <a:gd name="connsiteY13" fmla="*/ 45033 h 444439"/>
              <a:gd name="connsiteX14" fmla="*/ 140166 w 409212"/>
              <a:gd name="connsiteY14" fmla="*/ 12616 h 444439"/>
              <a:gd name="connsiteX15" fmla="*/ 195566 w 409212"/>
              <a:gd name="connsiteY15" fmla="*/ 329 h 444439"/>
              <a:gd name="connsiteX16" fmla="*/ 260973 w 409212"/>
              <a:gd name="connsiteY16" fmla="*/ 8865 h 444439"/>
              <a:gd name="connsiteX17" fmla="*/ 318026 w 409212"/>
              <a:gd name="connsiteY17" fmla="*/ 34195 h 444439"/>
              <a:gd name="connsiteX18" fmla="*/ 354239 w 409212"/>
              <a:gd name="connsiteY18" fmla="*/ 48190 h 444439"/>
              <a:gd name="connsiteX19" fmla="*/ 385916 w 409212"/>
              <a:gd name="connsiteY19" fmla="*/ 126365 h 444439"/>
              <a:gd name="connsiteX20" fmla="*/ 387507 w 409212"/>
              <a:gd name="connsiteY20" fmla="*/ 217887 h 444439"/>
              <a:gd name="connsiteX21" fmla="*/ 347315 w 409212"/>
              <a:gd name="connsiteY21" fmla="*/ 226344 h 444439"/>
              <a:gd name="connsiteX22" fmla="*/ 328946 w 409212"/>
              <a:gd name="connsiteY22" fmla="*/ 227445 h 444439"/>
              <a:gd name="connsiteX23" fmla="*/ 325702 w 409212"/>
              <a:gd name="connsiteY23" fmla="*/ 190704 h 444439"/>
              <a:gd name="connsiteX24" fmla="*/ 324099 w 409212"/>
              <a:gd name="connsiteY24" fmla="*/ 151504 h 444439"/>
              <a:gd name="connsiteX25" fmla="*/ 320892 w 409212"/>
              <a:gd name="connsiteY25" fmla="*/ 191946 h 444439"/>
              <a:gd name="connsiteX26" fmla="*/ 324651 w 409212"/>
              <a:gd name="connsiteY26" fmla="*/ 227470 h 444439"/>
              <a:gd name="connsiteX27" fmla="*/ 326200 w 409212"/>
              <a:gd name="connsiteY27" fmla="*/ 251819 h 444439"/>
              <a:gd name="connsiteX28" fmla="*/ 339015 w 409212"/>
              <a:gd name="connsiteY28" fmla="*/ 390919 h 444439"/>
              <a:gd name="connsiteX29" fmla="*/ 340428 w 409212"/>
              <a:gd name="connsiteY29" fmla="*/ 428341 h 444439"/>
              <a:gd name="connsiteX30" fmla="*/ 254111 w 409212"/>
              <a:gd name="connsiteY30" fmla="*/ 442381 h 444439"/>
              <a:gd name="connsiteX31" fmla="*/ 150967 w 409212"/>
              <a:gd name="connsiteY31" fmla="*/ 442244 h 444439"/>
              <a:gd name="connsiteX32" fmla="*/ 150950 w 409212"/>
              <a:gd name="connsiteY32" fmla="*/ 442257 h 444439"/>
              <a:gd name="connsiteX33" fmla="*/ 150950 w 409212"/>
              <a:gd name="connsiteY33" fmla="*/ 442257 h 444439"/>
              <a:gd name="connsiteX34" fmla="*/ 229034 w 409212"/>
              <a:gd name="connsiteY34" fmla="*/ 37502 h 444439"/>
              <a:gd name="connsiteX35" fmla="*/ 246044 w 409212"/>
              <a:gd name="connsiteY35" fmla="*/ 12587 h 444439"/>
              <a:gd name="connsiteX36" fmla="*/ 159540 w 409212"/>
              <a:gd name="connsiteY36" fmla="*/ 15237 h 444439"/>
              <a:gd name="connsiteX37" fmla="*/ 189805 w 409212"/>
              <a:gd name="connsiteY37" fmla="*/ 41244 h 444439"/>
              <a:gd name="connsiteX38" fmla="*/ 229034 w 409212"/>
              <a:gd name="connsiteY38" fmla="*/ 37502 h 444439"/>
              <a:gd name="connsiteX39" fmla="*/ 229034 w 409212"/>
              <a:gd name="connsiteY39" fmla="*/ 37502 h 444439"/>
              <a:gd name="connsiteX40" fmla="*/ 229034 w 409212"/>
              <a:gd name="connsiteY40" fmla="*/ 37502 h 444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09212" h="444439">
                <a:moveTo>
                  <a:pt x="150950" y="442257"/>
                </a:moveTo>
                <a:cubicBezTo>
                  <a:pt x="116668" y="439444"/>
                  <a:pt x="72613" y="431905"/>
                  <a:pt x="68928" y="428221"/>
                </a:cubicBezTo>
                <a:cubicBezTo>
                  <a:pt x="66261" y="425554"/>
                  <a:pt x="66307" y="421334"/>
                  <a:pt x="69215" y="400618"/>
                </a:cubicBezTo>
                <a:cubicBezTo>
                  <a:pt x="72978" y="373826"/>
                  <a:pt x="80883" y="290321"/>
                  <a:pt x="83308" y="251828"/>
                </a:cubicBezTo>
                <a:lnTo>
                  <a:pt x="84841" y="227478"/>
                </a:lnTo>
                <a:lnTo>
                  <a:pt x="89793" y="198235"/>
                </a:lnTo>
                <a:lnTo>
                  <a:pt x="85730" y="159978"/>
                </a:lnTo>
                <a:lnTo>
                  <a:pt x="85768" y="198762"/>
                </a:lnTo>
                <a:lnTo>
                  <a:pt x="78428" y="225256"/>
                </a:lnTo>
                <a:lnTo>
                  <a:pt x="62178" y="226311"/>
                </a:lnTo>
                <a:cubicBezTo>
                  <a:pt x="38463" y="227856"/>
                  <a:pt x="14683" y="217791"/>
                  <a:pt x="3837" y="208387"/>
                </a:cubicBezTo>
                <a:cubicBezTo>
                  <a:pt x="-1027" y="204171"/>
                  <a:pt x="-1048" y="203830"/>
                  <a:pt x="2541" y="189645"/>
                </a:cubicBezTo>
                <a:cubicBezTo>
                  <a:pt x="5524" y="177860"/>
                  <a:pt x="36777" y="86322"/>
                  <a:pt x="48599" y="54753"/>
                </a:cubicBezTo>
                <a:cubicBezTo>
                  <a:pt x="51017" y="48293"/>
                  <a:pt x="53185" y="46428"/>
                  <a:pt x="59897" y="45033"/>
                </a:cubicBezTo>
                <a:cubicBezTo>
                  <a:pt x="76160" y="41656"/>
                  <a:pt x="135925" y="17518"/>
                  <a:pt x="140166" y="12616"/>
                </a:cubicBezTo>
                <a:cubicBezTo>
                  <a:pt x="146966" y="4757"/>
                  <a:pt x="161152" y="1608"/>
                  <a:pt x="195566" y="329"/>
                </a:cubicBezTo>
                <a:cubicBezTo>
                  <a:pt x="231410" y="-1004"/>
                  <a:pt x="252079" y="1691"/>
                  <a:pt x="260973" y="8865"/>
                </a:cubicBezTo>
                <a:cubicBezTo>
                  <a:pt x="268653" y="15058"/>
                  <a:pt x="280749" y="20429"/>
                  <a:pt x="318026" y="34195"/>
                </a:cubicBezTo>
                <a:cubicBezTo>
                  <a:pt x="335243" y="40555"/>
                  <a:pt x="351539" y="46852"/>
                  <a:pt x="354239" y="48190"/>
                </a:cubicBezTo>
                <a:cubicBezTo>
                  <a:pt x="358098" y="50104"/>
                  <a:pt x="364890" y="66861"/>
                  <a:pt x="385916" y="126365"/>
                </a:cubicBezTo>
                <a:cubicBezTo>
                  <a:pt x="416779" y="213700"/>
                  <a:pt x="416638" y="205695"/>
                  <a:pt x="387507" y="217887"/>
                </a:cubicBezTo>
                <a:cubicBezTo>
                  <a:pt x="373039" y="223943"/>
                  <a:pt x="366024" y="225418"/>
                  <a:pt x="347315" y="226344"/>
                </a:cubicBezTo>
                <a:lnTo>
                  <a:pt x="328946" y="227445"/>
                </a:lnTo>
                <a:lnTo>
                  <a:pt x="325702" y="190704"/>
                </a:lnTo>
                <a:lnTo>
                  <a:pt x="324099" y="151504"/>
                </a:lnTo>
                <a:lnTo>
                  <a:pt x="320892" y="191946"/>
                </a:lnTo>
                <a:lnTo>
                  <a:pt x="324651" y="227470"/>
                </a:lnTo>
                <a:lnTo>
                  <a:pt x="326200" y="251819"/>
                </a:lnTo>
                <a:cubicBezTo>
                  <a:pt x="329013" y="296000"/>
                  <a:pt x="334533" y="355956"/>
                  <a:pt x="339015" y="390919"/>
                </a:cubicBezTo>
                <a:cubicBezTo>
                  <a:pt x="342646" y="419244"/>
                  <a:pt x="342895" y="425874"/>
                  <a:pt x="340428" y="428341"/>
                </a:cubicBezTo>
                <a:cubicBezTo>
                  <a:pt x="336560" y="432208"/>
                  <a:pt x="293402" y="439228"/>
                  <a:pt x="254111" y="442381"/>
                </a:cubicBezTo>
                <a:cubicBezTo>
                  <a:pt x="219339" y="445169"/>
                  <a:pt x="186079" y="445127"/>
                  <a:pt x="150967" y="442244"/>
                </a:cubicBezTo>
                <a:lnTo>
                  <a:pt x="150950" y="442257"/>
                </a:lnTo>
                <a:lnTo>
                  <a:pt x="150950" y="442257"/>
                </a:lnTo>
                <a:close/>
                <a:moveTo>
                  <a:pt x="229034" y="37502"/>
                </a:moveTo>
                <a:cubicBezTo>
                  <a:pt x="245520" y="29173"/>
                  <a:pt x="254605" y="15868"/>
                  <a:pt x="246044" y="12587"/>
                </a:cubicBezTo>
                <a:cubicBezTo>
                  <a:pt x="232328" y="7324"/>
                  <a:pt x="165405" y="9372"/>
                  <a:pt x="159540" y="15237"/>
                </a:cubicBezTo>
                <a:cubicBezTo>
                  <a:pt x="154842" y="19935"/>
                  <a:pt x="173368" y="35853"/>
                  <a:pt x="189805" y="41244"/>
                </a:cubicBezTo>
                <a:cubicBezTo>
                  <a:pt x="198407" y="44065"/>
                  <a:pt x="220145" y="41992"/>
                  <a:pt x="229034" y="37502"/>
                </a:cubicBezTo>
                <a:lnTo>
                  <a:pt x="229034" y="37502"/>
                </a:lnTo>
                <a:lnTo>
                  <a:pt x="229034" y="37502"/>
                </a:lnTo>
                <a:close/>
              </a:path>
            </a:pathLst>
          </a:custGeom>
          <a:solidFill>
            <a:srgbClr val="00B050"/>
          </a:solidFill>
          <a:ln w="415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64" name="任意多边形: 形状 463">
            <a:extLst>
              <a:ext uri="{FF2B5EF4-FFF2-40B4-BE49-F238E27FC236}">
                <a16:creationId xmlns:a16="http://schemas.microsoft.com/office/drawing/2014/main" id="{72A4FF58-AFAE-3F6A-FBD9-91C7B4276CF5}"/>
              </a:ext>
            </a:extLst>
          </p:cNvPr>
          <p:cNvSpPr/>
          <p:nvPr/>
        </p:nvSpPr>
        <p:spPr>
          <a:xfrm>
            <a:off x="901636" y="4644892"/>
            <a:ext cx="880322" cy="880330"/>
          </a:xfrm>
          <a:custGeom>
            <a:avLst/>
            <a:gdLst>
              <a:gd name="connsiteX0" fmla="*/ 115377 w 439360"/>
              <a:gd name="connsiteY0" fmla="*/ 0 h 439364"/>
              <a:gd name="connsiteX1" fmla="*/ 0 w 439360"/>
              <a:gd name="connsiteY1" fmla="*/ 124569 h 439364"/>
              <a:gd name="connsiteX2" fmla="*/ 219680 w 439360"/>
              <a:gd name="connsiteY2" fmla="*/ 439365 h 439364"/>
              <a:gd name="connsiteX3" fmla="*/ 439361 w 439360"/>
              <a:gd name="connsiteY3" fmla="*/ 124569 h 439364"/>
              <a:gd name="connsiteX4" fmla="*/ 323983 w 439360"/>
              <a:gd name="connsiteY4" fmla="*/ 0 h 439364"/>
              <a:gd name="connsiteX5" fmla="*/ 219676 w 439360"/>
              <a:gd name="connsiteY5" fmla="*/ 71836 h 439364"/>
              <a:gd name="connsiteX6" fmla="*/ 115377 w 439360"/>
              <a:gd name="connsiteY6" fmla="*/ 0 h 439364"/>
              <a:gd name="connsiteX7" fmla="*/ 115377 w 439360"/>
              <a:gd name="connsiteY7" fmla="*/ 0 h 439364"/>
              <a:gd name="connsiteX8" fmla="*/ 115377 w 439360"/>
              <a:gd name="connsiteY8" fmla="*/ 0 h 439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9360" h="439364">
                <a:moveTo>
                  <a:pt x="115377" y="0"/>
                </a:moveTo>
                <a:cubicBezTo>
                  <a:pt x="51657" y="0"/>
                  <a:pt x="0" y="55782"/>
                  <a:pt x="0" y="124569"/>
                </a:cubicBezTo>
                <a:cubicBezTo>
                  <a:pt x="0" y="264454"/>
                  <a:pt x="130622" y="301133"/>
                  <a:pt x="219680" y="439365"/>
                </a:cubicBezTo>
                <a:cubicBezTo>
                  <a:pt x="303945" y="302022"/>
                  <a:pt x="439361" y="259939"/>
                  <a:pt x="439361" y="124569"/>
                </a:cubicBezTo>
                <a:cubicBezTo>
                  <a:pt x="439361" y="55786"/>
                  <a:pt x="387678" y="0"/>
                  <a:pt x="323983" y="0"/>
                </a:cubicBezTo>
                <a:cubicBezTo>
                  <a:pt x="277834" y="0"/>
                  <a:pt x="238103" y="29434"/>
                  <a:pt x="219676" y="71836"/>
                </a:cubicBezTo>
                <a:cubicBezTo>
                  <a:pt x="201266" y="29438"/>
                  <a:pt x="161564" y="0"/>
                  <a:pt x="115377" y="0"/>
                </a:cubicBezTo>
                <a:lnTo>
                  <a:pt x="115377" y="0"/>
                </a:lnTo>
                <a:lnTo>
                  <a:pt x="115377" y="0"/>
                </a:lnTo>
                <a:close/>
              </a:path>
            </a:pathLst>
          </a:custGeom>
          <a:solidFill>
            <a:srgbClr val="00B050"/>
          </a:solidFill>
          <a:ln w="415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88" name="图形 3">
            <a:extLst>
              <a:ext uri="{FF2B5EF4-FFF2-40B4-BE49-F238E27FC236}">
                <a16:creationId xmlns:a16="http://schemas.microsoft.com/office/drawing/2014/main" id="{2DD02A3A-38BE-4518-3D78-9D56E79DD8F5}"/>
              </a:ext>
            </a:extLst>
          </p:cNvPr>
          <p:cNvGrpSpPr/>
          <p:nvPr/>
        </p:nvGrpSpPr>
        <p:grpSpPr>
          <a:xfrm>
            <a:off x="2742963" y="1157645"/>
            <a:ext cx="881019" cy="879057"/>
            <a:chOff x="2232443" y="3264460"/>
            <a:chExt cx="439708" cy="438729"/>
          </a:xfrm>
          <a:solidFill>
            <a:srgbClr val="00B050"/>
          </a:solidFill>
        </p:grpSpPr>
        <p:sp>
          <p:nvSpPr>
            <p:cNvPr id="489" name="任意多边形: 形状 488">
              <a:extLst>
                <a:ext uri="{FF2B5EF4-FFF2-40B4-BE49-F238E27FC236}">
                  <a16:creationId xmlns:a16="http://schemas.microsoft.com/office/drawing/2014/main" id="{5B870CB3-4412-8D11-45B6-9EAD329CF21C}"/>
                </a:ext>
              </a:extLst>
            </p:cNvPr>
            <p:cNvSpPr/>
            <p:nvPr/>
          </p:nvSpPr>
          <p:spPr>
            <a:xfrm>
              <a:off x="2342917" y="3264460"/>
              <a:ext cx="219347" cy="219352"/>
            </a:xfrm>
            <a:custGeom>
              <a:avLst/>
              <a:gdLst>
                <a:gd name="connsiteX0" fmla="*/ 57601 w 219347"/>
                <a:gd name="connsiteY0" fmla="*/ 0 h 219352"/>
                <a:gd name="connsiteX1" fmla="*/ 0 w 219347"/>
                <a:gd name="connsiteY1" fmla="*/ 62191 h 219352"/>
                <a:gd name="connsiteX2" fmla="*/ 109674 w 219347"/>
                <a:gd name="connsiteY2" fmla="*/ 219352 h 219352"/>
                <a:gd name="connsiteX3" fmla="*/ 219348 w 219347"/>
                <a:gd name="connsiteY3" fmla="*/ 62191 h 219352"/>
                <a:gd name="connsiteX4" fmla="*/ 161751 w 219347"/>
                <a:gd name="connsiteY4" fmla="*/ 0 h 219352"/>
                <a:gd name="connsiteX5" fmla="*/ 109674 w 219347"/>
                <a:gd name="connsiteY5" fmla="*/ 35864 h 219352"/>
                <a:gd name="connsiteX6" fmla="*/ 57601 w 219347"/>
                <a:gd name="connsiteY6" fmla="*/ 0 h 219352"/>
                <a:gd name="connsiteX7" fmla="*/ 57601 w 219347"/>
                <a:gd name="connsiteY7" fmla="*/ 0 h 219352"/>
                <a:gd name="connsiteX8" fmla="*/ 57601 w 219347"/>
                <a:gd name="connsiteY8" fmla="*/ 0 h 21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9347" h="219352">
                  <a:moveTo>
                    <a:pt x="57601" y="0"/>
                  </a:moveTo>
                  <a:cubicBezTo>
                    <a:pt x="25787" y="0"/>
                    <a:pt x="0" y="27852"/>
                    <a:pt x="0" y="62191"/>
                  </a:cubicBezTo>
                  <a:cubicBezTo>
                    <a:pt x="0" y="132030"/>
                    <a:pt x="65211" y="150344"/>
                    <a:pt x="109674" y="219352"/>
                  </a:cubicBezTo>
                  <a:cubicBezTo>
                    <a:pt x="151744" y="150785"/>
                    <a:pt x="219348" y="129774"/>
                    <a:pt x="219348" y="62191"/>
                  </a:cubicBezTo>
                  <a:cubicBezTo>
                    <a:pt x="219348" y="27852"/>
                    <a:pt x="193548" y="0"/>
                    <a:pt x="161751" y="0"/>
                  </a:cubicBezTo>
                  <a:cubicBezTo>
                    <a:pt x="138709" y="0"/>
                    <a:pt x="118875" y="14696"/>
                    <a:pt x="109674" y="35864"/>
                  </a:cubicBezTo>
                  <a:cubicBezTo>
                    <a:pt x="100477" y="14696"/>
                    <a:pt x="80655" y="0"/>
                    <a:pt x="57601" y="0"/>
                  </a:cubicBezTo>
                  <a:lnTo>
                    <a:pt x="57601" y="0"/>
                  </a:lnTo>
                  <a:lnTo>
                    <a:pt x="57601" y="0"/>
                  </a:lnTo>
                  <a:close/>
                </a:path>
              </a:pathLst>
            </a:custGeom>
            <a:grpFill/>
            <a:ln w="4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0" name="任意多边形: 形状 489">
              <a:extLst>
                <a:ext uri="{FF2B5EF4-FFF2-40B4-BE49-F238E27FC236}">
                  <a16:creationId xmlns:a16="http://schemas.microsoft.com/office/drawing/2014/main" id="{DA1049CC-B2B3-6BAF-6A58-E2F00010B960}"/>
                </a:ext>
              </a:extLst>
            </p:cNvPr>
            <p:cNvSpPr/>
            <p:nvPr/>
          </p:nvSpPr>
          <p:spPr>
            <a:xfrm>
              <a:off x="2452595" y="3374756"/>
              <a:ext cx="219556" cy="219357"/>
            </a:xfrm>
            <a:custGeom>
              <a:avLst/>
              <a:gdLst>
                <a:gd name="connsiteX0" fmla="*/ 219556 w 219556"/>
                <a:gd name="connsiteY0" fmla="*/ 57847 h 219357"/>
                <a:gd name="connsiteX1" fmla="*/ 157593 w 219556"/>
                <a:gd name="connsiteY1" fmla="*/ 1 h 219357"/>
                <a:gd name="connsiteX2" fmla="*/ 0 w 219556"/>
                <a:gd name="connsiteY2" fmla="*/ 109060 h 219357"/>
                <a:gd name="connsiteX3" fmla="*/ 156729 w 219556"/>
                <a:gd name="connsiteY3" fmla="*/ 219357 h 219357"/>
                <a:gd name="connsiteX4" fmla="*/ 219145 w 219556"/>
                <a:gd name="connsiteY4" fmla="*/ 162001 h 219357"/>
                <a:gd name="connsiteX5" fmla="*/ 183484 w 219556"/>
                <a:gd name="connsiteY5" fmla="*/ 109783 h 219357"/>
                <a:gd name="connsiteX6" fmla="*/ 219556 w 219556"/>
                <a:gd name="connsiteY6" fmla="*/ 57847 h 219357"/>
                <a:gd name="connsiteX7" fmla="*/ 219556 w 219556"/>
                <a:gd name="connsiteY7" fmla="*/ 57847 h 219357"/>
                <a:gd name="connsiteX8" fmla="*/ 219556 w 219556"/>
                <a:gd name="connsiteY8" fmla="*/ 57847 h 219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9556" h="219357">
                  <a:moveTo>
                    <a:pt x="219556" y="57847"/>
                  </a:moveTo>
                  <a:cubicBezTo>
                    <a:pt x="219680" y="26037"/>
                    <a:pt x="191933" y="138"/>
                    <a:pt x="157593" y="1"/>
                  </a:cubicBezTo>
                  <a:cubicBezTo>
                    <a:pt x="87754" y="-273"/>
                    <a:pt x="69182" y="64863"/>
                    <a:pt x="0" y="109060"/>
                  </a:cubicBezTo>
                  <a:cubicBezTo>
                    <a:pt x="68401" y="151396"/>
                    <a:pt x="89146" y="219087"/>
                    <a:pt x="156729" y="219357"/>
                  </a:cubicBezTo>
                  <a:cubicBezTo>
                    <a:pt x="191069" y="219490"/>
                    <a:pt x="219020" y="193799"/>
                    <a:pt x="219145" y="162001"/>
                  </a:cubicBezTo>
                  <a:cubicBezTo>
                    <a:pt x="219236" y="138959"/>
                    <a:pt x="204618" y="119067"/>
                    <a:pt x="183484" y="109783"/>
                  </a:cubicBezTo>
                  <a:cubicBezTo>
                    <a:pt x="204693" y="100669"/>
                    <a:pt x="219464" y="80897"/>
                    <a:pt x="219556" y="57847"/>
                  </a:cubicBezTo>
                  <a:lnTo>
                    <a:pt x="219556" y="57847"/>
                  </a:lnTo>
                  <a:lnTo>
                    <a:pt x="219556" y="57847"/>
                  </a:lnTo>
                  <a:close/>
                </a:path>
              </a:pathLst>
            </a:custGeom>
            <a:grpFill/>
            <a:ln w="4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1" name="任意多边形: 形状 490">
              <a:extLst>
                <a:ext uri="{FF2B5EF4-FFF2-40B4-BE49-F238E27FC236}">
                  <a16:creationId xmlns:a16="http://schemas.microsoft.com/office/drawing/2014/main" id="{5A4203B8-B387-B2DD-4D7D-A0C1133DE78B}"/>
                </a:ext>
              </a:extLst>
            </p:cNvPr>
            <p:cNvSpPr/>
            <p:nvPr/>
          </p:nvSpPr>
          <p:spPr>
            <a:xfrm>
              <a:off x="2343017" y="3483804"/>
              <a:ext cx="219348" cy="219385"/>
            </a:xfrm>
            <a:custGeom>
              <a:avLst/>
              <a:gdLst>
                <a:gd name="connsiteX0" fmla="*/ 161788 w 219348"/>
                <a:gd name="connsiteY0" fmla="*/ 219323 h 219385"/>
                <a:gd name="connsiteX1" fmla="*/ 219348 w 219348"/>
                <a:gd name="connsiteY1" fmla="*/ 157098 h 219385"/>
                <a:gd name="connsiteX2" fmla="*/ 109578 w 219348"/>
                <a:gd name="connsiteY2" fmla="*/ 0 h 219385"/>
                <a:gd name="connsiteX3" fmla="*/ 0 w 219348"/>
                <a:gd name="connsiteY3" fmla="*/ 157231 h 219385"/>
                <a:gd name="connsiteX4" fmla="*/ 57639 w 219348"/>
                <a:gd name="connsiteY4" fmla="*/ 219385 h 219385"/>
                <a:gd name="connsiteX5" fmla="*/ 109691 w 219348"/>
                <a:gd name="connsiteY5" fmla="*/ 183488 h 219385"/>
                <a:gd name="connsiteX6" fmla="*/ 161788 w 219348"/>
                <a:gd name="connsiteY6" fmla="*/ 219323 h 219385"/>
                <a:gd name="connsiteX7" fmla="*/ 161788 w 219348"/>
                <a:gd name="connsiteY7" fmla="*/ 219323 h 219385"/>
                <a:gd name="connsiteX8" fmla="*/ 161788 w 219348"/>
                <a:gd name="connsiteY8" fmla="*/ 219323 h 219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9348" h="219385">
                  <a:moveTo>
                    <a:pt x="161788" y="219323"/>
                  </a:moveTo>
                  <a:cubicBezTo>
                    <a:pt x="193602" y="219302"/>
                    <a:pt x="219373" y="191438"/>
                    <a:pt x="219348" y="157098"/>
                  </a:cubicBezTo>
                  <a:cubicBezTo>
                    <a:pt x="219307" y="87260"/>
                    <a:pt x="154083" y="68987"/>
                    <a:pt x="109578" y="0"/>
                  </a:cubicBezTo>
                  <a:cubicBezTo>
                    <a:pt x="67554" y="68592"/>
                    <a:pt x="-41" y="89648"/>
                    <a:pt x="0" y="157231"/>
                  </a:cubicBezTo>
                  <a:cubicBezTo>
                    <a:pt x="21" y="191571"/>
                    <a:pt x="25841" y="219402"/>
                    <a:pt x="57639" y="219385"/>
                  </a:cubicBezTo>
                  <a:cubicBezTo>
                    <a:pt x="80680" y="219373"/>
                    <a:pt x="100507" y="204664"/>
                    <a:pt x="109691" y="183488"/>
                  </a:cubicBezTo>
                  <a:cubicBezTo>
                    <a:pt x="118904" y="204656"/>
                    <a:pt x="138739" y="219336"/>
                    <a:pt x="161788" y="219323"/>
                  </a:cubicBezTo>
                  <a:lnTo>
                    <a:pt x="161788" y="219323"/>
                  </a:lnTo>
                  <a:lnTo>
                    <a:pt x="161788" y="219323"/>
                  </a:lnTo>
                  <a:close/>
                </a:path>
              </a:pathLst>
            </a:custGeom>
            <a:grpFill/>
            <a:ln w="4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2" name="任意多边形: 形状 491">
              <a:extLst>
                <a:ext uri="{FF2B5EF4-FFF2-40B4-BE49-F238E27FC236}">
                  <a16:creationId xmlns:a16="http://schemas.microsoft.com/office/drawing/2014/main" id="{F100193B-8151-4B06-08C9-C87C395BEAB4}"/>
                </a:ext>
              </a:extLst>
            </p:cNvPr>
            <p:cNvSpPr/>
            <p:nvPr/>
          </p:nvSpPr>
          <p:spPr>
            <a:xfrm>
              <a:off x="2232443" y="3376610"/>
              <a:ext cx="220147" cy="219339"/>
            </a:xfrm>
            <a:custGeom>
              <a:avLst/>
              <a:gdLst>
                <a:gd name="connsiteX0" fmla="*/ 1643 w 220147"/>
                <a:gd name="connsiteY0" fmla="*/ 162714 h 219339"/>
                <a:gd name="connsiteX1" fmla="*/ 64728 w 220147"/>
                <a:gd name="connsiteY1" fmla="*/ 219331 h 219339"/>
                <a:gd name="connsiteX2" fmla="*/ 220148 w 220147"/>
                <a:gd name="connsiteY2" fmla="*/ 107207 h 219339"/>
                <a:gd name="connsiteX3" fmla="*/ 61284 w 220147"/>
                <a:gd name="connsiteY3" fmla="*/ 12 h 219339"/>
                <a:gd name="connsiteX4" fmla="*/ 7 w 220147"/>
                <a:gd name="connsiteY4" fmla="*/ 58582 h 219339"/>
                <a:gd name="connsiteX5" fmla="*/ 36685 w 220147"/>
                <a:gd name="connsiteY5" fmla="*/ 110085 h 219339"/>
                <a:gd name="connsiteX6" fmla="*/ 1643 w 220147"/>
                <a:gd name="connsiteY6" fmla="*/ 162714 h 219339"/>
                <a:gd name="connsiteX7" fmla="*/ 1643 w 220147"/>
                <a:gd name="connsiteY7" fmla="*/ 162714 h 219339"/>
                <a:gd name="connsiteX8" fmla="*/ 1643 w 220147"/>
                <a:gd name="connsiteY8" fmla="*/ 162714 h 219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0147" h="219339">
                  <a:moveTo>
                    <a:pt x="1643" y="162714"/>
                  </a:moveTo>
                  <a:cubicBezTo>
                    <a:pt x="2142" y="194525"/>
                    <a:pt x="30392" y="219871"/>
                    <a:pt x="64728" y="219331"/>
                  </a:cubicBezTo>
                  <a:cubicBezTo>
                    <a:pt x="134558" y="218235"/>
                    <a:pt x="151842" y="152745"/>
                    <a:pt x="220148" y="107207"/>
                  </a:cubicBezTo>
                  <a:cubicBezTo>
                    <a:pt x="150928" y="66221"/>
                    <a:pt x="128855" y="-1051"/>
                    <a:pt x="61284" y="12"/>
                  </a:cubicBezTo>
                  <a:cubicBezTo>
                    <a:pt x="26948" y="552"/>
                    <a:pt x="-492" y="26788"/>
                    <a:pt x="7" y="58582"/>
                  </a:cubicBezTo>
                  <a:cubicBezTo>
                    <a:pt x="368" y="81619"/>
                    <a:pt x="15372" y="101221"/>
                    <a:pt x="36685" y="110085"/>
                  </a:cubicBezTo>
                  <a:cubicBezTo>
                    <a:pt x="15662" y="119614"/>
                    <a:pt x="1282" y="139665"/>
                    <a:pt x="1643" y="162714"/>
                  </a:cubicBezTo>
                  <a:lnTo>
                    <a:pt x="1643" y="162714"/>
                  </a:lnTo>
                  <a:lnTo>
                    <a:pt x="1643" y="162714"/>
                  </a:lnTo>
                  <a:close/>
                </a:path>
              </a:pathLst>
            </a:custGeom>
            <a:grpFill/>
            <a:ln w="4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965729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F3611695-12C2-5E8F-4A95-FD4FEF3001CA}"/>
              </a:ext>
            </a:extLst>
          </p:cNvPr>
          <p:cNvSpPr txBox="1"/>
          <p:nvPr/>
        </p:nvSpPr>
        <p:spPr>
          <a:xfrm>
            <a:off x="1516381" y="2565400"/>
            <a:ext cx="89103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转矢量整理发布</a:t>
            </a:r>
          </a:p>
        </p:txBody>
      </p:sp>
    </p:spTree>
    <p:extLst>
      <p:ext uri="{BB962C8B-B14F-4D97-AF65-F5344CB8AC3E}">
        <p14:creationId xmlns:p14="http://schemas.microsoft.com/office/powerpoint/2010/main" val="3052374558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19</Words>
  <Application>Microsoft Office PowerPoint</Application>
  <PresentationFormat>宽屏</PresentationFormat>
  <Paragraphs>8</Paragraphs>
  <Slides>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等线</vt:lpstr>
      <vt:lpstr>等线 Light</vt:lpstr>
      <vt:lpstr>Arial</vt:lpstr>
      <vt:lpstr>51PPT模板网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100+绿色矢量环境保护主题ppt图标</dc:title>
  <dc:creator>51PPT模板网</dc:creator>
  <cp:keywords>www.51pptmoban.com</cp:keywords>
  <dc:description>www.51pptmoban.com</dc:description>
  <cp:lastModifiedBy>Win user</cp:lastModifiedBy>
  <cp:revision>23</cp:revision>
  <dcterms:created xsi:type="dcterms:W3CDTF">2022-08-10T08:34:44Z</dcterms:created>
  <dcterms:modified xsi:type="dcterms:W3CDTF">2022-08-10T13:06:33Z</dcterms:modified>
</cp:coreProperties>
</file>