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61" r:id="rId3"/>
    <p:sldId id="262" r:id="rId4"/>
    <p:sldId id="268" r:id="rId5"/>
    <p:sldId id="276" r:id="rId6"/>
    <p:sldId id="264" r:id="rId7"/>
    <p:sldId id="267" r:id="rId8"/>
    <p:sldId id="277" r:id="rId9"/>
    <p:sldId id="263" r:id="rId10"/>
    <p:sldId id="269" r:id="rId11"/>
    <p:sldId id="275" r:id="rId12"/>
    <p:sldId id="265" r:id="rId13"/>
    <p:sldId id="270" r:id="rId14"/>
    <p:sldId id="271" r:id="rId15"/>
    <p:sldId id="272" r:id="rId16"/>
    <p:sldId id="273" r:id="rId17"/>
    <p:sldId id="27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03" userDrawn="1">
          <p15:clr>
            <a:srgbClr val="A4A3A4"/>
          </p15:clr>
        </p15:guide>
        <p15:guide id="4" pos="1549" userDrawn="1">
          <p15:clr>
            <a:srgbClr val="A4A3A4"/>
          </p15:clr>
        </p15:guide>
        <p15:guide id="5" orient="horz" pos="3521" userDrawn="1">
          <p15:clr>
            <a:srgbClr val="A4A3A4"/>
          </p15:clr>
        </p15:guide>
        <p15:guide id="6" orient="horz" pos="2772" userDrawn="1">
          <p15:clr>
            <a:srgbClr val="A4A3A4"/>
          </p15:clr>
        </p15:guide>
        <p15:guide id="7" orient="horz" pos="2273" userDrawn="1">
          <p15:clr>
            <a:srgbClr val="A4A3A4"/>
          </p15:clr>
        </p15:guide>
        <p15:guide id="8" pos="71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4ED"/>
    <a:srgbClr val="A7535A"/>
    <a:srgbClr val="FF5678"/>
    <a:srgbClr val="C04851"/>
    <a:srgbClr val="E3B4B8"/>
    <a:srgbClr val="E2E1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1152" y="936"/>
      </p:cViewPr>
      <p:guideLst>
        <p:guide orient="horz" pos="2160"/>
        <p:guide pos="3840"/>
        <p:guide pos="6403"/>
        <p:guide pos="1549"/>
        <p:guide orient="horz" pos="3521"/>
        <p:guide orient="horz" pos="2772"/>
        <p:guide orient="horz" pos="2273"/>
        <p:guide pos="71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自我分析</c:v>
                </c:pt>
              </c:strCache>
            </c:strRef>
          </c:tx>
          <c:spPr>
            <a:ln w="31750" cap="rnd">
              <a:solidFill>
                <a:srgbClr val="FF5678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品质1</c:v>
                </c:pt>
                <c:pt idx="1">
                  <c:v>品质2</c:v>
                </c:pt>
                <c:pt idx="2">
                  <c:v>品质3</c:v>
                </c:pt>
                <c:pt idx="3">
                  <c:v>品质4</c:v>
                </c:pt>
                <c:pt idx="4">
                  <c:v>品质5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D4-49F8-B926-2F20689ED7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期望目标</c:v>
                </c:pt>
              </c:strCache>
            </c:strRef>
          </c:tx>
          <c:spPr>
            <a:ln w="44450" cap="rnd">
              <a:solidFill>
                <a:srgbClr val="A7535A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品质1</c:v>
                </c:pt>
                <c:pt idx="1">
                  <c:v>品质2</c:v>
                </c:pt>
                <c:pt idx="2">
                  <c:v>品质3</c:v>
                </c:pt>
                <c:pt idx="3">
                  <c:v>品质4</c:v>
                </c:pt>
                <c:pt idx="4">
                  <c:v>品质5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D4-49F8-B926-2F20689ED7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1303199"/>
        <c:axId val="641308191"/>
      </c:radarChart>
      <c:catAx>
        <c:axId val="6413031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A7535A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641308191"/>
        <c:crosses val="autoZero"/>
        <c:auto val="1"/>
        <c:lblAlgn val="ctr"/>
        <c:lblOffset val="100"/>
        <c:noMultiLvlLbl val="0"/>
      </c:catAx>
      <c:valAx>
        <c:axId val="641308191"/>
        <c:scaling>
          <c:orientation val="minMax"/>
        </c:scaling>
        <c:delete val="1"/>
        <c:axPos val="l"/>
        <c:majorGridlines>
          <c:spPr>
            <a:ln w="44450" cap="flat" cmpd="sng" algn="ctr">
              <a:solidFill>
                <a:schemeClr val="tx1">
                  <a:alpha val="3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413031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73227497539370079"/>
          <c:y val="0.86153216403284627"/>
          <c:w val="0.26669992618110239"/>
          <c:h val="0.138055214643350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0">
          <a:solidFill>
            <a:schemeClr val="tx1"/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7535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E3B4B8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2C-4586-B871-A01BF295E7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567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E3B4B8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2C-4586-B871-A01BF295E7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3B4B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485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2C-4586-B871-A01BF295E75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19050" cap="flat" cmpd="sng" algn="ctr">
              <a:solidFill>
                <a:srgbClr val="C04851"/>
              </a:solidFill>
              <a:prstDash val="lgDashDotDot"/>
              <a:round/>
            </a:ln>
            <a:effectLst/>
          </c:spPr>
        </c:serLines>
        <c:axId val="360417600"/>
        <c:axId val="360405952"/>
      </c:barChart>
      <c:catAx>
        <c:axId val="36041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360405952"/>
        <c:crosses val="autoZero"/>
        <c:auto val="1"/>
        <c:lblAlgn val="ctr"/>
        <c:lblOffset val="100"/>
        <c:noMultiLvlLbl val="0"/>
      </c:catAx>
      <c:valAx>
        <c:axId val="360405952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360417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9B498-9867-4550-A7D8-CADBF0436B4E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5217B-C6B1-433B-833E-F2332EE1F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617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5608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084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861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879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077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78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3778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950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79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311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467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306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933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57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135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403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5217B-C6B1-433B-833E-F2332EE1F7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251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pattFill prst="wdUpDiag">
          <a:fgClr>
            <a:srgbClr val="F7F4E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628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417582A-9278-383F-F7DA-1D66E2A68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4F7779-54A6-236B-2ABA-D9D0D2C34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38E4C8-1822-DCB4-5C99-AA5A9B7F81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defRPr>
            </a:lvl1pPr>
          </a:lstStyle>
          <a:p>
            <a:fld id="{2CAC4123-8985-4B85-AABF-A9ED15C779FF}" type="datetimeFigureOut">
              <a:rPr lang="zh-CN" altLang="en-US" smtClean="0"/>
              <a:pPr/>
              <a:t>2022/8/10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639393-A04D-0834-E58A-33F8CB44E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B5BD84-62C1-D08A-FD68-8E3339845C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defRPr>
            </a:lvl1pPr>
          </a:lstStyle>
          <a:p>
            <a:fld id="{0B44CD87-E2B7-4250-B248-3F3DF5D3A3B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676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F7F4E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AFC8B14-8E01-07AB-CE48-9878FB6554AF}"/>
              </a:ext>
            </a:extLst>
          </p:cNvPr>
          <p:cNvSpPr/>
          <p:nvPr/>
        </p:nvSpPr>
        <p:spPr>
          <a:xfrm rot="19135691">
            <a:off x="1962411" y="4987389"/>
            <a:ext cx="536150" cy="534595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F56418E2-F8AB-ADAF-0B6C-54A6F5B2ED1A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818716"/>
          <a:ext cx="5494000" cy="4232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400">
                  <a:extLst>
                    <a:ext uri="{9D8B030D-6E8A-4147-A177-3AD203B41FA5}">
                      <a16:colId xmlns:a16="http://schemas.microsoft.com/office/drawing/2014/main" val="135449003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4128778364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3477625042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2624081956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2204465013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4173269568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937395353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3962430474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162506453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9367534"/>
                    </a:ext>
                  </a:extLst>
                </a:gridCol>
              </a:tblGrid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8918784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663247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1832673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060663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5250457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584500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473853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15014"/>
                  </a:ext>
                </a:extLst>
              </a:tr>
            </a:tbl>
          </a:graphicData>
        </a:graphic>
      </p:graphicFrame>
      <p:sp>
        <p:nvSpPr>
          <p:cNvPr id="8" name="椭圆 7">
            <a:extLst>
              <a:ext uri="{FF2B5EF4-FFF2-40B4-BE49-F238E27FC236}">
                <a16:creationId xmlns:a16="http://schemas.microsoft.com/office/drawing/2014/main" id="{A7661848-5F73-B846-AD56-58AF45EDB1FC}"/>
              </a:ext>
            </a:extLst>
          </p:cNvPr>
          <p:cNvSpPr/>
          <p:nvPr/>
        </p:nvSpPr>
        <p:spPr>
          <a:xfrm>
            <a:off x="10680700" y="3110985"/>
            <a:ext cx="923330" cy="923330"/>
          </a:xfrm>
          <a:prstGeom prst="ellipse">
            <a:avLst/>
          </a:pr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E9A2841-611A-E87E-7477-4C742095360E}"/>
              </a:ext>
            </a:extLst>
          </p:cNvPr>
          <p:cNvSpPr/>
          <p:nvPr/>
        </p:nvSpPr>
        <p:spPr>
          <a:xfrm>
            <a:off x="0" y="0"/>
            <a:ext cx="1620000" cy="1620000"/>
          </a:xfrm>
          <a:prstGeom prst="rect">
            <a:avLst/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9313ED2-5AD2-4C96-B8FF-DD03DA82B650}"/>
              </a:ext>
            </a:extLst>
          </p:cNvPr>
          <p:cNvSpPr/>
          <p:nvPr/>
        </p:nvSpPr>
        <p:spPr>
          <a:xfrm>
            <a:off x="1798200" y="0"/>
            <a:ext cx="1620000" cy="1620000"/>
          </a:xfrm>
          <a:prstGeom prst="rect">
            <a:avLst/>
          </a:prstGeom>
          <a:solidFill>
            <a:srgbClr val="C048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2282B1A-780D-F660-050E-7AA27FC5598D}"/>
              </a:ext>
            </a:extLst>
          </p:cNvPr>
          <p:cNvSpPr/>
          <p:nvPr/>
        </p:nvSpPr>
        <p:spPr>
          <a:xfrm>
            <a:off x="3596400" y="0"/>
            <a:ext cx="1620000" cy="1620000"/>
          </a:xfrm>
          <a:prstGeom prst="rect">
            <a:avLst/>
          </a:pr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F8BFA6D-7F13-4E68-698F-8CBFFF20FBA4}"/>
              </a:ext>
            </a:extLst>
          </p:cNvPr>
          <p:cNvSpPr/>
          <p:nvPr/>
        </p:nvSpPr>
        <p:spPr>
          <a:xfrm>
            <a:off x="5394600" y="0"/>
            <a:ext cx="1620000" cy="1620000"/>
          </a:xfrm>
          <a:prstGeom prst="rect">
            <a:avLst/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9C11B4E-B246-8BFA-AD28-7233FDFA4781}"/>
              </a:ext>
            </a:extLst>
          </p:cNvPr>
          <p:cNvSpPr/>
          <p:nvPr/>
        </p:nvSpPr>
        <p:spPr>
          <a:xfrm>
            <a:off x="0" y="1798200"/>
            <a:ext cx="1620000" cy="1620000"/>
          </a:xfrm>
          <a:prstGeom prst="rect">
            <a:avLst/>
          </a:prstGeom>
          <a:solidFill>
            <a:srgbClr val="C048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ECAF2E4-1493-B40B-A164-A0C50A781C17}"/>
              </a:ext>
            </a:extLst>
          </p:cNvPr>
          <p:cNvSpPr/>
          <p:nvPr/>
        </p:nvSpPr>
        <p:spPr>
          <a:xfrm>
            <a:off x="1798200" y="1798200"/>
            <a:ext cx="1620000" cy="1620000"/>
          </a:xfrm>
          <a:prstGeom prst="rect">
            <a:avLst/>
          </a:prstGeom>
          <a:solidFill>
            <a:srgbClr val="FF5678"/>
          </a:solidFill>
          <a:ln w="50800" cap="rnd">
            <a:solidFill>
              <a:schemeClr val="tx1"/>
            </a:solidFill>
            <a:prstDash val="lgDashDot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8FA4E17-E153-2805-D99B-287BC2A98047}"/>
              </a:ext>
            </a:extLst>
          </p:cNvPr>
          <p:cNvSpPr/>
          <p:nvPr/>
        </p:nvSpPr>
        <p:spPr>
          <a:xfrm>
            <a:off x="3596400" y="1798200"/>
            <a:ext cx="1620000" cy="1620000"/>
          </a:xfrm>
          <a:prstGeom prst="rect">
            <a:avLst/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7DD8366-2BF4-3565-C63F-D7DEB9905620}"/>
              </a:ext>
            </a:extLst>
          </p:cNvPr>
          <p:cNvSpPr/>
          <p:nvPr/>
        </p:nvSpPr>
        <p:spPr>
          <a:xfrm>
            <a:off x="0" y="3596400"/>
            <a:ext cx="1620000" cy="1620000"/>
          </a:xfrm>
          <a:prstGeom prst="rect">
            <a:avLst/>
          </a:pr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80EA4EF-66C9-56F3-DE5E-046B6979C95E}"/>
              </a:ext>
            </a:extLst>
          </p:cNvPr>
          <p:cNvSpPr/>
          <p:nvPr/>
        </p:nvSpPr>
        <p:spPr>
          <a:xfrm>
            <a:off x="1798200" y="3596400"/>
            <a:ext cx="1620000" cy="1620000"/>
          </a:xfrm>
          <a:prstGeom prst="rect">
            <a:avLst/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08F3DC2-9D2E-6831-0455-FBC00361D3D5}"/>
              </a:ext>
            </a:extLst>
          </p:cNvPr>
          <p:cNvSpPr/>
          <p:nvPr/>
        </p:nvSpPr>
        <p:spPr>
          <a:xfrm>
            <a:off x="5394600" y="1798200"/>
            <a:ext cx="1620000" cy="1620000"/>
          </a:xfrm>
          <a:prstGeom prst="rect">
            <a:avLst/>
          </a:pr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782935C-F003-3925-EE09-5C4F65735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450" y="3538048"/>
            <a:ext cx="4900300" cy="335670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6EDF88-A4D1-377B-3068-E6CA501F7782}"/>
              </a:ext>
            </a:extLst>
          </p:cNvPr>
          <p:cNvSpPr txBox="1"/>
          <p:nvPr/>
        </p:nvSpPr>
        <p:spPr>
          <a:xfrm>
            <a:off x="7014600" y="2673070"/>
            <a:ext cx="4406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岗位述职报告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8D71351-17DD-1166-21B5-FF1B9CDF2332}"/>
              </a:ext>
            </a:extLst>
          </p:cNvPr>
          <p:cNvCxnSpPr>
            <a:cxnSpLocks/>
          </p:cNvCxnSpPr>
          <p:nvPr/>
        </p:nvCxnSpPr>
        <p:spPr>
          <a:xfrm>
            <a:off x="8547100" y="3596400"/>
            <a:ext cx="2133600" cy="0"/>
          </a:xfrm>
          <a:prstGeom prst="line">
            <a:avLst/>
          </a:prstGeom>
          <a:ln w="571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977AFD0-AFAE-59F4-A73B-21D89E3B59DA}"/>
              </a:ext>
            </a:extLst>
          </p:cNvPr>
          <p:cNvCxnSpPr>
            <a:cxnSpLocks/>
          </p:cNvCxnSpPr>
          <p:nvPr/>
        </p:nvCxnSpPr>
        <p:spPr>
          <a:xfrm>
            <a:off x="9906000" y="3774200"/>
            <a:ext cx="1358900" cy="0"/>
          </a:xfrm>
          <a:prstGeom prst="line">
            <a:avLst/>
          </a:prstGeom>
          <a:ln w="571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565FB7D-2E1A-A683-16E6-E684A0C7E873}"/>
              </a:ext>
            </a:extLst>
          </p:cNvPr>
          <p:cNvCxnSpPr>
            <a:cxnSpLocks/>
          </p:cNvCxnSpPr>
          <p:nvPr/>
        </p:nvCxnSpPr>
        <p:spPr>
          <a:xfrm>
            <a:off x="10825600" y="3596400"/>
            <a:ext cx="439300" cy="0"/>
          </a:xfrm>
          <a:prstGeom prst="line">
            <a:avLst/>
          </a:prstGeom>
          <a:ln w="57150" cap="rnd">
            <a:solidFill>
              <a:srgbClr val="A7535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6F691E2-1304-1F5E-D1D9-A8D5C6B23EF6}"/>
              </a:ext>
            </a:extLst>
          </p:cNvPr>
          <p:cNvGrpSpPr/>
          <p:nvPr/>
        </p:nvGrpSpPr>
        <p:grpSpPr>
          <a:xfrm>
            <a:off x="7788400" y="5170660"/>
            <a:ext cx="3496100" cy="1043178"/>
            <a:chOff x="8026400" y="4519730"/>
            <a:chExt cx="3496100" cy="104317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F40180B-2AE7-D228-A25F-B376974EC47E}"/>
                </a:ext>
              </a:extLst>
            </p:cNvPr>
            <p:cNvSpPr txBox="1"/>
            <p:nvPr/>
          </p:nvSpPr>
          <p:spPr>
            <a:xfrm>
              <a:off x="8603100" y="4519730"/>
              <a:ext cx="291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汇报人：辣籽葡萄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3FE5541-3AC0-B9AE-ECA0-8243FBEB29B8}"/>
                </a:ext>
              </a:extLst>
            </p:cNvPr>
            <p:cNvSpPr txBox="1"/>
            <p:nvPr/>
          </p:nvSpPr>
          <p:spPr>
            <a:xfrm>
              <a:off x="8026400" y="5101243"/>
              <a:ext cx="3496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日期：</a:t>
              </a:r>
              <a:r>
                <a:rPr lang="en-US" altLang="zh-CN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xx</a:t>
              </a:r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年</a:t>
              </a:r>
              <a:r>
                <a:rPr lang="en-US" altLang="zh-CN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xx</a:t>
              </a:r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月</a:t>
              </a:r>
              <a:r>
                <a:rPr lang="en-US" altLang="zh-CN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xx</a:t>
              </a:r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日</a:t>
              </a:r>
            </a:p>
          </p:txBody>
        </p:sp>
      </p:grpSp>
      <p:sp>
        <p:nvSpPr>
          <p:cNvPr id="4" name="星形: 四角 3">
            <a:extLst>
              <a:ext uri="{FF2B5EF4-FFF2-40B4-BE49-F238E27FC236}">
                <a16:creationId xmlns:a16="http://schemas.microsoft.com/office/drawing/2014/main" id="{B3094765-174E-EE11-3491-34A6460C6DB5}"/>
              </a:ext>
            </a:extLst>
          </p:cNvPr>
          <p:cNvSpPr/>
          <p:nvPr/>
        </p:nvSpPr>
        <p:spPr>
          <a:xfrm>
            <a:off x="8760407" y="1563885"/>
            <a:ext cx="354330" cy="468630"/>
          </a:xfrm>
          <a:prstGeom prst="star4">
            <a:avLst>
              <a:gd name="adj" fmla="val 17243"/>
            </a:avLst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F34B89F2-744C-94A0-3756-1217C870BCDD}"/>
              </a:ext>
            </a:extLst>
          </p:cNvPr>
          <p:cNvSpPr/>
          <p:nvPr/>
        </p:nvSpPr>
        <p:spPr>
          <a:xfrm>
            <a:off x="7448006" y="1159513"/>
            <a:ext cx="536150" cy="534595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52C09DB-09F4-E803-9DDC-92650E8546E1}"/>
              </a:ext>
            </a:extLst>
          </p:cNvPr>
          <p:cNvSpPr/>
          <p:nvPr/>
        </p:nvSpPr>
        <p:spPr>
          <a:xfrm rot="784111">
            <a:off x="736100" y="5752173"/>
            <a:ext cx="833175" cy="830759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rgbClr val="FF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02C1BAD-C5EE-540F-6413-5C69787AEB55}"/>
              </a:ext>
            </a:extLst>
          </p:cNvPr>
          <p:cNvCxnSpPr>
            <a:cxnSpLocks/>
          </p:cNvCxnSpPr>
          <p:nvPr/>
        </p:nvCxnSpPr>
        <p:spPr>
          <a:xfrm>
            <a:off x="11722100" y="818500"/>
            <a:ext cx="0" cy="1603000"/>
          </a:xfrm>
          <a:prstGeom prst="line">
            <a:avLst/>
          </a:prstGeom>
          <a:ln w="104775">
            <a:solidFill>
              <a:srgbClr val="A753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BA0DB030-7735-D526-9063-956EDC162E29}"/>
              </a:ext>
            </a:extLst>
          </p:cNvPr>
          <p:cNvCxnSpPr>
            <a:cxnSpLocks/>
          </p:cNvCxnSpPr>
          <p:nvPr/>
        </p:nvCxnSpPr>
        <p:spPr>
          <a:xfrm>
            <a:off x="11434200" y="818500"/>
            <a:ext cx="0" cy="1057925"/>
          </a:xfrm>
          <a:prstGeom prst="line">
            <a:avLst/>
          </a:prstGeom>
          <a:ln w="104775">
            <a:solidFill>
              <a:srgbClr val="A753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FD7350D6-F691-43DF-DC8F-AD87DFFE3159}"/>
              </a:ext>
            </a:extLst>
          </p:cNvPr>
          <p:cNvSpPr/>
          <p:nvPr/>
        </p:nvSpPr>
        <p:spPr>
          <a:xfrm>
            <a:off x="11114087" y="4240091"/>
            <a:ext cx="608013" cy="147080"/>
          </a:xfrm>
          <a:custGeom>
            <a:avLst/>
            <a:gdLst>
              <a:gd name="connsiteX0" fmla="*/ 1937261 w 1937261"/>
              <a:gd name="connsiteY0" fmla="*/ 444935 h 468629"/>
              <a:gd name="connsiteX1" fmla="*/ 1937261 w 1937261"/>
              <a:gd name="connsiteY1" fmla="*/ 468629 h 468629"/>
              <a:gd name="connsiteX2" fmla="*/ 1898671 w 1937261"/>
              <a:gd name="connsiteY2" fmla="*/ 468629 h 468629"/>
              <a:gd name="connsiteX3" fmla="*/ 1937261 w 1937261"/>
              <a:gd name="connsiteY3" fmla="*/ 294291 h 468629"/>
              <a:gd name="connsiteX4" fmla="*/ 1937261 w 1937261"/>
              <a:gd name="connsiteY4" fmla="*/ 347940 h 468629"/>
              <a:gd name="connsiteX5" fmla="*/ 1740692 w 1937261"/>
              <a:gd name="connsiteY5" fmla="*/ 468629 h 468629"/>
              <a:gd name="connsiteX6" fmla="*/ 1653313 w 1937261"/>
              <a:gd name="connsiteY6" fmla="*/ 468629 h 468629"/>
              <a:gd name="connsiteX7" fmla="*/ 1937261 w 1937261"/>
              <a:gd name="connsiteY7" fmla="*/ 143646 h 468629"/>
              <a:gd name="connsiteX8" fmla="*/ 1937261 w 1937261"/>
              <a:gd name="connsiteY8" fmla="*/ 197294 h 468629"/>
              <a:gd name="connsiteX9" fmla="*/ 1495333 w 1937261"/>
              <a:gd name="connsiteY9" fmla="*/ 468629 h 468629"/>
              <a:gd name="connsiteX10" fmla="*/ 1407954 w 1937261"/>
              <a:gd name="connsiteY10" fmla="*/ 468629 h 468629"/>
              <a:gd name="connsiteX11" fmla="*/ 1925860 w 1937261"/>
              <a:gd name="connsiteY11" fmla="*/ 0 h 468629"/>
              <a:gd name="connsiteX12" fmla="*/ 1937261 w 1937261"/>
              <a:gd name="connsiteY12" fmla="*/ 0 h 468629"/>
              <a:gd name="connsiteX13" fmla="*/ 1937261 w 1937261"/>
              <a:gd name="connsiteY13" fmla="*/ 46649 h 468629"/>
              <a:gd name="connsiteX14" fmla="*/ 1249974 w 1937261"/>
              <a:gd name="connsiteY14" fmla="*/ 468629 h 468629"/>
              <a:gd name="connsiteX15" fmla="*/ 1162595 w 1937261"/>
              <a:gd name="connsiteY15" fmla="*/ 468629 h 468629"/>
              <a:gd name="connsiteX16" fmla="*/ 1680500 w 1937261"/>
              <a:gd name="connsiteY16" fmla="*/ 0 h 468629"/>
              <a:gd name="connsiteX17" fmla="*/ 1767879 w 1937261"/>
              <a:gd name="connsiteY17" fmla="*/ 0 h 468629"/>
              <a:gd name="connsiteX18" fmla="*/ 1004615 w 1937261"/>
              <a:gd name="connsiteY18" fmla="*/ 468629 h 468629"/>
              <a:gd name="connsiteX19" fmla="*/ 917236 w 1937261"/>
              <a:gd name="connsiteY19" fmla="*/ 468629 h 468629"/>
              <a:gd name="connsiteX20" fmla="*/ 1435141 w 1937261"/>
              <a:gd name="connsiteY20" fmla="*/ 0 h 468629"/>
              <a:gd name="connsiteX21" fmla="*/ 1522520 w 1937261"/>
              <a:gd name="connsiteY21" fmla="*/ 0 h 468629"/>
              <a:gd name="connsiteX22" fmla="*/ 759255 w 1937261"/>
              <a:gd name="connsiteY22" fmla="*/ 468629 h 468629"/>
              <a:gd name="connsiteX23" fmla="*/ 671877 w 1937261"/>
              <a:gd name="connsiteY23" fmla="*/ 468629 h 468629"/>
              <a:gd name="connsiteX24" fmla="*/ 1189782 w 1937261"/>
              <a:gd name="connsiteY24" fmla="*/ 0 h 468629"/>
              <a:gd name="connsiteX25" fmla="*/ 1277161 w 1937261"/>
              <a:gd name="connsiteY25" fmla="*/ 0 h 468629"/>
              <a:gd name="connsiteX26" fmla="*/ 513896 w 1937261"/>
              <a:gd name="connsiteY26" fmla="*/ 468629 h 468629"/>
              <a:gd name="connsiteX27" fmla="*/ 426517 w 1937261"/>
              <a:gd name="connsiteY27" fmla="*/ 468629 h 468629"/>
              <a:gd name="connsiteX28" fmla="*/ 944423 w 1937261"/>
              <a:gd name="connsiteY28" fmla="*/ 0 h 468629"/>
              <a:gd name="connsiteX29" fmla="*/ 1031801 w 1937261"/>
              <a:gd name="connsiteY29" fmla="*/ 0 h 468629"/>
              <a:gd name="connsiteX30" fmla="*/ 268537 w 1937261"/>
              <a:gd name="connsiteY30" fmla="*/ 468629 h 468629"/>
              <a:gd name="connsiteX31" fmla="*/ 181158 w 1937261"/>
              <a:gd name="connsiteY31" fmla="*/ 468629 h 468629"/>
              <a:gd name="connsiteX32" fmla="*/ 699063 w 1937261"/>
              <a:gd name="connsiteY32" fmla="*/ 0 h 468629"/>
              <a:gd name="connsiteX33" fmla="*/ 786442 w 1937261"/>
              <a:gd name="connsiteY33" fmla="*/ 0 h 468629"/>
              <a:gd name="connsiteX34" fmla="*/ 23178 w 1937261"/>
              <a:gd name="connsiteY34" fmla="*/ 468629 h 468629"/>
              <a:gd name="connsiteX35" fmla="*/ 0 w 1937261"/>
              <a:gd name="connsiteY35" fmla="*/ 468629 h 468629"/>
              <a:gd name="connsiteX36" fmla="*/ 0 w 1937261"/>
              <a:gd name="connsiteY36" fmla="*/ 429211 h 468629"/>
              <a:gd name="connsiteX37" fmla="*/ 453705 w 1937261"/>
              <a:gd name="connsiteY37" fmla="*/ 0 h 468629"/>
              <a:gd name="connsiteX38" fmla="*/ 541083 w 1937261"/>
              <a:gd name="connsiteY38" fmla="*/ 0 h 468629"/>
              <a:gd name="connsiteX39" fmla="*/ 0 w 1937261"/>
              <a:gd name="connsiteY39" fmla="*/ 332214 h 468629"/>
              <a:gd name="connsiteX40" fmla="*/ 0 w 1937261"/>
              <a:gd name="connsiteY40" fmla="*/ 278566 h 468629"/>
              <a:gd name="connsiteX41" fmla="*/ 208345 w 1937261"/>
              <a:gd name="connsiteY41" fmla="*/ 0 h 468629"/>
              <a:gd name="connsiteX42" fmla="*/ 295724 w 1937261"/>
              <a:gd name="connsiteY42" fmla="*/ 0 h 468629"/>
              <a:gd name="connsiteX43" fmla="*/ 0 w 1937261"/>
              <a:gd name="connsiteY43" fmla="*/ 181569 h 468629"/>
              <a:gd name="connsiteX44" fmla="*/ 0 w 1937261"/>
              <a:gd name="connsiteY44" fmla="*/ 127920 h 468629"/>
              <a:gd name="connsiteX45" fmla="*/ 0 w 1937261"/>
              <a:gd name="connsiteY45" fmla="*/ 0 h 468629"/>
              <a:gd name="connsiteX46" fmla="*/ 50365 w 1937261"/>
              <a:gd name="connsiteY46" fmla="*/ 0 h 468629"/>
              <a:gd name="connsiteX47" fmla="*/ 0 w 1937261"/>
              <a:gd name="connsiteY47" fmla="*/ 30923 h 46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37261" h="468629">
                <a:moveTo>
                  <a:pt x="1937261" y="444935"/>
                </a:moveTo>
                <a:lnTo>
                  <a:pt x="1937261" y="468629"/>
                </a:lnTo>
                <a:lnTo>
                  <a:pt x="1898671" y="468629"/>
                </a:lnTo>
                <a:close/>
                <a:moveTo>
                  <a:pt x="1937261" y="294291"/>
                </a:moveTo>
                <a:lnTo>
                  <a:pt x="1937261" y="347940"/>
                </a:lnTo>
                <a:lnTo>
                  <a:pt x="1740692" y="468629"/>
                </a:lnTo>
                <a:lnTo>
                  <a:pt x="1653313" y="468629"/>
                </a:lnTo>
                <a:close/>
                <a:moveTo>
                  <a:pt x="1937261" y="143646"/>
                </a:moveTo>
                <a:lnTo>
                  <a:pt x="1937261" y="197294"/>
                </a:lnTo>
                <a:lnTo>
                  <a:pt x="1495333" y="468629"/>
                </a:lnTo>
                <a:lnTo>
                  <a:pt x="1407954" y="468629"/>
                </a:lnTo>
                <a:close/>
                <a:moveTo>
                  <a:pt x="1925860" y="0"/>
                </a:moveTo>
                <a:lnTo>
                  <a:pt x="1937261" y="0"/>
                </a:lnTo>
                <a:lnTo>
                  <a:pt x="1937261" y="46649"/>
                </a:lnTo>
                <a:lnTo>
                  <a:pt x="1249974" y="468629"/>
                </a:lnTo>
                <a:lnTo>
                  <a:pt x="1162595" y="468629"/>
                </a:lnTo>
                <a:close/>
                <a:moveTo>
                  <a:pt x="1680500" y="0"/>
                </a:moveTo>
                <a:lnTo>
                  <a:pt x="1767879" y="0"/>
                </a:lnTo>
                <a:lnTo>
                  <a:pt x="1004615" y="468629"/>
                </a:lnTo>
                <a:lnTo>
                  <a:pt x="917236" y="468629"/>
                </a:lnTo>
                <a:close/>
                <a:moveTo>
                  <a:pt x="1435141" y="0"/>
                </a:moveTo>
                <a:lnTo>
                  <a:pt x="1522520" y="0"/>
                </a:lnTo>
                <a:lnTo>
                  <a:pt x="759255" y="468629"/>
                </a:lnTo>
                <a:lnTo>
                  <a:pt x="671877" y="468629"/>
                </a:lnTo>
                <a:close/>
                <a:moveTo>
                  <a:pt x="1189782" y="0"/>
                </a:moveTo>
                <a:lnTo>
                  <a:pt x="1277161" y="0"/>
                </a:lnTo>
                <a:lnTo>
                  <a:pt x="513896" y="468629"/>
                </a:lnTo>
                <a:lnTo>
                  <a:pt x="426517" y="468629"/>
                </a:lnTo>
                <a:close/>
                <a:moveTo>
                  <a:pt x="944423" y="0"/>
                </a:moveTo>
                <a:lnTo>
                  <a:pt x="1031801" y="0"/>
                </a:lnTo>
                <a:lnTo>
                  <a:pt x="268537" y="468629"/>
                </a:lnTo>
                <a:lnTo>
                  <a:pt x="181158" y="468629"/>
                </a:lnTo>
                <a:close/>
                <a:moveTo>
                  <a:pt x="699063" y="0"/>
                </a:moveTo>
                <a:lnTo>
                  <a:pt x="786442" y="0"/>
                </a:lnTo>
                <a:lnTo>
                  <a:pt x="23178" y="468629"/>
                </a:lnTo>
                <a:lnTo>
                  <a:pt x="0" y="468629"/>
                </a:lnTo>
                <a:lnTo>
                  <a:pt x="0" y="429211"/>
                </a:lnTo>
                <a:close/>
                <a:moveTo>
                  <a:pt x="453705" y="0"/>
                </a:moveTo>
                <a:lnTo>
                  <a:pt x="541083" y="0"/>
                </a:lnTo>
                <a:lnTo>
                  <a:pt x="0" y="332214"/>
                </a:lnTo>
                <a:lnTo>
                  <a:pt x="0" y="278566"/>
                </a:lnTo>
                <a:close/>
                <a:moveTo>
                  <a:pt x="208345" y="0"/>
                </a:moveTo>
                <a:lnTo>
                  <a:pt x="295724" y="0"/>
                </a:lnTo>
                <a:lnTo>
                  <a:pt x="0" y="181569"/>
                </a:lnTo>
                <a:lnTo>
                  <a:pt x="0" y="127920"/>
                </a:lnTo>
                <a:close/>
                <a:moveTo>
                  <a:pt x="0" y="0"/>
                </a:moveTo>
                <a:lnTo>
                  <a:pt x="50365" y="0"/>
                </a:lnTo>
                <a:lnTo>
                  <a:pt x="0" y="30923"/>
                </a:lnTo>
                <a:close/>
              </a:path>
            </a:pathLst>
          </a:cu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39" name="星形: 四角 38">
            <a:extLst>
              <a:ext uri="{FF2B5EF4-FFF2-40B4-BE49-F238E27FC236}">
                <a16:creationId xmlns:a16="http://schemas.microsoft.com/office/drawing/2014/main" id="{6A167EA5-47C4-07A2-14C2-1FEAC29335C0}"/>
              </a:ext>
            </a:extLst>
          </p:cNvPr>
          <p:cNvSpPr/>
          <p:nvPr/>
        </p:nvSpPr>
        <p:spPr>
          <a:xfrm>
            <a:off x="9218050" y="1879547"/>
            <a:ext cx="139367" cy="184324"/>
          </a:xfrm>
          <a:prstGeom prst="star4">
            <a:avLst>
              <a:gd name="adj" fmla="val 17243"/>
            </a:avLst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221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laid">
          <a:fgClr>
            <a:srgbClr val="F7F4E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id="{F88F92AF-AFA1-F496-A1D2-6AC52DC357C6}"/>
              </a:ext>
            </a:extLst>
          </p:cNvPr>
          <p:cNvSpPr/>
          <p:nvPr/>
        </p:nvSpPr>
        <p:spPr>
          <a:xfrm>
            <a:off x="2397553" y="1129540"/>
            <a:ext cx="7924071" cy="5219859"/>
          </a:xfrm>
          <a:prstGeom prst="rect">
            <a:avLst/>
          </a:prstGeom>
          <a:pattFill prst="pct80">
            <a:fgClr>
              <a:srgbClr val="F7F4ED"/>
            </a:fgClr>
            <a:bgClr>
              <a:schemeClr val="bg1"/>
            </a:bgClr>
          </a:patt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652976A6-77C8-55C3-6CED-C1E6C6A28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574" y="4731991"/>
            <a:ext cx="1663374" cy="128149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0A230E5-C250-82DA-C25D-1B5C991EFEDB}"/>
              </a:ext>
            </a:extLst>
          </p:cNvPr>
          <p:cNvGrpSpPr/>
          <p:nvPr/>
        </p:nvGrpSpPr>
        <p:grpSpPr>
          <a:xfrm>
            <a:off x="0" y="0"/>
            <a:ext cx="4130946" cy="3068498"/>
            <a:chOff x="0" y="0"/>
            <a:chExt cx="4130946" cy="30684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F5B85AE-34AD-6324-47C3-136871E01E20}"/>
                </a:ext>
              </a:extLst>
            </p:cNvPr>
            <p:cNvGrpSpPr/>
            <p:nvPr/>
          </p:nvGrpSpPr>
          <p:grpSpPr>
            <a:xfrm>
              <a:off x="0" y="0"/>
              <a:ext cx="1495273" cy="3068498"/>
              <a:chOff x="0" y="0"/>
              <a:chExt cx="1495273" cy="3068498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81285C4B-FA7A-FA86-1EBA-F8D7EEBFB147}"/>
                  </a:ext>
                </a:extLst>
              </p:cNvPr>
              <p:cNvSpPr/>
              <p:nvPr/>
            </p:nvSpPr>
            <p:spPr>
              <a:xfrm>
                <a:off x="0" y="0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9E6BC205-8C29-84DF-FAD5-188F279B81BC}"/>
                  </a:ext>
                </a:extLst>
              </p:cNvPr>
              <p:cNvSpPr/>
              <p:nvPr/>
            </p:nvSpPr>
            <p:spPr>
              <a:xfrm>
                <a:off x="786613" y="0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02540791-796F-0360-7D97-9C114C9D64CD}"/>
                  </a:ext>
                </a:extLst>
              </p:cNvPr>
              <p:cNvSpPr/>
              <p:nvPr/>
            </p:nvSpPr>
            <p:spPr>
              <a:xfrm>
                <a:off x="0" y="786613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6A153888-AFAD-3E27-6ED3-9542FD69CBD7}"/>
                  </a:ext>
                </a:extLst>
              </p:cNvPr>
              <p:cNvSpPr/>
              <p:nvPr/>
            </p:nvSpPr>
            <p:spPr>
              <a:xfrm>
                <a:off x="786613" y="786613"/>
                <a:ext cx="708660" cy="708660"/>
              </a:xfrm>
              <a:prstGeom prst="rect">
                <a:avLst/>
              </a:prstGeom>
              <a:solidFill>
                <a:srgbClr val="E3B4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734289A9-DAC2-745C-62BA-8E9ECDBED6F6}"/>
                  </a:ext>
                </a:extLst>
              </p:cNvPr>
              <p:cNvSpPr/>
              <p:nvPr/>
            </p:nvSpPr>
            <p:spPr>
              <a:xfrm>
                <a:off x="0" y="1573225"/>
                <a:ext cx="708660" cy="708660"/>
              </a:xfrm>
              <a:prstGeom prst="rect">
                <a:avLst/>
              </a:prstGeom>
              <a:solidFill>
                <a:srgbClr val="FF5678"/>
              </a:solidFill>
              <a:ln w="38100" cap="rnd">
                <a:solidFill>
                  <a:schemeClr val="tx1"/>
                </a:solidFill>
                <a:prstDash val="lgDashDot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923B859-CD2D-055C-4B50-FF0E2EC73F95}"/>
                  </a:ext>
                </a:extLst>
              </p:cNvPr>
              <p:cNvSpPr/>
              <p:nvPr/>
            </p:nvSpPr>
            <p:spPr>
              <a:xfrm>
                <a:off x="786613" y="1573225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8D6452F5-AA30-2B08-A460-F6E307832660}"/>
                  </a:ext>
                </a:extLst>
              </p:cNvPr>
              <p:cNvSpPr/>
              <p:nvPr/>
            </p:nvSpPr>
            <p:spPr>
              <a:xfrm>
                <a:off x="0" y="2359838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9D95F0E-789B-B2C0-D040-003461A64C64}"/>
                </a:ext>
              </a:extLst>
            </p:cNvPr>
            <p:cNvSpPr/>
            <p:nvPr/>
          </p:nvSpPr>
          <p:spPr>
            <a:xfrm>
              <a:off x="1573226" y="0"/>
              <a:ext cx="2080141" cy="70866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DFEAF0E-CF75-ECB5-4D2D-84ACAEB95629}"/>
                </a:ext>
              </a:extLst>
            </p:cNvPr>
            <p:cNvSpPr txBox="1"/>
            <p:nvPr/>
          </p:nvSpPr>
          <p:spPr>
            <a:xfrm>
              <a:off x="1095646" y="61942"/>
              <a:ext cx="3035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工作分析</a:t>
              </a:r>
            </a:p>
          </p:txBody>
        </p:sp>
      </p:grp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8E228BC-EB33-A049-D1DD-D92ED297A4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9015259"/>
              </p:ext>
            </p:extLst>
          </p:nvPr>
        </p:nvGraphicFramePr>
        <p:xfrm>
          <a:off x="2032000" y="867376"/>
          <a:ext cx="8128000" cy="5482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矩形 14">
            <a:extLst>
              <a:ext uri="{FF2B5EF4-FFF2-40B4-BE49-F238E27FC236}">
                <a16:creationId xmlns:a16="http://schemas.microsoft.com/office/drawing/2014/main" id="{4A35E9D2-E60B-F7A6-62A6-7F1CD5321C7A}"/>
              </a:ext>
            </a:extLst>
          </p:cNvPr>
          <p:cNvSpPr/>
          <p:nvPr/>
        </p:nvSpPr>
        <p:spPr>
          <a:xfrm>
            <a:off x="11483340" y="4400550"/>
            <a:ext cx="708660" cy="2457450"/>
          </a:xfrm>
          <a:prstGeom prst="rect">
            <a:avLst/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361A0AE-6CB6-871E-F4C6-11FF16A92044}"/>
              </a:ext>
            </a:extLst>
          </p:cNvPr>
          <p:cNvSpPr/>
          <p:nvPr/>
        </p:nvSpPr>
        <p:spPr>
          <a:xfrm>
            <a:off x="11483340" y="3068498"/>
            <a:ext cx="708660" cy="1248550"/>
          </a:xfrm>
          <a:prstGeom prst="rect">
            <a:avLst/>
          </a:pr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99129CF-A320-46D7-CE59-ACD86AD024AC}"/>
              </a:ext>
            </a:extLst>
          </p:cNvPr>
          <p:cNvGrpSpPr/>
          <p:nvPr/>
        </p:nvGrpSpPr>
        <p:grpSpPr>
          <a:xfrm>
            <a:off x="786613" y="5434682"/>
            <a:ext cx="1122197" cy="914718"/>
            <a:chOff x="786613" y="4011930"/>
            <a:chExt cx="1432560" cy="1577658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29263A5-CA0D-21C1-3C7C-D0EB8AAFE8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6613" y="4171950"/>
              <a:ext cx="0" cy="1417638"/>
            </a:xfrm>
            <a:prstGeom prst="line">
              <a:avLst/>
            </a:prstGeom>
            <a:ln w="104775" cap="rnd">
              <a:solidFill>
                <a:srgbClr val="A7535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D02F15A-DE97-A54F-FEA2-A58B243047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44753" y="4664355"/>
              <a:ext cx="0" cy="925233"/>
            </a:xfrm>
            <a:prstGeom prst="line">
              <a:avLst/>
            </a:prstGeom>
            <a:ln w="104775" cap="rnd">
              <a:solidFill>
                <a:srgbClr val="C0485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0618ECF-76F7-5ACF-E0C3-C3D7EE29A6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02893" y="4400550"/>
              <a:ext cx="0" cy="1189038"/>
            </a:xfrm>
            <a:prstGeom prst="line">
              <a:avLst/>
            </a:prstGeom>
            <a:ln w="104775" cap="rnd">
              <a:solidFill>
                <a:srgbClr val="FF567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A0386554-06B7-A813-D066-1E4DDB4E9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61033" y="4011930"/>
              <a:ext cx="0" cy="1577658"/>
            </a:xfrm>
            <a:prstGeom prst="line">
              <a:avLst/>
            </a:prstGeom>
            <a:ln w="104775" cap="rnd">
              <a:solidFill>
                <a:srgbClr val="A7535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A02576B-332E-F525-FD33-55E537A49E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19173" y="4171950"/>
              <a:ext cx="0" cy="1417638"/>
            </a:xfrm>
            <a:prstGeom prst="line">
              <a:avLst/>
            </a:prstGeom>
            <a:ln w="104775" cap="rnd">
              <a:solidFill>
                <a:srgbClr val="E3B4B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9EDD674B-00A5-C11C-2603-17F447F3ACF7}"/>
              </a:ext>
            </a:extLst>
          </p:cNvPr>
          <p:cNvSpPr/>
          <p:nvPr/>
        </p:nvSpPr>
        <p:spPr>
          <a:xfrm rot="19135691">
            <a:off x="2041531" y="4567133"/>
            <a:ext cx="259443" cy="258691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34" name="星形: 四角 33">
            <a:extLst>
              <a:ext uri="{FF2B5EF4-FFF2-40B4-BE49-F238E27FC236}">
                <a16:creationId xmlns:a16="http://schemas.microsoft.com/office/drawing/2014/main" id="{AF5F46CF-9B70-374B-4D78-BE04A4A67277}"/>
              </a:ext>
            </a:extLst>
          </p:cNvPr>
          <p:cNvSpPr/>
          <p:nvPr/>
        </p:nvSpPr>
        <p:spPr>
          <a:xfrm>
            <a:off x="8363311" y="1693240"/>
            <a:ext cx="354330" cy="468630"/>
          </a:xfrm>
          <a:prstGeom prst="star4">
            <a:avLst>
              <a:gd name="adj" fmla="val 17243"/>
            </a:avLst>
          </a:prstGeom>
          <a:solidFill>
            <a:srgbClr val="C048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80F32907-D040-C6C9-227F-9D2369DBBF33}"/>
              </a:ext>
            </a:extLst>
          </p:cNvPr>
          <p:cNvSpPr/>
          <p:nvPr/>
        </p:nvSpPr>
        <p:spPr>
          <a:xfrm>
            <a:off x="10114852" y="2585675"/>
            <a:ext cx="484227" cy="482823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F6ED27DF-EDC9-EAAA-99A9-285506E51C82}"/>
              </a:ext>
            </a:extLst>
          </p:cNvPr>
          <p:cNvSpPr/>
          <p:nvPr/>
        </p:nvSpPr>
        <p:spPr>
          <a:xfrm rot="784111">
            <a:off x="4110157" y="872176"/>
            <a:ext cx="666461" cy="664528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rgbClr val="FF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37" name="星形: 四角 36">
            <a:extLst>
              <a:ext uri="{FF2B5EF4-FFF2-40B4-BE49-F238E27FC236}">
                <a16:creationId xmlns:a16="http://schemas.microsoft.com/office/drawing/2014/main" id="{D8935E01-5B9C-3A5D-1C06-89C3FF68B868}"/>
              </a:ext>
            </a:extLst>
          </p:cNvPr>
          <p:cNvSpPr/>
          <p:nvPr/>
        </p:nvSpPr>
        <p:spPr>
          <a:xfrm>
            <a:off x="9142154" y="2288432"/>
            <a:ext cx="139367" cy="184324"/>
          </a:xfrm>
          <a:prstGeom prst="star4">
            <a:avLst>
              <a:gd name="adj" fmla="val 17243"/>
            </a:avLst>
          </a:prstGeom>
          <a:solidFill>
            <a:srgbClr val="C048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A2B4E24-B4BE-8F2B-4996-5A651828D1FF}"/>
              </a:ext>
            </a:extLst>
          </p:cNvPr>
          <p:cNvGrpSpPr/>
          <p:nvPr/>
        </p:nvGrpSpPr>
        <p:grpSpPr>
          <a:xfrm>
            <a:off x="8928016" y="762083"/>
            <a:ext cx="1393608" cy="257128"/>
            <a:chOff x="8427259" y="2235620"/>
            <a:chExt cx="1393608" cy="257128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B3D2423-BA51-E20C-0762-355E33106F4E}"/>
                </a:ext>
              </a:extLst>
            </p:cNvPr>
            <p:cNvSpPr/>
            <p:nvPr/>
          </p:nvSpPr>
          <p:spPr>
            <a:xfrm>
              <a:off x="8433473" y="2359838"/>
              <a:ext cx="1387394" cy="132910"/>
            </a:xfrm>
            <a:custGeom>
              <a:avLst/>
              <a:gdLst>
                <a:gd name="connsiteX0" fmla="*/ 0 w 3778250"/>
                <a:gd name="connsiteY0" fmla="*/ 349250 h 361950"/>
                <a:gd name="connsiteX1" fmla="*/ 381000 w 3778250"/>
                <a:gd name="connsiteY1" fmla="*/ 6350 h 361950"/>
                <a:gd name="connsiteX2" fmla="*/ 762000 w 3778250"/>
                <a:gd name="connsiteY2" fmla="*/ 361950 h 361950"/>
                <a:gd name="connsiteX3" fmla="*/ 1136650 w 3778250"/>
                <a:gd name="connsiteY3" fmla="*/ 6350 h 361950"/>
                <a:gd name="connsiteX4" fmla="*/ 1517650 w 3778250"/>
                <a:gd name="connsiteY4" fmla="*/ 355600 h 361950"/>
                <a:gd name="connsiteX5" fmla="*/ 1873250 w 3778250"/>
                <a:gd name="connsiteY5" fmla="*/ 6350 h 361950"/>
                <a:gd name="connsiteX6" fmla="*/ 2266950 w 3778250"/>
                <a:gd name="connsiteY6" fmla="*/ 361950 h 361950"/>
                <a:gd name="connsiteX7" fmla="*/ 2628900 w 3778250"/>
                <a:gd name="connsiteY7" fmla="*/ 0 h 361950"/>
                <a:gd name="connsiteX8" fmla="*/ 3041650 w 3778250"/>
                <a:gd name="connsiteY8" fmla="*/ 355600 h 361950"/>
                <a:gd name="connsiteX9" fmla="*/ 3403600 w 3778250"/>
                <a:gd name="connsiteY9" fmla="*/ 6350 h 361950"/>
                <a:gd name="connsiteX10" fmla="*/ 3778250 w 3778250"/>
                <a:gd name="connsiteY10" fmla="*/ 361950 h 361950"/>
                <a:gd name="connsiteX11" fmla="*/ 3778250 w 3778250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78250" h="361950">
                  <a:moveTo>
                    <a:pt x="0" y="349250"/>
                  </a:moveTo>
                  <a:lnTo>
                    <a:pt x="381000" y="6350"/>
                  </a:lnTo>
                  <a:lnTo>
                    <a:pt x="762000" y="361950"/>
                  </a:lnTo>
                  <a:lnTo>
                    <a:pt x="1136650" y="6350"/>
                  </a:lnTo>
                  <a:lnTo>
                    <a:pt x="1517650" y="355600"/>
                  </a:lnTo>
                  <a:lnTo>
                    <a:pt x="1873250" y="6350"/>
                  </a:lnTo>
                  <a:lnTo>
                    <a:pt x="2266950" y="361950"/>
                  </a:lnTo>
                  <a:lnTo>
                    <a:pt x="2628900" y="0"/>
                  </a:lnTo>
                  <a:lnTo>
                    <a:pt x="3041650" y="355600"/>
                  </a:lnTo>
                  <a:lnTo>
                    <a:pt x="3403600" y="6350"/>
                  </a:lnTo>
                  <a:lnTo>
                    <a:pt x="3778250" y="361950"/>
                  </a:lnTo>
                  <a:lnTo>
                    <a:pt x="3778250" y="361950"/>
                  </a:lnTo>
                </a:path>
              </a:pathLst>
            </a:custGeom>
            <a:noFill/>
            <a:ln w="57150">
              <a:solidFill>
                <a:srgbClr val="A753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AC5B06C-7D5E-997D-0255-4BFF2322E26D}"/>
                </a:ext>
              </a:extLst>
            </p:cNvPr>
            <p:cNvSpPr/>
            <p:nvPr/>
          </p:nvSpPr>
          <p:spPr>
            <a:xfrm>
              <a:off x="8427259" y="2235620"/>
              <a:ext cx="1387394" cy="132910"/>
            </a:xfrm>
            <a:custGeom>
              <a:avLst/>
              <a:gdLst>
                <a:gd name="connsiteX0" fmla="*/ 0 w 3778250"/>
                <a:gd name="connsiteY0" fmla="*/ 349250 h 361950"/>
                <a:gd name="connsiteX1" fmla="*/ 381000 w 3778250"/>
                <a:gd name="connsiteY1" fmla="*/ 6350 h 361950"/>
                <a:gd name="connsiteX2" fmla="*/ 762000 w 3778250"/>
                <a:gd name="connsiteY2" fmla="*/ 361950 h 361950"/>
                <a:gd name="connsiteX3" fmla="*/ 1136650 w 3778250"/>
                <a:gd name="connsiteY3" fmla="*/ 6350 h 361950"/>
                <a:gd name="connsiteX4" fmla="*/ 1517650 w 3778250"/>
                <a:gd name="connsiteY4" fmla="*/ 355600 h 361950"/>
                <a:gd name="connsiteX5" fmla="*/ 1873250 w 3778250"/>
                <a:gd name="connsiteY5" fmla="*/ 6350 h 361950"/>
                <a:gd name="connsiteX6" fmla="*/ 2266950 w 3778250"/>
                <a:gd name="connsiteY6" fmla="*/ 361950 h 361950"/>
                <a:gd name="connsiteX7" fmla="*/ 2628900 w 3778250"/>
                <a:gd name="connsiteY7" fmla="*/ 0 h 361950"/>
                <a:gd name="connsiteX8" fmla="*/ 3041650 w 3778250"/>
                <a:gd name="connsiteY8" fmla="*/ 355600 h 361950"/>
                <a:gd name="connsiteX9" fmla="*/ 3403600 w 3778250"/>
                <a:gd name="connsiteY9" fmla="*/ 6350 h 361950"/>
                <a:gd name="connsiteX10" fmla="*/ 3778250 w 3778250"/>
                <a:gd name="connsiteY10" fmla="*/ 361950 h 361950"/>
                <a:gd name="connsiteX11" fmla="*/ 3778250 w 3778250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78250" h="361950">
                  <a:moveTo>
                    <a:pt x="0" y="349250"/>
                  </a:moveTo>
                  <a:lnTo>
                    <a:pt x="381000" y="6350"/>
                  </a:lnTo>
                  <a:lnTo>
                    <a:pt x="762000" y="361950"/>
                  </a:lnTo>
                  <a:lnTo>
                    <a:pt x="1136650" y="6350"/>
                  </a:lnTo>
                  <a:lnTo>
                    <a:pt x="1517650" y="355600"/>
                  </a:lnTo>
                  <a:lnTo>
                    <a:pt x="1873250" y="6350"/>
                  </a:lnTo>
                  <a:lnTo>
                    <a:pt x="2266950" y="361950"/>
                  </a:lnTo>
                  <a:lnTo>
                    <a:pt x="2628900" y="0"/>
                  </a:lnTo>
                  <a:lnTo>
                    <a:pt x="3041650" y="355600"/>
                  </a:lnTo>
                  <a:lnTo>
                    <a:pt x="3403600" y="6350"/>
                  </a:lnTo>
                  <a:lnTo>
                    <a:pt x="3778250" y="361950"/>
                  </a:lnTo>
                  <a:lnTo>
                    <a:pt x="3778250" y="361950"/>
                  </a:lnTo>
                </a:path>
              </a:pathLst>
            </a:custGeom>
            <a:noFill/>
            <a:ln w="31750">
              <a:solidFill>
                <a:srgbClr val="A753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B556EDF-F8AB-DE79-259E-5F3C64897D54}"/>
              </a:ext>
            </a:extLst>
          </p:cNvPr>
          <p:cNvGrpSpPr/>
          <p:nvPr/>
        </p:nvGrpSpPr>
        <p:grpSpPr>
          <a:xfrm>
            <a:off x="8928016" y="520116"/>
            <a:ext cx="1393608" cy="257128"/>
            <a:chOff x="8427259" y="2235620"/>
            <a:chExt cx="1393608" cy="257128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616490F-BE13-9738-BE4C-1D51F20EB844}"/>
                </a:ext>
              </a:extLst>
            </p:cNvPr>
            <p:cNvSpPr/>
            <p:nvPr/>
          </p:nvSpPr>
          <p:spPr>
            <a:xfrm>
              <a:off x="8433473" y="2359838"/>
              <a:ext cx="1387394" cy="132910"/>
            </a:xfrm>
            <a:custGeom>
              <a:avLst/>
              <a:gdLst>
                <a:gd name="connsiteX0" fmla="*/ 0 w 3778250"/>
                <a:gd name="connsiteY0" fmla="*/ 349250 h 361950"/>
                <a:gd name="connsiteX1" fmla="*/ 381000 w 3778250"/>
                <a:gd name="connsiteY1" fmla="*/ 6350 h 361950"/>
                <a:gd name="connsiteX2" fmla="*/ 762000 w 3778250"/>
                <a:gd name="connsiteY2" fmla="*/ 361950 h 361950"/>
                <a:gd name="connsiteX3" fmla="*/ 1136650 w 3778250"/>
                <a:gd name="connsiteY3" fmla="*/ 6350 h 361950"/>
                <a:gd name="connsiteX4" fmla="*/ 1517650 w 3778250"/>
                <a:gd name="connsiteY4" fmla="*/ 355600 h 361950"/>
                <a:gd name="connsiteX5" fmla="*/ 1873250 w 3778250"/>
                <a:gd name="connsiteY5" fmla="*/ 6350 h 361950"/>
                <a:gd name="connsiteX6" fmla="*/ 2266950 w 3778250"/>
                <a:gd name="connsiteY6" fmla="*/ 361950 h 361950"/>
                <a:gd name="connsiteX7" fmla="*/ 2628900 w 3778250"/>
                <a:gd name="connsiteY7" fmla="*/ 0 h 361950"/>
                <a:gd name="connsiteX8" fmla="*/ 3041650 w 3778250"/>
                <a:gd name="connsiteY8" fmla="*/ 355600 h 361950"/>
                <a:gd name="connsiteX9" fmla="*/ 3403600 w 3778250"/>
                <a:gd name="connsiteY9" fmla="*/ 6350 h 361950"/>
                <a:gd name="connsiteX10" fmla="*/ 3778250 w 3778250"/>
                <a:gd name="connsiteY10" fmla="*/ 361950 h 361950"/>
                <a:gd name="connsiteX11" fmla="*/ 3778250 w 3778250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78250" h="361950">
                  <a:moveTo>
                    <a:pt x="0" y="349250"/>
                  </a:moveTo>
                  <a:lnTo>
                    <a:pt x="381000" y="6350"/>
                  </a:lnTo>
                  <a:lnTo>
                    <a:pt x="762000" y="361950"/>
                  </a:lnTo>
                  <a:lnTo>
                    <a:pt x="1136650" y="6350"/>
                  </a:lnTo>
                  <a:lnTo>
                    <a:pt x="1517650" y="355600"/>
                  </a:lnTo>
                  <a:lnTo>
                    <a:pt x="1873250" y="6350"/>
                  </a:lnTo>
                  <a:lnTo>
                    <a:pt x="2266950" y="361950"/>
                  </a:lnTo>
                  <a:lnTo>
                    <a:pt x="2628900" y="0"/>
                  </a:lnTo>
                  <a:lnTo>
                    <a:pt x="3041650" y="355600"/>
                  </a:lnTo>
                  <a:lnTo>
                    <a:pt x="3403600" y="6350"/>
                  </a:lnTo>
                  <a:lnTo>
                    <a:pt x="3778250" y="361950"/>
                  </a:lnTo>
                  <a:lnTo>
                    <a:pt x="3778250" y="361950"/>
                  </a:lnTo>
                </a:path>
              </a:pathLst>
            </a:custGeom>
            <a:noFill/>
            <a:ln w="57150">
              <a:solidFill>
                <a:srgbClr val="A753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C41D44A-C885-A426-A058-805DF291099E}"/>
                </a:ext>
              </a:extLst>
            </p:cNvPr>
            <p:cNvSpPr/>
            <p:nvPr/>
          </p:nvSpPr>
          <p:spPr>
            <a:xfrm>
              <a:off x="8427259" y="2235620"/>
              <a:ext cx="1387394" cy="132910"/>
            </a:xfrm>
            <a:custGeom>
              <a:avLst/>
              <a:gdLst>
                <a:gd name="connsiteX0" fmla="*/ 0 w 3778250"/>
                <a:gd name="connsiteY0" fmla="*/ 349250 h 361950"/>
                <a:gd name="connsiteX1" fmla="*/ 381000 w 3778250"/>
                <a:gd name="connsiteY1" fmla="*/ 6350 h 361950"/>
                <a:gd name="connsiteX2" fmla="*/ 762000 w 3778250"/>
                <a:gd name="connsiteY2" fmla="*/ 361950 h 361950"/>
                <a:gd name="connsiteX3" fmla="*/ 1136650 w 3778250"/>
                <a:gd name="connsiteY3" fmla="*/ 6350 h 361950"/>
                <a:gd name="connsiteX4" fmla="*/ 1517650 w 3778250"/>
                <a:gd name="connsiteY4" fmla="*/ 355600 h 361950"/>
                <a:gd name="connsiteX5" fmla="*/ 1873250 w 3778250"/>
                <a:gd name="connsiteY5" fmla="*/ 6350 h 361950"/>
                <a:gd name="connsiteX6" fmla="*/ 2266950 w 3778250"/>
                <a:gd name="connsiteY6" fmla="*/ 361950 h 361950"/>
                <a:gd name="connsiteX7" fmla="*/ 2628900 w 3778250"/>
                <a:gd name="connsiteY7" fmla="*/ 0 h 361950"/>
                <a:gd name="connsiteX8" fmla="*/ 3041650 w 3778250"/>
                <a:gd name="connsiteY8" fmla="*/ 355600 h 361950"/>
                <a:gd name="connsiteX9" fmla="*/ 3403600 w 3778250"/>
                <a:gd name="connsiteY9" fmla="*/ 6350 h 361950"/>
                <a:gd name="connsiteX10" fmla="*/ 3778250 w 3778250"/>
                <a:gd name="connsiteY10" fmla="*/ 361950 h 361950"/>
                <a:gd name="connsiteX11" fmla="*/ 3778250 w 3778250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78250" h="361950">
                  <a:moveTo>
                    <a:pt x="0" y="349250"/>
                  </a:moveTo>
                  <a:lnTo>
                    <a:pt x="381000" y="6350"/>
                  </a:lnTo>
                  <a:lnTo>
                    <a:pt x="762000" y="361950"/>
                  </a:lnTo>
                  <a:lnTo>
                    <a:pt x="1136650" y="6350"/>
                  </a:lnTo>
                  <a:lnTo>
                    <a:pt x="1517650" y="355600"/>
                  </a:lnTo>
                  <a:lnTo>
                    <a:pt x="1873250" y="6350"/>
                  </a:lnTo>
                  <a:lnTo>
                    <a:pt x="2266950" y="361950"/>
                  </a:lnTo>
                  <a:lnTo>
                    <a:pt x="2628900" y="0"/>
                  </a:lnTo>
                  <a:lnTo>
                    <a:pt x="3041650" y="355600"/>
                  </a:lnTo>
                  <a:lnTo>
                    <a:pt x="3403600" y="6350"/>
                  </a:lnTo>
                  <a:lnTo>
                    <a:pt x="3778250" y="361950"/>
                  </a:lnTo>
                  <a:lnTo>
                    <a:pt x="3778250" y="361950"/>
                  </a:lnTo>
                </a:path>
              </a:pathLst>
            </a:custGeom>
            <a:noFill/>
            <a:ln w="31750">
              <a:solidFill>
                <a:srgbClr val="A753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530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0E649C-5562-02E5-1EB5-4895D0210804}"/>
              </a:ext>
            </a:extLst>
          </p:cNvPr>
          <p:cNvGrpSpPr/>
          <p:nvPr/>
        </p:nvGrpSpPr>
        <p:grpSpPr>
          <a:xfrm>
            <a:off x="0" y="0"/>
            <a:ext cx="4130946" cy="3068498"/>
            <a:chOff x="0" y="0"/>
            <a:chExt cx="4130946" cy="30684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B1F51E4-D2F3-251A-7F88-3DC988733B4F}"/>
                </a:ext>
              </a:extLst>
            </p:cNvPr>
            <p:cNvGrpSpPr/>
            <p:nvPr/>
          </p:nvGrpSpPr>
          <p:grpSpPr>
            <a:xfrm>
              <a:off x="0" y="0"/>
              <a:ext cx="1495273" cy="3068498"/>
              <a:chOff x="0" y="0"/>
              <a:chExt cx="1495273" cy="3068498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AF6F7EF7-9B68-1193-F7FD-BDED91C6267C}"/>
                  </a:ext>
                </a:extLst>
              </p:cNvPr>
              <p:cNvSpPr/>
              <p:nvPr/>
            </p:nvSpPr>
            <p:spPr>
              <a:xfrm>
                <a:off x="0" y="0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7F850EC-280E-7D5D-B991-C08A103D6C7E}"/>
                  </a:ext>
                </a:extLst>
              </p:cNvPr>
              <p:cNvSpPr/>
              <p:nvPr/>
            </p:nvSpPr>
            <p:spPr>
              <a:xfrm>
                <a:off x="786613" y="0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6EE3AC97-1CB2-91FC-2C49-6532A2590AFD}"/>
                  </a:ext>
                </a:extLst>
              </p:cNvPr>
              <p:cNvSpPr/>
              <p:nvPr/>
            </p:nvSpPr>
            <p:spPr>
              <a:xfrm>
                <a:off x="0" y="786613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D5AF808D-4599-47B1-295E-F7897BEE967B}"/>
                  </a:ext>
                </a:extLst>
              </p:cNvPr>
              <p:cNvSpPr/>
              <p:nvPr/>
            </p:nvSpPr>
            <p:spPr>
              <a:xfrm>
                <a:off x="786613" y="786613"/>
                <a:ext cx="708660" cy="708660"/>
              </a:xfrm>
              <a:prstGeom prst="rect">
                <a:avLst/>
              </a:prstGeom>
              <a:solidFill>
                <a:srgbClr val="E3B4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A3DB5BEE-22AD-128B-99A1-2F83FAA0C360}"/>
                  </a:ext>
                </a:extLst>
              </p:cNvPr>
              <p:cNvSpPr/>
              <p:nvPr/>
            </p:nvSpPr>
            <p:spPr>
              <a:xfrm>
                <a:off x="0" y="1573225"/>
                <a:ext cx="708660" cy="708660"/>
              </a:xfrm>
              <a:prstGeom prst="rect">
                <a:avLst/>
              </a:prstGeom>
              <a:solidFill>
                <a:srgbClr val="FF5678"/>
              </a:solidFill>
              <a:ln w="38100" cap="rnd">
                <a:solidFill>
                  <a:schemeClr val="tx1"/>
                </a:solidFill>
                <a:prstDash val="lgDashDot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CC6C17DF-BD56-3B29-BFAB-352CCA0E0AE5}"/>
                  </a:ext>
                </a:extLst>
              </p:cNvPr>
              <p:cNvSpPr/>
              <p:nvPr/>
            </p:nvSpPr>
            <p:spPr>
              <a:xfrm>
                <a:off x="786613" y="1573225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49A77FD7-0E5B-D554-6F40-8BF8A3FCFA5E}"/>
                  </a:ext>
                </a:extLst>
              </p:cNvPr>
              <p:cNvSpPr/>
              <p:nvPr/>
            </p:nvSpPr>
            <p:spPr>
              <a:xfrm>
                <a:off x="0" y="2359838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9C9EBA0-03AC-EA07-E28B-572664C410BC}"/>
                </a:ext>
              </a:extLst>
            </p:cNvPr>
            <p:cNvSpPr/>
            <p:nvPr/>
          </p:nvSpPr>
          <p:spPr>
            <a:xfrm>
              <a:off x="1573226" y="0"/>
              <a:ext cx="2080141" cy="70866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EAF717A-FEB7-8D2A-C50B-C8FBDA79F627}"/>
                </a:ext>
              </a:extLst>
            </p:cNvPr>
            <p:cNvSpPr txBox="1"/>
            <p:nvPr/>
          </p:nvSpPr>
          <p:spPr>
            <a:xfrm>
              <a:off x="1095646" y="61942"/>
              <a:ext cx="3035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工作分析</a:t>
              </a:r>
            </a:p>
          </p:txBody>
        </p:sp>
      </p:grp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38DF034A-54F2-52CE-B8EC-1FAD8AC1A1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3158973"/>
              </p:ext>
            </p:extLst>
          </p:nvPr>
        </p:nvGraphicFramePr>
        <p:xfrm>
          <a:off x="2917826" y="1744348"/>
          <a:ext cx="7246937" cy="4831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6" name="组合 15">
            <a:extLst>
              <a:ext uri="{FF2B5EF4-FFF2-40B4-BE49-F238E27FC236}">
                <a16:creationId xmlns:a16="http://schemas.microsoft.com/office/drawing/2014/main" id="{3DB435A5-A139-E7D9-78D3-8DF42D3857D7}"/>
              </a:ext>
            </a:extLst>
          </p:cNvPr>
          <p:cNvGrpSpPr/>
          <p:nvPr/>
        </p:nvGrpSpPr>
        <p:grpSpPr>
          <a:xfrm rot="5400000">
            <a:off x="5749281" y="-831048"/>
            <a:ext cx="693439" cy="4136392"/>
            <a:chOff x="708660" y="3750371"/>
            <a:chExt cx="562842" cy="303530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7FAF333-EFB1-7BFA-96EF-81F19F20A37D}"/>
                </a:ext>
              </a:extLst>
            </p:cNvPr>
            <p:cNvGrpSpPr/>
            <p:nvPr/>
          </p:nvGrpSpPr>
          <p:grpSpPr>
            <a:xfrm>
              <a:off x="708660" y="4068583"/>
              <a:ext cx="562842" cy="2177743"/>
              <a:chOff x="786612" y="3861260"/>
              <a:chExt cx="562842" cy="2177743"/>
            </a:xfrm>
          </p:grpSpPr>
          <p:sp>
            <p:nvSpPr>
              <p:cNvPr id="19" name="矩形: 剪去对角 18">
                <a:extLst>
                  <a:ext uri="{FF2B5EF4-FFF2-40B4-BE49-F238E27FC236}">
                    <a16:creationId xmlns:a16="http://schemas.microsoft.com/office/drawing/2014/main" id="{FB8A96D3-B385-D150-EF78-2879141EF96D}"/>
                  </a:ext>
                </a:extLst>
              </p:cNvPr>
              <p:cNvSpPr/>
              <p:nvPr/>
            </p:nvSpPr>
            <p:spPr>
              <a:xfrm>
                <a:off x="786612" y="3861260"/>
                <a:ext cx="482117" cy="1956610"/>
              </a:xfrm>
              <a:prstGeom prst="snip2DiagRect">
                <a:avLst>
                  <a:gd name="adj1" fmla="val 0"/>
                  <a:gd name="adj2" fmla="val 41157"/>
                </a:avLst>
              </a:prstGeom>
              <a:solidFill>
                <a:srgbClr val="E3B4B8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" name="矩形: 剪去对角 19">
                <a:extLst>
                  <a:ext uri="{FF2B5EF4-FFF2-40B4-BE49-F238E27FC236}">
                    <a16:creationId xmlns:a16="http://schemas.microsoft.com/office/drawing/2014/main" id="{0A7E29C3-B277-8937-24A9-EE3D8890E0A9}"/>
                  </a:ext>
                </a:extLst>
              </p:cNvPr>
              <p:cNvSpPr/>
              <p:nvPr/>
            </p:nvSpPr>
            <p:spPr>
              <a:xfrm>
                <a:off x="867337" y="4082393"/>
                <a:ext cx="482117" cy="1956610"/>
              </a:xfrm>
              <a:prstGeom prst="snip2DiagRect">
                <a:avLst>
                  <a:gd name="adj1" fmla="val 0"/>
                  <a:gd name="adj2" fmla="val 41157"/>
                </a:avLst>
              </a:prstGeom>
              <a:solidFill>
                <a:srgbClr val="A7535A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F3AD907-43B8-9C8F-A0F6-4BA355615BC8}"/>
                </a:ext>
              </a:extLst>
            </p:cNvPr>
            <p:cNvSpPr txBox="1"/>
            <p:nvPr/>
          </p:nvSpPr>
          <p:spPr>
            <a:xfrm rot="16200000">
              <a:off x="-473869" y="5080662"/>
              <a:ext cx="3035300" cy="374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rgbClr val="F7F4ED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数据展示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5A7ADE4-9E11-5099-425F-9228C2ACC8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66645" y="5001446"/>
            <a:ext cx="5517358" cy="2139881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2FD064BE-08B7-3565-2432-3AB2600A7C20}"/>
              </a:ext>
            </a:extLst>
          </p:cNvPr>
          <p:cNvSpPr/>
          <p:nvPr/>
        </p:nvSpPr>
        <p:spPr>
          <a:xfrm>
            <a:off x="872868" y="4672205"/>
            <a:ext cx="536150" cy="534595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5EDE1599-A872-3785-B4E8-DE2CC53CE309}"/>
              </a:ext>
            </a:extLst>
          </p:cNvPr>
          <p:cNvSpPr/>
          <p:nvPr/>
        </p:nvSpPr>
        <p:spPr>
          <a:xfrm>
            <a:off x="10164763" y="1475358"/>
            <a:ext cx="1307418" cy="316268"/>
          </a:xfrm>
          <a:custGeom>
            <a:avLst/>
            <a:gdLst>
              <a:gd name="connsiteX0" fmla="*/ 1937261 w 1937261"/>
              <a:gd name="connsiteY0" fmla="*/ 444935 h 468629"/>
              <a:gd name="connsiteX1" fmla="*/ 1937261 w 1937261"/>
              <a:gd name="connsiteY1" fmla="*/ 468629 h 468629"/>
              <a:gd name="connsiteX2" fmla="*/ 1898671 w 1937261"/>
              <a:gd name="connsiteY2" fmla="*/ 468629 h 468629"/>
              <a:gd name="connsiteX3" fmla="*/ 1937261 w 1937261"/>
              <a:gd name="connsiteY3" fmla="*/ 294291 h 468629"/>
              <a:gd name="connsiteX4" fmla="*/ 1937261 w 1937261"/>
              <a:gd name="connsiteY4" fmla="*/ 347940 h 468629"/>
              <a:gd name="connsiteX5" fmla="*/ 1740692 w 1937261"/>
              <a:gd name="connsiteY5" fmla="*/ 468629 h 468629"/>
              <a:gd name="connsiteX6" fmla="*/ 1653313 w 1937261"/>
              <a:gd name="connsiteY6" fmla="*/ 468629 h 468629"/>
              <a:gd name="connsiteX7" fmla="*/ 1937261 w 1937261"/>
              <a:gd name="connsiteY7" fmla="*/ 143646 h 468629"/>
              <a:gd name="connsiteX8" fmla="*/ 1937261 w 1937261"/>
              <a:gd name="connsiteY8" fmla="*/ 197294 h 468629"/>
              <a:gd name="connsiteX9" fmla="*/ 1495333 w 1937261"/>
              <a:gd name="connsiteY9" fmla="*/ 468629 h 468629"/>
              <a:gd name="connsiteX10" fmla="*/ 1407954 w 1937261"/>
              <a:gd name="connsiteY10" fmla="*/ 468629 h 468629"/>
              <a:gd name="connsiteX11" fmla="*/ 1925860 w 1937261"/>
              <a:gd name="connsiteY11" fmla="*/ 0 h 468629"/>
              <a:gd name="connsiteX12" fmla="*/ 1937261 w 1937261"/>
              <a:gd name="connsiteY12" fmla="*/ 0 h 468629"/>
              <a:gd name="connsiteX13" fmla="*/ 1937261 w 1937261"/>
              <a:gd name="connsiteY13" fmla="*/ 46649 h 468629"/>
              <a:gd name="connsiteX14" fmla="*/ 1249974 w 1937261"/>
              <a:gd name="connsiteY14" fmla="*/ 468629 h 468629"/>
              <a:gd name="connsiteX15" fmla="*/ 1162595 w 1937261"/>
              <a:gd name="connsiteY15" fmla="*/ 468629 h 468629"/>
              <a:gd name="connsiteX16" fmla="*/ 1680500 w 1937261"/>
              <a:gd name="connsiteY16" fmla="*/ 0 h 468629"/>
              <a:gd name="connsiteX17" fmla="*/ 1767879 w 1937261"/>
              <a:gd name="connsiteY17" fmla="*/ 0 h 468629"/>
              <a:gd name="connsiteX18" fmla="*/ 1004615 w 1937261"/>
              <a:gd name="connsiteY18" fmla="*/ 468629 h 468629"/>
              <a:gd name="connsiteX19" fmla="*/ 917236 w 1937261"/>
              <a:gd name="connsiteY19" fmla="*/ 468629 h 468629"/>
              <a:gd name="connsiteX20" fmla="*/ 1435141 w 1937261"/>
              <a:gd name="connsiteY20" fmla="*/ 0 h 468629"/>
              <a:gd name="connsiteX21" fmla="*/ 1522520 w 1937261"/>
              <a:gd name="connsiteY21" fmla="*/ 0 h 468629"/>
              <a:gd name="connsiteX22" fmla="*/ 759255 w 1937261"/>
              <a:gd name="connsiteY22" fmla="*/ 468629 h 468629"/>
              <a:gd name="connsiteX23" fmla="*/ 671877 w 1937261"/>
              <a:gd name="connsiteY23" fmla="*/ 468629 h 468629"/>
              <a:gd name="connsiteX24" fmla="*/ 1189782 w 1937261"/>
              <a:gd name="connsiteY24" fmla="*/ 0 h 468629"/>
              <a:gd name="connsiteX25" fmla="*/ 1277161 w 1937261"/>
              <a:gd name="connsiteY25" fmla="*/ 0 h 468629"/>
              <a:gd name="connsiteX26" fmla="*/ 513896 w 1937261"/>
              <a:gd name="connsiteY26" fmla="*/ 468629 h 468629"/>
              <a:gd name="connsiteX27" fmla="*/ 426517 w 1937261"/>
              <a:gd name="connsiteY27" fmla="*/ 468629 h 468629"/>
              <a:gd name="connsiteX28" fmla="*/ 944423 w 1937261"/>
              <a:gd name="connsiteY28" fmla="*/ 0 h 468629"/>
              <a:gd name="connsiteX29" fmla="*/ 1031801 w 1937261"/>
              <a:gd name="connsiteY29" fmla="*/ 0 h 468629"/>
              <a:gd name="connsiteX30" fmla="*/ 268537 w 1937261"/>
              <a:gd name="connsiteY30" fmla="*/ 468629 h 468629"/>
              <a:gd name="connsiteX31" fmla="*/ 181158 w 1937261"/>
              <a:gd name="connsiteY31" fmla="*/ 468629 h 468629"/>
              <a:gd name="connsiteX32" fmla="*/ 699063 w 1937261"/>
              <a:gd name="connsiteY32" fmla="*/ 0 h 468629"/>
              <a:gd name="connsiteX33" fmla="*/ 786442 w 1937261"/>
              <a:gd name="connsiteY33" fmla="*/ 0 h 468629"/>
              <a:gd name="connsiteX34" fmla="*/ 23178 w 1937261"/>
              <a:gd name="connsiteY34" fmla="*/ 468629 h 468629"/>
              <a:gd name="connsiteX35" fmla="*/ 0 w 1937261"/>
              <a:gd name="connsiteY35" fmla="*/ 468629 h 468629"/>
              <a:gd name="connsiteX36" fmla="*/ 0 w 1937261"/>
              <a:gd name="connsiteY36" fmla="*/ 429211 h 468629"/>
              <a:gd name="connsiteX37" fmla="*/ 453705 w 1937261"/>
              <a:gd name="connsiteY37" fmla="*/ 0 h 468629"/>
              <a:gd name="connsiteX38" fmla="*/ 541083 w 1937261"/>
              <a:gd name="connsiteY38" fmla="*/ 0 h 468629"/>
              <a:gd name="connsiteX39" fmla="*/ 0 w 1937261"/>
              <a:gd name="connsiteY39" fmla="*/ 332214 h 468629"/>
              <a:gd name="connsiteX40" fmla="*/ 0 w 1937261"/>
              <a:gd name="connsiteY40" fmla="*/ 278566 h 468629"/>
              <a:gd name="connsiteX41" fmla="*/ 208345 w 1937261"/>
              <a:gd name="connsiteY41" fmla="*/ 0 h 468629"/>
              <a:gd name="connsiteX42" fmla="*/ 295724 w 1937261"/>
              <a:gd name="connsiteY42" fmla="*/ 0 h 468629"/>
              <a:gd name="connsiteX43" fmla="*/ 0 w 1937261"/>
              <a:gd name="connsiteY43" fmla="*/ 181569 h 468629"/>
              <a:gd name="connsiteX44" fmla="*/ 0 w 1937261"/>
              <a:gd name="connsiteY44" fmla="*/ 127920 h 468629"/>
              <a:gd name="connsiteX45" fmla="*/ 0 w 1937261"/>
              <a:gd name="connsiteY45" fmla="*/ 0 h 468629"/>
              <a:gd name="connsiteX46" fmla="*/ 50365 w 1937261"/>
              <a:gd name="connsiteY46" fmla="*/ 0 h 468629"/>
              <a:gd name="connsiteX47" fmla="*/ 0 w 1937261"/>
              <a:gd name="connsiteY47" fmla="*/ 30923 h 46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37261" h="468629">
                <a:moveTo>
                  <a:pt x="1937261" y="444935"/>
                </a:moveTo>
                <a:lnTo>
                  <a:pt x="1937261" y="468629"/>
                </a:lnTo>
                <a:lnTo>
                  <a:pt x="1898671" y="468629"/>
                </a:lnTo>
                <a:close/>
                <a:moveTo>
                  <a:pt x="1937261" y="294291"/>
                </a:moveTo>
                <a:lnTo>
                  <a:pt x="1937261" y="347940"/>
                </a:lnTo>
                <a:lnTo>
                  <a:pt x="1740692" y="468629"/>
                </a:lnTo>
                <a:lnTo>
                  <a:pt x="1653313" y="468629"/>
                </a:lnTo>
                <a:close/>
                <a:moveTo>
                  <a:pt x="1937261" y="143646"/>
                </a:moveTo>
                <a:lnTo>
                  <a:pt x="1937261" y="197294"/>
                </a:lnTo>
                <a:lnTo>
                  <a:pt x="1495333" y="468629"/>
                </a:lnTo>
                <a:lnTo>
                  <a:pt x="1407954" y="468629"/>
                </a:lnTo>
                <a:close/>
                <a:moveTo>
                  <a:pt x="1925860" y="0"/>
                </a:moveTo>
                <a:lnTo>
                  <a:pt x="1937261" y="0"/>
                </a:lnTo>
                <a:lnTo>
                  <a:pt x="1937261" y="46649"/>
                </a:lnTo>
                <a:lnTo>
                  <a:pt x="1249974" y="468629"/>
                </a:lnTo>
                <a:lnTo>
                  <a:pt x="1162595" y="468629"/>
                </a:lnTo>
                <a:close/>
                <a:moveTo>
                  <a:pt x="1680500" y="0"/>
                </a:moveTo>
                <a:lnTo>
                  <a:pt x="1767879" y="0"/>
                </a:lnTo>
                <a:lnTo>
                  <a:pt x="1004615" y="468629"/>
                </a:lnTo>
                <a:lnTo>
                  <a:pt x="917236" y="468629"/>
                </a:lnTo>
                <a:close/>
                <a:moveTo>
                  <a:pt x="1435141" y="0"/>
                </a:moveTo>
                <a:lnTo>
                  <a:pt x="1522520" y="0"/>
                </a:lnTo>
                <a:lnTo>
                  <a:pt x="759255" y="468629"/>
                </a:lnTo>
                <a:lnTo>
                  <a:pt x="671877" y="468629"/>
                </a:lnTo>
                <a:close/>
                <a:moveTo>
                  <a:pt x="1189782" y="0"/>
                </a:moveTo>
                <a:lnTo>
                  <a:pt x="1277161" y="0"/>
                </a:lnTo>
                <a:lnTo>
                  <a:pt x="513896" y="468629"/>
                </a:lnTo>
                <a:lnTo>
                  <a:pt x="426517" y="468629"/>
                </a:lnTo>
                <a:close/>
                <a:moveTo>
                  <a:pt x="944423" y="0"/>
                </a:moveTo>
                <a:lnTo>
                  <a:pt x="1031801" y="0"/>
                </a:lnTo>
                <a:lnTo>
                  <a:pt x="268537" y="468629"/>
                </a:lnTo>
                <a:lnTo>
                  <a:pt x="181158" y="468629"/>
                </a:lnTo>
                <a:close/>
                <a:moveTo>
                  <a:pt x="699063" y="0"/>
                </a:moveTo>
                <a:lnTo>
                  <a:pt x="786442" y="0"/>
                </a:lnTo>
                <a:lnTo>
                  <a:pt x="23178" y="468629"/>
                </a:lnTo>
                <a:lnTo>
                  <a:pt x="0" y="468629"/>
                </a:lnTo>
                <a:lnTo>
                  <a:pt x="0" y="429211"/>
                </a:lnTo>
                <a:close/>
                <a:moveTo>
                  <a:pt x="453705" y="0"/>
                </a:moveTo>
                <a:lnTo>
                  <a:pt x="541083" y="0"/>
                </a:lnTo>
                <a:lnTo>
                  <a:pt x="0" y="332214"/>
                </a:lnTo>
                <a:lnTo>
                  <a:pt x="0" y="278566"/>
                </a:lnTo>
                <a:close/>
                <a:moveTo>
                  <a:pt x="208345" y="0"/>
                </a:moveTo>
                <a:lnTo>
                  <a:pt x="295724" y="0"/>
                </a:lnTo>
                <a:lnTo>
                  <a:pt x="0" y="181569"/>
                </a:lnTo>
                <a:lnTo>
                  <a:pt x="0" y="127920"/>
                </a:lnTo>
                <a:close/>
                <a:moveTo>
                  <a:pt x="0" y="0"/>
                </a:moveTo>
                <a:lnTo>
                  <a:pt x="50365" y="0"/>
                </a:lnTo>
                <a:lnTo>
                  <a:pt x="0" y="30923"/>
                </a:lnTo>
                <a:close/>
              </a:path>
            </a:pathLst>
          </a:custGeom>
          <a:solidFill>
            <a:srgbClr val="FF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7109B271-BAB3-E2A4-85FF-D7ADEC6C9D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3321" y="-519719"/>
            <a:ext cx="5517358" cy="2139881"/>
          </a:xfrm>
          <a:prstGeom prst="rect">
            <a:avLst/>
          </a:pr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4177EA9-A8C8-A0D5-002D-7A4DEB2238B9}"/>
              </a:ext>
            </a:extLst>
          </p:cNvPr>
          <p:cNvSpPr/>
          <p:nvPr/>
        </p:nvSpPr>
        <p:spPr>
          <a:xfrm rot="5400000">
            <a:off x="10462119" y="5059653"/>
            <a:ext cx="2295855" cy="736120"/>
          </a:xfrm>
          <a:custGeom>
            <a:avLst/>
            <a:gdLst>
              <a:gd name="connsiteX0" fmla="*/ 2253066 w 2295855"/>
              <a:gd name="connsiteY0" fmla="*/ 650542 h 736120"/>
              <a:gd name="connsiteX1" fmla="*/ 2295855 w 2295855"/>
              <a:gd name="connsiteY1" fmla="*/ 693331 h 736120"/>
              <a:gd name="connsiteX2" fmla="*/ 2253066 w 2295855"/>
              <a:gd name="connsiteY2" fmla="*/ 736120 h 736120"/>
              <a:gd name="connsiteX3" fmla="*/ 2210277 w 2295855"/>
              <a:gd name="connsiteY3" fmla="*/ 693331 h 736120"/>
              <a:gd name="connsiteX4" fmla="*/ 2253066 w 2295855"/>
              <a:gd name="connsiteY4" fmla="*/ 650542 h 736120"/>
              <a:gd name="connsiteX5" fmla="*/ 2007479 w 2295855"/>
              <a:gd name="connsiteY5" fmla="*/ 650542 h 736120"/>
              <a:gd name="connsiteX6" fmla="*/ 2050268 w 2295855"/>
              <a:gd name="connsiteY6" fmla="*/ 693331 h 736120"/>
              <a:gd name="connsiteX7" fmla="*/ 2007479 w 2295855"/>
              <a:gd name="connsiteY7" fmla="*/ 736120 h 736120"/>
              <a:gd name="connsiteX8" fmla="*/ 1964690 w 2295855"/>
              <a:gd name="connsiteY8" fmla="*/ 693331 h 736120"/>
              <a:gd name="connsiteX9" fmla="*/ 2007479 w 2295855"/>
              <a:gd name="connsiteY9" fmla="*/ 650542 h 736120"/>
              <a:gd name="connsiteX10" fmla="*/ 1761893 w 2295855"/>
              <a:gd name="connsiteY10" fmla="*/ 650542 h 736120"/>
              <a:gd name="connsiteX11" fmla="*/ 1804682 w 2295855"/>
              <a:gd name="connsiteY11" fmla="*/ 693331 h 736120"/>
              <a:gd name="connsiteX12" fmla="*/ 1761893 w 2295855"/>
              <a:gd name="connsiteY12" fmla="*/ 736120 h 736120"/>
              <a:gd name="connsiteX13" fmla="*/ 1719104 w 2295855"/>
              <a:gd name="connsiteY13" fmla="*/ 693331 h 736120"/>
              <a:gd name="connsiteX14" fmla="*/ 1761893 w 2295855"/>
              <a:gd name="connsiteY14" fmla="*/ 650542 h 736120"/>
              <a:gd name="connsiteX15" fmla="*/ 1516307 w 2295855"/>
              <a:gd name="connsiteY15" fmla="*/ 650542 h 736120"/>
              <a:gd name="connsiteX16" fmla="*/ 1559096 w 2295855"/>
              <a:gd name="connsiteY16" fmla="*/ 693331 h 736120"/>
              <a:gd name="connsiteX17" fmla="*/ 1516307 w 2295855"/>
              <a:gd name="connsiteY17" fmla="*/ 736120 h 736120"/>
              <a:gd name="connsiteX18" fmla="*/ 1473518 w 2295855"/>
              <a:gd name="connsiteY18" fmla="*/ 693331 h 736120"/>
              <a:gd name="connsiteX19" fmla="*/ 1516307 w 2295855"/>
              <a:gd name="connsiteY19" fmla="*/ 650542 h 736120"/>
              <a:gd name="connsiteX20" fmla="*/ 1270721 w 2295855"/>
              <a:gd name="connsiteY20" fmla="*/ 650542 h 736120"/>
              <a:gd name="connsiteX21" fmla="*/ 1313510 w 2295855"/>
              <a:gd name="connsiteY21" fmla="*/ 693331 h 736120"/>
              <a:gd name="connsiteX22" fmla="*/ 1270721 w 2295855"/>
              <a:gd name="connsiteY22" fmla="*/ 736120 h 736120"/>
              <a:gd name="connsiteX23" fmla="*/ 1227932 w 2295855"/>
              <a:gd name="connsiteY23" fmla="*/ 693331 h 736120"/>
              <a:gd name="connsiteX24" fmla="*/ 1270721 w 2295855"/>
              <a:gd name="connsiteY24" fmla="*/ 650542 h 736120"/>
              <a:gd name="connsiteX25" fmla="*/ 1025134 w 2295855"/>
              <a:gd name="connsiteY25" fmla="*/ 650542 h 736120"/>
              <a:gd name="connsiteX26" fmla="*/ 1067923 w 2295855"/>
              <a:gd name="connsiteY26" fmla="*/ 693331 h 736120"/>
              <a:gd name="connsiteX27" fmla="*/ 1025134 w 2295855"/>
              <a:gd name="connsiteY27" fmla="*/ 736120 h 736120"/>
              <a:gd name="connsiteX28" fmla="*/ 982345 w 2295855"/>
              <a:gd name="connsiteY28" fmla="*/ 693331 h 736120"/>
              <a:gd name="connsiteX29" fmla="*/ 1025134 w 2295855"/>
              <a:gd name="connsiteY29" fmla="*/ 650542 h 736120"/>
              <a:gd name="connsiteX30" fmla="*/ 779548 w 2295855"/>
              <a:gd name="connsiteY30" fmla="*/ 650542 h 736120"/>
              <a:gd name="connsiteX31" fmla="*/ 822337 w 2295855"/>
              <a:gd name="connsiteY31" fmla="*/ 693331 h 736120"/>
              <a:gd name="connsiteX32" fmla="*/ 779548 w 2295855"/>
              <a:gd name="connsiteY32" fmla="*/ 736120 h 736120"/>
              <a:gd name="connsiteX33" fmla="*/ 736759 w 2295855"/>
              <a:gd name="connsiteY33" fmla="*/ 693331 h 736120"/>
              <a:gd name="connsiteX34" fmla="*/ 779548 w 2295855"/>
              <a:gd name="connsiteY34" fmla="*/ 650542 h 736120"/>
              <a:gd name="connsiteX35" fmla="*/ 533962 w 2295855"/>
              <a:gd name="connsiteY35" fmla="*/ 650542 h 736120"/>
              <a:gd name="connsiteX36" fmla="*/ 576751 w 2295855"/>
              <a:gd name="connsiteY36" fmla="*/ 693331 h 736120"/>
              <a:gd name="connsiteX37" fmla="*/ 533962 w 2295855"/>
              <a:gd name="connsiteY37" fmla="*/ 736120 h 736120"/>
              <a:gd name="connsiteX38" fmla="*/ 491173 w 2295855"/>
              <a:gd name="connsiteY38" fmla="*/ 693331 h 736120"/>
              <a:gd name="connsiteX39" fmla="*/ 533962 w 2295855"/>
              <a:gd name="connsiteY39" fmla="*/ 650542 h 736120"/>
              <a:gd name="connsiteX40" fmla="*/ 288375 w 2295855"/>
              <a:gd name="connsiteY40" fmla="*/ 650542 h 736120"/>
              <a:gd name="connsiteX41" fmla="*/ 331164 w 2295855"/>
              <a:gd name="connsiteY41" fmla="*/ 693331 h 736120"/>
              <a:gd name="connsiteX42" fmla="*/ 288375 w 2295855"/>
              <a:gd name="connsiteY42" fmla="*/ 736120 h 736120"/>
              <a:gd name="connsiteX43" fmla="*/ 245586 w 2295855"/>
              <a:gd name="connsiteY43" fmla="*/ 693331 h 736120"/>
              <a:gd name="connsiteX44" fmla="*/ 288375 w 2295855"/>
              <a:gd name="connsiteY44" fmla="*/ 650542 h 736120"/>
              <a:gd name="connsiteX45" fmla="*/ 42789 w 2295855"/>
              <a:gd name="connsiteY45" fmla="*/ 650542 h 736120"/>
              <a:gd name="connsiteX46" fmla="*/ 85578 w 2295855"/>
              <a:gd name="connsiteY46" fmla="*/ 693331 h 736120"/>
              <a:gd name="connsiteX47" fmla="*/ 42789 w 2295855"/>
              <a:gd name="connsiteY47" fmla="*/ 736120 h 736120"/>
              <a:gd name="connsiteX48" fmla="*/ 0 w 2295855"/>
              <a:gd name="connsiteY48" fmla="*/ 693331 h 736120"/>
              <a:gd name="connsiteX49" fmla="*/ 42789 w 2295855"/>
              <a:gd name="connsiteY49" fmla="*/ 650542 h 736120"/>
              <a:gd name="connsiteX50" fmla="*/ 2253066 w 2295855"/>
              <a:gd name="connsiteY50" fmla="*/ 487907 h 736120"/>
              <a:gd name="connsiteX51" fmla="*/ 2295855 w 2295855"/>
              <a:gd name="connsiteY51" fmla="*/ 530696 h 736120"/>
              <a:gd name="connsiteX52" fmla="*/ 2253066 w 2295855"/>
              <a:gd name="connsiteY52" fmla="*/ 573485 h 736120"/>
              <a:gd name="connsiteX53" fmla="*/ 2210277 w 2295855"/>
              <a:gd name="connsiteY53" fmla="*/ 530696 h 736120"/>
              <a:gd name="connsiteX54" fmla="*/ 2253066 w 2295855"/>
              <a:gd name="connsiteY54" fmla="*/ 487907 h 736120"/>
              <a:gd name="connsiteX55" fmla="*/ 2007479 w 2295855"/>
              <a:gd name="connsiteY55" fmla="*/ 487907 h 736120"/>
              <a:gd name="connsiteX56" fmla="*/ 2050268 w 2295855"/>
              <a:gd name="connsiteY56" fmla="*/ 530696 h 736120"/>
              <a:gd name="connsiteX57" fmla="*/ 2007479 w 2295855"/>
              <a:gd name="connsiteY57" fmla="*/ 573485 h 736120"/>
              <a:gd name="connsiteX58" fmla="*/ 1964690 w 2295855"/>
              <a:gd name="connsiteY58" fmla="*/ 530696 h 736120"/>
              <a:gd name="connsiteX59" fmla="*/ 2007479 w 2295855"/>
              <a:gd name="connsiteY59" fmla="*/ 487907 h 736120"/>
              <a:gd name="connsiteX60" fmla="*/ 1761893 w 2295855"/>
              <a:gd name="connsiteY60" fmla="*/ 487907 h 736120"/>
              <a:gd name="connsiteX61" fmla="*/ 1804682 w 2295855"/>
              <a:gd name="connsiteY61" fmla="*/ 530696 h 736120"/>
              <a:gd name="connsiteX62" fmla="*/ 1761893 w 2295855"/>
              <a:gd name="connsiteY62" fmla="*/ 573485 h 736120"/>
              <a:gd name="connsiteX63" fmla="*/ 1719104 w 2295855"/>
              <a:gd name="connsiteY63" fmla="*/ 530696 h 736120"/>
              <a:gd name="connsiteX64" fmla="*/ 1761893 w 2295855"/>
              <a:gd name="connsiteY64" fmla="*/ 487907 h 736120"/>
              <a:gd name="connsiteX65" fmla="*/ 1516307 w 2295855"/>
              <a:gd name="connsiteY65" fmla="*/ 487907 h 736120"/>
              <a:gd name="connsiteX66" fmla="*/ 1559096 w 2295855"/>
              <a:gd name="connsiteY66" fmla="*/ 530696 h 736120"/>
              <a:gd name="connsiteX67" fmla="*/ 1516307 w 2295855"/>
              <a:gd name="connsiteY67" fmla="*/ 573485 h 736120"/>
              <a:gd name="connsiteX68" fmla="*/ 1473518 w 2295855"/>
              <a:gd name="connsiteY68" fmla="*/ 530696 h 736120"/>
              <a:gd name="connsiteX69" fmla="*/ 1516307 w 2295855"/>
              <a:gd name="connsiteY69" fmla="*/ 487907 h 736120"/>
              <a:gd name="connsiteX70" fmla="*/ 1270721 w 2295855"/>
              <a:gd name="connsiteY70" fmla="*/ 487907 h 736120"/>
              <a:gd name="connsiteX71" fmla="*/ 1313510 w 2295855"/>
              <a:gd name="connsiteY71" fmla="*/ 530696 h 736120"/>
              <a:gd name="connsiteX72" fmla="*/ 1270721 w 2295855"/>
              <a:gd name="connsiteY72" fmla="*/ 573485 h 736120"/>
              <a:gd name="connsiteX73" fmla="*/ 1227932 w 2295855"/>
              <a:gd name="connsiteY73" fmla="*/ 530696 h 736120"/>
              <a:gd name="connsiteX74" fmla="*/ 1270721 w 2295855"/>
              <a:gd name="connsiteY74" fmla="*/ 487907 h 736120"/>
              <a:gd name="connsiteX75" fmla="*/ 1025134 w 2295855"/>
              <a:gd name="connsiteY75" fmla="*/ 487907 h 736120"/>
              <a:gd name="connsiteX76" fmla="*/ 1067923 w 2295855"/>
              <a:gd name="connsiteY76" fmla="*/ 530696 h 736120"/>
              <a:gd name="connsiteX77" fmla="*/ 1025134 w 2295855"/>
              <a:gd name="connsiteY77" fmla="*/ 573485 h 736120"/>
              <a:gd name="connsiteX78" fmla="*/ 982345 w 2295855"/>
              <a:gd name="connsiteY78" fmla="*/ 530696 h 736120"/>
              <a:gd name="connsiteX79" fmla="*/ 1025134 w 2295855"/>
              <a:gd name="connsiteY79" fmla="*/ 487907 h 736120"/>
              <a:gd name="connsiteX80" fmla="*/ 779548 w 2295855"/>
              <a:gd name="connsiteY80" fmla="*/ 487907 h 736120"/>
              <a:gd name="connsiteX81" fmla="*/ 822337 w 2295855"/>
              <a:gd name="connsiteY81" fmla="*/ 530696 h 736120"/>
              <a:gd name="connsiteX82" fmla="*/ 779548 w 2295855"/>
              <a:gd name="connsiteY82" fmla="*/ 573485 h 736120"/>
              <a:gd name="connsiteX83" fmla="*/ 736759 w 2295855"/>
              <a:gd name="connsiteY83" fmla="*/ 530696 h 736120"/>
              <a:gd name="connsiteX84" fmla="*/ 779548 w 2295855"/>
              <a:gd name="connsiteY84" fmla="*/ 487907 h 736120"/>
              <a:gd name="connsiteX85" fmla="*/ 533962 w 2295855"/>
              <a:gd name="connsiteY85" fmla="*/ 487907 h 736120"/>
              <a:gd name="connsiteX86" fmla="*/ 576751 w 2295855"/>
              <a:gd name="connsiteY86" fmla="*/ 530696 h 736120"/>
              <a:gd name="connsiteX87" fmla="*/ 533962 w 2295855"/>
              <a:gd name="connsiteY87" fmla="*/ 573485 h 736120"/>
              <a:gd name="connsiteX88" fmla="*/ 491173 w 2295855"/>
              <a:gd name="connsiteY88" fmla="*/ 530696 h 736120"/>
              <a:gd name="connsiteX89" fmla="*/ 533962 w 2295855"/>
              <a:gd name="connsiteY89" fmla="*/ 487907 h 736120"/>
              <a:gd name="connsiteX90" fmla="*/ 288375 w 2295855"/>
              <a:gd name="connsiteY90" fmla="*/ 487907 h 736120"/>
              <a:gd name="connsiteX91" fmla="*/ 331164 w 2295855"/>
              <a:gd name="connsiteY91" fmla="*/ 530696 h 736120"/>
              <a:gd name="connsiteX92" fmla="*/ 288375 w 2295855"/>
              <a:gd name="connsiteY92" fmla="*/ 573485 h 736120"/>
              <a:gd name="connsiteX93" fmla="*/ 245586 w 2295855"/>
              <a:gd name="connsiteY93" fmla="*/ 530696 h 736120"/>
              <a:gd name="connsiteX94" fmla="*/ 288375 w 2295855"/>
              <a:gd name="connsiteY94" fmla="*/ 487907 h 736120"/>
              <a:gd name="connsiteX95" fmla="*/ 42789 w 2295855"/>
              <a:gd name="connsiteY95" fmla="*/ 487907 h 736120"/>
              <a:gd name="connsiteX96" fmla="*/ 85578 w 2295855"/>
              <a:gd name="connsiteY96" fmla="*/ 530696 h 736120"/>
              <a:gd name="connsiteX97" fmla="*/ 42789 w 2295855"/>
              <a:gd name="connsiteY97" fmla="*/ 573485 h 736120"/>
              <a:gd name="connsiteX98" fmla="*/ 0 w 2295855"/>
              <a:gd name="connsiteY98" fmla="*/ 530696 h 736120"/>
              <a:gd name="connsiteX99" fmla="*/ 42789 w 2295855"/>
              <a:gd name="connsiteY99" fmla="*/ 487907 h 736120"/>
              <a:gd name="connsiteX100" fmla="*/ 2253066 w 2295855"/>
              <a:gd name="connsiteY100" fmla="*/ 325271 h 736120"/>
              <a:gd name="connsiteX101" fmla="*/ 2295855 w 2295855"/>
              <a:gd name="connsiteY101" fmla="*/ 368060 h 736120"/>
              <a:gd name="connsiteX102" fmla="*/ 2253066 w 2295855"/>
              <a:gd name="connsiteY102" fmla="*/ 410849 h 736120"/>
              <a:gd name="connsiteX103" fmla="*/ 2210277 w 2295855"/>
              <a:gd name="connsiteY103" fmla="*/ 368060 h 736120"/>
              <a:gd name="connsiteX104" fmla="*/ 2253066 w 2295855"/>
              <a:gd name="connsiteY104" fmla="*/ 325271 h 736120"/>
              <a:gd name="connsiteX105" fmla="*/ 2007479 w 2295855"/>
              <a:gd name="connsiteY105" fmla="*/ 325271 h 736120"/>
              <a:gd name="connsiteX106" fmla="*/ 2050268 w 2295855"/>
              <a:gd name="connsiteY106" fmla="*/ 368060 h 736120"/>
              <a:gd name="connsiteX107" fmla="*/ 2007479 w 2295855"/>
              <a:gd name="connsiteY107" fmla="*/ 410849 h 736120"/>
              <a:gd name="connsiteX108" fmla="*/ 1964690 w 2295855"/>
              <a:gd name="connsiteY108" fmla="*/ 368060 h 736120"/>
              <a:gd name="connsiteX109" fmla="*/ 2007479 w 2295855"/>
              <a:gd name="connsiteY109" fmla="*/ 325271 h 736120"/>
              <a:gd name="connsiteX110" fmla="*/ 1761893 w 2295855"/>
              <a:gd name="connsiteY110" fmla="*/ 325271 h 736120"/>
              <a:gd name="connsiteX111" fmla="*/ 1804682 w 2295855"/>
              <a:gd name="connsiteY111" fmla="*/ 368060 h 736120"/>
              <a:gd name="connsiteX112" fmla="*/ 1761893 w 2295855"/>
              <a:gd name="connsiteY112" fmla="*/ 410849 h 736120"/>
              <a:gd name="connsiteX113" fmla="*/ 1719104 w 2295855"/>
              <a:gd name="connsiteY113" fmla="*/ 368060 h 736120"/>
              <a:gd name="connsiteX114" fmla="*/ 1761893 w 2295855"/>
              <a:gd name="connsiteY114" fmla="*/ 325271 h 736120"/>
              <a:gd name="connsiteX115" fmla="*/ 1516307 w 2295855"/>
              <a:gd name="connsiteY115" fmla="*/ 325271 h 736120"/>
              <a:gd name="connsiteX116" fmla="*/ 1559096 w 2295855"/>
              <a:gd name="connsiteY116" fmla="*/ 368060 h 736120"/>
              <a:gd name="connsiteX117" fmla="*/ 1516307 w 2295855"/>
              <a:gd name="connsiteY117" fmla="*/ 410849 h 736120"/>
              <a:gd name="connsiteX118" fmla="*/ 1473518 w 2295855"/>
              <a:gd name="connsiteY118" fmla="*/ 368060 h 736120"/>
              <a:gd name="connsiteX119" fmla="*/ 1516307 w 2295855"/>
              <a:gd name="connsiteY119" fmla="*/ 325271 h 736120"/>
              <a:gd name="connsiteX120" fmla="*/ 1270721 w 2295855"/>
              <a:gd name="connsiteY120" fmla="*/ 325271 h 736120"/>
              <a:gd name="connsiteX121" fmla="*/ 1313510 w 2295855"/>
              <a:gd name="connsiteY121" fmla="*/ 368060 h 736120"/>
              <a:gd name="connsiteX122" fmla="*/ 1270721 w 2295855"/>
              <a:gd name="connsiteY122" fmla="*/ 410849 h 736120"/>
              <a:gd name="connsiteX123" fmla="*/ 1227932 w 2295855"/>
              <a:gd name="connsiteY123" fmla="*/ 368060 h 736120"/>
              <a:gd name="connsiteX124" fmla="*/ 1270721 w 2295855"/>
              <a:gd name="connsiteY124" fmla="*/ 325271 h 736120"/>
              <a:gd name="connsiteX125" fmla="*/ 1025134 w 2295855"/>
              <a:gd name="connsiteY125" fmla="*/ 325271 h 736120"/>
              <a:gd name="connsiteX126" fmla="*/ 1067923 w 2295855"/>
              <a:gd name="connsiteY126" fmla="*/ 368060 h 736120"/>
              <a:gd name="connsiteX127" fmla="*/ 1025134 w 2295855"/>
              <a:gd name="connsiteY127" fmla="*/ 410849 h 736120"/>
              <a:gd name="connsiteX128" fmla="*/ 982345 w 2295855"/>
              <a:gd name="connsiteY128" fmla="*/ 368060 h 736120"/>
              <a:gd name="connsiteX129" fmla="*/ 1025134 w 2295855"/>
              <a:gd name="connsiteY129" fmla="*/ 325271 h 736120"/>
              <a:gd name="connsiteX130" fmla="*/ 779548 w 2295855"/>
              <a:gd name="connsiteY130" fmla="*/ 325271 h 736120"/>
              <a:gd name="connsiteX131" fmla="*/ 822337 w 2295855"/>
              <a:gd name="connsiteY131" fmla="*/ 368060 h 736120"/>
              <a:gd name="connsiteX132" fmla="*/ 779548 w 2295855"/>
              <a:gd name="connsiteY132" fmla="*/ 410849 h 736120"/>
              <a:gd name="connsiteX133" fmla="*/ 736759 w 2295855"/>
              <a:gd name="connsiteY133" fmla="*/ 368060 h 736120"/>
              <a:gd name="connsiteX134" fmla="*/ 779548 w 2295855"/>
              <a:gd name="connsiteY134" fmla="*/ 325271 h 736120"/>
              <a:gd name="connsiteX135" fmla="*/ 533962 w 2295855"/>
              <a:gd name="connsiteY135" fmla="*/ 325271 h 736120"/>
              <a:gd name="connsiteX136" fmla="*/ 576751 w 2295855"/>
              <a:gd name="connsiteY136" fmla="*/ 368060 h 736120"/>
              <a:gd name="connsiteX137" fmla="*/ 533962 w 2295855"/>
              <a:gd name="connsiteY137" fmla="*/ 410849 h 736120"/>
              <a:gd name="connsiteX138" fmla="*/ 491173 w 2295855"/>
              <a:gd name="connsiteY138" fmla="*/ 368060 h 736120"/>
              <a:gd name="connsiteX139" fmla="*/ 533962 w 2295855"/>
              <a:gd name="connsiteY139" fmla="*/ 325271 h 736120"/>
              <a:gd name="connsiteX140" fmla="*/ 288375 w 2295855"/>
              <a:gd name="connsiteY140" fmla="*/ 325271 h 736120"/>
              <a:gd name="connsiteX141" fmla="*/ 331164 w 2295855"/>
              <a:gd name="connsiteY141" fmla="*/ 368060 h 736120"/>
              <a:gd name="connsiteX142" fmla="*/ 288375 w 2295855"/>
              <a:gd name="connsiteY142" fmla="*/ 410849 h 736120"/>
              <a:gd name="connsiteX143" fmla="*/ 245586 w 2295855"/>
              <a:gd name="connsiteY143" fmla="*/ 368060 h 736120"/>
              <a:gd name="connsiteX144" fmla="*/ 288375 w 2295855"/>
              <a:gd name="connsiteY144" fmla="*/ 325271 h 736120"/>
              <a:gd name="connsiteX145" fmla="*/ 42789 w 2295855"/>
              <a:gd name="connsiteY145" fmla="*/ 325271 h 736120"/>
              <a:gd name="connsiteX146" fmla="*/ 85578 w 2295855"/>
              <a:gd name="connsiteY146" fmla="*/ 368060 h 736120"/>
              <a:gd name="connsiteX147" fmla="*/ 42789 w 2295855"/>
              <a:gd name="connsiteY147" fmla="*/ 410849 h 736120"/>
              <a:gd name="connsiteX148" fmla="*/ 0 w 2295855"/>
              <a:gd name="connsiteY148" fmla="*/ 368060 h 736120"/>
              <a:gd name="connsiteX149" fmla="*/ 42789 w 2295855"/>
              <a:gd name="connsiteY149" fmla="*/ 325271 h 736120"/>
              <a:gd name="connsiteX150" fmla="*/ 2253066 w 2295855"/>
              <a:gd name="connsiteY150" fmla="*/ 162636 h 736120"/>
              <a:gd name="connsiteX151" fmla="*/ 2295855 w 2295855"/>
              <a:gd name="connsiteY151" fmla="*/ 205425 h 736120"/>
              <a:gd name="connsiteX152" fmla="*/ 2253066 w 2295855"/>
              <a:gd name="connsiteY152" fmla="*/ 248214 h 736120"/>
              <a:gd name="connsiteX153" fmla="*/ 2210277 w 2295855"/>
              <a:gd name="connsiteY153" fmla="*/ 205425 h 736120"/>
              <a:gd name="connsiteX154" fmla="*/ 2253066 w 2295855"/>
              <a:gd name="connsiteY154" fmla="*/ 162636 h 736120"/>
              <a:gd name="connsiteX155" fmla="*/ 2007479 w 2295855"/>
              <a:gd name="connsiteY155" fmla="*/ 162636 h 736120"/>
              <a:gd name="connsiteX156" fmla="*/ 2050268 w 2295855"/>
              <a:gd name="connsiteY156" fmla="*/ 205425 h 736120"/>
              <a:gd name="connsiteX157" fmla="*/ 2007479 w 2295855"/>
              <a:gd name="connsiteY157" fmla="*/ 248214 h 736120"/>
              <a:gd name="connsiteX158" fmla="*/ 1964690 w 2295855"/>
              <a:gd name="connsiteY158" fmla="*/ 205425 h 736120"/>
              <a:gd name="connsiteX159" fmla="*/ 2007479 w 2295855"/>
              <a:gd name="connsiteY159" fmla="*/ 162636 h 736120"/>
              <a:gd name="connsiteX160" fmla="*/ 1761893 w 2295855"/>
              <a:gd name="connsiteY160" fmla="*/ 162636 h 736120"/>
              <a:gd name="connsiteX161" fmla="*/ 1804682 w 2295855"/>
              <a:gd name="connsiteY161" fmla="*/ 205425 h 736120"/>
              <a:gd name="connsiteX162" fmla="*/ 1761893 w 2295855"/>
              <a:gd name="connsiteY162" fmla="*/ 248214 h 736120"/>
              <a:gd name="connsiteX163" fmla="*/ 1719104 w 2295855"/>
              <a:gd name="connsiteY163" fmla="*/ 205425 h 736120"/>
              <a:gd name="connsiteX164" fmla="*/ 1761893 w 2295855"/>
              <a:gd name="connsiteY164" fmla="*/ 162636 h 736120"/>
              <a:gd name="connsiteX165" fmla="*/ 1516307 w 2295855"/>
              <a:gd name="connsiteY165" fmla="*/ 162636 h 736120"/>
              <a:gd name="connsiteX166" fmla="*/ 1559096 w 2295855"/>
              <a:gd name="connsiteY166" fmla="*/ 205425 h 736120"/>
              <a:gd name="connsiteX167" fmla="*/ 1516307 w 2295855"/>
              <a:gd name="connsiteY167" fmla="*/ 248214 h 736120"/>
              <a:gd name="connsiteX168" fmla="*/ 1473518 w 2295855"/>
              <a:gd name="connsiteY168" fmla="*/ 205425 h 736120"/>
              <a:gd name="connsiteX169" fmla="*/ 1516307 w 2295855"/>
              <a:gd name="connsiteY169" fmla="*/ 162636 h 736120"/>
              <a:gd name="connsiteX170" fmla="*/ 1270721 w 2295855"/>
              <a:gd name="connsiteY170" fmla="*/ 162636 h 736120"/>
              <a:gd name="connsiteX171" fmla="*/ 1313510 w 2295855"/>
              <a:gd name="connsiteY171" fmla="*/ 205425 h 736120"/>
              <a:gd name="connsiteX172" fmla="*/ 1270721 w 2295855"/>
              <a:gd name="connsiteY172" fmla="*/ 248214 h 736120"/>
              <a:gd name="connsiteX173" fmla="*/ 1227932 w 2295855"/>
              <a:gd name="connsiteY173" fmla="*/ 205425 h 736120"/>
              <a:gd name="connsiteX174" fmla="*/ 1270721 w 2295855"/>
              <a:gd name="connsiteY174" fmla="*/ 162636 h 736120"/>
              <a:gd name="connsiteX175" fmla="*/ 1025134 w 2295855"/>
              <a:gd name="connsiteY175" fmla="*/ 162636 h 736120"/>
              <a:gd name="connsiteX176" fmla="*/ 1067923 w 2295855"/>
              <a:gd name="connsiteY176" fmla="*/ 205425 h 736120"/>
              <a:gd name="connsiteX177" fmla="*/ 1025134 w 2295855"/>
              <a:gd name="connsiteY177" fmla="*/ 248214 h 736120"/>
              <a:gd name="connsiteX178" fmla="*/ 982345 w 2295855"/>
              <a:gd name="connsiteY178" fmla="*/ 205425 h 736120"/>
              <a:gd name="connsiteX179" fmla="*/ 1025134 w 2295855"/>
              <a:gd name="connsiteY179" fmla="*/ 162636 h 736120"/>
              <a:gd name="connsiteX180" fmla="*/ 779548 w 2295855"/>
              <a:gd name="connsiteY180" fmla="*/ 162636 h 736120"/>
              <a:gd name="connsiteX181" fmla="*/ 822337 w 2295855"/>
              <a:gd name="connsiteY181" fmla="*/ 205425 h 736120"/>
              <a:gd name="connsiteX182" fmla="*/ 779548 w 2295855"/>
              <a:gd name="connsiteY182" fmla="*/ 248214 h 736120"/>
              <a:gd name="connsiteX183" fmla="*/ 736759 w 2295855"/>
              <a:gd name="connsiteY183" fmla="*/ 205425 h 736120"/>
              <a:gd name="connsiteX184" fmla="*/ 779548 w 2295855"/>
              <a:gd name="connsiteY184" fmla="*/ 162636 h 736120"/>
              <a:gd name="connsiteX185" fmla="*/ 533962 w 2295855"/>
              <a:gd name="connsiteY185" fmla="*/ 162636 h 736120"/>
              <a:gd name="connsiteX186" fmla="*/ 576751 w 2295855"/>
              <a:gd name="connsiteY186" fmla="*/ 205425 h 736120"/>
              <a:gd name="connsiteX187" fmla="*/ 533962 w 2295855"/>
              <a:gd name="connsiteY187" fmla="*/ 248214 h 736120"/>
              <a:gd name="connsiteX188" fmla="*/ 491173 w 2295855"/>
              <a:gd name="connsiteY188" fmla="*/ 205425 h 736120"/>
              <a:gd name="connsiteX189" fmla="*/ 533962 w 2295855"/>
              <a:gd name="connsiteY189" fmla="*/ 162636 h 736120"/>
              <a:gd name="connsiteX190" fmla="*/ 288375 w 2295855"/>
              <a:gd name="connsiteY190" fmla="*/ 162636 h 736120"/>
              <a:gd name="connsiteX191" fmla="*/ 331164 w 2295855"/>
              <a:gd name="connsiteY191" fmla="*/ 205425 h 736120"/>
              <a:gd name="connsiteX192" fmla="*/ 288375 w 2295855"/>
              <a:gd name="connsiteY192" fmla="*/ 248214 h 736120"/>
              <a:gd name="connsiteX193" fmla="*/ 245586 w 2295855"/>
              <a:gd name="connsiteY193" fmla="*/ 205425 h 736120"/>
              <a:gd name="connsiteX194" fmla="*/ 288375 w 2295855"/>
              <a:gd name="connsiteY194" fmla="*/ 162636 h 736120"/>
              <a:gd name="connsiteX195" fmla="*/ 42789 w 2295855"/>
              <a:gd name="connsiteY195" fmla="*/ 162636 h 736120"/>
              <a:gd name="connsiteX196" fmla="*/ 85578 w 2295855"/>
              <a:gd name="connsiteY196" fmla="*/ 205425 h 736120"/>
              <a:gd name="connsiteX197" fmla="*/ 42789 w 2295855"/>
              <a:gd name="connsiteY197" fmla="*/ 248214 h 736120"/>
              <a:gd name="connsiteX198" fmla="*/ 0 w 2295855"/>
              <a:gd name="connsiteY198" fmla="*/ 205425 h 736120"/>
              <a:gd name="connsiteX199" fmla="*/ 42789 w 2295855"/>
              <a:gd name="connsiteY199" fmla="*/ 162636 h 736120"/>
              <a:gd name="connsiteX200" fmla="*/ 2253066 w 2295855"/>
              <a:gd name="connsiteY200" fmla="*/ 0 h 736120"/>
              <a:gd name="connsiteX201" fmla="*/ 2295855 w 2295855"/>
              <a:gd name="connsiteY201" fmla="*/ 42789 h 736120"/>
              <a:gd name="connsiteX202" fmla="*/ 2253066 w 2295855"/>
              <a:gd name="connsiteY202" fmla="*/ 85578 h 736120"/>
              <a:gd name="connsiteX203" fmla="*/ 2210277 w 2295855"/>
              <a:gd name="connsiteY203" fmla="*/ 42789 h 736120"/>
              <a:gd name="connsiteX204" fmla="*/ 2253066 w 2295855"/>
              <a:gd name="connsiteY204" fmla="*/ 0 h 736120"/>
              <a:gd name="connsiteX205" fmla="*/ 2007479 w 2295855"/>
              <a:gd name="connsiteY205" fmla="*/ 0 h 736120"/>
              <a:gd name="connsiteX206" fmla="*/ 2050268 w 2295855"/>
              <a:gd name="connsiteY206" fmla="*/ 42789 h 736120"/>
              <a:gd name="connsiteX207" fmla="*/ 2007479 w 2295855"/>
              <a:gd name="connsiteY207" fmla="*/ 85578 h 736120"/>
              <a:gd name="connsiteX208" fmla="*/ 1964690 w 2295855"/>
              <a:gd name="connsiteY208" fmla="*/ 42789 h 736120"/>
              <a:gd name="connsiteX209" fmla="*/ 2007479 w 2295855"/>
              <a:gd name="connsiteY209" fmla="*/ 0 h 736120"/>
              <a:gd name="connsiteX210" fmla="*/ 1761893 w 2295855"/>
              <a:gd name="connsiteY210" fmla="*/ 0 h 736120"/>
              <a:gd name="connsiteX211" fmla="*/ 1804682 w 2295855"/>
              <a:gd name="connsiteY211" fmla="*/ 42789 h 736120"/>
              <a:gd name="connsiteX212" fmla="*/ 1761893 w 2295855"/>
              <a:gd name="connsiteY212" fmla="*/ 85578 h 736120"/>
              <a:gd name="connsiteX213" fmla="*/ 1719104 w 2295855"/>
              <a:gd name="connsiteY213" fmla="*/ 42789 h 736120"/>
              <a:gd name="connsiteX214" fmla="*/ 1761893 w 2295855"/>
              <a:gd name="connsiteY214" fmla="*/ 0 h 736120"/>
              <a:gd name="connsiteX215" fmla="*/ 1516307 w 2295855"/>
              <a:gd name="connsiteY215" fmla="*/ 0 h 736120"/>
              <a:gd name="connsiteX216" fmla="*/ 1559096 w 2295855"/>
              <a:gd name="connsiteY216" fmla="*/ 42789 h 736120"/>
              <a:gd name="connsiteX217" fmla="*/ 1516307 w 2295855"/>
              <a:gd name="connsiteY217" fmla="*/ 85578 h 736120"/>
              <a:gd name="connsiteX218" fmla="*/ 1473518 w 2295855"/>
              <a:gd name="connsiteY218" fmla="*/ 42789 h 736120"/>
              <a:gd name="connsiteX219" fmla="*/ 1516307 w 2295855"/>
              <a:gd name="connsiteY219" fmla="*/ 0 h 736120"/>
              <a:gd name="connsiteX220" fmla="*/ 1270721 w 2295855"/>
              <a:gd name="connsiteY220" fmla="*/ 0 h 736120"/>
              <a:gd name="connsiteX221" fmla="*/ 1313510 w 2295855"/>
              <a:gd name="connsiteY221" fmla="*/ 42789 h 736120"/>
              <a:gd name="connsiteX222" fmla="*/ 1270721 w 2295855"/>
              <a:gd name="connsiteY222" fmla="*/ 85578 h 736120"/>
              <a:gd name="connsiteX223" fmla="*/ 1227932 w 2295855"/>
              <a:gd name="connsiteY223" fmla="*/ 42789 h 736120"/>
              <a:gd name="connsiteX224" fmla="*/ 1270721 w 2295855"/>
              <a:gd name="connsiteY224" fmla="*/ 0 h 736120"/>
              <a:gd name="connsiteX225" fmla="*/ 1025134 w 2295855"/>
              <a:gd name="connsiteY225" fmla="*/ 0 h 736120"/>
              <a:gd name="connsiteX226" fmla="*/ 1067923 w 2295855"/>
              <a:gd name="connsiteY226" fmla="*/ 42789 h 736120"/>
              <a:gd name="connsiteX227" fmla="*/ 1025134 w 2295855"/>
              <a:gd name="connsiteY227" fmla="*/ 85578 h 736120"/>
              <a:gd name="connsiteX228" fmla="*/ 982345 w 2295855"/>
              <a:gd name="connsiteY228" fmla="*/ 42789 h 736120"/>
              <a:gd name="connsiteX229" fmla="*/ 1025134 w 2295855"/>
              <a:gd name="connsiteY229" fmla="*/ 0 h 736120"/>
              <a:gd name="connsiteX230" fmla="*/ 779548 w 2295855"/>
              <a:gd name="connsiteY230" fmla="*/ 0 h 736120"/>
              <a:gd name="connsiteX231" fmla="*/ 822337 w 2295855"/>
              <a:gd name="connsiteY231" fmla="*/ 42789 h 736120"/>
              <a:gd name="connsiteX232" fmla="*/ 779548 w 2295855"/>
              <a:gd name="connsiteY232" fmla="*/ 85578 h 736120"/>
              <a:gd name="connsiteX233" fmla="*/ 736759 w 2295855"/>
              <a:gd name="connsiteY233" fmla="*/ 42789 h 736120"/>
              <a:gd name="connsiteX234" fmla="*/ 779548 w 2295855"/>
              <a:gd name="connsiteY234" fmla="*/ 0 h 736120"/>
              <a:gd name="connsiteX235" fmla="*/ 533962 w 2295855"/>
              <a:gd name="connsiteY235" fmla="*/ 0 h 736120"/>
              <a:gd name="connsiteX236" fmla="*/ 576751 w 2295855"/>
              <a:gd name="connsiteY236" fmla="*/ 42789 h 736120"/>
              <a:gd name="connsiteX237" fmla="*/ 533962 w 2295855"/>
              <a:gd name="connsiteY237" fmla="*/ 85578 h 736120"/>
              <a:gd name="connsiteX238" fmla="*/ 491173 w 2295855"/>
              <a:gd name="connsiteY238" fmla="*/ 42789 h 736120"/>
              <a:gd name="connsiteX239" fmla="*/ 533962 w 2295855"/>
              <a:gd name="connsiteY239" fmla="*/ 0 h 736120"/>
              <a:gd name="connsiteX240" fmla="*/ 288375 w 2295855"/>
              <a:gd name="connsiteY240" fmla="*/ 0 h 736120"/>
              <a:gd name="connsiteX241" fmla="*/ 331164 w 2295855"/>
              <a:gd name="connsiteY241" fmla="*/ 42789 h 736120"/>
              <a:gd name="connsiteX242" fmla="*/ 288375 w 2295855"/>
              <a:gd name="connsiteY242" fmla="*/ 85578 h 736120"/>
              <a:gd name="connsiteX243" fmla="*/ 245586 w 2295855"/>
              <a:gd name="connsiteY243" fmla="*/ 42789 h 736120"/>
              <a:gd name="connsiteX244" fmla="*/ 288375 w 2295855"/>
              <a:gd name="connsiteY244" fmla="*/ 0 h 736120"/>
              <a:gd name="connsiteX245" fmla="*/ 42789 w 2295855"/>
              <a:gd name="connsiteY245" fmla="*/ 0 h 736120"/>
              <a:gd name="connsiteX246" fmla="*/ 85578 w 2295855"/>
              <a:gd name="connsiteY246" fmla="*/ 42789 h 736120"/>
              <a:gd name="connsiteX247" fmla="*/ 42789 w 2295855"/>
              <a:gd name="connsiteY247" fmla="*/ 85578 h 736120"/>
              <a:gd name="connsiteX248" fmla="*/ 0 w 2295855"/>
              <a:gd name="connsiteY248" fmla="*/ 42789 h 736120"/>
              <a:gd name="connsiteX249" fmla="*/ 42789 w 2295855"/>
              <a:gd name="connsiteY249" fmla="*/ 0 h 736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2295855" h="736120">
                <a:moveTo>
                  <a:pt x="2253066" y="650542"/>
                </a:moveTo>
                <a:cubicBezTo>
                  <a:pt x="2276698" y="650542"/>
                  <a:pt x="2295855" y="669699"/>
                  <a:pt x="2295855" y="693331"/>
                </a:cubicBezTo>
                <a:cubicBezTo>
                  <a:pt x="2295855" y="716963"/>
                  <a:pt x="2276698" y="736120"/>
                  <a:pt x="2253066" y="736120"/>
                </a:cubicBezTo>
                <a:cubicBezTo>
                  <a:pt x="2229434" y="736120"/>
                  <a:pt x="2210277" y="716963"/>
                  <a:pt x="2210277" y="693331"/>
                </a:cubicBezTo>
                <a:cubicBezTo>
                  <a:pt x="2210277" y="669699"/>
                  <a:pt x="2229434" y="650542"/>
                  <a:pt x="2253066" y="650542"/>
                </a:cubicBezTo>
                <a:close/>
                <a:moveTo>
                  <a:pt x="2007479" y="650542"/>
                </a:moveTo>
                <a:cubicBezTo>
                  <a:pt x="2031111" y="650542"/>
                  <a:pt x="2050268" y="669699"/>
                  <a:pt x="2050268" y="693331"/>
                </a:cubicBezTo>
                <a:cubicBezTo>
                  <a:pt x="2050268" y="716963"/>
                  <a:pt x="2031111" y="736120"/>
                  <a:pt x="2007479" y="736120"/>
                </a:cubicBezTo>
                <a:cubicBezTo>
                  <a:pt x="1983847" y="736120"/>
                  <a:pt x="1964690" y="716963"/>
                  <a:pt x="1964690" y="693331"/>
                </a:cubicBezTo>
                <a:cubicBezTo>
                  <a:pt x="1964690" y="669699"/>
                  <a:pt x="1983847" y="650542"/>
                  <a:pt x="2007479" y="650542"/>
                </a:cubicBezTo>
                <a:close/>
                <a:moveTo>
                  <a:pt x="1761893" y="650542"/>
                </a:moveTo>
                <a:cubicBezTo>
                  <a:pt x="1785525" y="650542"/>
                  <a:pt x="1804682" y="669699"/>
                  <a:pt x="1804682" y="693331"/>
                </a:cubicBezTo>
                <a:cubicBezTo>
                  <a:pt x="1804682" y="716963"/>
                  <a:pt x="1785525" y="736120"/>
                  <a:pt x="1761893" y="736120"/>
                </a:cubicBezTo>
                <a:cubicBezTo>
                  <a:pt x="1738261" y="736120"/>
                  <a:pt x="1719104" y="716963"/>
                  <a:pt x="1719104" y="693331"/>
                </a:cubicBezTo>
                <a:cubicBezTo>
                  <a:pt x="1719104" y="669699"/>
                  <a:pt x="1738261" y="650542"/>
                  <a:pt x="1761893" y="650542"/>
                </a:cubicBezTo>
                <a:close/>
                <a:moveTo>
                  <a:pt x="1516307" y="650542"/>
                </a:moveTo>
                <a:cubicBezTo>
                  <a:pt x="1539939" y="650542"/>
                  <a:pt x="1559096" y="669699"/>
                  <a:pt x="1559096" y="693331"/>
                </a:cubicBezTo>
                <a:cubicBezTo>
                  <a:pt x="1559096" y="716963"/>
                  <a:pt x="1539939" y="736120"/>
                  <a:pt x="1516307" y="736120"/>
                </a:cubicBezTo>
                <a:cubicBezTo>
                  <a:pt x="1492675" y="736120"/>
                  <a:pt x="1473518" y="716963"/>
                  <a:pt x="1473518" y="693331"/>
                </a:cubicBezTo>
                <a:cubicBezTo>
                  <a:pt x="1473518" y="669699"/>
                  <a:pt x="1492675" y="650542"/>
                  <a:pt x="1516307" y="650542"/>
                </a:cubicBezTo>
                <a:close/>
                <a:moveTo>
                  <a:pt x="1270721" y="650542"/>
                </a:moveTo>
                <a:cubicBezTo>
                  <a:pt x="1294353" y="650542"/>
                  <a:pt x="1313510" y="669699"/>
                  <a:pt x="1313510" y="693331"/>
                </a:cubicBezTo>
                <a:cubicBezTo>
                  <a:pt x="1313510" y="716963"/>
                  <a:pt x="1294353" y="736120"/>
                  <a:pt x="1270721" y="736120"/>
                </a:cubicBezTo>
                <a:cubicBezTo>
                  <a:pt x="1247089" y="736120"/>
                  <a:pt x="1227932" y="716963"/>
                  <a:pt x="1227932" y="693331"/>
                </a:cubicBezTo>
                <a:cubicBezTo>
                  <a:pt x="1227932" y="669699"/>
                  <a:pt x="1247089" y="650542"/>
                  <a:pt x="1270721" y="650542"/>
                </a:cubicBezTo>
                <a:close/>
                <a:moveTo>
                  <a:pt x="1025134" y="650542"/>
                </a:moveTo>
                <a:cubicBezTo>
                  <a:pt x="1048766" y="650542"/>
                  <a:pt x="1067923" y="669699"/>
                  <a:pt x="1067923" y="693331"/>
                </a:cubicBezTo>
                <a:cubicBezTo>
                  <a:pt x="1067923" y="716963"/>
                  <a:pt x="1048766" y="736120"/>
                  <a:pt x="1025134" y="736120"/>
                </a:cubicBezTo>
                <a:cubicBezTo>
                  <a:pt x="1001502" y="736120"/>
                  <a:pt x="982345" y="716963"/>
                  <a:pt x="982345" y="693331"/>
                </a:cubicBezTo>
                <a:cubicBezTo>
                  <a:pt x="982345" y="669699"/>
                  <a:pt x="1001502" y="650542"/>
                  <a:pt x="1025134" y="650542"/>
                </a:cubicBezTo>
                <a:close/>
                <a:moveTo>
                  <a:pt x="779548" y="650542"/>
                </a:moveTo>
                <a:cubicBezTo>
                  <a:pt x="803180" y="650542"/>
                  <a:pt x="822337" y="669699"/>
                  <a:pt x="822337" y="693331"/>
                </a:cubicBezTo>
                <a:cubicBezTo>
                  <a:pt x="822337" y="716963"/>
                  <a:pt x="803180" y="736120"/>
                  <a:pt x="779548" y="736120"/>
                </a:cubicBezTo>
                <a:cubicBezTo>
                  <a:pt x="755916" y="736120"/>
                  <a:pt x="736759" y="716963"/>
                  <a:pt x="736759" y="693331"/>
                </a:cubicBezTo>
                <a:cubicBezTo>
                  <a:pt x="736759" y="669699"/>
                  <a:pt x="755916" y="650542"/>
                  <a:pt x="779548" y="650542"/>
                </a:cubicBezTo>
                <a:close/>
                <a:moveTo>
                  <a:pt x="533962" y="650542"/>
                </a:moveTo>
                <a:cubicBezTo>
                  <a:pt x="557594" y="650542"/>
                  <a:pt x="576751" y="669699"/>
                  <a:pt x="576751" y="693331"/>
                </a:cubicBezTo>
                <a:cubicBezTo>
                  <a:pt x="576751" y="716963"/>
                  <a:pt x="557594" y="736120"/>
                  <a:pt x="533962" y="736120"/>
                </a:cubicBezTo>
                <a:cubicBezTo>
                  <a:pt x="510330" y="736120"/>
                  <a:pt x="491173" y="716963"/>
                  <a:pt x="491173" y="693331"/>
                </a:cubicBezTo>
                <a:cubicBezTo>
                  <a:pt x="491173" y="669699"/>
                  <a:pt x="510330" y="650542"/>
                  <a:pt x="533962" y="650542"/>
                </a:cubicBezTo>
                <a:close/>
                <a:moveTo>
                  <a:pt x="288375" y="650542"/>
                </a:moveTo>
                <a:cubicBezTo>
                  <a:pt x="312007" y="650542"/>
                  <a:pt x="331164" y="669699"/>
                  <a:pt x="331164" y="693331"/>
                </a:cubicBezTo>
                <a:cubicBezTo>
                  <a:pt x="331164" y="716963"/>
                  <a:pt x="312007" y="736120"/>
                  <a:pt x="288375" y="736120"/>
                </a:cubicBezTo>
                <a:cubicBezTo>
                  <a:pt x="264743" y="736120"/>
                  <a:pt x="245586" y="716963"/>
                  <a:pt x="245586" y="693331"/>
                </a:cubicBezTo>
                <a:cubicBezTo>
                  <a:pt x="245586" y="669699"/>
                  <a:pt x="264743" y="650542"/>
                  <a:pt x="288375" y="650542"/>
                </a:cubicBezTo>
                <a:close/>
                <a:moveTo>
                  <a:pt x="42789" y="650542"/>
                </a:moveTo>
                <a:cubicBezTo>
                  <a:pt x="66421" y="650542"/>
                  <a:pt x="85578" y="669699"/>
                  <a:pt x="85578" y="693331"/>
                </a:cubicBezTo>
                <a:cubicBezTo>
                  <a:pt x="85578" y="716963"/>
                  <a:pt x="66421" y="736120"/>
                  <a:pt x="42789" y="736120"/>
                </a:cubicBezTo>
                <a:cubicBezTo>
                  <a:pt x="19157" y="736120"/>
                  <a:pt x="0" y="716963"/>
                  <a:pt x="0" y="693331"/>
                </a:cubicBezTo>
                <a:cubicBezTo>
                  <a:pt x="0" y="669699"/>
                  <a:pt x="19157" y="650542"/>
                  <a:pt x="42789" y="650542"/>
                </a:cubicBezTo>
                <a:close/>
                <a:moveTo>
                  <a:pt x="2253066" y="487907"/>
                </a:moveTo>
                <a:cubicBezTo>
                  <a:pt x="2276698" y="487907"/>
                  <a:pt x="2295855" y="507064"/>
                  <a:pt x="2295855" y="530696"/>
                </a:cubicBezTo>
                <a:cubicBezTo>
                  <a:pt x="2295855" y="554328"/>
                  <a:pt x="2276698" y="573485"/>
                  <a:pt x="2253066" y="573485"/>
                </a:cubicBezTo>
                <a:cubicBezTo>
                  <a:pt x="2229434" y="573485"/>
                  <a:pt x="2210277" y="554328"/>
                  <a:pt x="2210277" y="530696"/>
                </a:cubicBezTo>
                <a:cubicBezTo>
                  <a:pt x="2210277" y="507064"/>
                  <a:pt x="2229434" y="487907"/>
                  <a:pt x="2253066" y="487907"/>
                </a:cubicBezTo>
                <a:close/>
                <a:moveTo>
                  <a:pt x="2007479" y="487907"/>
                </a:moveTo>
                <a:cubicBezTo>
                  <a:pt x="2031111" y="487907"/>
                  <a:pt x="2050268" y="507064"/>
                  <a:pt x="2050268" y="530696"/>
                </a:cubicBezTo>
                <a:cubicBezTo>
                  <a:pt x="2050268" y="554328"/>
                  <a:pt x="2031111" y="573485"/>
                  <a:pt x="2007479" y="573485"/>
                </a:cubicBezTo>
                <a:cubicBezTo>
                  <a:pt x="1983847" y="573485"/>
                  <a:pt x="1964690" y="554328"/>
                  <a:pt x="1964690" y="530696"/>
                </a:cubicBezTo>
                <a:cubicBezTo>
                  <a:pt x="1964690" y="507064"/>
                  <a:pt x="1983847" y="487907"/>
                  <a:pt x="2007479" y="487907"/>
                </a:cubicBezTo>
                <a:close/>
                <a:moveTo>
                  <a:pt x="1761893" y="487907"/>
                </a:moveTo>
                <a:cubicBezTo>
                  <a:pt x="1785525" y="487907"/>
                  <a:pt x="1804682" y="507064"/>
                  <a:pt x="1804682" y="530696"/>
                </a:cubicBezTo>
                <a:cubicBezTo>
                  <a:pt x="1804682" y="554328"/>
                  <a:pt x="1785525" y="573485"/>
                  <a:pt x="1761893" y="573485"/>
                </a:cubicBezTo>
                <a:cubicBezTo>
                  <a:pt x="1738261" y="573485"/>
                  <a:pt x="1719104" y="554328"/>
                  <a:pt x="1719104" y="530696"/>
                </a:cubicBezTo>
                <a:cubicBezTo>
                  <a:pt x="1719104" y="507064"/>
                  <a:pt x="1738261" y="487907"/>
                  <a:pt x="1761893" y="487907"/>
                </a:cubicBezTo>
                <a:close/>
                <a:moveTo>
                  <a:pt x="1516307" y="487907"/>
                </a:moveTo>
                <a:cubicBezTo>
                  <a:pt x="1539939" y="487907"/>
                  <a:pt x="1559096" y="507064"/>
                  <a:pt x="1559096" y="530696"/>
                </a:cubicBezTo>
                <a:cubicBezTo>
                  <a:pt x="1559096" y="554328"/>
                  <a:pt x="1539939" y="573485"/>
                  <a:pt x="1516307" y="573485"/>
                </a:cubicBezTo>
                <a:cubicBezTo>
                  <a:pt x="1492675" y="573485"/>
                  <a:pt x="1473518" y="554328"/>
                  <a:pt x="1473518" y="530696"/>
                </a:cubicBezTo>
                <a:cubicBezTo>
                  <a:pt x="1473518" y="507064"/>
                  <a:pt x="1492675" y="487907"/>
                  <a:pt x="1516307" y="487907"/>
                </a:cubicBezTo>
                <a:close/>
                <a:moveTo>
                  <a:pt x="1270721" y="487907"/>
                </a:moveTo>
                <a:cubicBezTo>
                  <a:pt x="1294353" y="487907"/>
                  <a:pt x="1313510" y="507064"/>
                  <a:pt x="1313510" y="530696"/>
                </a:cubicBezTo>
                <a:cubicBezTo>
                  <a:pt x="1313510" y="554328"/>
                  <a:pt x="1294353" y="573485"/>
                  <a:pt x="1270721" y="573485"/>
                </a:cubicBezTo>
                <a:cubicBezTo>
                  <a:pt x="1247089" y="573485"/>
                  <a:pt x="1227932" y="554328"/>
                  <a:pt x="1227932" y="530696"/>
                </a:cubicBezTo>
                <a:cubicBezTo>
                  <a:pt x="1227932" y="507064"/>
                  <a:pt x="1247089" y="487907"/>
                  <a:pt x="1270721" y="487907"/>
                </a:cubicBezTo>
                <a:close/>
                <a:moveTo>
                  <a:pt x="1025134" y="487907"/>
                </a:moveTo>
                <a:cubicBezTo>
                  <a:pt x="1048766" y="487907"/>
                  <a:pt x="1067923" y="507064"/>
                  <a:pt x="1067923" y="530696"/>
                </a:cubicBezTo>
                <a:cubicBezTo>
                  <a:pt x="1067923" y="554328"/>
                  <a:pt x="1048766" y="573485"/>
                  <a:pt x="1025134" y="573485"/>
                </a:cubicBezTo>
                <a:cubicBezTo>
                  <a:pt x="1001502" y="573485"/>
                  <a:pt x="982345" y="554328"/>
                  <a:pt x="982345" y="530696"/>
                </a:cubicBezTo>
                <a:cubicBezTo>
                  <a:pt x="982345" y="507064"/>
                  <a:pt x="1001502" y="487907"/>
                  <a:pt x="1025134" y="487907"/>
                </a:cubicBezTo>
                <a:close/>
                <a:moveTo>
                  <a:pt x="779548" y="487907"/>
                </a:moveTo>
                <a:cubicBezTo>
                  <a:pt x="803180" y="487907"/>
                  <a:pt x="822337" y="507064"/>
                  <a:pt x="822337" y="530696"/>
                </a:cubicBezTo>
                <a:cubicBezTo>
                  <a:pt x="822337" y="554328"/>
                  <a:pt x="803180" y="573485"/>
                  <a:pt x="779548" y="573485"/>
                </a:cubicBezTo>
                <a:cubicBezTo>
                  <a:pt x="755916" y="573485"/>
                  <a:pt x="736759" y="554328"/>
                  <a:pt x="736759" y="530696"/>
                </a:cubicBezTo>
                <a:cubicBezTo>
                  <a:pt x="736759" y="507064"/>
                  <a:pt x="755916" y="487907"/>
                  <a:pt x="779548" y="487907"/>
                </a:cubicBezTo>
                <a:close/>
                <a:moveTo>
                  <a:pt x="533962" y="487907"/>
                </a:moveTo>
                <a:cubicBezTo>
                  <a:pt x="557594" y="487907"/>
                  <a:pt x="576751" y="507064"/>
                  <a:pt x="576751" y="530696"/>
                </a:cubicBezTo>
                <a:cubicBezTo>
                  <a:pt x="576751" y="554328"/>
                  <a:pt x="557594" y="573485"/>
                  <a:pt x="533962" y="573485"/>
                </a:cubicBezTo>
                <a:cubicBezTo>
                  <a:pt x="510330" y="573485"/>
                  <a:pt x="491173" y="554328"/>
                  <a:pt x="491173" y="530696"/>
                </a:cubicBezTo>
                <a:cubicBezTo>
                  <a:pt x="491173" y="507064"/>
                  <a:pt x="510330" y="487907"/>
                  <a:pt x="533962" y="487907"/>
                </a:cubicBezTo>
                <a:close/>
                <a:moveTo>
                  <a:pt x="288375" y="487907"/>
                </a:moveTo>
                <a:cubicBezTo>
                  <a:pt x="312007" y="487907"/>
                  <a:pt x="331164" y="507064"/>
                  <a:pt x="331164" y="530696"/>
                </a:cubicBezTo>
                <a:cubicBezTo>
                  <a:pt x="331164" y="554328"/>
                  <a:pt x="312007" y="573485"/>
                  <a:pt x="288375" y="573485"/>
                </a:cubicBezTo>
                <a:cubicBezTo>
                  <a:pt x="264743" y="573485"/>
                  <a:pt x="245586" y="554328"/>
                  <a:pt x="245586" y="530696"/>
                </a:cubicBezTo>
                <a:cubicBezTo>
                  <a:pt x="245586" y="507064"/>
                  <a:pt x="264743" y="487907"/>
                  <a:pt x="288375" y="487907"/>
                </a:cubicBezTo>
                <a:close/>
                <a:moveTo>
                  <a:pt x="42789" y="487907"/>
                </a:moveTo>
                <a:cubicBezTo>
                  <a:pt x="66421" y="487907"/>
                  <a:pt x="85578" y="507064"/>
                  <a:pt x="85578" y="530696"/>
                </a:cubicBezTo>
                <a:cubicBezTo>
                  <a:pt x="85578" y="554328"/>
                  <a:pt x="66421" y="573485"/>
                  <a:pt x="42789" y="573485"/>
                </a:cubicBezTo>
                <a:cubicBezTo>
                  <a:pt x="19157" y="573485"/>
                  <a:pt x="0" y="554328"/>
                  <a:pt x="0" y="530696"/>
                </a:cubicBezTo>
                <a:cubicBezTo>
                  <a:pt x="0" y="507064"/>
                  <a:pt x="19157" y="487907"/>
                  <a:pt x="42789" y="487907"/>
                </a:cubicBezTo>
                <a:close/>
                <a:moveTo>
                  <a:pt x="2253066" y="325271"/>
                </a:moveTo>
                <a:cubicBezTo>
                  <a:pt x="2276698" y="325271"/>
                  <a:pt x="2295855" y="344428"/>
                  <a:pt x="2295855" y="368060"/>
                </a:cubicBezTo>
                <a:cubicBezTo>
                  <a:pt x="2295855" y="391692"/>
                  <a:pt x="2276698" y="410849"/>
                  <a:pt x="2253066" y="410849"/>
                </a:cubicBezTo>
                <a:cubicBezTo>
                  <a:pt x="2229434" y="410849"/>
                  <a:pt x="2210277" y="391692"/>
                  <a:pt x="2210277" y="368060"/>
                </a:cubicBezTo>
                <a:cubicBezTo>
                  <a:pt x="2210277" y="344428"/>
                  <a:pt x="2229434" y="325271"/>
                  <a:pt x="2253066" y="325271"/>
                </a:cubicBezTo>
                <a:close/>
                <a:moveTo>
                  <a:pt x="2007479" y="325271"/>
                </a:moveTo>
                <a:cubicBezTo>
                  <a:pt x="2031111" y="325271"/>
                  <a:pt x="2050268" y="344428"/>
                  <a:pt x="2050268" y="368060"/>
                </a:cubicBezTo>
                <a:cubicBezTo>
                  <a:pt x="2050268" y="391692"/>
                  <a:pt x="2031111" y="410849"/>
                  <a:pt x="2007479" y="410849"/>
                </a:cubicBezTo>
                <a:cubicBezTo>
                  <a:pt x="1983847" y="410849"/>
                  <a:pt x="1964690" y="391692"/>
                  <a:pt x="1964690" y="368060"/>
                </a:cubicBezTo>
                <a:cubicBezTo>
                  <a:pt x="1964690" y="344428"/>
                  <a:pt x="1983847" y="325271"/>
                  <a:pt x="2007479" y="325271"/>
                </a:cubicBezTo>
                <a:close/>
                <a:moveTo>
                  <a:pt x="1761893" y="325271"/>
                </a:moveTo>
                <a:cubicBezTo>
                  <a:pt x="1785525" y="325271"/>
                  <a:pt x="1804682" y="344428"/>
                  <a:pt x="1804682" y="368060"/>
                </a:cubicBezTo>
                <a:cubicBezTo>
                  <a:pt x="1804682" y="391692"/>
                  <a:pt x="1785525" y="410849"/>
                  <a:pt x="1761893" y="410849"/>
                </a:cubicBezTo>
                <a:cubicBezTo>
                  <a:pt x="1738261" y="410849"/>
                  <a:pt x="1719104" y="391692"/>
                  <a:pt x="1719104" y="368060"/>
                </a:cubicBezTo>
                <a:cubicBezTo>
                  <a:pt x="1719104" y="344428"/>
                  <a:pt x="1738261" y="325271"/>
                  <a:pt x="1761893" y="325271"/>
                </a:cubicBezTo>
                <a:close/>
                <a:moveTo>
                  <a:pt x="1516307" y="325271"/>
                </a:moveTo>
                <a:cubicBezTo>
                  <a:pt x="1539939" y="325271"/>
                  <a:pt x="1559096" y="344428"/>
                  <a:pt x="1559096" y="368060"/>
                </a:cubicBezTo>
                <a:cubicBezTo>
                  <a:pt x="1559096" y="391692"/>
                  <a:pt x="1539939" y="410849"/>
                  <a:pt x="1516307" y="410849"/>
                </a:cubicBezTo>
                <a:cubicBezTo>
                  <a:pt x="1492675" y="410849"/>
                  <a:pt x="1473518" y="391692"/>
                  <a:pt x="1473518" y="368060"/>
                </a:cubicBezTo>
                <a:cubicBezTo>
                  <a:pt x="1473518" y="344428"/>
                  <a:pt x="1492675" y="325271"/>
                  <a:pt x="1516307" y="325271"/>
                </a:cubicBezTo>
                <a:close/>
                <a:moveTo>
                  <a:pt x="1270721" y="325271"/>
                </a:moveTo>
                <a:cubicBezTo>
                  <a:pt x="1294353" y="325271"/>
                  <a:pt x="1313510" y="344428"/>
                  <a:pt x="1313510" y="368060"/>
                </a:cubicBezTo>
                <a:cubicBezTo>
                  <a:pt x="1313510" y="391692"/>
                  <a:pt x="1294353" y="410849"/>
                  <a:pt x="1270721" y="410849"/>
                </a:cubicBezTo>
                <a:cubicBezTo>
                  <a:pt x="1247089" y="410849"/>
                  <a:pt x="1227932" y="391692"/>
                  <a:pt x="1227932" y="368060"/>
                </a:cubicBezTo>
                <a:cubicBezTo>
                  <a:pt x="1227932" y="344428"/>
                  <a:pt x="1247089" y="325271"/>
                  <a:pt x="1270721" y="325271"/>
                </a:cubicBezTo>
                <a:close/>
                <a:moveTo>
                  <a:pt x="1025134" y="325271"/>
                </a:moveTo>
                <a:cubicBezTo>
                  <a:pt x="1048766" y="325271"/>
                  <a:pt x="1067923" y="344428"/>
                  <a:pt x="1067923" y="368060"/>
                </a:cubicBezTo>
                <a:cubicBezTo>
                  <a:pt x="1067923" y="391692"/>
                  <a:pt x="1048766" y="410849"/>
                  <a:pt x="1025134" y="410849"/>
                </a:cubicBezTo>
                <a:cubicBezTo>
                  <a:pt x="1001502" y="410849"/>
                  <a:pt x="982345" y="391692"/>
                  <a:pt x="982345" y="368060"/>
                </a:cubicBezTo>
                <a:cubicBezTo>
                  <a:pt x="982345" y="344428"/>
                  <a:pt x="1001502" y="325271"/>
                  <a:pt x="1025134" y="325271"/>
                </a:cubicBezTo>
                <a:close/>
                <a:moveTo>
                  <a:pt x="779548" y="325271"/>
                </a:moveTo>
                <a:cubicBezTo>
                  <a:pt x="803180" y="325271"/>
                  <a:pt x="822337" y="344428"/>
                  <a:pt x="822337" y="368060"/>
                </a:cubicBezTo>
                <a:cubicBezTo>
                  <a:pt x="822337" y="391692"/>
                  <a:pt x="803180" y="410849"/>
                  <a:pt x="779548" y="410849"/>
                </a:cubicBezTo>
                <a:cubicBezTo>
                  <a:pt x="755916" y="410849"/>
                  <a:pt x="736759" y="391692"/>
                  <a:pt x="736759" y="368060"/>
                </a:cubicBezTo>
                <a:cubicBezTo>
                  <a:pt x="736759" y="344428"/>
                  <a:pt x="755916" y="325271"/>
                  <a:pt x="779548" y="325271"/>
                </a:cubicBezTo>
                <a:close/>
                <a:moveTo>
                  <a:pt x="533962" y="325271"/>
                </a:moveTo>
                <a:cubicBezTo>
                  <a:pt x="557594" y="325271"/>
                  <a:pt x="576751" y="344428"/>
                  <a:pt x="576751" y="368060"/>
                </a:cubicBezTo>
                <a:cubicBezTo>
                  <a:pt x="576751" y="391692"/>
                  <a:pt x="557594" y="410849"/>
                  <a:pt x="533962" y="410849"/>
                </a:cubicBezTo>
                <a:cubicBezTo>
                  <a:pt x="510330" y="410849"/>
                  <a:pt x="491173" y="391692"/>
                  <a:pt x="491173" y="368060"/>
                </a:cubicBezTo>
                <a:cubicBezTo>
                  <a:pt x="491173" y="344428"/>
                  <a:pt x="510330" y="325271"/>
                  <a:pt x="533962" y="325271"/>
                </a:cubicBezTo>
                <a:close/>
                <a:moveTo>
                  <a:pt x="288375" y="325271"/>
                </a:moveTo>
                <a:cubicBezTo>
                  <a:pt x="312007" y="325271"/>
                  <a:pt x="331164" y="344428"/>
                  <a:pt x="331164" y="368060"/>
                </a:cubicBezTo>
                <a:cubicBezTo>
                  <a:pt x="331164" y="391692"/>
                  <a:pt x="312007" y="410849"/>
                  <a:pt x="288375" y="410849"/>
                </a:cubicBezTo>
                <a:cubicBezTo>
                  <a:pt x="264743" y="410849"/>
                  <a:pt x="245586" y="391692"/>
                  <a:pt x="245586" y="368060"/>
                </a:cubicBezTo>
                <a:cubicBezTo>
                  <a:pt x="245586" y="344428"/>
                  <a:pt x="264743" y="325271"/>
                  <a:pt x="288375" y="325271"/>
                </a:cubicBezTo>
                <a:close/>
                <a:moveTo>
                  <a:pt x="42789" y="325271"/>
                </a:moveTo>
                <a:cubicBezTo>
                  <a:pt x="66421" y="325271"/>
                  <a:pt x="85578" y="344428"/>
                  <a:pt x="85578" y="368060"/>
                </a:cubicBezTo>
                <a:cubicBezTo>
                  <a:pt x="85578" y="391692"/>
                  <a:pt x="66421" y="410849"/>
                  <a:pt x="42789" y="410849"/>
                </a:cubicBezTo>
                <a:cubicBezTo>
                  <a:pt x="19157" y="410849"/>
                  <a:pt x="0" y="391692"/>
                  <a:pt x="0" y="368060"/>
                </a:cubicBezTo>
                <a:cubicBezTo>
                  <a:pt x="0" y="344428"/>
                  <a:pt x="19157" y="325271"/>
                  <a:pt x="42789" y="325271"/>
                </a:cubicBezTo>
                <a:close/>
                <a:moveTo>
                  <a:pt x="2253066" y="162636"/>
                </a:moveTo>
                <a:cubicBezTo>
                  <a:pt x="2276698" y="162636"/>
                  <a:pt x="2295855" y="181793"/>
                  <a:pt x="2295855" y="205425"/>
                </a:cubicBezTo>
                <a:cubicBezTo>
                  <a:pt x="2295855" y="229057"/>
                  <a:pt x="2276698" y="248214"/>
                  <a:pt x="2253066" y="248214"/>
                </a:cubicBezTo>
                <a:cubicBezTo>
                  <a:pt x="2229434" y="248214"/>
                  <a:pt x="2210277" y="229057"/>
                  <a:pt x="2210277" y="205425"/>
                </a:cubicBezTo>
                <a:cubicBezTo>
                  <a:pt x="2210277" y="181793"/>
                  <a:pt x="2229434" y="162636"/>
                  <a:pt x="2253066" y="162636"/>
                </a:cubicBezTo>
                <a:close/>
                <a:moveTo>
                  <a:pt x="2007479" y="162636"/>
                </a:moveTo>
                <a:cubicBezTo>
                  <a:pt x="2031111" y="162636"/>
                  <a:pt x="2050268" y="181793"/>
                  <a:pt x="2050268" y="205425"/>
                </a:cubicBezTo>
                <a:cubicBezTo>
                  <a:pt x="2050268" y="229057"/>
                  <a:pt x="2031111" y="248214"/>
                  <a:pt x="2007479" y="248214"/>
                </a:cubicBezTo>
                <a:cubicBezTo>
                  <a:pt x="1983847" y="248214"/>
                  <a:pt x="1964690" y="229057"/>
                  <a:pt x="1964690" y="205425"/>
                </a:cubicBezTo>
                <a:cubicBezTo>
                  <a:pt x="1964690" y="181793"/>
                  <a:pt x="1983847" y="162636"/>
                  <a:pt x="2007479" y="162636"/>
                </a:cubicBezTo>
                <a:close/>
                <a:moveTo>
                  <a:pt x="1761893" y="162636"/>
                </a:moveTo>
                <a:cubicBezTo>
                  <a:pt x="1785525" y="162636"/>
                  <a:pt x="1804682" y="181793"/>
                  <a:pt x="1804682" y="205425"/>
                </a:cubicBezTo>
                <a:cubicBezTo>
                  <a:pt x="1804682" y="229057"/>
                  <a:pt x="1785525" y="248214"/>
                  <a:pt x="1761893" y="248214"/>
                </a:cubicBezTo>
                <a:cubicBezTo>
                  <a:pt x="1738261" y="248214"/>
                  <a:pt x="1719104" y="229057"/>
                  <a:pt x="1719104" y="205425"/>
                </a:cubicBezTo>
                <a:cubicBezTo>
                  <a:pt x="1719104" y="181793"/>
                  <a:pt x="1738261" y="162636"/>
                  <a:pt x="1761893" y="162636"/>
                </a:cubicBezTo>
                <a:close/>
                <a:moveTo>
                  <a:pt x="1516307" y="162636"/>
                </a:moveTo>
                <a:cubicBezTo>
                  <a:pt x="1539939" y="162636"/>
                  <a:pt x="1559096" y="181793"/>
                  <a:pt x="1559096" y="205425"/>
                </a:cubicBezTo>
                <a:cubicBezTo>
                  <a:pt x="1559096" y="229057"/>
                  <a:pt x="1539939" y="248214"/>
                  <a:pt x="1516307" y="248214"/>
                </a:cubicBezTo>
                <a:cubicBezTo>
                  <a:pt x="1492675" y="248214"/>
                  <a:pt x="1473518" y="229057"/>
                  <a:pt x="1473518" y="205425"/>
                </a:cubicBezTo>
                <a:cubicBezTo>
                  <a:pt x="1473518" y="181793"/>
                  <a:pt x="1492675" y="162636"/>
                  <a:pt x="1516307" y="162636"/>
                </a:cubicBezTo>
                <a:close/>
                <a:moveTo>
                  <a:pt x="1270721" y="162636"/>
                </a:moveTo>
                <a:cubicBezTo>
                  <a:pt x="1294353" y="162636"/>
                  <a:pt x="1313510" y="181793"/>
                  <a:pt x="1313510" y="205425"/>
                </a:cubicBezTo>
                <a:cubicBezTo>
                  <a:pt x="1313510" y="229057"/>
                  <a:pt x="1294353" y="248214"/>
                  <a:pt x="1270721" y="248214"/>
                </a:cubicBezTo>
                <a:cubicBezTo>
                  <a:pt x="1247089" y="248214"/>
                  <a:pt x="1227932" y="229057"/>
                  <a:pt x="1227932" y="205425"/>
                </a:cubicBezTo>
                <a:cubicBezTo>
                  <a:pt x="1227932" y="181793"/>
                  <a:pt x="1247089" y="162636"/>
                  <a:pt x="1270721" y="162636"/>
                </a:cubicBezTo>
                <a:close/>
                <a:moveTo>
                  <a:pt x="1025134" y="162636"/>
                </a:moveTo>
                <a:cubicBezTo>
                  <a:pt x="1048766" y="162636"/>
                  <a:pt x="1067923" y="181793"/>
                  <a:pt x="1067923" y="205425"/>
                </a:cubicBezTo>
                <a:cubicBezTo>
                  <a:pt x="1067923" y="229057"/>
                  <a:pt x="1048766" y="248214"/>
                  <a:pt x="1025134" y="248214"/>
                </a:cubicBezTo>
                <a:cubicBezTo>
                  <a:pt x="1001502" y="248214"/>
                  <a:pt x="982345" y="229057"/>
                  <a:pt x="982345" y="205425"/>
                </a:cubicBezTo>
                <a:cubicBezTo>
                  <a:pt x="982345" y="181793"/>
                  <a:pt x="1001502" y="162636"/>
                  <a:pt x="1025134" y="162636"/>
                </a:cubicBezTo>
                <a:close/>
                <a:moveTo>
                  <a:pt x="779548" y="162636"/>
                </a:moveTo>
                <a:cubicBezTo>
                  <a:pt x="803180" y="162636"/>
                  <a:pt x="822337" y="181793"/>
                  <a:pt x="822337" y="205425"/>
                </a:cubicBezTo>
                <a:cubicBezTo>
                  <a:pt x="822337" y="229057"/>
                  <a:pt x="803180" y="248214"/>
                  <a:pt x="779548" y="248214"/>
                </a:cubicBezTo>
                <a:cubicBezTo>
                  <a:pt x="755916" y="248214"/>
                  <a:pt x="736759" y="229057"/>
                  <a:pt x="736759" y="205425"/>
                </a:cubicBezTo>
                <a:cubicBezTo>
                  <a:pt x="736759" y="181793"/>
                  <a:pt x="755916" y="162636"/>
                  <a:pt x="779548" y="162636"/>
                </a:cubicBezTo>
                <a:close/>
                <a:moveTo>
                  <a:pt x="533962" y="162636"/>
                </a:moveTo>
                <a:cubicBezTo>
                  <a:pt x="557594" y="162636"/>
                  <a:pt x="576751" y="181793"/>
                  <a:pt x="576751" y="205425"/>
                </a:cubicBezTo>
                <a:cubicBezTo>
                  <a:pt x="576751" y="229057"/>
                  <a:pt x="557594" y="248214"/>
                  <a:pt x="533962" y="248214"/>
                </a:cubicBezTo>
                <a:cubicBezTo>
                  <a:pt x="510330" y="248214"/>
                  <a:pt x="491173" y="229057"/>
                  <a:pt x="491173" y="205425"/>
                </a:cubicBezTo>
                <a:cubicBezTo>
                  <a:pt x="491173" y="181793"/>
                  <a:pt x="510330" y="162636"/>
                  <a:pt x="533962" y="162636"/>
                </a:cubicBezTo>
                <a:close/>
                <a:moveTo>
                  <a:pt x="288375" y="162636"/>
                </a:moveTo>
                <a:cubicBezTo>
                  <a:pt x="312007" y="162636"/>
                  <a:pt x="331164" y="181793"/>
                  <a:pt x="331164" y="205425"/>
                </a:cubicBezTo>
                <a:cubicBezTo>
                  <a:pt x="331164" y="229057"/>
                  <a:pt x="312007" y="248214"/>
                  <a:pt x="288375" y="248214"/>
                </a:cubicBezTo>
                <a:cubicBezTo>
                  <a:pt x="264743" y="248214"/>
                  <a:pt x="245586" y="229057"/>
                  <a:pt x="245586" y="205425"/>
                </a:cubicBezTo>
                <a:cubicBezTo>
                  <a:pt x="245586" y="181793"/>
                  <a:pt x="264743" y="162636"/>
                  <a:pt x="288375" y="162636"/>
                </a:cubicBezTo>
                <a:close/>
                <a:moveTo>
                  <a:pt x="42789" y="162636"/>
                </a:moveTo>
                <a:cubicBezTo>
                  <a:pt x="66421" y="162636"/>
                  <a:pt x="85578" y="181793"/>
                  <a:pt x="85578" y="205425"/>
                </a:cubicBezTo>
                <a:cubicBezTo>
                  <a:pt x="85578" y="229057"/>
                  <a:pt x="66421" y="248214"/>
                  <a:pt x="42789" y="248214"/>
                </a:cubicBezTo>
                <a:cubicBezTo>
                  <a:pt x="19157" y="248214"/>
                  <a:pt x="0" y="229057"/>
                  <a:pt x="0" y="205425"/>
                </a:cubicBezTo>
                <a:cubicBezTo>
                  <a:pt x="0" y="181793"/>
                  <a:pt x="19157" y="162636"/>
                  <a:pt x="42789" y="162636"/>
                </a:cubicBezTo>
                <a:close/>
                <a:moveTo>
                  <a:pt x="2253066" y="0"/>
                </a:moveTo>
                <a:cubicBezTo>
                  <a:pt x="2276698" y="0"/>
                  <a:pt x="2295855" y="19157"/>
                  <a:pt x="2295855" y="42789"/>
                </a:cubicBezTo>
                <a:cubicBezTo>
                  <a:pt x="2295855" y="66421"/>
                  <a:pt x="2276698" y="85578"/>
                  <a:pt x="2253066" y="85578"/>
                </a:cubicBezTo>
                <a:cubicBezTo>
                  <a:pt x="2229434" y="85578"/>
                  <a:pt x="2210277" y="66421"/>
                  <a:pt x="2210277" y="42789"/>
                </a:cubicBezTo>
                <a:cubicBezTo>
                  <a:pt x="2210277" y="19157"/>
                  <a:pt x="2229434" y="0"/>
                  <a:pt x="2253066" y="0"/>
                </a:cubicBezTo>
                <a:close/>
                <a:moveTo>
                  <a:pt x="2007479" y="0"/>
                </a:moveTo>
                <a:cubicBezTo>
                  <a:pt x="2031111" y="0"/>
                  <a:pt x="2050268" y="19157"/>
                  <a:pt x="2050268" y="42789"/>
                </a:cubicBezTo>
                <a:cubicBezTo>
                  <a:pt x="2050268" y="66421"/>
                  <a:pt x="2031111" y="85578"/>
                  <a:pt x="2007479" y="85578"/>
                </a:cubicBezTo>
                <a:cubicBezTo>
                  <a:pt x="1983847" y="85578"/>
                  <a:pt x="1964690" y="66421"/>
                  <a:pt x="1964690" y="42789"/>
                </a:cubicBezTo>
                <a:cubicBezTo>
                  <a:pt x="1964690" y="19157"/>
                  <a:pt x="1983847" y="0"/>
                  <a:pt x="2007479" y="0"/>
                </a:cubicBezTo>
                <a:close/>
                <a:moveTo>
                  <a:pt x="1761893" y="0"/>
                </a:moveTo>
                <a:cubicBezTo>
                  <a:pt x="1785525" y="0"/>
                  <a:pt x="1804682" y="19157"/>
                  <a:pt x="1804682" y="42789"/>
                </a:cubicBezTo>
                <a:cubicBezTo>
                  <a:pt x="1804682" y="66421"/>
                  <a:pt x="1785525" y="85578"/>
                  <a:pt x="1761893" y="85578"/>
                </a:cubicBezTo>
                <a:cubicBezTo>
                  <a:pt x="1738261" y="85578"/>
                  <a:pt x="1719104" y="66421"/>
                  <a:pt x="1719104" y="42789"/>
                </a:cubicBezTo>
                <a:cubicBezTo>
                  <a:pt x="1719104" y="19157"/>
                  <a:pt x="1738261" y="0"/>
                  <a:pt x="1761893" y="0"/>
                </a:cubicBezTo>
                <a:close/>
                <a:moveTo>
                  <a:pt x="1516307" y="0"/>
                </a:moveTo>
                <a:cubicBezTo>
                  <a:pt x="1539939" y="0"/>
                  <a:pt x="1559096" y="19157"/>
                  <a:pt x="1559096" y="42789"/>
                </a:cubicBezTo>
                <a:cubicBezTo>
                  <a:pt x="1559096" y="66421"/>
                  <a:pt x="1539939" y="85578"/>
                  <a:pt x="1516307" y="85578"/>
                </a:cubicBezTo>
                <a:cubicBezTo>
                  <a:pt x="1492675" y="85578"/>
                  <a:pt x="1473518" y="66421"/>
                  <a:pt x="1473518" y="42789"/>
                </a:cubicBezTo>
                <a:cubicBezTo>
                  <a:pt x="1473518" y="19157"/>
                  <a:pt x="1492675" y="0"/>
                  <a:pt x="1516307" y="0"/>
                </a:cubicBezTo>
                <a:close/>
                <a:moveTo>
                  <a:pt x="1270721" y="0"/>
                </a:moveTo>
                <a:cubicBezTo>
                  <a:pt x="1294353" y="0"/>
                  <a:pt x="1313510" y="19157"/>
                  <a:pt x="1313510" y="42789"/>
                </a:cubicBezTo>
                <a:cubicBezTo>
                  <a:pt x="1313510" y="66421"/>
                  <a:pt x="1294353" y="85578"/>
                  <a:pt x="1270721" y="85578"/>
                </a:cubicBezTo>
                <a:cubicBezTo>
                  <a:pt x="1247089" y="85578"/>
                  <a:pt x="1227932" y="66421"/>
                  <a:pt x="1227932" y="42789"/>
                </a:cubicBezTo>
                <a:cubicBezTo>
                  <a:pt x="1227932" y="19157"/>
                  <a:pt x="1247089" y="0"/>
                  <a:pt x="1270721" y="0"/>
                </a:cubicBezTo>
                <a:close/>
                <a:moveTo>
                  <a:pt x="1025134" y="0"/>
                </a:moveTo>
                <a:cubicBezTo>
                  <a:pt x="1048766" y="0"/>
                  <a:pt x="1067923" y="19157"/>
                  <a:pt x="1067923" y="42789"/>
                </a:cubicBezTo>
                <a:cubicBezTo>
                  <a:pt x="1067923" y="66421"/>
                  <a:pt x="1048766" y="85578"/>
                  <a:pt x="1025134" y="85578"/>
                </a:cubicBezTo>
                <a:cubicBezTo>
                  <a:pt x="1001502" y="85578"/>
                  <a:pt x="982345" y="66421"/>
                  <a:pt x="982345" y="42789"/>
                </a:cubicBezTo>
                <a:cubicBezTo>
                  <a:pt x="982345" y="19157"/>
                  <a:pt x="1001502" y="0"/>
                  <a:pt x="1025134" y="0"/>
                </a:cubicBezTo>
                <a:close/>
                <a:moveTo>
                  <a:pt x="779548" y="0"/>
                </a:moveTo>
                <a:cubicBezTo>
                  <a:pt x="803180" y="0"/>
                  <a:pt x="822337" y="19157"/>
                  <a:pt x="822337" y="42789"/>
                </a:cubicBezTo>
                <a:cubicBezTo>
                  <a:pt x="822337" y="66421"/>
                  <a:pt x="803180" y="85578"/>
                  <a:pt x="779548" y="85578"/>
                </a:cubicBezTo>
                <a:cubicBezTo>
                  <a:pt x="755916" y="85578"/>
                  <a:pt x="736759" y="66421"/>
                  <a:pt x="736759" y="42789"/>
                </a:cubicBezTo>
                <a:cubicBezTo>
                  <a:pt x="736759" y="19157"/>
                  <a:pt x="755916" y="0"/>
                  <a:pt x="779548" y="0"/>
                </a:cubicBezTo>
                <a:close/>
                <a:moveTo>
                  <a:pt x="533962" y="0"/>
                </a:moveTo>
                <a:cubicBezTo>
                  <a:pt x="557594" y="0"/>
                  <a:pt x="576751" y="19157"/>
                  <a:pt x="576751" y="42789"/>
                </a:cubicBezTo>
                <a:cubicBezTo>
                  <a:pt x="576751" y="66421"/>
                  <a:pt x="557594" y="85578"/>
                  <a:pt x="533962" y="85578"/>
                </a:cubicBezTo>
                <a:cubicBezTo>
                  <a:pt x="510330" y="85578"/>
                  <a:pt x="491173" y="66421"/>
                  <a:pt x="491173" y="42789"/>
                </a:cubicBezTo>
                <a:cubicBezTo>
                  <a:pt x="491173" y="19157"/>
                  <a:pt x="510330" y="0"/>
                  <a:pt x="533962" y="0"/>
                </a:cubicBezTo>
                <a:close/>
                <a:moveTo>
                  <a:pt x="288375" y="0"/>
                </a:moveTo>
                <a:cubicBezTo>
                  <a:pt x="312007" y="0"/>
                  <a:pt x="331164" y="19157"/>
                  <a:pt x="331164" y="42789"/>
                </a:cubicBezTo>
                <a:cubicBezTo>
                  <a:pt x="331164" y="66421"/>
                  <a:pt x="312007" y="85578"/>
                  <a:pt x="288375" y="85578"/>
                </a:cubicBezTo>
                <a:cubicBezTo>
                  <a:pt x="264743" y="85578"/>
                  <a:pt x="245586" y="66421"/>
                  <a:pt x="245586" y="42789"/>
                </a:cubicBezTo>
                <a:cubicBezTo>
                  <a:pt x="245586" y="19157"/>
                  <a:pt x="264743" y="0"/>
                  <a:pt x="288375" y="0"/>
                </a:cubicBezTo>
                <a:close/>
                <a:moveTo>
                  <a:pt x="42789" y="0"/>
                </a:moveTo>
                <a:cubicBezTo>
                  <a:pt x="66421" y="0"/>
                  <a:pt x="85578" y="19157"/>
                  <a:pt x="85578" y="42789"/>
                </a:cubicBezTo>
                <a:cubicBezTo>
                  <a:pt x="85578" y="66421"/>
                  <a:pt x="66421" y="85578"/>
                  <a:pt x="42789" y="85578"/>
                </a:cubicBezTo>
                <a:cubicBezTo>
                  <a:pt x="19157" y="85578"/>
                  <a:pt x="0" y="66421"/>
                  <a:pt x="0" y="42789"/>
                </a:cubicBezTo>
                <a:cubicBezTo>
                  <a:pt x="0" y="19157"/>
                  <a:pt x="19157" y="0"/>
                  <a:pt x="42789" y="0"/>
                </a:cubicBezTo>
                <a:close/>
              </a:path>
            </a:pathLst>
          </a:cu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A26F6E4-B388-A8D4-5125-40D345DC7B31}"/>
              </a:ext>
            </a:extLst>
          </p:cNvPr>
          <p:cNvGrpSpPr/>
          <p:nvPr/>
        </p:nvGrpSpPr>
        <p:grpSpPr>
          <a:xfrm>
            <a:off x="10193708" y="6090335"/>
            <a:ext cx="1393608" cy="257128"/>
            <a:chOff x="8427259" y="2235620"/>
            <a:chExt cx="1393608" cy="257128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3271DD3-8B05-D6AA-D16F-9C03D6BF2704}"/>
                </a:ext>
              </a:extLst>
            </p:cNvPr>
            <p:cNvSpPr/>
            <p:nvPr/>
          </p:nvSpPr>
          <p:spPr>
            <a:xfrm>
              <a:off x="8433473" y="2359838"/>
              <a:ext cx="1387394" cy="132910"/>
            </a:xfrm>
            <a:custGeom>
              <a:avLst/>
              <a:gdLst>
                <a:gd name="connsiteX0" fmla="*/ 0 w 3778250"/>
                <a:gd name="connsiteY0" fmla="*/ 349250 h 361950"/>
                <a:gd name="connsiteX1" fmla="*/ 381000 w 3778250"/>
                <a:gd name="connsiteY1" fmla="*/ 6350 h 361950"/>
                <a:gd name="connsiteX2" fmla="*/ 762000 w 3778250"/>
                <a:gd name="connsiteY2" fmla="*/ 361950 h 361950"/>
                <a:gd name="connsiteX3" fmla="*/ 1136650 w 3778250"/>
                <a:gd name="connsiteY3" fmla="*/ 6350 h 361950"/>
                <a:gd name="connsiteX4" fmla="*/ 1517650 w 3778250"/>
                <a:gd name="connsiteY4" fmla="*/ 355600 h 361950"/>
                <a:gd name="connsiteX5" fmla="*/ 1873250 w 3778250"/>
                <a:gd name="connsiteY5" fmla="*/ 6350 h 361950"/>
                <a:gd name="connsiteX6" fmla="*/ 2266950 w 3778250"/>
                <a:gd name="connsiteY6" fmla="*/ 361950 h 361950"/>
                <a:gd name="connsiteX7" fmla="*/ 2628900 w 3778250"/>
                <a:gd name="connsiteY7" fmla="*/ 0 h 361950"/>
                <a:gd name="connsiteX8" fmla="*/ 3041650 w 3778250"/>
                <a:gd name="connsiteY8" fmla="*/ 355600 h 361950"/>
                <a:gd name="connsiteX9" fmla="*/ 3403600 w 3778250"/>
                <a:gd name="connsiteY9" fmla="*/ 6350 h 361950"/>
                <a:gd name="connsiteX10" fmla="*/ 3778250 w 3778250"/>
                <a:gd name="connsiteY10" fmla="*/ 361950 h 361950"/>
                <a:gd name="connsiteX11" fmla="*/ 3778250 w 3778250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78250" h="361950">
                  <a:moveTo>
                    <a:pt x="0" y="349250"/>
                  </a:moveTo>
                  <a:lnTo>
                    <a:pt x="381000" y="6350"/>
                  </a:lnTo>
                  <a:lnTo>
                    <a:pt x="762000" y="361950"/>
                  </a:lnTo>
                  <a:lnTo>
                    <a:pt x="1136650" y="6350"/>
                  </a:lnTo>
                  <a:lnTo>
                    <a:pt x="1517650" y="355600"/>
                  </a:lnTo>
                  <a:lnTo>
                    <a:pt x="1873250" y="6350"/>
                  </a:lnTo>
                  <a:lnTo>
                    <a:pt x="2266950" y="361950"/>
                  </a:lnTo>
                  <a:lnTo>
                    <a:pt x="2628900" y="0"/>
                  </a:lnTo>
                  <a:lnTo>
                    <a:pt x="3041650" y="355600"/>
                  </a:lnTo>
                  <a:lnTo>
                    <a:pt x="3403600" y="6350"/>
                  </a:lnTo>
                  <a:lnTo>
                    <a:pt x="3778250" y="361950"/>
                  </a:lnTo>
                  <a:lnTo>
                    <a:pt x="3778250" y="361950"/>
                  </a:lnTo>
                </a:path>
              </a:pathLst>
            </a:custGeom>
            <a:noFill/>
            <a:ln w="57150">
              <a:solidFill>
                <a:srgbClr val="A753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C37A4C7-2F5F-3396-C4C8-2CC6C7E22CBB}"/>
                </a:ext>
              </a:extLst>
            </p:cNvPr>
            <p:cNvSpPr/>
            <p:nvPr/>
          </p:nvSpPr>
          <p:spPr>
            <a:xfrm>
              <a:off x="8427259" y="2235620"/>
              <a:ext cx="1387394" cy="132910"/>
            </a:xfrm>
            <a:custGeom>
              <a:avLst/>
              <a:gdLst>
                <a:gd name="connsiteX0" fmla="*/ 0 w 3778250"/>
                <a:gd name="connsiteY0" fmla="*/ 349250 h 361950"/>
                <a:gd name="connsiteX1" fmla="*/ 381000 w 3778250"/>
                <a:gd name="connsiteY1" fmla="*/ 6350 h 361950"/>
                <a:gd name="connsiteX2" fmla="*/ 762000 w 3778250"/>
                <a:gd name="connsiteY2" fmla="*/ 361950 h 361950"/>
                <a:gd name="connsiteX3" fmla="*/ 1136650 w 3778250"/>
                <a:gd name="connsiteY3" fmla="*/ 6350 h 361950"/>
                <a:gd name="connsiteX4" fmla="*/ 1517650 w 3778250"/>
                <a:gd name="connsiteY4" fmla="*/ 355600 h 361950"/>
                <a:gd name="connsiteX5" fmla="*/ 1873250 w 3778250"/>
                <a:gd name="connsiteY5" fmla="*/ 6350 h 361950"/>
                <a:gd name="connsiteX6" fmla="*/ 2266950 w 3778250"/>
                <a:gd name="connsiteY6" fmla="*/ 361950 h 361950"/>
                <a:gd name="connsiteX7" fmla="*/ 2628900 w 3778250"/>
                <a:gd name="connsiteY7" fmla="*/ 0 h 361950"/>
                <a:gd name="connsiteX8" fmla="*/ 3041650 w 3778250"/>
                <a:gd name="connsiteY8" fmla="*/ 355600 h 361950"/>
                <a:gd name="connsiteX9" fmla="*/ 3403600 w 3778250"/>
                <a:gd name="connsiteY9" fmla="*/ 6350 h 361950"/>
                <a:gd name="connsiteX10" fmla="*/ 3778250 w 3778250"/>
                <a:gd name="connsiteY10" fmla="*/ 361950 h 361950"/>
                <a:gd name="connsiteX11" fmla="*/ 3778250 w 3778250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78250" h="361950">
                  <a:moveTo>
                    <a:pt x="0" y="349250"/>
                  </a:moveTo>
                  <a:lnTo>
                    <a:pt x="381000" y="6350"/>
                  </a:lnTo>
                  <a:lnTo>
                    <a:pt x="762000" y="361950"/>
                  </a:lnTo>
                  <a:lnTo>
                    <a:pt x="1136650" y="6350"/>
                  </a:lnTo>
                  <a:lnTo>
                    <a:pt x="1517650" y="355600"/>
                  </a:lnTo>
                  <a:lnTo>
                    <a:pt x="1873250" y="6350"/>
                  </a:lnTo>
                  <a:lnTo>
                    <a:pt x="2266950" y="361950"/>
                  </a:lnTo>
                  <a:lnTo>
                    <a:pt x="2628900" y="0"/>
                  </a:lnTo>
                  <a:lnTo>
                    <a:pt x="3041650" y="355600"/>
                  </a:lnTo>
                  <a:lnTo>
                    <a:pt x="3403600" y="6350"/>
                  </a:lnTo>
                  <a:lnTo>
                    <a:pt x="3778250" y="361950"/>
                  </a:lnTo>
                  <a:lnTo>
                    <a:pt x="3778250" y="361950"/>
                  </a:lnTo>
                </a:path>
              </a:pathLst>
            </a:custGeom>
            <a:noFill/>
            <a:ln w="31750">
              <a:solidFill>
                <a:srgbClr val="A753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9434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6E6CA82-7202-B380-7B20-6D89092C4420}"/>
              </a:ext>
            </a:extLst>
          </p:cNvPr>
          <p:cNvGrpSpPr/>
          <p:nvPr/>
        </p:nvGrpSpPr>
        <p:grpSpPr>
          <a:xfrm>
            <a:off x="3070522" y="1301311"/>
            <a:ext cx="5523455" cy="4255377"/>
            <a:chOff x="3603105" y="1121923"/>
            <a:chExt cx="5523455" cy="4255377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6830109-C581-F349-A16A-C728746E37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3105" y="1121923"/>
              <a:ext cx="5523455" cy="4255377"/>
            </a:xfrm>
            <a:prstGeom prst="rect">
              <a:avLst/>
            </a:prstGeom>
          </p:spPr>
        </p:pic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65AF82A-F255-0A25-7963-31D2620E7077}"/>
                </a:ext>
              </a:extLst>
            </p:cNvPr>
            <p:cNvSpPr/>
            <p:nvPr/>
          </p:nvSpPr>
          <p:spPr>
            <a:xfrm>
              <a:off x="6080727" y="4262747"/>
              <a:ext cx="2295855" cy="736120"/>
            </a:xfrm>
            <a:custGeom>
              <a:avLst/>
              <a:gdLst>
                <a:gd name="connsiteX0" fmla="*/ 2253066 w 2295855"/>
                <a:gd name="connsiteY0" fmla="*/ 650542 h 736120"/>
                <a:gd name="connsiteX1" fmla="*/ 2295855 w 2295855"/>
                <a:gd name="connsiteY1" fmla="*/ 693331 h 736120"/>
                <a:gd name="connsiteX2" fmla="*/ 2253066 w 2295855"/>
                <a:gd name="connsiteY2" fmla="*/ 736120 h 736120"/>
                <a:gd name="connsiteX3" fmla="*/ 2210277 w 2295855"/>
                <a:gd name="connsiteY3" fmla="*/ 693331 h 736120"/>
                <a:gd name="connsiteX4" fmla="*/ 2253066 w 2295855"/>
                <a:gd name="connsiteY4" fmla="*/ 650542 h 736120"/>
                <a:gd name="connsiteX5" fmla="*/ 2007479 w 2295855"/>
                <a:gd name="connsiteY5" fmla="*/ 650542 h 736120"/>
                <a:gd name="connsiteX6" fmla="*/ 2050268 w 2295855"/>
                <a:gd name="connsiteY6" fmla="*/ 693331 h 736120"/>
                <a:gd name="connsiteX7" fmla="*/ 2007479 w 2295855"/>
                <a:gd name="connsiteY7" fmla="*/ 736120 h 736120"/>
                <a:gd name="connsiteX8" fmla="*/ 1964690 w 2295855"/>
                <a:gd name="connsiteY8" fmla="*/ 693331 h 736120"/>
                <a:gd name="connsiteX9" fmla="*/ 2007479 w 2295855"/>
                <a:gd name="connsiteY9" fmla="*/ 650542 h 736120"/>
                <a:gd name="connsiteX10" fmla="*/ 1761893 w 2295855"/>
                <a:gd name="connsiteY10" fmla="*/ 650542 h 736120"/>
                <a:gd name="connsiteX11" fmla="*/ 1804682 w 2295855"/>
                <a:gd name="connsiteY11" fmla="*/ 693331 h 736120"/>
                <a:gd name="connsiteX12" fmla="*/ 1761893 w 2295855"/>
                <a:gd name="connsiteY12" fmla="*/ 736120 h 736120"/>
                <a:gd name="connsiteX13" fmla="*/ 1719104 w 2295855"/>
                <a:gd name="connsiteY13" fmla="*/ 693331 h 736120"/>
                <a:gd name="connsiteX14" fmla="*/ 1761893 w 2295855"/>
                <a:gd name="connsiteY14" fmla="*/ 650542 h 736120"/>
                <a:gd name="connsiteX15" fmla="*/ 1516307 w 2295855"/>
                <a:gd name="connsiteY15" fmla="*/ 650542 h 736120"/>
                <a:gd name="connsiteX16" fmla="*/ 1559096 w 2295855"/>
                <a:gd name="connsiteY16" fmla="*/ 693331 h 736120"/>
                <a:gd name="connsiteX17" fmla="*/ 1516307 w 2295855"/>
                <a:gd name="connsiteY17" fmla="*/ 736120 h 736120"/>
                <a:gd name="connsiteX18" fmla="*/ 1473518 w 2295855"/>
                <a:gd name="connsiteY18" fmla="*/ 693331 h 736120"/>
                <a:gd name="connsiteX19" fmla="*/ 1516307 w 2295855"/>
                <a:gd name="connsiteY19" fmla="*/ 650542 h 736120"/>
                <a:gd name="connsiteX20" fmla="*/ 1270721 w 2295855"/>
                <a:gd name="connsiteY20" fmla="*/ 650542 h 736120"/>
                <a:gd name="connsiteX21" fmla="*/ 1313510 w 2295855"/>
                <a:gd name="connsiteY21" fmla="*/ 693331 h 736120"/>
                <a:gd name="connsiteX22" fmla="*/ 1270721 w 2295855"/>
                <a:gd name="connsiteY22" fmla="*/ 736120 h 736120"/>
                <a:gd name="connsiteX23" fmla="*/ 1227932 w 2295855"/>
                <a:gd name="connsiteY23" fmla="*/ 693331 h 736120"/>
                <a:gd name="connsiteX24" fmla="*/ 1270721 w 2295855"/>
                <a:gd name="connsiteY24" fmla="*/ 650542 h 736120"/>
                <a:gd name="connsiteX25" fmla="*/ 1025134 w 2295855"/>
                <a:gd name="connsiteY25" fmla="*/ 650542 h 736120"/>
                <a:gd name="connsiteX26" fmla="*/ 1067923 w 2295855"/>
                <a:gd name="connsiteY26" fmla="*/ 693331 h 736120"/>
                <a:gd name="connsiteX27" fmla="*/ 1025134 w 2295855"/>
                <a:gd name="connsiteY27" fmla="*/ 736120 h 736120"/>
                <a:gd name="connsiteX28" fmla="*/ 982345 w 2295855"/>
                <a:gd name="connsiteY28" fmla="*/ 693331 h 736120"/>
                <a:gd name="connsiteX29" fmla="*/ 1025134 w 2295855"/>
                <a:gd name="connsiteY29" fmla="*/ 650542 h 736120"/>
                <a:gd name="connsiteX30" fmla="*/ 779548 w 2295855"/>
                <a:gd name="connsiteY30" fmla="*/ 650542 h 736120"/>
                <a:gd name="connsiteX31" fmla="*/ 822337 w 2295855"/>
                <a:gd name="connsiteY31" fmla="*/ 693331 h 736120"/>
                <a:gd name="connsiteX32" fmla="*/ 779548 w 2295855"/>
                <a:gd name="connsiteY32" fmla="*/ 736120 h 736120"/>
                <a:gd name="connsiteX33" fmla="*/ 736759 w 2295855"/>
                <a:gd name="connsiteY33" fmla="*/ 693331 h 736120"/>
                <a:gd name="connsiteX34" fmla="*/ 779548 w 2295855"/>
                <a:gd name="connsiteY34" fmla="*/ 650542 h 736120"/>
                <a:gd name="connsiteX35" fmla="*/ 533962 w 2295855"/>
                <a:gd name="connsiteY35" fmla="*/ 650542 h 736120"/>
                <a:gd name="connsiteX36" fmla="*/ 576751 w 2295855"/>
                <a:gd name="connsiteY36" fmla="*/ 693331 h 736120"/>
                <a:gd name="connsiteX37" fmla="*/ 533962 w 2295855"/>
                <a:gd name="connsiteY37" fmla="*/ 736120 h 736120"/>
                <a:gd name="connsiteX38" fmla="*/ 491173 w 2295855"/>
                <a:gd name="connsiteY38" fmla="*/ 693331 h 736120"/>
                <a:gd name="connsiteX39" fmla="*/ 533962 w 2295855"/>
                <a:gd name="connsiteY39" fmla="*/ 650542 h 736120"/>
                <a:gd name="connsiteX40" fmla="*/ 288375 w 2295855"/>
                <a:gd name="connsiteY40" fmla="*/ 650542 h 736120"/>
                <a:gd name="connsiteX41" fmla="*/ 331164 w 2295855"/>
                <a:gd name="connsiteY41" fmla="*/ 693331 h 736120"/>
                <a:gd name="connsiteX42" fmla="*/ 288375 w 2295855"/>
                <a:gd name="connsiteY42" fmla="*/ 736120 h 736120"/>
                <a:gd name="connsiteX43" fmla="*/ 245586 w 2295855"/>
                <a:gd name="connsiteY43" fmla="*/ 693331 h 736120"/>
                <a:gd name="connsiteX44" fmla="*/ 288375 w 2295855"/>
                <a:gd name="connsiteY44" fmla="*/ 650542 h 736120"/>
                <a:gd name="connsiteX45" fmla="*/ 42789 w 2295855"/>
                <a:gd name="connsiteY45" fmla="*/ 650542 h 736120"/>
                <a:gd name="connsiteX46" fmla="*/ 85578 w 2295855"/>
                <a:gd name="connsiteY46" fmla="*/ 693331 h 736120"/>
                <a:gd name="connsiteX47" fmla="*/ 42789 w 2295855"/>
                <a:gd name="connsiteY47" fmla="*/ 736120 h 736120"/>
                <a:gd name="connsiteX48" fmla="*/ 0 w 2295855"/>
                <a:gd name="connsiteY48" fmla="*/ 693331 h 736120"/>
                <a:gd name="connsiteX49" fmla="*/ 42789 w 2295855"/>
                <a:gd name="connsiteY49" fmla="*/ 650542 h 736120"/>
                <a:gd name="connsiteX50" fmla="*/ 2253066 w 2295855"/>
                <a:gd name="connsiteY50" fmla="*/ 487907 h 736120"/>
                <a:gd name="connsiteX51" fmla="*/ 2295855 w 2295855"/>
                <a:gd name="connsiteY51" fmla="*/ 530696 h 736120"/>
                <a:gd name="connsiteX52" fmla="*/ 2253066 w 2295855"/>
                <a:gd name="connsiteY52" fmla="*/ 573485 h 736120"/>
                <a:gd name="connsiteX53" fmla="*/ 2210277 w 2295855"/>
                <a:gd name="connsiteY53" fmla="*/ 530696 h 736120"/>
                <a:gd name="connsiteX54" fmla="*/ 2253066 w 2295855"/>
                <a:gd name="connsiteY54" fmla="*/ 487907 h 736120"/>
                <a:gd name="connsiteX55" fmla="*/ 2007479 w 2295855"/>
                <a:gd name="connsiteY55" fmla="*/ 487907 h 736120"/>
                <a:gd name="connsiteX56" fmla="*/ 2050268 w 2295855"/>
                <a:gd name="connsiteY56" fmla="*/ 530696 h 736120"/>
                <a:gd name="connsiteX57" fmla="*/ 2007479 w 2295855"/>
                <a:gd name="connsiteY57" fmla="*/ 573485 h 736120"/>
                <a:gd name="connsiteX58" fmla="*/ 1964690 w 2295855"/>
                <a:gd name="connsiteY58" fmla="*/ 530696 h 736120"/>
                <a:gd name="connsiteX59" fmla="*/ 2007479 w 2295855"/>
                <a:gd name="connsiteY59" fmla="*/ 487907 h 736120"/>
                <a:gd name="connsiteX60" fmla="*/ 1761893 w 2295855"/>
                <a:gd name="connsiteY60" fmla="*/ 487907 h 736120"/>
                <a:gd name="connsiteX61" fmla="*/ 1804682 w 2295855"/>
                <a:gd name="connsiteY61" fmla="*/ 530696 h 736120"/>
                <a:gd name="connsiteX62" fmla="*/ 1761893 w 2295855"/>
                <a:gd name="connsiteY62" fmla="*/ 573485 h 736120"/>
                <a:gd name="connsiteX63" fmla="*/ 1719104 w 2295855"/>
                <a:gd name="connsiteY63" fmla="*/ 530696 h 736120"/>
                <a:gd name="connsiteX64" fmla="*/ 1761893 w 2295855"/>
                <a:gd name="connsiteY64" fmla="*/ 487907 h 736120"/>
                <a:gd name="connsiteX65" fmla="*/ 1516307 w 2295855"/>
                <a:gd name="connsiteY65" fmla="*/ 487907 h 736120"/>
                <a:gd name="connsiteX66" fmla="*/ 1559096 w 2295855"/>
                <a:gd name="connsiteY66" fmla="*/ 530696 h 736120"/>
                <a:gd name="connsiteX67" fmla="*/ 1516307 w 2295855"/>
                <a:gd name="connsiteY67" fmla="*/ 573485 h 736120"/>
                <a:gd name="connsiteX68" fmla="*/ 1473518 w 2295855"/>
                <a:gd name="connsiteY68" fmla="*/ 530696 h 736120"/>
                <a:gd name="connsiteX69" fmla="*/ 1516307 w 2295855"/>
                <a:gd name="connsiteY69" fmla="*/ 487907 h 736120"/>
                <a:gd name="connsiteX70" fmla="*/ 1270721 w 2295855"/>
                <a:gd name="connsiteY70" fmla="*/ 487907 h 736120"/>
                <a:gd name="connsiteX71" fmla="*/ 1313510 w 2295855"/>
                <a:gd name="connsiteY71" fmla="*/ 530696 h 736120"/>
                <a:gd name="connsiteX72" fmla="*/ 1270721 w 2295855"/>
                <a:gd name="connsiteY72" fmla="*/ 573485 h 736120"/>
                <a:gd name="connsiteX73" fmla="*/ 1227932 w 2295855"/>
                <a:gd name="connsiteY73" fmla="*/ 530696 h 736120"/>
                <a:gd name="connsiteX74" fmla="*/ 1270721 w 2295855"/>
                <a:gd name="connsiteY74" fmla="*/ 487907 h 736120"/>
                <a:gd name="connsiteX75" fmla="*/ 1025134 w 2295855"/>
                <a:gd name="connsiteY75" fmla="*/ 487907 h 736120"/>
                <a:gd name="connsiteX76" fmla="*/ 1067923 w 2295855"/>
                <a:gd name="connsiteY76" fmla="*/ 530696 h 736120"/>
                <a:gd name="connsiteX77" fmla="*/ 1025134 w 2295855"/>
                <a:gd name="connsiteY77" fmla="*/ 573485 h 736120"/>
                <a:gd name="connsiteX78" fmla="*/ 982345 w 2295855"/>
                <a:gd name="connsiteY78" fmla="*/ 530696 h 736120"/>
                <a:gd name="connsiteX79" fmla="*/ 1025134 w 2295855"/>
                <a:gd name="connsiteY79" fmla="*/ 487907 h 736120"/>
                <a:gd name="connsiteX80" fmla="*/ 779548 w 2295855"/>
                <a:gd name="connsiteY80" fmla="*/ 487907 h 736120"/>
                <a:gd name="connsiteX81" fmla="*/ 822337 w 2295855"/>
                <a:gd name="connsiteY81" fmla="*/ 530696 h 736120"/>
                <a:gd name="connsiteX82" fmla="*/ 779548 w 2295855"/>
                <a:gd name="connsiteY82" fmla="*/ 573485 h 736120"/>
                <a:gd name="connsiteX83" fmla="*/ 736759 w 2295855"/>
                <a:gd name="connsiteY83" fmla="*/ 530696 h 736120"/>
                <a:gd name="connsiteX84" fmla="*/ 779548 w 2295855"/>
                <a:gd name="connsiteY84" fmla="*/ 487907 h 736120"/>
                <a:gd name="connsiteX85" fmla="*/ 533962 w 2295855"/>
                <a:gd name="connsiteY85" fmla="*/ 487907 h 736120"/>
                <a:gd name="connsiteX86" fmla="*/ 576751 w 2295855"/>
                <a:gd name="connsiteY86" fmla="*/ 530696 h 736120"/>
                <a:gd name="connsiteX87" fmla="*/ 533962 w 2295855"/>
                <a:gd name="connsiteY87" fmla="*/ 573485 h 736120"/>
                <a:gd name="connsiteX88" fmla="*/ 491173 w 2295855"/>
                <a:gd name="connsiteY88" fmla="*/ 530696 h 736120"/>
                <a:gd name="connsiteX89" fmla="*/ 533962 w 2295855"/>
                <a:gd name="connsiteY89" fmla="*/ 487907 h 736120"/>
                <a:gd name="connsiteX90" fmla="*/ 288375 w 2295855"/>
                <a:gd name="connsiteY90" fmla="*/ 487907 h 736120"/>
                <a:gd name="connsiteX91" fmla="*/ 331164 w 2295855"/>
                <a:gd name="connsiteY91" fmla="*/ 530696 h 736120"/>
                <a:gd name="connsiteX92" fmla="*/ 288375 w 2295855"/>
                <a:gd name="connsiteY92" fmla="*/ 573485 h 736120"/>
                <a:gd name="connsiteX93" fmla="*/ 245586 w 2295855"/>
                <a:gd name="connsiteY93" fmla="*/ 530696 h 736120"/>
                <a:gd name="connsiteX94" fmla="*/ 288375 w 2295855"/>
                <a:gd name="connsiteY94" fmla="*/ 487907 h 736120"/>
                <a:gd name="connsiteX95" fmla="*/ 42789 w 2295855"/>
                <a:gd name="connsiteY95" fmla="*/ 487907 h 736120"/>
                <a:gd name="connsiteX96" fmla="*/ 85578 w 2295855"/>
                <a:gd name="connsiteY96" fmla="*/ 530696 h 736120"/>
                <a:gd name="connsiteX97" fmla="*/ 42789 w 2295855"/>
                <a:gd name="connsiteY97" fmla="*/ 573485 h 736120"/>
                <a:gd name="connsiteX98" fmla="*/ 0 w 2295855"/>
                <a:gd name="connsiteY98" fmla="*/ 530696 h 736120"/>
                <a:gd name="connsiteX99" fmla="*/ 42789 w 2295855"/>
                <a:gd name="connsiteY99" fmla="*/ 487907 h 736120"/>
                <a:gd name="connsiteX100" fmla="*/ 2253066 w 2295855"/>
                <a:gd name="connsiteY100" fmla="*/ 325271 h 736120"/>
                <a:gd name="connsiteX101" fmla="*/ 2295855 w 2295855"/>
                <a:gd name="connsiteY101" fmla="*/ 368060 h 736120"/>
                <a:gd name="connsiteX102" fmla="*/ 2253066 w 2295855"/>
                <a:gd name="connsiteY102" fmla="*/ 410849 h 736120"/>
                <a:gd name="connsiteX103" fmla="*/ 2210277 w 2295855"/>
                <a:gd name="connsiteY103" fmla="*/ 368060 h 736120"/>
                <a:gd name="connsiteX104" fmla="*/ 2253066 w 2295855"/>
                <a:gd name="connsiteY104" fmla="*/ 325271 h 736120"/>
                <a:gd name="connsiteX105" fmla="*/ 2007479 w 2295855"/>
                <a:gd name="connsiteY105" fmla="*/ 325271 h 736120"/>
                <a:gd name="connsiteX106" fmla="*/ 2050268 w 2295855"/>
                <a:gd name="connsiteY106" fmla="*/ 368060 h 736120"/>
                <a:gd name="connsiteX107" fmla="*/ 2007479 w 2295855"/>
                <a:gd name="connsiteY107" fmla="*/ 410849 h 736120"/>
                <a:gd name="connsiteX108" fmla="*/ 1964690 w 2295855"/>
                <a:gd name="connsiteY108" fmla="*/ 368060 h 736120"/>
                <a:gd name="connsiteX109" fmla="*/ 2007479 w 2295855"/>
                <a:gd name="connsiteY109" fmla="*/ 325271 h 736120"/>
                <a:gd name="connsiteX110" fmla="*/ 1761893 w 2295855"/>
                <a:gd name="connsiteY110" fmla="*/ 325271 h 736120"/>
                <a:gd name="connsiteX111" fmla="*/ 1804682 w 2295855"/>
                <a:gd name="connsiteY111" fmla="*/ 368060 h 736120"/>
                <a:gd name="connsiteX112" fmla="*/ 1761893 w 2295855"/>
                <a:gd name="connsiteY112" fmla="*/ 410849 h 736120"/>
                <a:gd name="connsiteX113" fmla="*/ 1719104 w 2295855"/>
                <a:gd name="connsiteY113" fmla="*/ 368060 h 736120"/>
                <a:gd name="connsiteX114" fmla="*/ 1761893 w 2295855"/>
                <a:gd name="connsiteY114" fmla="*/ 325271 h 736120"/>
                <a:gd name="connsiteX115" fmla="*/ 1516307 w 2295855"/>
                <a:gd name="connsiteY115" fmla="*/ 325271 h 736120"/>
                <a:gd name="connsiteX116" fmla="*/ 1559096 w 2295855"/>
                <a:gd name="connsiteY116" fmla="*/ 368060 h 736120"/>
                <a:gd name="connsiteX117" fmla="*/ 1516307 w 2295855"/>
                <a:gd name="connsiteY117" fmla="*/ 410849 h 736120"/>
                <a:gd name="connsiteX118" fmla="*/ 1473518 w 2295855"/>
                <a:gd name="connsiteY118" fmla="*/ 368060 h 736120"/>
                <a:gd name="connsiteX119" fmla="*/ 1516307 w 2295855"/>
                <a:gd name="connsiteY119" fmla="*/ 325271 h 736120"/>
                <a:gd name="connsiteX120" fmla="*/ 1270721 w 2295855"/>
                <a:gd name="connsiteY120" fmla="*/ 325271 h 736120"/>
                <a:gd name="connsiteX121" fmla="*/ 1313510 w 2295855"/>
                <a:gd name="connsiteY121" fmla="*/ 368060 h 736120"/>
                <a:gd name="connsiteX122" fmla="*/ 1270721 w 2295855"/>
                <a:gd name="connsiteY122" fmla="*/ 410849 h 736120"/>
                <a:gd name="connsiteX123" fmla="*/ 1227932 w 2295855"/>
                <a:gd name="connsiteY123" fmla="*/ 368060 h 736120"/>
                <a:gd name="connsiteX124" fmla="*/ 1270721 w 2295855"/>
                <a:gd name="connsiteY124" fmla="*/ 325271 h 736120"/>
                <a:gd name="connsiteX125" fmla="*/ 1025134 w 2295855"/>
                <a:gd name="connsiteY125" fmla="*/ 325271 h 736120"/>
                <a:gd name="connsiteX126" fmla="*/ 1067923 w 2295855"/>
                <a:gd name="connsiteY126" fmla="*/ 368060 h 736120"/>
                <a:gd name="connsiteX127" fmla="*/ 1025134 w 2295855"/>
                <a:gd name="connsiteY127" fmla="*/ 410849 h 736120"/>
                <a:gd name="connsiteX128" fmla="*/ 982345 w 2295855"/>
                <a:gd name="connsiteY128" fmla="*/ 368060 h 736120"/>
                <a:gd name="connsiteX129" fmla="*/ 1025134 w 2295855"/>
                <a:gd name="connsiteY129" fmla="*/ 325271 h 736120"/>
                <a:gd name="connsiteX130" fmla="*/ 779548 w 2295855"/>
                <a:gd name="connsiteY130" fmla="*/ 325271 h 736120"/>
                <a:gd name="connsiteX131" fmla="*/ 822337 w 2295855"/>
                <a:gd name="connsiteY131" fmla="*/ 368060 h 736120"/>
                <a:gd name="connsiteX132" fmla="*/ 779548 w 2295855"/>
                <a:gd name="connsiteY132" fmla="*/ 410849 h 736120"/>
                <a:gd name="connsiteX133" fmla="*/ 736759 w 2295855"/>
                <a:gd name="connsiteY133" fmla="*/ 368060 h 736120"/>
                <a:gd name="connsiteX134" fmla="*/ 779548 w 2295855"/>
                <a:gd name="connsiteY134" fmla="*/ 325271 h 736120"/>
                <a:gd name="connsiteX135" fmla="*/ 533962 w 2295855"/>
                <a:gd name="connsiteY135" fmla="*/ 325271 h 736120"/>
                <a:gd name="connsiteX136" fmla="*/ 576751 w 2295855"/>
                <a:gd name="connsiteY136" fmla="*/ 368060 h 736120"/>
                <a:gd name="connsiteX137" fmla="*/ 533962 w 2295855"/>
                <a:gd name="connsiteY137" fmla="*/ 410849 h 736120"/>
                <a:gd name="connsiteX138" fmla="*/ 491173 w 2295855"/>
                <a:gd name="connsiteY138" fmla="*/ 368060 h 736120"/>
                <a:gd name="connsiteX139" fmla="*/ 533962 w 2295855"/>
                <a:gd name="connsiteY139" fmla="*/ 325271 h 736120"/>
                <a:gd name="connsiteX140" fmla="*/ 288375 w 2295855"/>
                <a:gd name="connsiteY140" fmla="*/ 325271 h 736120"/>
                <a:gd name="connsiteX141" fmla="*/ 331164 w 2295855"/>
                <a:gd name="connsiteY141" fmla="*/ 368060 h 736120"/>
                <a:gd name="connsiteX142" fmla="*/ 288375 w 2295855"/>
                <a:gd name="connsiteY142" fmla="*/ 410849 h 736120"/>
                <a:gd name="connsiteX143" fmla="*/ 245586 w 2295855"/>
                <a:gd name="connsiteY143" fmla="*/ 368060 h 736120"/>
                <a:gd name="connsiteX144" fmla="*/ 288375 w 2295855"/>
                <a:gd name="connsiteY144" fmla="*/ 325271 h 736120"/>
                <a:gd name="connsiteX145" fmla="*/ 42789 w 2295855"/>
                <a:gd name="connsiteY145" fmla="*/ 325271 h 736120"/>
                <a:gd name="connsiteX146" fmla="*/ 85578 w 2295855"/>
                <a:gd name="connsiteY146" fmla="*/ 368060 h 736120"/>
                <a:gd name="connsiteX147" fmla="*/ 42789 w 2295855"/>
                <a:gd name="connsiteY147" fmla="*/ 410849 h 736120"/>
                <a:gd name="connsiteX148" fmla="*/ 0 w 2295855"/>
                <a:gd name="connsiteY148" fmla="*/ 368060 h 736120"/>
                <a:gd name="connsiteX149" fmla="*/ 42789 w 2295855"/>
                <a:gd name="connsiteY149" fmla="*/ 325271 h 736120"/>
                <a:gd name="connsiteX150" fmla="*/ 2253066 w 2295855"/>
                <a:gd name="connsiteY150" fmla="*/ 162636 h 736120"/>
                <a:gd name="connsiteX151" fmla="*/ 2295855 w 2295855"/>
                <a:gd name="connsiteY151" fmla="*/ 205425 h 736120"/>
                <a:gd name="connsiteX152" fmla="*/ 2253066 w 2295855"/>
                <a:gd name="connsiteY152" fmla="*/ 248214 h 736120"/>
                <a:gd name="connsiteX153" fmla="*/ 2210277 w 2295855"/>
                <a:gd name="connsiteY153" fmla="*/ 205425 h 736120"/>
                <a:gd name="connsiteX154" fmla="*/ 2253066 w 2295855"/>
                <a:gd name="connsiteY154" fmla="*/ 162636 h 736120"/>
                <a:gd name="connsiteX155" fmla="*/ 2007479 w 2295855"/>
                <a:gd name="connsiteY155" fmla="*/ 162636 h 736120"/>
                <a:gd name="connsiteX156" fmla="*/ 2050268 w 2295855"/>
                <a:gd name="connsiteY156" fmla="*/ 205425 h 736120"/>
                <a:gd name="connsiteX157" fmla="*/ 2007479 w 2295855"/>
                <a:gd name="connsiteY157" fmla="*/ 248214 h 736120"/>
                <a:gd name="connsiteX158" fmla="*/ 1964690 w 2295855"/>
                <a:gd name="connsiteY158" fmla="*/ 205425 h 736120"/>
                <a:gd name="connsiteX159" fmla="*/ 2007479 w 2295855"/>
                <a:gd name="connsiteY159" fmla="*/ 162636 h 736120"/>
                <a:gd name="connsiteX160" fmla="*/ 1761893 w 2295855"/>
                <a:gd name="connsiteY160" fmla="*/ 162636 h 736120"/>
                <a:gd name="connsiteX161" fmla="*/ 1804682 w 2295855"/>
                <a:gd name="connsiteY161" fmla="*/ 205425 h 736120"/>
                <a:gd name="connsiteX162" fmla="*/ 1761893 w 2295855"/>
                <a:gd name="connsiteY162" fmla="*/ 248214 h 736120"/>
                <a:gd name="connsiteX163" fmla="*/ 1719104 w 2295855"/>
                <a:gd name="connsiteY163" fmla="*/ 205425 h 736120"/>
                <a:gd name="connsiteX164" fmla="*/ 1761893 w 2295855"/>
                <a:gd name="connsiteY164" fmla="*/ 162636 h 736120"/>
                <a:gd name="connsiteX165" fmla="*/ 1516307 w 2295855"/>
                <a:gd name="connsiteY165" fmla="*/ 162636 h 736120"/>
                <a:gd name="connsiteX166" fmla="*/ 1559096 w 2295855"/>
                <a:gd name="connsiteY166" fmla="*/ 205425 h 736120"/>
                <a:gd name="connsiteX167" fmla="*/ 1516307 w 2295855"/>
                <a:gd name="connsiteY167" fmla="*/ 248214 h 736120"/>
                <a:gd name="connsiteX168" fmla="*/ 1473518 w 2295855"/>
                <a:gd name="connsiteY168" fmla="*/ 205425 h 736120"/>
                <a:gd name="connsiteX169" fmla="*/ 1516307 w 2295855"/>
                <a:gd name="connsiteY169" fmla="*/ 162636 h 736120"/>
                <a:gd name="connsiteX170" fmla="*/ 1270721 w 2295855"/>
                <a:gd name="connsiteY170" fmla="*/ 162636 h 736120"/>
                <a:gd name="connsiteX171" fmla="*/ 1313510 w 2295855"/>
                <a:gd name="connsiteY171" fmla="*/ 205425 h 736120"/>
                <a:gd name="connsiteX172" fmla="*/ 1270721 w 2295855"/>
                <a:gd name="connsiteY172" fmla="*/ 248214 h 736120"/>
                <a:gd name="connsiteX173" fmla="*/ 1227932 w 2295855"/>
                <a:gd name="connsiteY173" fmla="*/ 205425 h 736120"/>
                <a:gd name="connsiteX174" fmla="*/ 1270721 w 2295855"/>
                <a:gd name="connsiteY174" fmla="*/ 162636 h 736120"/>
                <a:gd name="connsiteX175" fmla="*/ 1025134 w 2295855"/>
                <a:gd name="connsiteY175" fmla="*/ 162636 h 736120"/>
                <a:gd name="connsiteX176" fmla="*/ 1067923 w 2295855"/>
                <a:gd name="connsiteY176" fmla="*/ 205425 h 736120"/>
                <a:gd name="connsiteX177" fmla="*/ 1025134 w 2295855"/>
                <a:gd name="connsiteY177" fmla="*/ 248214 h 736120"/>
                <a:gd name="connsiteX178" fmla="*/ 982345 w 2295855"/>
                <a:gd name="connsiteY178" fmla="*/ 205425 h 736120"/>
                <a:gd name="connsiteX179" fmla="*/ 1025134 w 2295855"/>
                <a:gd name="connsiteY179" fmla="*/ 162636 h 736120"/>
                <a:gd name="connsiteX180" fmla="*/ 779548 w 2295855"/>
                <a:gd name="connsiteY180" fmla="*/ 162636 h 736120"/>
                <a:gd name="connsiteX181" fmla="*/ 822337 w 2295855"/>
                <a:gd name="connsiteY181" fmla="*/ 205425 h 736120"/>
                <a:gd name="connsiteX182" fmla="*/ 779548 w 2295855"/>
                <a:gd name="connsiteY182" fmla="*/ 248214 h 736120"/>
                <a:gd name="connsiteX183" fmla="*/ 736759 w 2295855"/>
                <a:gd name="connsiteY183" fmla="*/ 205425 h 736120"/>
                <a:gd name="connsiteX184" fmla="*/ 779548 w 2295855"/>
                <a:gd name="connsiteY184" fmla="*/ 162636 h 736120"/>
                <a:gd name="connsiteX185" fmla="*/ 533962 w 2295855"/>
                <a:gd name="connsiteY185" fmla="*/ 162636 h 736120"/>
                <a:gd name="connsiteX186" fmla="*/ 576751 w 2295855"/>
                <a:gd name="connsiteY186" fmla="*/ 205425 h 736120"/>
                <a:gd name="connsiteX187" fmla="*/ 533962 w 2295855"/>
                <a:gd name="connsiteY187" fmla="*/ 248214 h 736120"/>
                <a:gd name="connsiteX188" fmla="*/ 491173 w 2295855"/>
                <a:gd name="connsiteY188" fmla="*/ 205425 h 736120"/>
                <a:gd name="connsiteX189" fmla="*/ 533962 w 2295855"/>
                <a:gd name="connsiteY189" fmla="*/ 162636 h 736120"/>
                <a:gd name="connsiteX190" fmla="*/ 288375 w 2295855"/>
                <a:gd name="connsiteY190" fmla="*/ 162636 h 736120"/>
                <a:gd name="connsiteX191" fmla="*/ 331164 w 2295855"/>
                <a:gd name="connsiteY191" fmla="*/ 205425 h 736120"/>
                <a:gd name="connsiteX192" fmla="*/ 288375 w 2295855"/>
                <a:gd name="connsiteY192" fmla="*/ 248214 h 736120"/>
                <a:gd name="connsiteX193" fmla="*/ 245586 w 2295855"/>
                <a:gd name="connsiteY193" fmla="*/ 205425 h 736120"/>
                <a:gd name="connsiteX194" fmla="*/ 288375 w 2295855"/>
                <a:gd name="connsiteY194" fmla="*/ 162636 h 736120"/>
                <a:gd name="connsiteX195" fmla="*/ 42789 w 2295855"/>
                <a:gd name="connsiteY195" fmla="*/ 162636 h 736120"/>
                <a:gd name="connsiteX196" fmla="*/ 85578 w 2295855"/>
                <a:gd name="connsiteY196" fmla="*/ 205425 h 736120"/>
                <a:gd name="connsiteX197" fmla="*/ 42789 w 2295855"/>
                <a:gd name="connsiteY197" fmla="*/ 248214 h 736120"/>
                <a:gd name="connsiteX198" fmla="*/ 0 w 2295855"/>
                <a:gd name="connsiteY198" fmla="*/ 205425 h 736120"/>
                <a:gd name="connsiteX199" fmla="*/ 42789 w 2295855"/>
                <a:gd name="connsiteY199" fmla="*/ 162636 h 736120"/>
                <a:gd name="connsiteX200" fmla="*/ 2253066 w 2295855"/>
                <a:gd name="connsiteY200" fmla="*/ 0 h 736120"/>
                <a:gd name="connsiteX201" fmla="*/ 2295855 w 2295855"/>
                <a:gd name="connsiteY201" fmla="*/ 42789 h 736120"/>
                <a:gd name="connsiteX202" fmla="*/ 2253066 w 2295855"/>
                <a:gd name="connsiteY202" fmla="*/ 85578 h 736120"/>
                <a:gd name="connsiteX203" fmla="*/ 2210277 w 2295855"/>
                <a:gd name="connsiteY203" fmla="*/ 42789 h 736120"/>
                <a:gd name="connsiteX204" fmla="*/ 2253066 w 2295855"/>
                <a:gd name="connsiteY204" fmla="*/ 0 h 736120"/>
                <a:gd name="connsiteX205" fmla="*/ 2007479 w 2295855"/>
                <a:gd name="connsiteY205" fmla="*/ 0 h 736120"/>
                <a:gd name="connsiteX206" fmla="*/ 2050268 w 2295855"/>
                <a:gd name="connsiteY206" fmla="*/ 42789 h 736120"/>
                <a:gd name="connsiteX207" fmla="*/ 2007479 w 2295855"/>
                <a:gd name="connsiteY207" fmla="*/ 85578 h 736120"/>
                <a:gd name="connsiteX208" fmla="*/ 1964690 w 2295855"/>
                <a:gd name="connsiteY208" fmla="*/ 42789 h 736120"/>
                <a:gd name="connsiteX209" fmla="*/ 2007479 w 2295855"/>
                <a:gd name="connsiteY209" fmla="*/ 0 h 736120"/>
                <a:gd name="connsiteX210" fmla="*/ 1761893 w 2295855"/>
                <a:gd name="connsiteY210" fmla="*/ 0 h 736120"/>
                <a:gd name="connsiteX211" fmla="*/ 1804682 w 2295855"/>
                <a:gd name="connsiteY211" fmla="*/ 42789 h 736120"/>
                <a:gd name="connsiteX212" fmla="*/ 1761893 w 2295855"/>
                <a:gd name="connsiteY212" fmla="*/ 85578 h 736120"/>
                <a:gd name="connsiteX213" fmla="*/ 1719104 w 2295855"/>
                <a:gd name="connsiteY213" fmla="*/ 42789 h 736120"/>
                <a:gd name="connsiteX214" fmla="*/ 1761893 w 2295855"/>
                <a:gd name="connsiteY214" fmla="*/ 0 h 736120"/>
                <a:gd name="connsiteX215" fmla="*/ 1516307 w 2295855"/>
                <a:gd name="connsiteY215" fmla="*/ 0 h 736120"/>
                <a:gd name="connsiteX216" fmla="*/ 1559096 w 2295855"/>
                <a:gd name="connsiteY216" fmla="*/ 42789 h 736120"/>
                <a:gd name="connsiteX217" fmla="*/ 1516307 w 2295855"/>
                <a:gd name="connsiteY217" fmla="*/ 85578 h 736120"/>
                <a:gd name="connsiteX218" fmla="*/ 1473518 w 2295855"/>
                <a:gd name="connsiteY218" fmla="*/ 42789 h 736120"/>
                <a:gd name="connsiteX219" fmla="*/ 1516307 w 2295855"/>
                <a:gd name="connsiteY219" fmla="*/ 0 h 736120"/>
                <a:gd name="connsiteX220" fmla="*/ 1270721 w 2295855"/>
                <a:gd name="connsiteY220" fmla="*/ 0 h 736120"/>
                <a:gd name="connsiteX221" fmla="*/ 1313510 w 2295855"/>
                <a:gd name="connsiteY221" fmla="*/ 42789 h 736120"/>
                <a:gd name="connsiteX222" fmla="*/ 1270721 w 2295855"/>
                <a:gd name="connsiteY222" fmla="*/ 85578 h 736120"/>
                <a:gd name="connsiteX223" fmla="*/ 1227932 w 2295855"/>
                <a:gd name="connsiteY223" fmla="*/ 42789 h 736120"/>
                <a:gd name="connsiteX224" fmla="*/ 1270721 w 2295855"/>
                <a:gd name="connsiteY224" fmla="*/ 0 h 736120"/>
                <a:gd name="connsiteX225" fmla="*/ 1025134 w 2295855"/>
                <a:gd name="connsiteY225" fmla="*/ 0 h 736120"/>
                <a:gd name="connsiteX226" fmla="*/ 1067923 w 2295855"/>
                <a:gd name="connsiteY226" fmla="*/ 42789 h 736120"/>
                <a:gd name="connsiteX227" fmla="*/ 1025134 w 2295855"/>
                <a:gd name="connsiteY227" fmla="*/ 85578 h 736120"/>
                <a:gd name="connsiteX228" fmla="*/ 982345 w 2295855"/>
                <a:gd name="connsiteY228" fmla="*/ 42789 h 736120"/>
                <a:gd name="connsiteX229" fmla="*/ 1025134 w 2295855"/>
                <a:gd name="connsiteY229" fmla="*/ 0 h 736120"/>
                <a:gd name="connsiteX230" fmla="*/ 779548 w 2295855"/>
                <a:gd name="connsiteY230" fmla="*/ 0 h 736120"/>
                <a:gd name="connsiteX231" fmla="*/ 822337 w 2295855"/>
                <a:gd name="connsiteY231" fmla="*/ 42789 h 736120"/>
                <a:gd name="connsiteX232" fmla="*/ 779548 w 2295855"/>
                <a:gd name="connsiteY232" fmla="*/ 85578 h 736120"/>
                <a:gd name="connsiteX233" fmla="*/ 736759 w 2295855"/>
                <a:gd name="connsiteY233" fmla="*/ 42789 h 736120"/>
                <a:gd name="connsiteX234" fmla="*/ 779548 w 2295855"/>
                <a:gd name="connsiteY234" fmla="*/ 0 h 736120"/>
                <a:gd name="connsiteX235" fmla="*/ 533962 w 2295855"/>
                <a:gd name="connsiteY235" fmla="*/ 0 h 736120"/>
                <a:gd name="connsiteX236" fmla="*/ 576751 w 2295855"/>
                <a:gd name="connsiteY236" fmla="*/ 42789 h 736120"/>
                <a:gd name="connsiteX237" fmla="*/ 533962 w 2295855"/>
                <a:gd name="connsiteY237" fmla="*/ 85578 h 736120"/>
                <a:gd name="connsiteX238" fmla="*/ 491173 w 2295855"/>
                <a:gd name="connsiteY238" fmla="*/ 42789 h 736120"/>
                <a:gd name="connsiteX239" fmla="*/ 533962 w 2295855"/>
                <a:gd name="connsiteY239" fmla="*/ 0 h 736120"/>
                <a:gd name="connsiteX240" fmla="*/ 288375 w 2295855"/>
                <a:gd name="connsiteY240" fmla="*/ 0 h 736120"/>
                <a:gd name="connsiteX241" fmla="*/ 331164 w 2295855"/>
                <a:gd name="connsiteY241" fmla="*/ 42789 h 736120"/>
                <a:gd name="connsiteX242" fmla="*/ 288375 w 2295855"/>
                <a:gd name="connsiteY242" fmla="*/ 85578 h 736120"/>
                <a:gd name="connsiteX243" fmla="*/ 245586 w 2295855"/>
                <a:gd name="connsiteY243" fmla="*/ 42789 h 736120"/>
                <a:gd name="connsiteX244" fmla="*/ 288375 w 2295855"/>
                <a:gd name="connsiteY244" fmla="*/ 0 h 736120"/>
                <a:gd name="connsiteX245" fmla="*/ 42789 w 2295855"/>
                <a:gd name="connsiteY245" fmla="*/ 0 h 736120"/>
                <a:gd name="connsiteX246" fmla="*/ 85578 w 2295855"/>
                <a:gd name="connsiteY246" fmla="*/ 42789 h 736120"/>
                <a:gd name="connsiteX247" fmla="*/ 42789 w 2295855"/>
                <a:gd name="connsiteY247" fmla="*/ 85578 h 736120"/>
                <a:gd name="connsiteX248" fmla="*/ 0 w 2295855"/>
                <a:gd name="connsiteY248" fmla="*/ 42789 h 736120"/>
                <a:gd name="connsiteX249" fmla="*/ 42789 w 2295855"/>
                <a:gd name="connsiteY249" fmla="*/ 0 h 73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2295855" h="736120">
                  <a:moveTo>
                    <a:pt x="2253066" y="650542"/>
                  </a:moveTo>
                  <a:cubicBezTo>
                    <a:pt x="2276698" y="650542"/>
                    <a:pt x="2295855" y="669699"/>
                    <a:pt x="2295855" y="693331"/>
                  </a:cubicBezTo>
                  <a:cubicBezTo>
                    <a:pt x="2295855" y="716963"/>
                    <a:pt x="2276698" y="736120"/>
                    <a:pt x="2253066" y="736120"/>
                  </a:cubicBezTo>
                  <a:cubicBezTo>
                    <a:pt x="2229434" y="736120"/>
                    <a:pt x="2210277" y="716963"/>
                    <a:pt x="2210277" y="693331"/>
                  </a:cubicBezTo>
                  <a:cubicBezTo>
                    <a:pt x="2210277" y="669699"/>
                    <a:pt x="2229434" y="650542"/>
                    <a:pt x="2253066" y="650542"/>
                  </a:cubicBezTo>
                  <a:close/>
                  <a:moveTo>
                    <a:pt x="2007479" y="650542"/>
                  </a:moveTo>
                  <a:cubicBezTo>
                    <a:pt x="2031111" y="650542"/>
                    <a:pt x="2050268" y="669699"/>
                    <a:pt x="2050268" y="693331"/>
                  </a:cubicBezTo>
                  <a:cubicBezTo>
                    <a:pt x="2050268" y="716963"/>
                    <a:pt x="2031111" y="736120"/>
                    <a:pt x="2007479" y="736120"/>
                  </a:cubicBezTo>
                  <a:cubicBezTo>
                    <a:pt x="1983847" y="736120"/>
                    <a:pt x="1964690" y="716963"/>
                    <a:pt x="1964690" y="693331"/>
                  </a:cubicBezTo>
                  <a:cubicBezTo>
                    <a:pt x="1964690" y="669699"/>
                    <a:pt x="1983847" y="650542"/>
                    <a:pt x="2007479" y="650542"/>
                  </a:cubicBezTo>
                  <a:close/>
                  <a:moveTo>
                    <a:pt x="1761893" y="650542"/>
                  </a:moveTo>
                  <a:cubicBezTo>
                    <a:pt x="1785525" y="650542"/>
                    <a:pt x="1804682" y="669699"/>
                    <a:pt x="1804682" y="693331"/>
                  </a:cubicBezTo>
                  <a:cubicBezTo>
                    <a:pt x="1804682" y="716963"/>
                    <a:pt x="1785525" y="736120"/>
                    <a:pt x="1761893" y="736120"/>
                  </a:cubicBezTo>
                  <a:cubicBezTo>
                    <a:pt x="1738261" y="736120"/>
                    <a:pt x="1719104" y="716963"/>
                    <a:pt x="1719104" y="693331"/>
                  </a:cubicBezTo>
                  <a:cubicBezTo>
                    <a:pt x="1719104" y="669699"/>
                    <a:pt x="1738261" y="650542"/>
                    <a:pt x="1761893" y="650542"/>
                  </a:cubicBezTo>
                  <a:close/>
                  <a:moveTo>
                    <a:pt x="1516307" y="650542"/>
                  </a:moveTo>
                  <a:cubicBezTo>
                    <a:pt x="1539939" y="650542"/>
                    <a:pt x="1559096" y="669699"/>
                    <a:pt x="1559096" y="693331"/>
                  </a:cubicBezTo>
                  <a:cubicBezTo>
                    <a:pt x="1559096" y="716963"/>
                    <a:pt x="1539939" y="736120"/>
                    <a:pt x="1516307" y="736120"/>
                  </a:cubicBezTo>
                  <a:cubicBezTo>
                    <a:pt x="1492675" y="736120"/>
                    <a:pt x="1473518" y="716963"/>
                    <a:pt x="1473518" y="693331"/>
                  </a:cubicBezTo>
                  <a:cubicBezTo>
                    <a:pt x="1473518" y="669699"/>
                    <a:pt x="1492675" y="650542"/>
                    <a:pt x="1516307" y="650542"/>
                  </a:cubicBezTo>
                  <a:close/>
                  <a:moveTo>
                    <a:pt x="1270721" y="650542"/>
                  </a:moveTo>
                  <a:cubicBezTo>
                    <a:pt x="1294353" y="650542"/>
                    <a:pt x="1313510" y="669699"/>
                    <a:pt x="1313510" y="693331"/>
                  </a:cubicBezTo>
                  <a:cubicBezTo>
                    <a:pt x="1313510" y="716963"/>
                    <a:pt x="1294353" y="736120"/>
                    <a:pt x="1270721" y="736120"/>
                  </a:cubicBezTo>
                  <a:cubicBezTo>
                    <a:pt x="1247089" y="736120"/>
                    <a:pt x="1227932" y="716963"/>
                    <a:pt x="1227932" y="693331"/>
                  </a:cubicBezTo>
                  <a:cubicBezTo>
                    <a:pt x="1227932" y="669699"/>
                    <a:pt x="1247089" y="650542"/>
                    <a:pt x="1270721" y="650542"/>
                  </a:cubicBezTo>
                  <a:close/>
                  <a:moveTo>
                    <a:pt x="1025134" y="650542"/>
                  </a:moveTo>
                  <a:cubicBezTo>
                    <a:pt x="1048766" y="650542"/>
                    <a:pt x="1067923" y="669699"/>
                    <a:pt x="1067923" y="693331"/>
                  </a:cubicBezTo>
                  <a:cubicBezTo>
                    <a:pt x="1067923" y="716963"/>
                    <a:pt x="1048766" y="736120"/>
                    <a:pt x="1025134" y="736120"/>
                  </a:cubicBezTo>
                  <a:cubicBezTo>
                    <a:pt x="1001502" y="736120"/>
                    <a:pt x="982345" y="716963"/>
                    <a:pt x="982345" y="693331"/>
                  </a:cubicBezTo>
                  <a:cubicBezTo>
                    <a:pt x="982345" y="669699"/>
                    <a:pt x="1001502" y="650542"/>
                    <a:pt x="1025134" y="650542"/>
                  </a:cubicBezTo>
                  <a:close/>
                  <a:moveTo>
                    <a:pt x="779548" y="650542"/>
                  </a:moveTo>
                  <a:cubicBezTo>
                    <a:pt x="803180" y="650542"/>
                    <a:pt x="822337" y="669699"/>
                    <a:pt x="822337" y="693331"/>
                  </a:cubicBezTo>
                  <a:cubicBezTo>
                    <a:pt x="822337" y="716963"/>
                    <a:pt x="803180" y="736120"/>
                    <a:pt x="779548" y="736120"/>
                  </a:cubicBezTo>
                  <a:cubicBezTo>
                    <a:pt x="755916" y="736120"/>
                    <a:pt x="736759" y="716963"/>
                    <a:pt x="736759" y="693331"/>
                  </a:cubicBezTo>
                  <a:cubicBezTo>
                    <a:pt x="736759" y="669699"/>
                    <a:pt x="755916" y="650542"/>
                    <a:pt x="779548" y="650542"/>
                  </a:cubicBezTo>
                  <a:close/>
                  <a:moveTo>
                    <a:pt x="533962" y="650542"/>
                  </a:moveTo>
                  <a:cubicBezTo>
                    <a:pt x="557594" y="650542"/>
                    <a:pt x="576751" y="669699"/>
                    <a:pt x="576751" y="693331"/>
                  </a:cubicBezTo>
                  <a:cubicBezTo>
                    <a:pt x="576751" y="716963"/>
                    <a:pt x="557594" y="736120"/>
                    <a:pt x="533962" y="736120"/>
                  </a:cubicBezTo>
                  <a:cubicBezTo>
                    <a:pt x="510330" y="736120"/>
                    <a:pt x="491173" y="716963"/>
                    <a:pt x="491173" y="693331"/>
                  </a:cubicBezTo>
                  <a:cubicBezTo>
                    <a:pt x="491173" y="669699"/>
                    <a:pt x="510330" y="650542"/>
                    <a:pt x="533962" y="650542"/>
                  </a:cubicBezTo>
                  <a:close/>
                  <a:moveTo>
                    <a:pt x="288375" y="650542"/>
                  </a:moveTo>
                  <a:cubicBezTo>
                    <a:pt x="312007" y="650542"/>
                    <a:pt x="331164" y="669699"/>
                    <a:pt x="331164" y="693331"/>
                  </a:cubicBezTo>
                  <a:cubicBezTo>
                    <a:pt x="331164" y="716963"/>
                    <a:pt x="312007" y="736120"/>
                    <a:pt x="288375" y="736120"/>
                  </a:cubicBezTo>
                  <a:cubicBezTo>
                    <a:pt x="264743" y="736120"/>
                    <a:pt x="245586" y="716963"/>
                    <a:pt x="245586" y="693331"/>
                  </a:cubicBezTo>
                  <a:cubicBezTo>
                    <a:pt x="245586" y="669699"/>
                    <a:pt x="264743" y="650542"/>
                    <a:pt x="288375" y="650542"/>
                  </a:cubicBezTo>
                  <a:close/>
                  <a:moveTo>
                    <a:pt x="42789" y="650542"/>
                  </a:moveTo>
                  <a:cubicBezTo>
                    <a:pt x="66421" y="650542"/>
                    <a:pt x="85578" y="669699"/>
                    <a:pt x="85578" y="693331"/>
                  </a:cubicBezTo>
                  <a:cubicBezTo>
                    <a:pt x="85578" y="716963"/>
                    <a:pt x="66421" y="736120"/>
                    <a:pt x="42789" y="736120"/>
                  </a:cubicBezTo>
                  <a:cubicBezTo>
                    <a:pt x="19157" y="736120"/>
                    <a:pt x="0" y="716963"/>
                    <a:pt x="0" y="693331"/>
                  </a:cubicBezTo>
                  <a:cubicBezTo>
                    <a:pt x="0" y="669699"/>
                    <a:pt x="19157" y="650542"/>
                    <a:pt x="42789" y="650542"/>
                  </a:cubicBezTo>
                  <a:close/>
                  <a:moveTo>
                    <a:pt x="2253066" y="487907"/>
                  </a:moveTo>
                  <a:cubicBezTo>
                    <a:pt x="2276698" y="487907"/>
                    <a:pt x="2295855" y="507064"/>
                    <a:pt x="2295855" y="530696"/>
                  </a:cubicBezTo>
                  <a:cubicBezTo>
                    <a:pt x="2295855" y="554328"/>
                    <a:pt x="2276698" y="573485"/>
                    <a:pt x="2253066" y="573485"/>
                  </a:cubicBezTo>
                  <a:cubicBezTo>
                    <a:pt x="2229434" y="573485"/>
                    <a:pt x="2210277" y="554328"/>
                    <a:pt x="2210277" y="530696"/>
                  </a:cubicBezTo>
                  <a:cubicBezTo>
                    <a:pt x="2210277" y="507064"/>
                    <a:pt x="2229434" y="487907"/>
                    <a:pt x="2253066" y="487907"/>
                  </a:cubicBezTo>
                  <a:close/>
                  <a:moveTo>
                    <a:pt x="2007479" y="487907"/>
                  </a:moveTo>
                  <a:cubicBezTo>
                    <a:pt x="2031111" y="487907"/>
                    <a:pt x="2050268" y="507064"/>
                    <a:pt x="2050268" y="530696"/>
                  </a:cubicBezTo>
                  <a:cubicBezTo>
                    <a:pt x="2050268" y="554328"/>
                    <a:pt x="2031111" y="573485"/>
                    <a:pt x="2007479" y="573485"/>
                  </a:cubicBezTo>
                  <a:cubicBezTo>
                    <a:pt x="1983847" y="573485"/>
                    <a:pt x="1964690" y="554328"/>
                    <a:pt x="1964690" y="530696"/>
                  </a:cubicBezTo>
                  <a:cubicBezTo>
                    <a:pt x="1964690" y="507064"/>
                    <a:pt x="1983847" y="487907"/>
                    <a:pt x="2007479" y="487907"/>
                  </a:cubicBezTo>
                  <a:close/>
                  <a:moveTo>
                    <a:pt x="1761893" y="487907"/>
                  </a:moveTo>
                  <a:cubicBezTo>
                    <a:pt x="1785525" y="487907"/>
                    <a:pt x="1804682" y="507064"/>
                    <a:pt x="1804682" y="530696"/>
                  </a:cubicBezTo>
                  <a:cubicBezTo>
                    <a:pt x="1804682" y="554328"/>
                    <a:pt x="1785525" y="573485"/>
                    <a:pt x="1761893" y="573485"/>
                  </a:cubicBezTo>
                  <a:cubicBezTo>
                    <a:pt x="1738261" y="573485"/>
                    <a:pt x="1719104" y="554328"/>
                    <a:pt x="1719104" y="530696"/>
                  </a:cubicBezTo>
                  <a:cubicBezTo>
                    <a:pt x="1719104" y="507064"/>
                    <a:pt x="1738261" y="487907"/>
                    <a:pt x="1761893" y="487907"/>
                  </a:cubicBezTo>
                  <a:close/>
                  <a:moveTo>
                    <a:pt x="1516307" y="487907"/>
                  </a:moveTo>
                  <a:cubicBezTo>
                    <a:pt x="1539939" y="487907"/>
                    <a:pt x="1559096" y="507064"/>
                    <a:pt x="1559096" y="530696"/>
                  </a:cubicBezTo>
                  <a:cubicBezTo>
                    <a:pt x="1559096" y="554328"/>
                    <a:pt x="1539939" y="573485"/>
                    <a:pt x="1516307" y="573485"/>
                  </a:cubicBezTo>
                  <a:cubicBezTo>
                    <a:pt x="1492675" y="573485"/>
                    <a:pt x="1473518" y="554328"/>
                    <a:pt x="1473518" y="530696"/>
                  </a:cubicBezTo>
                  <a:cubicBezTo>
                    <a:pt x="1473518" y="507064"/>
                    <a:pt x="1492675" y="487907"/>
                    <a:pt x="1516307" y="487907"/>
                  </a:cubicBezTo>
                  <a:close/>
                  <a:moveTo>
                    <a:pt x="1270721" y="487907"/>
                  </a:moveTo>
                  <a:cubicBezTo>
                    <a:pt x="1294353" y="487907"/>
                    <a:pt x="1313510" y="507064"/>
                    <a:pt x="1313510" y="530696"/>
                  </a:cubicBezTo>
                  <a:cubicBezTo>
                    <a:pt x="1313510" y="554328"/>
                    <a:pt x="1294353" y="573485"/>
                    <a:pt x="1270721" y="573485"/>
                  </a:cubicBezTo>
                  <a:cubicBezTo>
                    <a:pt x="1247089" y="573485"/>
                    <a:pt x="1227932" y="554328"/>
                    <a:pt x="1227932" y="530696"/>
                  </a:cubicBezTo>
                  <a:cubicBezTo>
                    <a:pt x="1227932" y="507064"/>
                    <a:pt x="1247089" y="487907"/>
                    <a:pt x="1270721" y="487907"/>
                  </a:cubicBezTo>
                  <a:close/>
                  <a:moveTo>
                    <a:pt x="1025134" y="487907"/>
                  </a:moveTo>
                  <a:cubicBezTo>
                    <a:pt x="1048766" y="487907"/>
                    <a:pt x="1067923" y="507064"/>
                    <a:pt x="1067923" y="530696"/>
                  </a:cubicBezTo>
                  <a:cubicBezTo>
                    <a:pt x="1067923" y="554328"/>
                    <a:pt x="1048766" y="573485"/>
                    <a:pt x="1025134" y="573485"/>
                  </a:cubicBezTo>
                  <a:cubicBezTo>
                    <a:pt x="1001502" y="573485"/>
                    <a:pt x="982345" y="554328"/>
                    <a:pt x="982345" y="530696"/>
                  </a:cubicBezTo>
                  <a:cubicBezTo>
                    <a:pt x="982345" y="507064"/>
                    <a:pt x="1001502" y="487907"/>
                    <a:pt x="1025134" y="487907"/>
                  </a:cubicBezTo>
                  <a:close/>
                  <a:moveTo>
                    <a:pt x="779548" y="487907"/>
                  </a:moveTo>
                  <a:cubicBezTo>
                    <a:pt x="803180" y="487907"/>
                    <a:pt x="822337" y="507064"/>
                    <a:pt x="822337" y="530696"/>
                  </a:cubicBezTo>
                  <a:cubicBezTo>
                    <a:pt x="822337" y="554328"/>
                    <a:pt x="803180" y="573485"/>
                    <a:pt x="779548" y="573485"/>
                  </a:cubicBezTo>
                  <a:cubicBezTo>
                    <a:pt x="755916" y="573485"/>
                    <a:pt x="736759" y="554328"/>
                    <a:pt x="736759" y="530696"/>
                  </a:cubicBezTo>
                  <a:cubicBezTo>
                    <a:pt x="736759" y="507064"/>
                    <a:pt x="755916" y="487907"/>
                    <a:pt x="779548" y="487907"/>
                  </a:cubicBezTo>
                  <a:close/>
                  <a:moveTo>
                    <a:pt x="533962" y="487907"/>
                  </a:moveTo>
                  <a:cubicBezTo>
                    <a:pt x="557594" y="487907"/>
                    <a:pt x="576751" y="507064"/>
                    <a:pt x="576751" y="530696"/>
                  </a:cubicBezTo>
                  <a:cubicBezTo>
                    <a:pt x="576751" y="554328"/>
                    <a:pt x="557594" y="573485"/>
                    <a:pt x="533962" y="573485"/>
                  </a:cubicBezTo>
                  <a:cubicBezTo>
                    <a:pt x="510330" y="573485"/>
                    <a:pt x="491173" y="554328"/>
                    <a:pt x="491173" y="530696"/>
                  </a:cubicBezTo>
                  <a:cubicBezTo>
                    <a:pt x="491173" y="507064"/>
                    <a:pt x="510330" y="487907"/>
                    <a:pt x="533962" y="487907"/>
                  </a:cubicBezTo>
                  <a:close/>
                  <a:moveTo>
                    <a:pt x="288375" y="487907"/>
                  </a:moveTo>
                  <a:cubicBezTo>
                    <a:pt x="312007" y="487907"/>
                    <a:pt x="331164" y="507064"/>
                    <a:pt x="331164" y="530696"/>
                  </a:cubicBezTo>
                  <a:cubicBezTo>
                    <a:pt x="331164" y="554328"/>
                    <a:pt x="312007" y="573485"/>
                    <a:pt x="288375" y="573485"/>
                  </a:cubicBezTo>
                  <a:cubicBezTo>
                    <a:pt x="264743" y="573485"/>
                    <a:pt x="245586" y="554328"/>
                    <a:pt x="245586" y="530696"/>
                  </a:cubicBezTo>
                  <a:cubicBezTo>
                    <a:pt x="245586" y="507064"/>
                    <a:pt x="264743" y="487907"/>
                    <a:pt x="288375" y="487907"/>
                  </a:cubicBezTo>
                  <a:close/>
                  <a:moveTo>
                    <a:pt x="42789" y="487907"/>
                  </a:moveTo>
                  <a:cubicBezTo>
                    <a:pt x="66421" y="487907"/>
                    <a:pt x="85578" y="507064"/>
                    <a:pt x="85578" y="530696"/>
                  </a:cubicBezTo>
                  <a:cubicBezTo>
                    <a:pt x="85578" y="554328"/>
                    <a:pt x="66421" y="573485"/>
                    <a:pt x="42789" y="573485"/>
                  </a:cubicBezTo>
                  <a:cubicBezTo>
                    <a:pt x="19157" y="573485"/>
                    <a:pt x="0" y="554328"/>
                    <a:pt x="0" y="530696"/>
                  </a:cubicBezTo>
                  <a:cubicBezTo>
                    <a:pt x="0" y="507064"/>
                    <a:pt x="19157" y="487907"/>
                    <a:pt x="42789" y="487907"/>
                  </a:cubicBezTo>
                  <a:close/>
                  <a:moveTo>
                    <a:pt x="2253066" y="325271"/>
                  </a:moveTo>
                  <a:cubicBezTo>
                    <a:pt x="2276698" y="325271"/>
                    <a:pt x="2295855" y="344428"/>
                    <a:pt x="2295855" y="368060"/>
                  </a:cubicBezTo>
                  <a:cubicBezTo>
                    <a:pt x="2295855" y="391692"/>
                    <a:pt x="2276698" y="410849"/>
                    <a:pt x="2253066" y="410849"/>
                  </a:cubicBezTo>
                  <a:cubicBezTo>
                    <a:pt x="2229434" y="410849"/>
                    <a:pt x="2210277" y="391692"/>
                    <a:pt x="2210277" y="368060"/>
                  </a:cubicBezTo>
                  <a:cubicBezTo>
                    <a:pt x="2210277" y="344428"/>
                    <a:pt x="2229434" y="325271"/>
                    <a:pt x="2253066" y="325271"/>
                  </a:cubicBezTo>
                  <a:close/>
                  <a:moveTo>
                    <a:pt x="2007479" y="325271"/>
                  </a:moveTo>
                  <a:cubicBezTo>
                    <a:pt x="2031111" y="325271"/>
                    <a:pt x="2050268" y="344428"/>
                    <a:pt x="2050268" y="368060"/>
                  </a:cubicBezTo>
                  <a:cubicBezTo>
                    <a:pt x="2050268" y="391692"/>
                    <a:pt x="2031111" y="410849"/>
                    <a:pt x="2007479" y="410849"/>
                  </a:cubicBezTo>
                  <a:cubicBezTo>
                    <a:pt x="1983847" y="410849"/>
                    <a:pt x="1964690" y="391692"/>
                    <a:pt x="1964690" y="368060"/>
                  </a:cubicBezTo>
                  <a:cubicBezTo>
                    <a:pt x="1964690" y="344428"/>
                    <a:pt x="1983847" y="325271"/>
                    <a:pt x="2007479" y="325271"/>
                  </a:cubicBezTo>
                  <a:close/>
                  <a:moveTo>
                    <a:pt x="1761893" y="325271"/>
                  </a:moveTo>
                  <a:cubicBezTo>
                    <a:pt x="1785525" y="325271"/>
                    <a:pt x="1804682" y="344428"/>
                    <a:pt x="1804682" y="368060"/>
                  </a:cubicBezTo>
                  <a:cubicBezTo>
                    <a:pt x="1804682" y="391692"/>
                    <a:pt x="1785525" y="410849"/>
                    <a:pt x="1761893" y="410849"/>
                  </a:cubicBezTo>
                  <a:cubicBezTo>
                    <a:pt x="1738261" y="410849"/>
                    <a:pt x="1719104" y="391692"/>
                    <a:pt x="1719104" y="368060"/>
                  </a:cubicBezTo>
                  <a:cubicBezTo>
                    <a:pt x="1719104" y="344428"/>
                    <a:pt x="1738261" y="325271"/>
                    <a:pt x="1761893" y="325271"/>
                  </a:cubicBezTo>
                  <a:close/>
                  <a:moveTo>
                    <a:pt x="1516307" y="325271"/>
                  </a:moveTo>
                  <a:cubicBezTo>
                    <a:pt x="1539939" y="325271"/>
                    <a:pt x="1559096" y="344428"/>
                    <a:pt x="1559096" y="368060"/>
                  </a:cubicBezTo>
                  <a:cubicBezTo>
                    <a:pt x="1559096" y="391692"/>
                    <a:pt x="1539939" y="410849"/>
                    <a:pt x="1516307" y="410849"/>
                  </a:cubicBezTo>
                  <a:cubicBezTo>
                    <a:pt x="1492675" y="410849"/>
                    <a:pt x="1473518" y="391692"/>
                    <a:pt x="1473518" y="368060"/>
                  </a:cubicBezTo>
                  <a:cubicBezTo>
                    <a:pt x="1473518" y="344428"/>
                    <a:pt x="1492675" y="325271"/>
                    <a:pt x="1516307" y="325271"/>
                  </a:cubicBezTo>
                  <a:close/>
                  <a:moveTo>
                    <a:pt x="1270721" y="325271"/>
                  </a:moveTo>
                  <a:cubicBezTo>
                    <a:pt x="1294353" y="325271"/>
                    <a:pt x="1313510" y="344428"/>
                    <a:pt x="1313510" y="368060"/>
                  </a:cubicBezTo>
                  <a:cubicBezTo>
                    <a:pt x="1313510" y="391692"/>
                    <a:pt x="1294353" y="410849"/>
                    <a:pt x="1270721" y="410849"/>
                  </a:cubicBezTo>
                  <a:cubicBezTo>
                    <a:pt x="1247089" y="410849"/>
                    <a:pt x="1227932" y="391692"/>
                    <a:pt x="1227932" y="368060"/>
                  </a:cubicBezTo>
                  <a:cubicBezTo>
                    <a:pt x="1227932" y="344428"/>
                    <a:pt x="1247089" y="325271"/>
                    <a:pt x="1270721" y="325271"/>
                  </a:cubicBezTo>
                  <a:close/>
                  <a:moveTo>
                    <a:pt x="1025134" y="325271"/>
                  </a:moveTo>
                  <a:cubicBezTo>
                    <a:pt x="1048766" y="325271"/>
                    <a:pt x="1067923" y="344428"/>
                    <a:pt x="1067923" y="368060"/>
                  </a:cubicBezTo>
                  <a:cubicBezTo>
                    <a:pt x="1067923" y="391692"/>
                    <a:pt x="1048766" y="410849"/>
                    <a:pt x="1025134" y="410849"/>
                  </a:cubicBezTo>
                  <a:cubicBezTo>
                    <a:pt x="1001502" y="410849"/>
                    <a:pt x="982345" y="391692"/>
                    <a:pt x="982345" y="368060"/>
                  </a:cubicBezTo>
                  <a:cubicBezTo>
                    <a:pt x="982345" y="344428"/>
                    <a:pt x="1001502" y="325271"/>
                    <a:pt x="1025134" y="325271"/>
                  </a:cubicBezTo>
                  <a:close/>
                  <a:moveTo>
                    <a:pt x="779548" y="325271"/>
                  </a:moveTo>
                  <a:cubicBezTo>
                    <a:pt x="803180" y="325271"/>
                    <a:pt x="822337" y="344428"/>
                    <a:pt x="822337" y="368060"/>
                  </a:cubicBezTo>
                  <a:cubicBezTo>
                    <a:pt x="822337" y="391692"/>
                    <a:pt x="803180" y="410849"/>
                    <a:pt x="779548" y="410849"/>
                  </a:cubicBezTo>
                  <a:cubicBezTo>
                    <a:pt x="755916" y="410849"/>
                    <a:pt x="736759" y="391692"/>
                    <a:pt x="736759" y="368060"/>
                  </a:cubicBezTo>
                  <a:cubicBezTo>
                    <a:pt x="736759" y="344428"/>
                    <a:pt x="755916" y="325271"/>
                    <a:pt x="779548" y="325271"/>
                  </a:cubicBezTo>
                  <a:close/>
                  <a:moveTo>
                    <a:pt x="533962" y="325271"/>
                  </a:moveTo>
                  <a:cubicBezTo>
                    <a:pt x="557594" y="325271"/>
                    <a:pt x="576751" y="344428"/>
                    <a:pt x="576751" y="368060"/>
                  </a:cubicBezTo>
                  <a:cubicBezTo>
                    <a:pt x="576751" y="391692"/>
                    <a:pt x="557594" y="410849"/>
                    <a:pt x="533962" y="410849"/>
                  </a:cubicBezTo>
                  <a:cubicBezTo>
                    <a:pt x="510330" y="410849"/>
                    <a:pt x="491173" y="391692"/>
                    <a:pt x="491173" y="368060"/>
                  </a:cubicBezTo>
                  <a:cubicBezTo>
                    <a:pt x="491173" y="344428"/>
                    <a:pt x="510330" y="325271"/>
                    <a:pt x="533962" y="325271"/>
                  </a:cubicBezTo>
                  <a:close/>
                  <a:moveTo>
                    <a:pt x="288375" y="325271"/>
                  </a:moveTo>
                  <a:cubicBezTo>
                    <a:pt x="312007" y="325271"/>
                    <a:pt x="331164" y="344428"/>
                    <a:pt x="331164" y="368060"/>
                  </a:cubicBezTo>
                  <a:cubicBezTo>
                    <a:pt x="331164" y="391692"/>
                    <a:pt x="312007" y="410849"/>
                    <a:pt x="288375" y="410849"/>
                  </a:cubicBezTo>
                  <a:cubicBezTo>
                    <a:pt x="264743" y="410849"/>
                    <a:pt x="245586" y="391692"/>
                    <a:pt x="245586" y="368060"/>
                  </a:cubicBezTo>
                  <a:cubicBezTo>
                    <a:pt x="245586" y="344428"/>
                    <a:pt x="264743" y="325271"/>
                    <a:pt x="288375" y="325271"/>
                  </a:cubicBezTo>
                  <a:close/>
                  <a:moveTo>
                    <a:pt x="42789" y="325271"/>
                  </a:moveTo>
                  <a:cubicBezTo>
                    <a:pt x="66421" y="325271"/>
                    <a:pt x="85578" y="344428"/>
                    <a:pt x="85578" y="368060"/>
                  </a:cubicBezTo>
                  <a:cubicBezTo>
                    <a:pt x="85578" y="391692"/>
                    <a:pt x="66421" y="410849"/>
                    <a:pt x="42789" y="410849"/>
                  </a:cubicBezTo>
                  <a:cubicBezTo>
                    <a:pt x="19157" y="410849"/>
                    <a:pt x="0" y="391692"/>
                    <a:pt x="0" y="368060"/>
                  </a:cubicBezTo>
                  <a:cubicBezTo>
                    <a:pt x="0" y="344428"/>
                    <a:pt x="19157" y="325271"/>
                    <a:pt x="42789" y="325271"/>
                  </a:cubicBezTo>
                  <a:close/>
                  <a:moveTo>
                    <a:pt x="2253066" y="162636"/>
                  </a:moveTo>
                  <a:cubicBezTo>
                    <a:pt x="2276698" y="162636"/>
                    <a:pt x="2295855" y="181793"/>
                    <a:pt x="2295855" y="205425"/>
                  </a:cubicBezTo>
                  <a:cubicBezTo>
                    <a:pt x="2295855" y="229057"/>
                    <a:pt x="2276698" y="248214"/>
                    <a:pt x="2253066" y="248214"/>
                  </a:cubicBezTo>
                  <a:cubicBezTo>
                    <a:pt x="2229434" y="248214"/>
                    <a:pt x="2210277" y="229057"/>
                    <a:pt x="2210277" y="205425"/>
                  </a:cubicBezTo>
                  <a:cubicBezTo>
                    <a:pt x="2210277" y="181793"/>
                    <a:pt x="2229434" y="162636"/>
                    <a:pt x="2253066" y="162636"/>
                  </a:cubicBezTo>
                  <a:close/>
                  <a:moveTo>
                    <a:pt x="2007479" y="162636"/>
                  </a:moveTo>
                  <a:cubicBezTo>
                    <a:pt x="2031111" y="162636"/>
                    <a:pt x="2050268" y="181793"/>
                    <a:pt x="2050268" y="205425"/>
                  </a:cubicBezTo>
                  <a:cubicBezTo>
                    <a:pt x="2050268" y="229057"/>
                    <a:pt x="2031111" y="248214"/>
                    <a:pt x="2007479" y="248214"/>
                  </a:cubicBezTo>
                  <a:cubicBezTo>
                    <a:pt x="1983847" y="248214"/>
                    <a:pt x="1964690" y="229057"/>
                    <a:pt x="1964690" y="205425"/>
                  </a:cubicBezTo>
                  <a:cubicBezTo>
                    <a:pt x="1964690" y="181793"/>
                    <a:pt x="1983847" y="162636"/>
                    <a:pt x="2007479" y="162636"/>
                  </a:cubicBezTo>
                  <a:close/>
                  <a:moveTo>
                    <a:pt x="1761893" y="162636"/>
                  </a:moveTo>
                  <a:cubicBezTo>
                    <a:pt x="1785525" y="162636"/>
                    <a:pt x="1804682" y="181793"/>
                    <a:pt x="1804682" y="205425"/>
                  </a:cubicBezTo>
                  <a:cubicBezTo>
                    <a:pt x="1804682" y="229057"/>
                    <a:pt x="1785525" y="248214"/>
                    <a:pt x="1761893" y="248214"/>
                  </a:cubicBezTo>
                  <a:cubicBezTo>
                    <a:pt x="1738261" y="248214"/>
                    <a:pt x="1719104" y="229057"/>
                    <a:pt x="1719104" y="205425"/>
                  </a:cubicBezTo>
                  <a:cubicBezTo>
                    <a:pt x="1719104" y="181793"/>
                    <a:pt x="1738261" y="162636"/>
                    <a:pt x="1761893" y="162636"/>
                  </a:cubicBezTo>
                  <a:close/>
                  <a:moveTo>
                    <a:pt x="1516307" y="162636"/>
                  </a:moveTo>
                  <a:cubicBezTo>
                    <a:pt x="1539939" y="162636"/>
                    <a:pt x="1559096" y="181793"/>
                    <a:pt x="1559096" y="205425"/>
                  </a:cubicBezTo>
                  <a:cubicBezTo>
                    <a:pt x="1559096" y="229057"/>
                    <a:pt x="1539939" y="248214"/>
                    <a:pt x="1516307" y="248214"/>
                  </a:cubicBezTo>
                  <a:cubicBezTo>
                    <a:pt x="1492675" y="248214"/>
                    <a:pt x="1473518" y="229057"/>
                    <a:pt x="1473518" y="205425"/>
                  </a:cubicBezTo>
                  <a:cubicBezTo>
                    <a:pt x="1473518" y="181793"/>
                    <a:pt x="1492675" y="162636"/>
                    <a:pt x="1516307" y="162636"/>
                  </a:cubicBezTo>
                  <a:close/>
                  <a:moveTo>
                    <a:pt x="1270721" y="162636"/>
                  </a:moveTo>
                  <a:cubicBezTo>
                    <a:pt x="1294353" y="162636"/>
                    <a:pt x="1313510" y="181793"/>
                    <a:pt x="1313510" y="205425"/>
                  </a:cubicBezTo>
                  <a:cubicBezTo>
                    <a:pt x="1313510" y="229057"/>
                    <a:pt x="1294353" y="248214"/>
                    <a:pt x="1270721" y="248214"/>
                  </a:cubicBezTo>
                  <a:cubicBezTo>
                    <a:pt x="1247089" y="248214"/>
                    <a:pt x="1227932" y="229057"/>
                    <a:pt x="1227932" y="205425"/>
                  </a:cubicBezTo>
                  <a:cubicBezTo>
                    <a:pt x="1227932" y="181793"/>
                    <a:pt x="1247089" y="162636"/>
                    <a:pt x="1270721" y="162636"/>
                  </a:cubicBezTo>
                  <a:close/>
                  <a:moveTo>
                    <a:pt x="1025134" y="162636"/>
                  </a:moveTo>
                  <a:cubicBezTo>
                    <a:pt x="1048766" y="162636"/>
                    <a:pt x="1067923" y="181793"/>
                    <a:pt x="1067923" y="205425"/>
                  </a:cubicBezTo>
                  <a:cubicBezTo>
                    <a:pt x="1067923" y="229057"/>
                    <a:pt x="1048766" y="248214"/>
                    <a:pt x="1025134" y="248214"/>
                  </a:cubicBezTo>
                  <a:cubicBezTo>
                    <a:pt x="1001502" y="248214"/>
                    <a:pt x="982345" y="229057"/>
                    <a:pt x="982345" y="205425"/>
                  </a:cubicBezTo>
                  <a:cubicBezTo>
                    <a:pt x="982345" y="181793"/>
                    <a:pt x="1001502" y="162636"/>
                    <a:pt x="1025134" y="162636"/>
                  </a:cubicBezTo>
                  <a:close/>
                  <a:moveTo>
                    <a:pt x="779548" y="162636"/>
                  </a:moveTo>
                  <a:cubicBezTo>
                    <a:pt x="803180" y="162636"/>
                    <a:pt x="822337" y="181793"/>
                    <a:pt x="822337" y="205425"/>
                  </a:cubicBezTo>
                  <a:cubicBezTo>
                    <a:pt x="822337" y="229057"/>
                    <a:pt x="803180" y="248214"/>
                    <a:pt x="779548" y="248214"/>
                  </a:cubicBezTo>
                  <a:cubicBezTo>
                    <a:pt x="755916" y="248214"/>
                    <a:pt x="736759" y="229057"/>
                    <a:pt x="736759" y="205425"/>
                  </a:cubicBezTo>
                  <a:cubicBezTo>
                    <a:pt x="736759" y="181793"/>
                    <a:pt x="755916" y="162636"/>
                    <a:pt x="779548" y="162636"/>
                  </a:cubicBezTo>
                  <a:close/>
                  <a:moveTo>
                    <a:pt x="533962" y="162636"/>
                  </a:moveTo>
                  <a:cubicBezTo>
                    <a:pt x="557594" y="162636"/>
                    <a:pt x="576751" y="181793"/>
                    <a:pt x="576751" y="205425"/>
                  </a:cubicBezTo>
                  <a:cubicBezTo>
                    <a:pt x="576751" y="229057"/>
                    <a:pt x="557594" y="248214"/>
                    <a:pt x="533962" y="248214"/>
                  </a:cubicBezTo>
                  <a:cubicBezTo>
                    <a:pt x="510330" y="248214"/>
                    <a:pt x="491173" y="229057"/>
                    <a:pt x="491173" y="205425"/>
                  </a:cubicBezTo>
                  <a:cubicBezTo>
                    <a:pt x="491173" y="181793"/>
                    <a:pt x="510330" y="162636"/>
                    <a:pt x="533962" y="162636"/>
                  </a:cubicBezTo>
                  <a:close/>
                  <a:moveTo>
                    <a:pt x="288375" y="162636"/>
                  </a:moveTo>
                  <a:cubicBezTo>
                    <a:pt x="312007" y="162636"/>
                    <a:pt x="331164" y="181793"/>
                    <a:pt x="331164" y="205425"/>
                  </a:cubicBezTo>
                  <a:cubicBezTo>
                    <a:pt x="331164" y="229057"/>
                    <a:pt x="312007" y="248214"/>
                    <a:pt x="288375" y="248214"/>
                  </a:cubicBezTo>
                  <a:cubicBezTo>
                    <a:pt x="264743" y="248214"/>
                    <a:pt x="245586" y="229057"/>
                    <a:pt x="245586" y="205425"/>
                  </a:cubicBezTo>
                  <a:cubicBezTo>
                    <a:pt x="245586" y="181793"/>
                    <a:pt x="264743" y="162636"/>
                    <a:pt x="288375" y="162636"/>
                  </a:cubicBezTo>
                  <a:close/>
                  <a:moveTo>
                    <a:pt x="42789" y="162636"/>
                  </a:moveTo>
                  <a:cubicBezTo>
                    <a:pt x="66421" y="162636"/>
                    <a:pt x="85578" y="181793"/>
                    <a:pt x="85578" y="205425"/>
                  </a:cubicBezTo>
                  <a:cubicBezTo>
                    <a:pt x="85578" y="229057"/>
                    <a:pt x="66421" y="248214"/>
                    <a:pt x="42789" y="248214"/>
                  </a:cubicBezTo>
                  <a:cubicBezTo>
                    <a:pt x="19157" y="248214"/>
                    <a:pt x="0" y="229057"/>
                    <a:pt x="0" y="205425"/>
                  </a:cubicBezTo>
                  <a:cubicBezTo>
                    <a:pt x="0" y="181793"/>
                    <a:pt x="19157" y="162636"/>
                    <a:pt x="42789" y="162636"/>
                  </a:cubicBezTo>
                  <a:close/>
                  <a:moveTo>
                    <a:pt x="2253066" y="0"/>
                  </a:moveTo>
                  <a:cubicBezTo>
                    <a:pt x="2276698" y="0"/>
                    <a:pt x="2295855" y="19157"/>
                    <a:pt x="2295855" y="42789"/>
                  </a:cubicBezTo>
                  <a:cubicBezTo>
                    <a:pt x="2295855" y="66421"/>
                    <a:pt x="2276698" y="85578"/>
                    <a:pt x="2253066" y="85578"/>
                  </a:cubicBezTo>
                  <a:cubicBezTo>
                    <a:pt x="2229434" y="85578"/>
                    <a:pt x="2210277" y="66421"/>
                    <a:pt x="2210277" y="42789"/>
                  </a:cubicBezTo>
                  <a:cubicBezTo>
                    <a:pt x="2210277" y="19157"/>
                    <a:pt x="2229434" y="0"/>
                    <a:pt x="2253066" y="0"/>
                  </a:cubicBezTo>
                  <a:close/>
                  <a:moveTo>
                    <a:pt x="2007479" y="0"/>
                  </a:moveTo>
                  <a:cubicBezTo>
                    <a:pt x="2031111" y="0"/>
                    <a:pt x="2050268" y="19157"/>
                    <a:pt x="2050268" y="42789"/>
                  </a:cubicBezTo>
                  <a:cubicBezTo>
                    <a:pt x="2050268" y="66421"/>
                    <a:pt x="2031111" y="85578"/>
                    <a:pt x="2007479" y="85578"/>
                  </a:cubicBezTo>
                  <a:cubicBezTo>
                    <a:pt x="1983847" y="85578"/>
                    <a:pt x="1964690" y="66421"/>
                    <a:pt x="1964690" y="42789"/>
                  </a:cubicBezTo>
                  <a:cubicBezTo>
                    <a:pt x="1964690" y="19157"/>
                    <a:pt x="1983847" y="0"/>
                    <a:pt x="2007479" y="0"/>
                  </a:cubicBezTo>
                  <a:close/>
                  <a:moveTo>
                    <a:pt x="1761893" y="0"/>
                  </a:moveTo>
                  <a:cubicBezTo>
                    <a:pt x="1785525" y="0"/>
                    <a:pt x="1804682" y="19157"/>
                    <a:pt x="1804682" y="42789"/>
                  </a:cubicBezTo>
                  <a:cubicBezTo>
                    <a:pt x="1804682" y="66421"/>
                    <a:pt x="1785525" y="85578"/>
                    <a:pt x="1761893" y="85578"/>
                  </a:cubicBezTo>
                  <a:cubicBezTo>
                    <a:pt x="1738261" y="85578"/>
                    <a:pt x="1719104" y="66421"/>
                    <a:pt x="1719104" y="42789"/>
                  </a:cubicBezTo>
                  <a:cubicBezTo>
                    <a:pt x="1719104" y="19157"/>
                    <a:pt x="1738261" y="0"/>
                    <a:pt x="1761893" y="0"/>
                  </a:cubicBezTo>
                  <a:close/>
                  <a:moveTo>
                    <a:pt x="1516307" y="0"/>
                  </a:moveTo>
                  <a:cubicBezTo>
                    <a:pt x="1539939" y="0"/>
                    <a:pt x="1559096" y="19157"/>
                    <a:pt x="1559096" y="42789"/>
                  </a:cubicBezTo>
                  <a:cubicBezTo>
                    <a:pt x="1559096" y="66421"/>
                    <a:pt x="1539939" y="85578"/>
                    <a:pt x="1516307" y="85578"/>
                  </a:cubicBezTo>
                  <a:cubicBezTo>
                    <a:pt x="1492675" y="85578"/>
                    <a:pt x="1473518" y="66421"/>
                    <a:pt x="1473518" y="42789"/>
                  </a:cubicBezTo>
                  <a:cubicBezTo>
                    <a:pt x="1473518" y="19157"/>
                    <a:pt x="1492675" y="0"/>
                    <a:pt x="1516307" y="0"/>
                  </a:cubicBezTo>
                  <a:close/>
                  <a:moveTo>
                    <a:pt x="1270721" y="0"/>
                  </a:moveTo>
                  <a:cubicBezTo>
                    <a:pt x="1294353" y="0"/>
                    <a:pt x="1313510" y="19157"/>
                    <a:pt x="1313510" y="42789"/>
                  </a:cubicBezTo>
                  <a:cubicBezTo>
                    <a:pt x="1313510" y="66421"/>
                    <a:pt x="1294353" y="85578"/>
                    <a:pt x="1270721" y="85578"/>
                  </a:cubicBezTo>
                  <a:cubicBezTo>
                    <a:pt x="1247089" y="85578"/>
                    <a:pt x="1227932" y="66421"/>
                    <a:pt x="1227932" y="42789"/>
                  </a:cubicBezTo>
                  <a:cubicBezTo>
                    <a:pt x="1227932" y="19157"/>
                    <a:pt x="1247089" y="0"/>
                    <a:pt x="1270721" y="0"/>
                  </a:cubicBezTo>
                  <a:close/>
                  <a:moveTo>
                    <a:pt x="1025134" y="0"/>
                  </a:moveTo>
                  <a:cubicBezTo>
                    <a:pt x="1048766" y="0"/>
                    <a:pt x="1067923" y="19157"/>
                    <a:pt x="1067923" y="42789"/>
                  </a:cubicBezTo>
                  <a:cubicBezTo>
                    <a:pt x="1067923" y="66421"/>
                    <a:pt x="1048766" y="85578"/>
                    <a:pt x="1025134" y="85578"/>
                  </a:cubicBezTo>
                  <a:cubicBezTo>
                    <a:pt x="1001502" y="85578"/>
                    <a:pt x="982345" y="66421"/>
                    <a:pt x="982345" y="42789"/>
                  </a:cubicBezTo>
                  <a:cubicBezTo>
                    <a:pt x="982345" y="19157"/>
                    <a:pt x="1001502" y="0"/>
                    <a:pt x="1025134" y="0"/>
                  </a:cubicBezTo>
                  <a:close/>
                  <a:moveTo>
                    <a:pt x="779548" y="0"/>
                  </a:moveTo>
                  <a:cubicBezTo>
                    <a:pt x="803180" y="0"/>
                    <a:pt x="822337" y="19157"/>
                    <a:pt x="822337" y="42789"/>
                  </a:cubicBezTo>
                  <a:cubicBezTo>
                    <a:pt x="822337" y="66421"/>
                    <a:pt x="803180" y="85578"/>
                    <a:pt x="779548" y="85578"/>
                  </a:cubicBezTo>
                  <a:cubicBezTo>
                    <a:pt x="755916" y="85578"/>
                    <a:pt x="736759" y="66421"/>
                    <a:pt x="736759" y="42789"/>
                  </a:cubicBezTo>
                  <a:cubicBezTo>
                    <a:pt x="736759" y="19157"/>
                    <a:pt x="755916" y="0"/>
                    <a:pt x="779548" y="0"/>
                  </a:cubicBezTo>
                  <a:close/>
                  <a:moveTo>
                    <a:pt x="533962" y="0"/>
                  </a:moveTo>
                  <a:cubicBezTo>
                    <a:pt x="557594" y="0"/>
                    <a:pt x="576751" y="19157"/>
                    <a:pt x="576751" y="42789"/>
                  </a:cubicBezTo>
                  <a:cubicBezTo>
                    <a:pt x="576751" y="66421"/>
                    <a:pt x="557594" y="85578"/>
                    <a:pt x="533962" y="85578"/>
                  </a:cubicBezTo>
                  <a:cubicBezTo>
                    <a:pt x="510330" y="85578"/>
                    <a:pt x="491173" y="66421"/>
                    <a:pt x="491173" y="42789"/>
                  </a:cubicBezTo>
                  <a:cubicBezTo>
                    <a:pt x="491173" y="19157"/>
                    <a:pt x="510330" y="0"/>
                    <a:pt x="533962" y="0"/>
                  </a:cubicBezTo>
                  <a:close/>
                  <a:moveTo>
                    <a:pt x="288375" y="0"/>
                  </a:moveTo>
                  <a:cubicBezTo>
                    <a:pt x="312007" y="0"/>
                    <a:pt x="331164" y="19157"/>
                    <a:pt x="331164" y="42789"/>
                  </a:cubicBezTo>
                  <a:cubicBezTo>
                    <a:pt x="331164" y="66421"/>
                    <a:pt x="312007" y="85578"/>
                    <a:pt x="288375" y="85578"/>
                  </a:cubicBezTo>
                  <a:cubicBezTo>
                    <a:pt x="264743" y="85578"/>
                    <a:pt x="245586" y="66421"/>
                    <a:pt x="245586" y="42789"/>
                  </a:cubicBezTo>
                  <a:cubicBezTo>
                    <a:pt x="245586" y="19157"/>
                    <a:pt x="264743" y="0"/>
                    <a:pt x="288375" y="0"/>
                  </a:cubicBezTo>
                  <a:close/>
                  <a:moveTo>
                    <a:pt x="42789" y="0"/>
                  </a:moveTo>
                  <a:cubicBezTo>
                    <a:pt x="66421" y="0"/>
                    <a:pt x="85578" y="19157"/>
                    <a:pt x="85578" y="42789"/>
                  </a:cubicBezTo>
                  <a:cubicBezTo>
                    <a:pt x="85578" y="66421"/>
                    <a:pt x="66421" y="85578"/>
                    <a:pt x="42789" y="85578"/>
                  </a:cubicBezTo>
                  <a:cubicBezTo>
                    <a:pt x="19157" y="85578"/>
                    <a:pt x="0" y="66421"/>
                    <a:pt x="0" y="42789"/>
                  </a:cubicBezTo>
                  <a:cubicBezTo>
                    <a:pt x="0" y="19157"/>
                    <a:pt x="19157" y="0"/>
                    <a:pt x="4278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1BA75D3-69E5-88E3-1027-66B3D3761174}"/>
              </a:ext>
            </a:extLst>
          </p:cNvPr>
          <p:cNvGrpSpPr/>
          <p:nvPr/>
        </p:nvGrpSpPr>
        <p:grpSpPr>
          <a:xfrm flipH="1">
            <a:off x="0" y="1641600"/>
            <a:ext cx="8201025" cy="5216400"/>
            <a:chOff x="3990975" y="1652415"/>
            <a:chExt cx="8201025" cy="521640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0083A0C-89F2-49C0-240A-17DCD1942F01}"/>
                </a:ext>
              </a:extLst>
            </p:cNvPr>
            <p:cNvSpPr/>
            <p:nvPr/>
          </p:nvSpPr>
          <p:spPr>
            <a:xfrm rot="5400000" flipH="1">
              <a:off x="6809495" y="632095"/>
              <a:ext cx="765785" cy="6402825"/>
            </a:xfrm>
            <a:prstGeom prst="rect">
              <a:avLst/>
            </a:prstGeom>
            <a:solidFill>
              <a:srgbClr val="A7535A"/>
            </a:solidFill>
            <a:ln w="50800" cap="rnd">
              <a:noFill/>
              <a:prstDash val="lgDashDot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09BB1D4-E0CC-439C-033B-E1884137A85E}"/>
                </a:ext>
              </a:extLst>
            </p:cNvPr>
            <p:cNvSpPr/>
            <p:nvPr/>
          </p:nvSpPr>
          <p:spPr>
            <a:xfrm rot="5400000" flipH="1">
              <a:off x="10572000" y="5248815"/>
              <a:ext cx="1620000" cy="1620000"/>
            </a:xfrm>
            <a:prstGeom prst="rect">
              <a:avLst/>
            </a:prstGeom>
            <a:solidFill>
              <a:srgbClr val="A753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68730F7-E5F1-4C35-2B89-5569850BE3B6}"/>
                </a:ext>
              </a:extLst>
            </p:cNvPr>
            <p:cNvSpPr/>
            <p:nvPr/>
          </p:nvSpPr>
          <p:spPr>
            <a:xfrm rot="5400000" flipH="1">
              <a:off x="10572000" y="3450615"/>
              <a:ext cx="1620000" cy="1620000"/>
            </a:xfrm>
            <a:prstGeom prst="rect">
              <a:avLst/>
            </a:prstGeom>
            <a:solidFill>
              <a:srgbClr val="C048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A3ED3C8-5A91-B021-64ED-BB9E13960C91}"/>
                </a:ext>
              </a:extLst>
            </p:cNvPr>
            <p:cNvSpPr/>
            <p:nvPr/>
          </p:nvSpPr>
          <p:spPr>
            <a:xfrm rot="5400000" flipH="1">
              <a:off x="10572000" y="1652415"/>
              <a:ext cx="1620000" cy="162000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DB28CF6-9434-AA56-B10F-6DF93F03C918}"/>
                </a:ext>
              </a:extLst>
            </p:cNvPr>
            <p:cNvSpPr/>
            <p:nvPr/>
          </p:nvSpPr>
          <p:spPr>
            <a:xfrm rot="5400000" flipH="1">
              <a:off x="8349667" y="4824683"/>
              <a:ext cx="2468265" cy="1620000"/>
            </a:xfrm>
            <a:prstGeom prst="rect">
              <a:avLst/>
            </a:prstGeom>
            <a:solidFill>
              <a:srgbClr val="C048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57AC3A2F-0B30-5DE3-2E7B-49C0463AC0F4}"/>
              </a:ext>
            </a:extLst>
          </p:cNvPr>
          <p:cNvSpPr/>
          <p:nvPr/>
        </p:nvSpPr>
        <p:spPr>
          <a:xfrm>
            <a:off x="9950450" y="2159000"/>
            <a:ext cx="2241550" cy="2241550"/>
          </a:xfrm>
          <a:prstGeom prst="rect">
            <a:avLst/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D16CA7-BFA9-671B-793D-A852A818520A}"/>
              </a:ext>
            </a:extLst>
          </p:cNvPr>
          <p:cNvSpPr txBox="1"/>
          <p:nvPr/>
        </p:nvSpPr>
        <p:spPr>
          <a:xfrm>
            <a:off x="6720205" y="2556500"/>
            <a:ext cx="44069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8800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EBADE9-9292-4409-1B14-3DD32FBC7D30}"/>
              </a:ext>
            </a:extLst>
          </p:cNvPr>
          <p:cNvSpPr txBox="1"/>
          <p:nvPr/>
        </p:nvSpPr>
        <p:spPr>
          <a:xfrm>
            <a:off x="4572635" y="2885440"/>
            <a:ext cx="339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800">
                <a:ln w="25400">
                  <a:solidFill>
                    <a:schemeClr val="tx1"/>
                  </a:solidFill>
                </a:ln>
                <a:solidFill>
                  <a:srgbClr val="FF5678"/>
                </a:solidFill>
                <a:effectLst>
                  <a:outerShdw dist="76200" algn="bl" rotWithShape="0">
                    <a:schemeClr val="tx1"/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dirty="0"/>
              <a:t>上岗规划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9353B3B-6507-6D91-B3C2-AE4EC8A2C9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150" y="3666973"/>
            <a:ext cx="3394710" cy="319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9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A28A4330-39EC-F0D2-6917-A82D328850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929" y="2297469"/>
            <a:ext cx="5523455" cy="4255377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B509D8D0-A374-FE21-3BDA-5A028CCC8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797" y="999621"/>
            <a:ext cx="5523455" cy="425537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2539DAE-E16F-E9F0-6249-05BED1F507D3}"/>
              </a:ext>
            </a:extLst>
          </p:cNvPr>
          <p:cNvGrpSpPr/>
          <p:nvPr/>
        </p:nvGrpSpPr>
        <p:grpSpPr>
          <a:xfrm>
            <a:off x="0" y="0"/>
            <a:ext cx="4130946" cy="3068498"/>
            <a:chOff x="0" y="0"/>
            <a:chExt cx="4130946" cy="30684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8E96C05-FEED-05EB-E568-74E53718FE11}"/>
                </a:ext>
              </a:extLst>
            </p:cNvPr>
            <p:cNvGrpSpPr/>
            <p:nvPr/>
          </p:nvGrpSpPr>
          <p:grpSpPr>
            <a:xfrm>
              <a:off x="0" y="0"/>
              <a:ext cx="1495273" cy="3068498"/>
              <a:chOff x="0" y="0"/>
              <a:chExt cx="1495273" cy="3068498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523210E4-2C52-6801-2663-591545EBC6D1}"/>
                  </a:ext>
                </a:extLst>
              </p:cNvPr>
              <p:cNvSpPr/>
              <p:nvPr/>
            </p:nvSpPr>
            <p:spPr>
              <a:xfrm>
                <a:off x="0" y="0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B39703E8-E199-27F0-1B74-FF11A3B843DF}"/>
                  </a:ext>
                </a:extLst>
              </p:cNvPr>
              <p:cNvSpPr/>
              <p:nvPr/>
            </p:nvSpPr>
            <p:spPr>
              <a:xfrm>
                <a:off x="786613" y="0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4F131035-F4B0-9484-84F5-62A6E78EEACB}"/>
                  </a:ext>
                </a:extLst>
              </p:cNvPr>
              <p:cNvSpPr/>
              <p:nvPr/>
            </p:nvSpPr>
            <p:spPr>
              <a:xfrm>
                <a:off x="0" y="786613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13F6D6A9-6E85-FC59-5DFD-6E4D572FC92E}"/>
                  </a:ext>
                </a:extLst>
              </p:cNvPr>
              <p:cNvSpPr/>
              <p:nvPr/>
            </p:nvSpPr>
            <p:spPr>
              <a:xfrm>
                <a:off x="786613" y="786613"/>
                <a:ext cx="708660" cy="708660"/>
              </a:xfrm>
              <a:prstGeom prst="rect">
                <a:avLst/>
              </a:prstGeom>
              <a:solidFill>
                <a:srgbClr val="E3B4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AB4BDEAE-FC32-7534-7D1E-E3FDF540CB77}"/>
                  </a:ext>
                </a:extLst>
              </p:cNvPr>
              <p:cNvSpPr/>
              <p:nvPr/>
            </p:nvSpPr>
            <p:spPr>
              <a:xfrm>
                <a:off x="0" y="1573225"/>
                <a:ext cx="708660" cy="708660"/>
              </a:xfrm>
              <a:prstGeom prst="rect">
                <a:avLst/>
              </a:prstGeom>
              <a:solidFill>
                <a:srgbClr val="FF5678"/>
              </a:solidFill>
              <a:ln w="38100" cap="rnd">
                <a:solidFill>
                  <a:schemeClr val="tx1"/>
                </a:solidFill>
                <a:prstDash val="lgDashDot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8AFDBDFD-4C97-CC22-72AA-95CA6F29E7B1}"/>
                  </a:ext>
                </a:extLst>
              </p:cNvPr>
              <p:cNvSpPr/>
              <p:nvPr/>
            </p:nvSpPr>
            <p:spPr>
              <a:xfrm>
                <a:off x="786613" y="1573225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28CB1B3D-A5EF-E5BB-0E7F-B53E765270D1}"/>
                  </a:ext>
                </a:extLst>
              </p:cNvPr>
              <p:cNvSpPr/>
              <p:nvPr/>
            </p:nvSpPr>
            <p:spPr>
              <a:xfrm>
                <a:off x="0" y="2359838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5ED5480-BEE5-C462-69A8-59847AAC8D4E}"/>
                </a:ext>
              </a:extLst>
            </p:cNvPr>
            <p:cNvSpPr/>
            <p:nvPr/>
          </p:nvSpPr>
          <p:spPr>
            <a:xfrm>
              <a:off x="1573226" y="0"/>
              <a:ext cx="2080141" cy="70866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67BC91A-8C01-FAA4-339F-738F68415C97}"/>
                </a:ext>
              </a:extLst>
            </p:cNvPr>
            <p:cNvSpPr txBox="1"/>
            <p:nvPr/>
          </p:nvSpPr>
          <p:spPr>
            <a:xfrm>
              <a:off x="1095646" y="61942"/>
              <a:ext cx="3035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上岗规划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4B29EDA-F091-DB09-CD83-B9B1B666DD7D}"/>
              </a:ext>
            </a:extLst>
          </p:cNvPr>
          <p:cNvGrpSpPr/>
          <p:nvPr/>
        </p:nvGrpSpPr>
        <p:grpSpPr>
          <a:xfrm>
            <a:off x="2778258" y="39675"/>
            <a:ext cx="7647199" cy="6946900"/>
            <a:chOff x="2778258" y="39675"/>
            <a:chExt cx="7647199" cy="6946900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7A0AE3DD-7917-01AB-0475-F2C705401557}"/>
                </a:ext>
              </a:extLst>
            </p:cNvPr>
            <p:cNvGrpSpPr/>
            <p:nvPr/>
          </p:nvGrpSpPr>
          <p:grpSpPr>
            <a:xfrm>
              <a:off x="6278064" y="39675"/>
              <a:ext cx="509574" cy="6946900"/>
              <a:chOff x="6278064" y="39675"/>
              <a:chExt cx="509574" cy="694690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258903FF-BCED-90F5-06E5-9D969EAF20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32851" y="39675"/>
                <a:ext cx="0" cy="6946900"/>
              </a:xfrm>
              <a:prstGeom prst="line">
                <a:avLst/>
              </a:prstGeom>
              <a:ln w="66675" cap="sq">
                <a:solidFill>
                  <a:srgbClr val="A7535A">
                    <a:alpha val="50000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2BA4E604-DDE7-93CA-50B8-64392FEAF331}"/>
                  </a:ext>
                </a:extLst>
              </p:cNvPr>
              <p:cNvGrpSpPr/>
              <p:nvPr/>
            </p:nvGrpSpPr>
            <p:grpSpPr>
              <a:xfrm>
                <a:off x="6401063" y="705322"/>
                <a:ext cx="263576" cy="4256075"/>
                <a:chOff x="6381750" y="1384300"/>
                <a:chExt cx="263576" cy="4256075"/>
              </a:xfrm>
            </p:grpSpPr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E6A57FD2-2931-D4C0-B177-0DA738CDA64E}"/>
                    </a:ext>
                  </a:extLst>
                </p:cNvPr>
                <p:cNvSpPr/>
                <p:nvPr/>
              </p:nvSpPr>
              <p:spPr>
                <a:xfrm>
                  <a:off x="6381750" y="1384300"/>
                  <a:ext cx="263576" cy="263576"/>
                </a:xfrm>
                <a:prstGeom prst="ellipse">
                  <a:avLst/>
                </a:prstGeom>
                <a:solidFill>
                  <a:srgbClr val="A753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AF1BDF98-CA4F-8F4B-BD54-97A7CE5D4FE2}"/>
                    </a:ext>
                  </a:extLst>
                </p:cNvPr>
                <p:cNvSpPr/>
                <p:nvPr/>
              </p:nvSpPr>
              <p:spPr>
                <a:xfrm>
                  <a:off x="6381750" y="2715133"/>
                  <a:ext cx="263576" cy="263576"/>
                </a:xfrm>
                <a:prstGeom prst="ellipse">
                  <a:avLst/>
                </a:prstGeom>
                <a:solidFill>
                  <a:srgbClr val="C048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0E33EAC9-214E-AB8E-65D5-138DBACF245B}"/>
                    </a:ext>
                  </a:extLst>
                </p:cNvPr>
                <p:cNvSpPr/>
                <p:nvPr/>
              </p:nvSpPr>
              <p:spPr>
                <a:xfrm>
                  <a:off x="6381750" y="4045966"/>
                  <a:ext cx="263576" cy="263576"/>
                </a:xfrm>
                <a:prstGeom prst="ellipse">
                  <a:avLst/>
                </a:prstGeom>
                <a:solidFill>
                  <a:srgbClr val="E3B4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E01800D8-4CC6-4B83-6A6B-6105A1B4FBA0}"/>
                    </a:ext>
                  </a:extLst>
                </p:cNvPr>
                <p:cNvSpPr/>
                <p:nvPr/>
              </p:nvSpPr>
              <p:spPr>
                <a:xfrm>
                  <a:off x="6381750" y="5376799"/>
                  <a:ext cx="263576" cy="263576"/>
                </a:xfrm>
                <a:prstGeom prst="ellipse">
                  <a:avLst/>
                </a:prstGeom>
                <a:solidFill>
                  <a:srgbClr val="A753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33" name="等腰三角形 32">
                <a:extLst>
                  <a:ext uri="{FF2B5EF4-FFF2-40B4-BE49-F238E27FC236}">
                    <a16:creationId xmlns:a16="http://schemas.microsoft.com/office/drawing/2014/main" id="{40FBC772-87F6-2B85-6B97-D2CF364F9FC5}"/>
                  </a:ext>
                </a:extLst>
              </p:cNvPr>
              <p:cNvSpPr/>
              <p:nvPr/>
            </p:nvSpPr>
            <p:spPr>
              <a:xfrm flipV="1">
                <a:off x="6278064" y="5713390"/>
                <a:ext cx="509574" cy="439288"/>
              </a:xfrm>
              <a:prstGeom prst="triangle">
                <a:avLst/>
              </a:prstGeom>
              <a:solidFill>
                <a:srgbClr val="FF5678"/>
              </a:solidFill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4ACC864-B9F1-7F22-CD29-78135FB029EC}"/>
                </a:ext>
              </a:extLst>
            </p:cNvPr>
            <p:cNvGrpSpPr/>
            <p:nvPr/>
          </p:nvGrpSpPr>
          <p:grpSpPr>
            <a:xfrm>
              <a:off x="6568121" y="837074"/>
              <a:ext cx="3832447" cy="1648895"/>
              <a:chOff x="6507962" y="1705013"/>
              <a:chExt cx="3832447" cy="1648895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9695A4EC-3DA3-7B49-9229-DB76A12DB1F8}"/>
                  </a:ext>
                </a:extLst>
              </p:cNvPr>
              <p:cNvGrpSpPr/>
              <p:nvPr/>
            </p:nvGrpSpPr>
            <p:grpSpPr>
              <a:xfrm>
                <a:off x="6762749" y="1705013"/>
                <a:ext cx="3372653" cy="131788"/>
                <a:chOff x="6762749" y="1705013"/>
                <a:chExt cx="1784351" cy="88900"/>
              </a:xfrm>
            </p:grpSpPr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B57E21A9-6421-1A2F-706F-E2BD66B90E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62749" y="1705013"/>
                  <a:ext cx="178435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6081C64C-A9C1-9EF6-89AE-99C332DE31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64500" y="1793913"/>
                  <a:ext cx="482600" cy="0"/>
                </a:xfrm>
                <a:prstGeom prst="line">
                  <a:avLst/>
                </a:prstGeom>
                <a:ln w="19050">
                  <a:solidFill>
                    <a:srgbClr val="A7535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51159E6A-6D6C-BAF4-BFB9-605897172715}"/>
                  </a:ext>
                </a:extLst>
              </p:cNvPr>
              <p:cNvGrpSpPr/>
              <p:nvPr/>
            </p:nvGrpSpPr>
            <p:grpSpPr>
              <a:xfrm>
                <a:off x="6507962" y="1927555"/>
                <a:ext cx="3832447" cy="1426353"/>
                <a:chOff x="7451873" y="1505752"/>
                <a:chExt cx="3832447" cy="1426353"/>
              </a:xfrm>
            </p:grpSpPr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E4A023C0-DD49-172F-40E8-9C7BDE6EC0CC}"/>
                    </a:ext>
                  </a:extLst>
                </p:cNvPr>
                <p:cNvSpPr txBox="1"/>
                <p:nvPr/>
              </p:nvSpPr>
              <p:spPr>
                <a:xfrm>
                  <a:off x="8928888" y="1505752"/>
                  <a:ext cx="2355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请输入文本内容</a:t>
                  </a: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62517E20-DAD6-9593-1A99-81DD4FC6077C}"/>
                    </a:ext>
                  </a:extLst>
                </p:cNvPr>
                <p:cNvSpPr txBox="1"/>
                <p:nvPr/>
              </p:nvSpPr>
              <p:spPr>
                <a:xfrm>
                  <a:off x="7451873" y="1967417"/>
                  <a:ext cx="3832444" cy="964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Input your text here.</a:t>
                  </a:r>
                </a:p>
                <a:p>
                  <a:pPr algn="r"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Don't try so hard, the best things come when you least expect them to.</a:t>
                  </a:r>
                  <a:endParaRPr lang="zh-CN" altLang="en-US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DAC3EC4E-BC7A-0192-1FE9-D39B7D82298A}"/>
                </a:ext>
              </a:extLst>
            </p:cNvPr>
            <p:cNvGrpSpPr/>
            <p:nvPr/>
          </p:nvGrpSpPr>
          <p:grpSpPr>
            <a:xfrm>
              <a:off x="6593010" y="3525983"/>
              <a:ext cx="3832447" cy="1649153"/>
              <a:chOff x="6532851" y="4393922"/>
              <a:chExt cx="3832447" cy="1649153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88D28383-A3F5-42E6-3921-70EA4BB9D025}"/>
                  </a:ext>
                </a:extLst>
              </p:cNvPr>
              <p:cNvGrpSpPr/>
              <p:nvPr/>
            </p:nvGrpSpPr>
            <p:grpSpPr>
              <a:xfrm>
                <a:off x="6762749" y="4393922"/>
                <a:ext cx="3372653" cy="131788"/>
                <a:chOff x="6762749" y="1705013"/>
                <a:chExt cx="1784351" cy="88900"/>
              </a:xfrm>
            </p:grpSpPr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id="{397041EB-7195-0286-A7C8-A7259047FB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62749" y="1705013"/>
                  <a:ext cx="178435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C90B0811-3012-EC7B-B6AB-03542F8879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64500" y="1793913"/>
                  <a:ext cx="482600" cy="0"/>
                </a:xfrm>
                <a:prstGeom prst="line">
                  <a:avLst/>
                </a:prstGeom>
                <a:ln w="19050">
                  <a:solidFill>
                    <a:srgbClr val="A7535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FBDCCD6-CCB3-561D-A69F-AAA37B976460}"/>
                  </a:ext>
                </a:extLst>
              </p:cNvPr>
              <p:cNvGrpSpPr/>
              <p:nvPr/>
            </p:nvGrpSpPr>
            <p:grpSpPr>
              <a:xfrm>
                <a:off x="6532851" y="4616722"/>
                <a:ext cx="3832447" cy="1426353"/>
                <a:chOff x="7451873" y="1505752"/>
                <a:chExt cx="3832447" cy="1426353"/>
              </a:xfrm>
            </p:grpSpPr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C97F5454-F3EF-3B38-8A42-2BC82EBE5073}"/>
                    </a:ext>
                  </a:extLst>
                </p:cNvPr>
                <p:cNvSpPr txBox="1"/>
                <p:nvPr/>
              </p:nvSpPr>
              <p:spPr>
                <a:xfrm>
                  <a:off x="8928888" y="1505752"/>
                  <a:ext cx="2355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请输入文本内容</a:t>
                  </a:r>
                </a:p>
              </p:txBody>
            </p: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31E1E883-CF90-6309-25A4-10DA6D7173FF}"/>
                    </a:ext>
                  </a:extLst>
                </p:cNvPr>
                <p:cNvSpPr txBox="1"/>
                <p:nvPr/>
              </p:nvSpPr>
              <p:spPr>
                <a:xfrm>
                  <a:off x="7451873" y="1967417"/>
                  <a:ext cx="3832444" cy="964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Input your text here.</a:t>
                  </a:r>
                </a:p>
                <a:p>
                  <a:pPr algn="r"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Don't try so hard, the best things come when you least expect them to.</a:t>
                  </a:r>
                  <a:endParaRPr lang="zh-CN" altLang="en-US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5F8BAA83-6C29-C1C2-79DE-E8A585335D87}"/>
                </a:ext>
              </a:extLst>
            </p:cNvPr>
            <p:cNvGrpSpPr/>
            <p:nvPr/>
          </p:nvGrpSpPr>
          <p:grpSpPr>
            <a:xfrm>
              <a:off x="2790743" y="2198753"/>
              <a:ext cx="3861492" cy="1727423"/>
              <a:chOff x="2382895" y="2047116"/>
              <a:chExt cx="3861492" cy="1727423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CEDDC059-CD6F-958D-CE95-5F118D43A15C}"/>
                  </a:ext>
                </a:extLst>
              </p:cNvPr>
              <p:cNvGrpSpPr/>
              <p:nvPr/>
            </p:nvGrpSpPr>
            <p:grpSpPr>
              <a:xfrm flipH="1">
                <a:off x="2469509" y="2047116"/>
                <a:ext cx="3372653" cy="131788"/>
                <a:chOff x="6762749" y="1705013"/>
                <a:chExt cx="1784351" cy="88900"/>
              </a:xfrm>
            </p:grpSpPr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1446FFA6-0A1A-799E-F22A-B4890BF599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62749" y="1705013"/>
                  <a:ext cx="178435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82A29C7F-AC88-5255-E148-178992E5D7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64500" y="1793913"/>
                  <a:ext cx="482600" cy="0"/>
                </a:xfrm>
                <a:prstGeom prst="line">
                  <a:avLst/>
                </a:prstGeom>
                <a:ln w="19050">
                  <a:solidFill>
                    <a:srgbClr val="A7535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BF1501A5-9BAC-B800-7238-9BA88DF2481B}"/>
                  </a:ext>
                </a:extLst>
              </p:cNvPr>
              <p:cNvGrpSpPr/>
              <p:nvPr/>
            </p:nvGrpSpPr>
            <p:grpSpPr>
              <a:xfrm>
                <a:off x="2382895" y="2389220"/>
                <a:ext cx="3861492" cy="1385319"/>
                <a:chOff x="7422825" y="1546786"/>
                <a:chExt cx="3861492" cy="1385319"/>
              </a:xfrm>
            </p:grpSpPr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ADDC09D1-5B27-517A-788F-5EA08A21924A}"/>
                    </a:ext>
                  </a:extLst>
                </p:cNvPr>
                <p:cNvSpPr txBox="1"/>
                <p:nvPr/>
              </p:nvSpPr>
              <p:spPr>
                <a:xfrm>
                  <a:off x="7422825" y="1546786"/>
                  <a:ext cx="2355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请输入文本内容</a:t>
                  </a:r>
                </a:p>
              </p:txBody>
            </p:sp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26089EA0-4B3E-743A-80B5-6CD473F7E9FE}"/>
                    </a:ext>
                  </a:extLst>
                </p:cNvPr>
                <p:cNvSpPr txBox="1"/>
                <p:nvPr/>
              </p:nvSpPr>
              <p:spPr>
                <a:xfrm>
                  <a:off x="7451873" y="1967417"/>
                  <a:ext cx="3832444" cy="964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Input your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Don't try so hard, the best things come when you least expect them to.</a:t>
                  </a:r>
                  <a:endParaRPr lang="zh-CN" altLang="en-US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1DF6C5FB-2833-7992-A68E-32DED3FA60C9}"/>
                </a:ext>
              </a:extLst>
            </p:cNvPr>
            <p:cNvGrpSpPr/>
            <p:nvPr/>
          </p:nvGrpSpPr>
          <p:grpSpPr>
            <a:xfrm>
              <a:off x="2778258" y="4838910"/>
              <a:ext cx="3861492" cy="1727423"/>
              <a:chOff x="2382895" y="2047116"/>
              <a:chExt cx="3861492" cy="1727423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1197C911-F9A0-CB48-BD6F-1EF40EAD2366}"/>
                  </a:ext>
                </a:extLst>
              </p:cNvPr>
              <p:cNvGrpSpPr/>
              <p:nvPr/>
            </p:nvGrpSpPr>
            <p:grpSpPr>
              <a:xfrm flipH="1">
                <a:off x="2469509" y="2047116"/>
                <a:ext cx="3372653" cy="131788"/>
                <a:chOff x="6762749" y="1705013"/>
                <a:chExt cx="1784351" cy="88900"/>
              </a:xfrm>
            </p:grpSpPr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F8D8C28E-D03D-CF52-7E41-C0CB631D55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62749" y="1705013"/>
                  <a:ext cx="178435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90D8F241-5E71-9242-2815-2CEA743097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64500" y="1793913"/>
                  <a:ext cx="482600" cy="0"/>
                </a:xfrm>
                <a:prstGeom prst="line">
                  <a:avLst/>
                </a:prstGeom>
                <a:ln w="19050">
                  <a:solidFill>
                    <a:srgbClr val="A7535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1A7AE980-1DEF-A1BA-718B-846E7D7F6277}"/>
                  </a:ext>
                </a:extLst>
              </p:cNvPr>
              <p:cNvGrpSpPr/>
              <p:nvPr/>
            </p:nvGrpSpPr>
            <p:grpSpPr>
              <a:xfrm>
                <a:off x="2382895" y="2389220"/>
                <a:ext cx="3861492" cy="1385319"/>
                <a:chOff x="7422825" y="1546786"/>
                <a:chExt cx="3861492" cy="1385319"/>
              </a:xfrm>
            </p:grpSpPr>
            <p:sp>
              <p:nvSpPr>
                <p:cNvPr id="65" name="文本框 64">
                  <a:extLst>
                    <a:ext uri="{FF2B5EF4-FFF2-40B4-BE49-F238E27FC236}">
                      <a16:creationId xmlns:a16="http://schemas.microsoft.com/office/drawing/2014/main" id="{105CEB31-3D9E-BC77-76F1-B0673D56F9E2}"/>
                    </a:ext>
                  </a:extLst>
                </p:cNvPr>
                <p:cNvSpPr txBox="1"/>
                <p:nvPr/>
              </p:nvSpPr>
              <p:spPr>
                <a:xfrm>
                  <a:off x="7422825" y="1546786"/>
                  <a:ext cx="2355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请输入文本内容</a:t>
                  </a:r>
                </a:p>
              </p:txBody>
            </p:sp>
            <p:sp>
              <p:nvSpPr>
                <p:cNvPr id="66" name="文本框 65">
                  <a:extLst>
                    <a:ext uri="{FF2B5EF4-FFF2-40B4-BE49-F238E27FC236}">
                      <a16:creationId xmlns:a16="http://schemas.microsoft.com/office/drawing/2014/main" id="{DD6D41B5-7E37-81E6-53C7-3B9D213EA074}"/>
                    </a:ext>
                  </a:extLst>
                </p:cNvPr>
                <p:cNvSpPr txBox="1"/>
                <p:nvPr/>
              </p:nvSpPr>
              <p:spPr>
                <a:xfrm>
                  <a:off x="7451873" y="1967417"/>
                  <a:ext cx="3832444" cy="964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Input your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Don't try so hard, the best things come when you least expect them to.</a:t>
                  </a:r>
                  <a:endParaRPr lang="zh-CN" altLang="en-US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</p:grpSp>
      <p:sp>
        <p:nvSpPr>
          <p:cNvPr id="71" name="星形: 四角 70">
            <a:extLst>
              <a:ext uri="{FF2B5EF4-FFF2-40B4-BE49-F238E27FC236}">
                <a16:creationId xmlns:a16="http://schemas.microsoft.com/office/drawing/2014/main" id="{8B53A7F2-FD3B-FBE7-6E82-C24151F3F975}"/>
              </a:ext>
            </a:extLst>
          </p:cNvPr>
          <p:cNvSpPr/>
          <p:nvPr/>
        </p:nvSpPr>
        <p:spPr>
          <a:xfrm>
            <a:off x="2700192" y="1441669"/>
            <a:ext cx="354330" cy="468630"/>
          </a:xfrm>
          <a:prstGeom prst="star4">
            <a:avLst>
              <a:gd name="adj" fmla="val 17243"/>
            </a:avLst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72" name="星形: 四角 71">
            <a:extLst>
              <a:ext uri="{FF2B5EF4-FFF2-40B4-BE49-F238E27FC236}">
                <a16:creationId xmlns:a16="http://schemas.microsoft.com/office/drawing/2014/main" id="{C5C73180-8238-5D77-B9A8-D0E6995043D8}"/>
              </a:ext>
            </a:extLst>
          </p:cNvPr>
          <p:cNvSpPr/>
          <p:nvPr/>
        </p:nvSpPr>
        <p:spPr>
          <a:xfrm>
            <a:off x="3263761" y="1921044"/>
            <a:ext cx="139367" cy="184324"/>
          </a:xfrm>
          <a:prstGeom prst="star4">
            <a:avLst>
              <a:gd name="adj" fmla="val 17243"/>
            </a:avLst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6F38D8B-6A83-03B1-0B38-5EE0A9E0E4F9}"/>
              </a:ext>
            </a:extLst>
          </p:cNvPr>
          <p:cNvGrpSpPr/>
          <p:nvPr/>
        </p:nvGrpSpPr>
        <p:grpSpPr>
          <a:xfrm rot="5400000">
            <a:off x="9907962" y="4790875"/>
            <a:ext cx="575197" cy="3035300"/>
            <a:chOff x="708660" y="3750372"/>
            <a:chExt cx="575197" cy="3035300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7C774A0C-862B-6BB3-9104-ABCF24163D86}"/>
                </a:ext>
              </a:extLst>
            </p:cNvPr>
            <p:cNvGrpSpPr/>
            <p:nvPr/>
          </p:nvGrpSpPr>
          <p:grpSpPr>
            <a:xfrm>
              <a:off x="708660" y="4068583"/>
              <a:ext cx="562842" cy="2177743"/>
              <a:chOff x="786612" y="3861260"/>
              <a:chExt cx="562842" cy="2177743"/>
            </a:xfrm>
          </p:grpSpPr>
          <p:sp>
            <p:nvSpPr>
              <p:cNvPr id="76" name="矩形: 剪去对角 75">
                <a:extLst>
                  <a:ext uri="{FF2B5EF4-FFF2-40B4-BE49-F238E27FC236}">
                    <a16:creationId xmlns:a16="http://schemas.microsoft.com/office/drawing/2014/main" id="{23A89C01-DA3A-E6EB-84A6-B8C0DE5632DC}"/>
                  </a:ext>
                </a:extLst>
              </p:cNvPr>
              <p:cNvSpPr/>
              <p:nvPr/>
            </p:nvSpPr>
            <p:spPr>
              <a:xfrm>
                <a:off x="786612" y="3861260"/>
                <a:ext cx="482117" cy="1956610"/>
              </a:xfrm>
              <a:prstGeom prst="snip2DiagRect">
                <a:avLst>
                  <a:gd name="adj1" fmla="val 0"/>
                  <a:gd name="adj2" fmla="val 41157"/>
                </a:avLst>
              </a:prstGeom>
              <a:solidFill>
                <a:srgbClr val="E3B4B8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77" name="矩形: 剪去对角 76">
                <a:extLst>
                  <a:ext uri="{FF2B5EF4-FFF2-40B4-BE49-F238E27FC236}">
                    <a16:creationId xmlns:a16="http://schemas.microsoft.com/office/drawing/2014/main" id="{771F558E-50EE-1E50-60C1-A65F89A6799E}"/>
                  </a:ext>
                </a:extLst>
              </p:cNvPr>
              <p:cNvSpPr/>
              <p:nvPr/>
            </p:nvSpPr>
            <p:spPr>
              <a:xfrm>
                <a:off x="867337" y="4082393"/>
                <a:ext cx="482117" cy="1956610"/>
              </a:xfrm>
              <a:prstGeom prst="snip2DiagRect">
                <a:avLst>
                  <a:gd name="adj1" fmla="val 0"/>
                  <a:gd name="adj2" fmla="val 41157"/>
                </a:avLst>
              </a:prstGeom>
              <a:solidFill>
                <a:srgbClr val="A7535A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E2E18E2-C5AE-80A6-4B16-AB7F79843C8E}"/>
                </a:ext>
              </a:extLst>
            </p:cNvPr>
            <p:cNvSpPr txBox="1"/>
            <p:nvPr/>
          </p:nvSpPr>
          <p:spPr>
            <a:xfrm rot="16200000">
              <a:off x="-464625" y="5037189"/>
              <a:ext cx="3035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7F4ED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LET’S GO</a:t>
              </a:r>
              <a:endParaRPr lang="zh-CN" altLang="en-US" sz="2400" dirty="0">
                <a:solidFill>
                  <a:srgbClr val="F7F4ED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5017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1958FF58-F621-57D4-CD71-AE54CFB4444F}"/>
              </a:ext>
            </a:extLst>
          </p:cNvPr>
          <p:cNvSpPr/>
          <p:nvPr/>
        </p:nvSpPr>
        <p:spPr>
          <a:xfrm rot="19135691">
            <a:off x="1184636" y="4944651"/>
            <a:ext cx="536150" cy="534595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FD6E4C8-AA6B-F788-806C-7C0F37A0D8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477" y="783956"/>
            <a:ext cx="5523455" cy="4255377"/>
          </a:xfrm>
          <a:prstGeom prst="rect">
            <a:avLst/>
          </a:prstGeom>
        </p:spPr>
      </p:pic>
      <p:sp>
        <p:nvSpPr>
          <p:cNvPr id="24" name="椭圆 23">
            <a:extLst>
              <a:ext uri="{FF2B5EF4-FFF2-40B4-BE49-F238E27FC236}">
                <a16:creationId xmlns:a16="http://schemas.microsoft.com/office/drawing/2014/main" id="{EC9C269E-FC34-F4AB-DBAF-84881F8A4656}"/>
              </a:ext>
            </a:extLst>
          </p:cNvPr>
          <p:cNvSpPr/>
          <p:nvPr/>
        </p:nvSpPr>
        <p:spPr>
          <a:xfrm>
            <a:off x="9804400" y="1232443"/>
            <a:ext cx="923330" cy="923330"/>
          </a:xfrm>
          <a:prstGeom prst="ellipse">
            <a:avLst/>
          </a:pr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0424EE4-E6C3-A20D-D1B1-8F5B8856316F}"/>
              </a:ext>
            </a:extLst>
          </p:cNvPr>
          <p:cNvGrpSpPr/>
          <p:nvPr/>
        </p:nvGrpSpPr>
        <p:grpSpPr>
          <a:xfrm>
            <a:off x="1581000" y="3429000"/>
            <a:ext cx="10611000" cy="3429000"/>
            <a:chOff x="0" y="3429000"/>
            <a:chExt cx="10611000" cy="34290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2699D3E1-5DE5-3CC1-7957-5932AE64669F}"/>
                </a:ext>
              </a:extLst>
            </p:cNvPr>
            <p:cNvSpPr/>
            <p:nvPr/>
          </p:nvSpPr>
          <p:spPr>
            <a:xfrm>
              <a:off x="3596400" y="5238000"/>
              <a:ext cx="1620000" cy="1620000"/>
            </a:xfrm>
            <a:prstGeom prst="rect">
              <a:avLst/>
            </a:prstGeom>
            <a:solidFill>
              <a:srgbClr val="FF5678"/>
            </a:solidFill>
            <a:ln w="50800" cap="rnd">
              <a:solidFill>
                <a:schemeClr val="tx1"/>
              </a:solidFill>
              <a:prstDash val="lgDashDot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06FF86F-B776-BF4D-8A49-CD7353FFF5D3}"/>
                </a:ext>
              </a:extLst>
            </p:cNvPr>
            <p:cNvSpPr/>
            <p:nvPr/>
          </p:nvSpPr>
          <p:spPr>
            <a:xfrm>
              <a:off x="5394600" y="5238000"/>
              <a:ext cx="1620000" cy="1620000"/>
            </a:xfrm>
            <a:prstGeom prst="rect">
              <a:avLst/>
            </a:prstGeom>
            <a:solidFill>
              <a:srgbClr val="C048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F90C2D2-C83E-F564-ACC0-537F8445DACC}"/>
                </a:ext>
              </a:extLst>
            </p:cNvPr>
            <p:cNvSpPr/>
            <p:nvPr/>
          </p:nvSpPr>
          <p:spPr>
            <a:xfrm>
              <a:off x="7192800" y="5238000"/>
              <a:ext cx="1620000" cy="162000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537CCD9-201A-C15E-BD58-F91E0831E2F2}"/>
                </a:ext>
              </a:extLst>
            </p:cNvPr>
            <p:cNvSpPr/>
            <p:nvPr/>
          </p:nvSpPr>
          <p:spPr>
            <a:xfrm>
              <a:off x="8991000" y="5238000"/>
              <a:ext cx="1620000" cy="1620000"/>
            </a:xfrm>
            <a:prstGeom prst="rect">
              <a:avLst/>
            </a:prstGeom>
            <a:solidFill>
              <a:srgbClr val="A753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6DE251B-AE9B-2A30-4A00-8461514EB49B}"/>
                </a:ext>
              </a:extLst>
            </p:cNvPr>
            <p:cNvSpPr/>
            <p:nvPr/>
          </p:nvSpPr>
          <p:spPr>
            <a:xfrm>
              <a:off x="3596400" y="3429000"/>
              <a:ext cx="1620000" cy="1620000"/>
            </a:xfrm>
            <a:prstGeom prst="rect">
              <a:avLst/>
            </a:prstGeom>
            <a:solidFill>
              <a:srgbClr val="C048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B3F8610-39F2-58A1-8645-C2A147969518}"/>
                </a:ext>
              </a:extLst>
            </p:cNvPr>
            <p:cNvSpPr/>
            <p:nvPr/>
          </p:nvSpPr>
          <p:spPr>
            <a:xfrm>
              <a:off x="5394600" y="3429000"/>
              <a:ext cx="1620000" cy="1620000"/>
            </a:xfrm>
            <a:prstGeom prst="rect">
              <a:avLst/>
            </a:prstGeom>
            <a:solidFill>
              <a:srgbClr val="A753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D2DE47A-0874-86C4-FA7E-34F363112665}"/>
                </a:ext>
              </a:extLst>
            </p:cNvPr>
            <p:cNvSpPr/>
            <p:nvPr/>
          </p:nvSpPr>
          <p:spPr>
            <a:xfrm>
              <a:off x="7192800" y="3429000"/>
              <a:ext cx="1620000" cy="1620000"/>
            </a:xfrm>
            <a:prstGeom prst="rect">
              <a:avLst/>
            </a:prstGeom>
            <a:solidFill>
              <a:srgbClr val="A753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D2C1D40-4E40-F2FE-F571-35364D05AE4A}"/>
                </a:ext>
              </a:extLst>
            </p:cNvPr>
            <p:cNvSpPr/>
            <p:nvPr/>
          </p:nvSpPr>
          <p:spPr>
            <a:xfrm>
              <a:off x="0" y="5238000"/>
              <a:ext cx="1620000" cy="162000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200C0D0-A92D-040D-4C58-752FEAD6B124}"/>
                </a:ext>
              </a:extLst>
            </p:cNvPr>
            <p:cNvSpPr/>
            <p:nvPr/>
          </p:nvSpPr>
          <p:spPr>
            <a:xfrm>
              <a:off x="1798200" y="5238000"/>
              <a:ext cx="1620000" cy="1620000"/>
            </a:xfrm>
            <a:prstGeom prst="rect">
              <a:avLst/>
            </a:prstGeom>
            <a:solidFill>
              <a:srgbClr val="A753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F182621-996C-8EF9-19B1-5551D97E2424}"/>
                </a:ext>
              </a:extLst>
            </p:cNvPr>
            <p:cNvSpPr/>
            <p:nvPr/>
          </p:nvSpPr>
          <p:spPr>
            <a:xfrm>
              <a:off x="8991000" y="3429000"/>
              <a:ext cx="1620000" cy="162000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79C73C72-BB2D-AA0C-3C4E-F93BB90FF6E8}"/>
              </a:ext>
            </a:extLst>
          </p:cNvPr>
          <p:cNvSpPr txBox="1"/>
          <p:nvPr/>
        </p:nvSpPr>
        <p:spPr>
          <a:xfrm>
            <a:off x="7191100" y="1674674"/>
            <a:ext cx="438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感谢</a:t>
            </a:r>
            <a:endParaRPr lang="en-US" altLang="zh-CN" sz="5400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pPr algn="r"/>
            <a:r>
              <a:rPr lang="zh-CN" altLang="en-US" sz="54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批评指正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AD29C1F-0AA9-E696-7A4A-D19B40E8FC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68" y="2148263"/>
            <a:ext cx="4310332" cy="292025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9846EE41-BC97-391C-2C44-7763551D3239}"/>
              </a:ext>
            </a:extLst>
          </p:cNvPr>
          <p:cNvGrpSpPr/>
          <p:nvPr/>
        </p:nvGrpSpPr>
        <p:grpSpPr>
          <a:xfrm>
            <a:off x="4591900" y="2551837"/>
            <a:ext cx="3496100" cy="821473"/>
            <a:chOff x="5277700" y="2551837"/>
            <a:chExt cx="3496100" cy="82147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F761AC9-7788-723C-2C1B-926E80AF1FB2}"/>
                </a:ext>
              </a:extLst>
            </p:cNvPr>
            <p:cNvSpPr txBox="1"/>
            <p:nvPr/>
          </p:nvSpPr>
          <p:spPr>
            <a:xfrm>
              <a:off x="5854400" y="2551837"/>
              <a:ext cx="291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汇报人：辣籽葡萄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A8F7E1E-F0BA-65BE-4D92-E6064FBC96CB}"/>
                </a:ext>
              </a:extLst>
            </p:cNvPr>
            <p:cNvSpPr txBox="1"/>
            <p:nvPr/>
          </p:nvSpPr>
          <p:spPr>
            <a:xfrm>
              <a:off x="5277700" y="2911645"/>
              <a:ext cx="3496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日期：</a:t>
              </a:r>
              <a:r>
                <a:rPr lang="en-US" altLang="zh-CN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xx</a:t>
              </a:r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年</a:t>
              </a:r>
              <a:r>
                <a:rPr lang="en-US" altLang="zh-CN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xx</a:t>
              </a:r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月</a:t>
              </a:r>
              <a:r>
                <a:rPr lang="en-US" altLang="zh-CN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xx</a:t>
              </a:r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日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EB2D603-7D02-90F2-CAE2-5F6E51097950}"/>
              </a:ext>
            </a:extLst>
          </p:cNvPr>
          <p:cNvGrpSpPr/>
          <p:nvPr/>
        </p:nvGrpSpPr>
        <p:grpSpPr>
          <a:xfrm>
            <a:off x="1581000" y="783956"/>
            <a:ext cx="1503989" cy="346725"/>
            <a:chOff x="955049" y="976262"/>
            <a:chExt cx="1503989" cy="346725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D990D8C0-05A6-4637-DC4A-8768295BD102}"/>
                </a:ext>
              </a:extLst>
            </p:cNvPr>
            <p:cNvCxnSpPr>
              <a:cxnSpLocks/>
            </p:cNvCxnSpPr>
            <p:nvPr/>
          </p:nvCxnSpPr>
          <p:spPr>
            <a:xfrm>
              <a:off x="955049" y="976262"/>
              <a:ext cx="1503989" cy="0"/>
            </a:xfrm>
            <a:prstGeom prst="line">
              <a:avLst/>
            </a:prstGeom>
            <a:ln w="1047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5E929B2A-91A5-514F-8DBE-7020B12AC06D}"/>
                </a:ext>
              </a:extLst>
            </p:cNvPr>
            <p:cNvCxnSpPr>
              <a:cxnSpLocks/>
            </p:cNvCxnSpPr>
            <p:nvPr/>
          </p:nvCxnSpPr>
          <p:spPr>
            <a:xfrm>
              <a:off x="955049" y="1322987"/>
              <a:ext cx="804300" cy="0"/>
            </a:xfrm>
            <a:prstGeom prst="line">
              <a:avLst/>
            </a:prstGeom>
            <a:ln w="1047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FE5BB59E-D44B-6123-671E-A771C8839394}"/>
              </a:ext>
            </a:extLst>
          </p:cNvPr>
          <p:cNvSpPr/>
          <p:nvPr/>
        </p:nvSpPr>
        <p:spPr>
          <a:xfrm>
            <a:off x="6121900" y="516658"/>
            <a:ext cx="536150" cy="534595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68D0421-3A68-FDC5-C425-F5C33FAEEF35}"/>
              </a:ext>
            </a:extLst>
          </p:cNvPr>
          <p:cNvSpPr/>
          <p:nvPr/>
        </p:nvSpPr>
        <p:spPr>
          <a:xfrm>
            <a:off x="7366243" y="2310257"/>
            <a:ext cx="608013" cy="147080"/>
          </a:xfrm>
          <a:custGeom>
            <a:avLst/>
            <a:gdLst>
              <a:gd name="connsiteX0" fmla="*/ 1937261 w 1937261"/>
              <a:gd name="connsiteY0" fmla="*/ 444935 h 468629"/>
              <a:gd name="connsiteX1" fmla="*/ 1937261 w 1937261"/>
              <a:gd name="connsiteY1" fmla="*/ 468629 h 468629"/>
              <a:gd name="connsiteX2" fmla="*/ 1898671 w 1937261"/>
              <a:gd name="connsiteY2" fmla="*/ 468629 h 468629"/>
              <a:gd name="connsiteX3" fmla="*/ 1937261 w 1937261"/>
              <a:gd name="connsiteY3" fmla="*/ 294291 h 468629"/>
              <a:gd name="connsiteX4" fmla="*/ 1937261 w 1937261"/>
              <a:gd name="connsiteY4" fmla="*/ 347940 h 468629"/>
              <a:gd name="connsiteX5" fmla="*/ 1740692 w 1937261"/>
              <a:gd name="connsiteY5" fmla="*/ 468629 h 468629"/>
              <a:gd name="connsiteX6" fmla="*/ 1653313 w 1937261"/>
              <a:gd name="connsiteY6" fmla="*/ 468629 h 468629"/>
              <a:gd name="connsiteX7" fmla="*/ 1937261 w 1937261"/>
              <a:gd name="connsiteY7" fmla="*/ 143646 h 468629"/>
              <a:gd name="connsiteX8" fmla="*/ 1937261 w 1937261"/>
              <a:gd name="connsiteY8" fmla="*/ 197294 h 468629"/>
              <a:gd name="connsiteX9" fmla="*/ 1495333 w 1937261"/>
              <a:gd name="connsiteY9" fmla="*/ 468629 h 468629"/>
              <a:gd name="connsiteX10" fmla="*/ 1407954 w 1937261"/>
              <a:gd name="connsiteY10" fmla="*/ 468629 h 468629"/>
              <a:gd name="connsiteX11" fmla="*/ 1925860 w 1937261"/>
              <a:gd name="connsiteY11" fmla="*/ 0 h 468629"/>
              <a:gd name="connsiteX12" fmla="*/ 1937261 w 1937261"/>
              <a:gd name="connsiteY12" fmla="*/ 0 h 468629"/>
              <a:gd name="connsiteX13" fmla="*/ 1937261 w 1937261"/>
              <a:gd name="connsiteY13" fmla="*/ 46649 h 468629"/>
              <a:gd name="connsiteX14" fmla="*/ 1249974 w 1937261"/>
              <a:gd name="connsiteY14" fmla="*/ 468629 h 468629"/>
              <a:gd name="connsiteX15" fmla="*/ 1162595 w 1937261"/>
              <a:gd name="connsiteY15" fmla="*/ 468629 h 468629"/>
              <a:gd name="connsiteX16" fmla="*/ 1680500 w 1937261"/>
              <a:gd name="connsiteY16" fmla="*/ 0 h 468629"/>
              <a:gd name="connsiteX17" fmla="*/ 1767879 w 1937261"/>
              <a:gd name="connsiteY17" fmla="*/ 0 h 468629"/>
              <a:gd name="connsiteX18" fmla="*/ 1004615 w 1937261"/>
              <a:gd name="connsiteY18" fmla="*/ 468629 h 468629"/>
              <a:gd name="connsiteX19" fmla="*/ 917236 w 1937261"/>
              <a:gd name="connsiteY19" fmla="*/ 468629 h 468629"/>
              <a:gd name="connsiteX20" fmla="*/ 1435141 w 1937261"/>
              <a:gd name="connsiteY20" fmla="*/ 0 h 468629"/>
              <a:gd name="connsiteX21" fmla="*/ 1522520 w 1937261"/>
              <a:gd name="connsiteY21" fmla="*/ 0 h 468629"/>
              <a:gd name="connsiteX22" fmla="*/ 759255 w 1937261"/>
              <a:gd name="connsiteY22" fmla="*/ 468629 h 468629"/>
              <a:gd name="connsiteX23" fmla="*/ 671877 w 1937261"/>
              <a:gd name="connsiteY23" fmla="*/ 468629 h 468629"/>
              <a:gd name="connsiteX24" fmla="*/ 1189782 w 1937261"/>
              <a:gd name="connsiteY24" fmla="*/ 0 h 468629"/>
              <a:gd name="connsiteX25" fmla="*/ 1277161 w 1937261"/>
              <a:gd name="connsiteY25" fmla="*/ 0 h 468629"/>
              <a:gd name="connsiteX26" fmla="*/ 513896 w 1937261"/>
              <a:gd name="connsiteY26" fmla="*/ 468629 h 468629"/>
              <a:gd name="connsiteX27" fmla="*/ 426517 w 1937261"/>
              <a:gd name="connsiteY27" fmla="*/ 468629 h 468629"/>
              <a:gd name="connsiteX28" fmla="*/ 944423 w 1937261"/>
              <a:gd name="connsiteY28" fmla="*/ 0 h 468629"/>
              <a:gd name="connsiteX29" fmla="*/ 1031801 w 1937261"/>
              <a:gd name="connsiteY29" fmla="*/ 0 h 468629"/>
              <a:gd name="connsiteX30" fmla="*/ 268537 w 1937261"/>
              <a:gd name="connsiteY30" fmla="*/ 468629 h 468629"/>
              <a:gd name="connsiteX31" fmla="*/ 181158 w 1937261"/>
              <a:gd name="connsiteY31" fmla="*/ 468629 h 468629"/>
              <a:gd name="connsiteX32" fmla="*/ 699063 w 1937261"/>
              <a:gd name="connsiteY32" fmla="*/ 0 h 468629"/>
              <a:gd name="connsiteX33" fmla="*/ 786442 w 1937261"/>
              <a:gd name="connsiteY33" fmla="*/ 0 h 468629"/>
              <a:gd name="connsiteX34" fmla="*/ 23178 w 1937261"/>
              <a:gd name="connsiteY34" fmla="*/ 468629 h 468629"/>
              <a:gd name="connsiteX35" fmla="*/ 0 w 1937261"/>
              <a:gd name="connsiteY35" fmla="*/ 468629 h 468629"/>
              <a:gd name="connsiteX36" fmla="*/ 0 w 1937261"/>
              <a:gd name="connsiteY36" fmla="*/ 429211 h 468629"/>
              <a:gd name="connsiteX37" fmla="*/ 453705 w 1937261"/>
              <a:gd name="connsiteY37" fmla="*/ 0 h 468629"/>
              <a:gd name="connsiteX38" fmla="*/ 541083 w 1937261"/>
              <a:gd name="connsiteY38" fmla="*/ 0 h 468629"/>
              <a:gd name="connsiteX39" fmla="*/ 0 w 1937261"/>
              <a:gd name="connsiteY39" fmla="*/ 332214 h 468629"/>
              <a:gd name="connsiteX40" fmla="*/ 0 w 1937261"/>
              <a:gd name="connsiteY40" fmla="*/ 278566 h 468629"/>
              <a:gd name="connsiteX41" fmla="*/ 208345 w 1937261"/>
              <a:gd name="connsiteY41" fmla="*/ 0 h 468629"/>
              <a:gd name="connsiteX42" fmla="*/ 295724 w 1937261"/>
              <a:gd name="connsiteY42" fmla="*/ 0 h 468629"/>
              <a:gd name="connsiteX43" fmla="*/ 0 w 1937261"/>
              <a:gd name="connsiteY43" fmla="*/ 181569 h 468629"/>
              <a:gd name="connsiteX44" fmla="*/ 0 w 1937261"/>
              <a:gd name="connsiteY44" fmla="*/ 127920 h 468629"/>
              <a:gd name="connsiteX45" fmla="*/ 0 w 1937261"/>
              <a:gd name="connsiteY45" fmla="*/ 0 h 468629"/>
              <a:gd name="connsiteX46" fmla="*/ 50365 w 1937261"/>
              <a:gd name="connsiteY46" fmla="*/ 0 h 468629"/>
              <a:gd name="connsiteX47" fmla="*/ 0 w 1937261"/>
              <a:gd name="connsiteY47" fmla="*/ 30923 h 46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37261" h="468629">
                <a:moveTo>
                  <a:pt x="1937261" y="444935"/>
                </a:moveTo>
                <a:lnTo>
                  <a:pt x="1937261" y="468629"/>
                </a:lnTo>
                <a:lnTo>
                  <a:pt x="1898671" y="468629"/>
                </a:lnTo>
                <a:close/>
                <a:moveTo>
                  <a:pt x="1937261" y="294291"/>
                </a:moveTo>
                <a:lnTo>
                  <a:pt x="1937261" y="347940"/>
                </a:lnTo>
                <a:lnTo>
                  <a:pt x="1740692" y="468629"/>
                </a:lnTo>
                <a:lnTo>
                  <a:pt x="1653313" y="468629"/>
                </a:lnTo>
                <a:close/>
                <a:moveTo>
                  <a:pt x="1937261" y="143646"/>
                </a:moveTo>
                <a:lnTo>
                  <a:pt x="1937261" y="197294"/>
                </a:lnTo>
                <a:lnTo>
                  <a:pt x="1495333" y="468629"/>
                </a:lnTo>
                <a:lnTo>
                  <a:pt x="1407954" y="468629"/>
                </a:lnTo>
                <a:close/>
                <a:moveTo>
                  <a:pt x="1925860" y="0"/>
                </a:moveTo>
                <a:lnTo>
                  <a:pt x="1937261" y="0"/>
                </a:lnTo>
                <a:lnTo>
                  <a:pt x="1937261" y="46649"/>
                </a:lnTo>
                <a:lnTo>
                  <a:pt x="1249974" y="468629"/>
                </a:lnTo>
                <a:lnTo>
                  <a:pt x="1162595" y="468629"/>
                </a:lnTo>
                <a:close/>
                <a:moveTo>
                  <a:pt x="1680500" y="0"/>
                </a:moveTo>
                <a:lnTo>
                  <a:pt x="1767879" y="0"/>
                </a:lnTo>
                <a:lnTo>
                  <a:pt x="1004615" y="468629"/>
                </a:lnTo>
                <a:lnTo>
                  <a:pt x="917236" y="468629"/>
                </a:lnTo>
                <a:close/>
                <a:moveTo>
                  <a:pt x="1435141" y="0"/>
                </a:moveTo>
                <a:lnTo>
                  <a:pt x="1522520" y="0"/>
                </a:lnTo>
                <a:lnTo>
                  <a:pt x="759255" y="468629"/>
                </a:lnTo>
                <a:lnTo>
                  <a:pt x="671877" y="468629"/>
                </a:lnTo>
                <a:close/>
                <a:moveTo>
                  <a:pt x="1189782" y="0"/>
                </a:moveTo>
                <a:lnTo>
                  <a:pt x="1277161" y="0"/>
                </a:lnTo>
                <a:lnTo>
                  <a:pt x="513896" y="468629"/>
                </a:lnTo>
                <a:lnTo>
                  <a:pt x="426517" y="468629"/>
                </a:lnTo>
                <a:close/>
                <a:moveTo>
                  <a:pt x="944423" y="0"/>
                </a:moveTo>
                <a:lnTo>
                  <a:pt x="1031801" y="0"/>
                </a:lnTo>
                <a:lnTo>
                  <a:pt x="268537" y="468629"/>
                </a:lnTo>
                <a:lnTo>
                  <a:pt x="181158" y="468629"/>
                </a:lnTo>
                <a:close/>
                <a:moveTo>
                  <a:pt x="699063" y="0"/>
                </a:moveTo>
                <a:lnTo>
                  <a:pt x="786442" y="0"/>
                </a:lnTo>
                <a:lnTo>
                  <a:pt x="23178" y="468629"/>
                </a:lnTo>
                <a:lnTo>
                  <a:pt x="0" y="468629"/>
                </a:lnTo>
                <a:lnTo>
                  <a:pt x="0" y="429211"/>
                </a:lnTo>
                <a:close/>
                <a:moveTo>
                  <a:pt x="453705" y="0"/>
                </a:moveTo>
                <a:lnTo>
                  <a:pt x="541083" y="0"/>
                </a:lnTo>
                <a:lnTo>
                  <a:pt x="0" y="332214"/>
                </a:lnTo>
                <a:lnTo>
                  <a:pt x="0" y="278566"/>
                </a:lnTo>
                <a:close/>
                <a:moveTo>
                  <a:pt x="208345" y="0"/>
                </a:moveTo>
                <a:lnTo>
                  <a:pt x="295724" y="0"/>
                </a:lnTo>
                <a:lnTo>
                  <a:pt x="0" y="181569"/>
                </a:lnTo>
                <a:lnTo>
                  <a:pt x="0" y="127920"/>
                </a:lnTo>
                <a:close/>
                <a:moveTo>
                  <a:pt x="0" y="0"/>
                </a:moveTo>
                <a:lnTo>
                  <a:pt x="50365" y="0"/>
                </a:lnTo>
                <a:lnTo>
                  <a:pt x="0" y="30923"/>
                </a:lnTo>
                <a:close/>
              </a:path>
            </a:pathLst>
          </a:cu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8" name="星形: 四角 27">
            <a:extLst>
              <a:ext uri="{FF2B5EF4-FFF2-40B4-BE49-F238E27FC236}">
                <a16:creationId xmlns:a16="http://schemas.microsoft.com/office/drawing/2014/main" id="{AD728912-5098-B493-FEE1-AABA2338A841}"/>
              </a:ext>
            </a:extLst>
          </p:cNvPr>
          <p:cNvSpPr/>
          <p:nvPr/>
        </p:nvSpPr>
        <p:spPr>
          <a:xfrm>
            <a:off x="4354406" y="1046955"/>
            <a:ext cx="354330" cy="468630"/>
          </a:xfrm>
          <a:prstGeom prst="star4">
            <a:avLst>
              <a:gd name="adj" fmla="val 17243"/>
            </a:avLst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9" name="星形: 四角 28">
            <a:extLst>
              <a:ext uri="{FF2B5EF4-FFF2-40B4-BE49-F238E27FC236}">
                <a16:creationId xmlns:a16="http://schemas.microsoft.com/office/drawing/2014/main" id="{E739AF71-6A36-692D-8269-C2EA6D0E8962}"/>
              </a:ext>
            </a:extLst>
          </p:cNvPr>
          <p:cNvSpPr/>
          <p:nvPr/>
        </p:nvSpPr>
        <p:spPr>
          <a:xfrm>
            <a:off x="4812049" y="1362617"/>
            <a:ext cx="139367" cy="184324"/>
          </a:xfrm>
          <a:prstGeom prst="star4">
            <a:avLst>
              <a:gd name="adj" fmla="val 17243"/>
            </a:avLst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9496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215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03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8DEA639-105E-0F14-8EE0-24FC3A14E6EC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辣籽葡萄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2BD22E-5693-46E6-2367-57EA54C8006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90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F7F4E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>
            <a:extLst>
              <a:ext uri="{FF2B5EF4-FFF2-40B4-BE49-F238E27FC236}">
                <a16:creationId xmlns:a16="http://schemas.microsoft.com/office/drawing/2014/main" id="{CBA496CC-B339-F10B-59F5-107AA3D9CB1C}"/>
              </a:ext>
            </a:extLst>
          </p:cNvPr>
          <p:cNvSpPr/>
          <p:nvPr/>
        </p:nvSpPr>
        <p:spPr>
          <a:xfrm>
            <a:off x="2264014" y="5107414"/>
            <a:ext cx="923330" cy="923330"/>
          </a:xfrm>
          <a:prstGeom prst="ellipse">
            <a:avLst/>
          </a:pr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aphicFrame>
        <p:nvGraphicFramePr>
          <p:cNvPr id="37" name="表格 7">
            <a:extLst>
              <a:ext uri="{FF2B5EF4-FFF2-40B4-BE49-F238E27FC236}">
                <a16:creationId xmlns:a16="http://schemas.microsoft.com/office/drawing/2014/main" id="{5A6B6DB8-B3BA-36C9-FA45-3A4958C9FD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712582"/>
              </p:ext>
            </p:extLst>
          </p:nvPr>
        </p:nvGraphicFramePr>
        <p:xfrm>
          <a:off x="651186" y="1293426"/>
          <a:ext cx="5494000" cy="4232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400">
                  <a:extLst>
                    <a:ext uri="{9D8B030D-6E8A-4147-A177-3AD203B41FA5}">
                      <a16:colId xmlns:a16="http://schemas.microsoft.com/office/drawing/2014/main" val="135449003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4128778364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3477625042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2624081956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2204465013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4173269568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937395353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3962430474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162506453"/>
                    </a:ext>
                  </a:extLst>
                </a:gridCol>
                <a:gridCol w="549400">
                  <a:extLst>
                    <a:ext uri="{9D8B030D-6E8A-4147-A177-3AD203B41FA5}">
                      <a16:colId xmlns:a16="http://schemas.microsoft.com/office/drawing/2014/main" val="9367534"/>
                    </a:ext>
                  </a:extLst>
                </a:gridCol>
              </a:tblGrid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8918784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663247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1832673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060663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5250457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584500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473853"/>
                  </a:ext>
                </a:extLst>
              </a:tr>
              <a:tr h="529012"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</a:endParaRPr>
                    </a:p>
                  </a:txBody>
                  <a:tcPr marL="61808" marR="61808" marT="30904" marB="30904">
                    <a:lnL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B4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15014"/>
                  </a:ext>
                </a:extLst>
              </a:tr>
            </a:tbl>
          </a:graphicData>
        </a:graphic>
      </p:graphicFrame>
      <p:grpSp>
        <p:nvGrpSpPr>
          <p:cNvPr id="19" name="组合 18">
            <a:extLst>
              <a:ext uri="{FF2B5EF4-FFF2-40B4-BE49-F238E27FC236}">
                <a16:creationId xmlns:a16="http://schemas.microsoft.com/office/drawing/2014/main" id="{A57A18DA-374F-364F-6FF1-9B793E1DFDCC}"/>
              </a:ext>
            </a:extLst>
          </p:cNvPr>
          <p:cNvGrpSpPr/>
          <p:nvPr/>
        </p:nvGrpSpPr>
        <p:grpSpPr>
          <a:xfrm>
            <a:off x="2486089" y="2159000"/>
            <a:ext cx="2241550" cy="2241550"/>
            <a:chOff x="2486089" y="2159000"/>
            <a:chExt cx="2241550" cy="224155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642BDE3F-E6BA-230D-524D-D435B58C501B}"/>
                </a:ext>
              </a:extLst>
            </p:cNvPr>
            <p:cNvSpPr/>
            <p:nvPr/>
          </p:nvSpPr>
          <p:spPr>
            <a:xfrm>
              <a:off x="2486089" y="2159000"/>
              <a:ext cx="2241550" cy="2241550"/>
            </a:xfrm>
            <a:prstGeom prst="rect">
              <a:avLst/>
            </a:prstGeom>
            <a:solidFill>
              <a:srgbClr val="A753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7CBDB3D-8088-19DF-B41E-177CB3730394}"/>
                </a:ext>
              </a:extLst>
            </p:cNvPr>
            <p:cNvGrpSpPr/>
            <p:nvPr/>
          </p:nvGrpSpPr>
          <p:grpSpPr>
            <a:xfrm>
              <a:off x="2593495" y="2664222"/>
              <a:ext cx="2026739" cy="1231106"/>
              <a:chOff x="2700900" y="2632479"/>
              <a:chExt cx="2026739" cy="1231106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F2F0EBB-F6DC-38D9-8298-4306AFFBA7E5}"/>
                  </a:ext>
                </a:extLst>
              </p:cNvPr>
              <p:cNvSpPr txBox="1"/>
              <p:nvPr/>
            </p:nvSpPr>
            <p:spPr>
              <a:xfrm>
                <a:off x="2700900" y="2632479"/>
                <a:ext cx="817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01</a:t>
                </a:r>
                <a:endParaRPr lang="zh-CN" altLang="en-US" sz="3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CBAB09-940E-6D0F-9882-0C9CAE8EB664}"/>
                  </a:ext>
                </a:extLst>
              </p:cNvPr>
              <p:cNvSpPr txBox="1"/>
              <p:nvPr/>
            </p:nvSpPr>
            <p:spPr>
              <a:xfrm>
                <a:off x="2700900" y="3278810"/>
                <a:ext cx="202673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自我评价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5AF8913-8EEC-860F-869C-510CB41A8726}"/>
              </a:ext>
            </a:extLst>
          </p:cNvPr>
          <p:cNvGrpSpPr/>
          <p:nvPr/>
        </p:nvGrpSpPr>
        <p:grpSpPr>
          <a:xfrm>
            <a:off x="4974210" y="2159000"/>
            <a:ext cx="2241550" cy="2241550"/>
            <a:chOff x="2486089" y="2159000"/>
            <a:chExt cx="2241550" cy="224155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12C4A3A0-B249-45D9-8484-957C9872AE9E}"/>
                </a:ext>
              </a:extLst>
            </p:cNvPr>
            <p:cNvSpPr/>
            <p:nvPr/>
          </p:nvSpPr>
          <p:spPr>
            <a:xfrm>
              <a:off x="2486089" y="2159000"/>
              <a:ext cx="2241550" cy="224155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6CB3193-DCAC-AE82-B94E-C593E36FD5EA}"/>
                </a:ext>
              </a:extLst>
            </p:cNvPr>
            <p:cNvGrpSpPr/>
            <p:nvPr/>
          </p:nvGrpSpPr>
          <p:grpSpPr>
            <a:xfrm>
              <a:off x="2593495" y="2664222"/>
              <a:ext cx="2026739" cy="1231106"/>
              <a:chOff x="2700900" y="2632479"/>
              <a:chExt cx="2026739" cy="1231106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2EDC7E66-A305-B544-189D-B72CB81627B2}"/>
                  </a:ext>
                </a:extLst>
              </p:cNvPr>
              <p:cNvSpPr txBox="1"/>
              <p:nvPr/>
            </p:nvSpPr>
            <p:spPr>
              <a:xfrm>
                <a:off x="2700900" y="2632479"/>
                <a:ext cx="817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02</a:t>
                </a:r>
                <a:endParaRPr lang="zh-CN" altLang="en-US" sz="3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AFA5E6C-9908-A1F7-4BCB-8EC7EB78754E}"/>
                  </a:ext>
                </a:extLst>
              </p:cNvPr>
              <p:cNvSpPr txBox="1"/>
              <p:nvPr/>
            </p:nvSpPr>
            <p:spPr>
              <a:xfrm>
                <a:off x="2700900" y="3278810"/>
                <a:ext cx="202673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岗位认知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7935978-1503-E103-1DA9-490950B47D29}"/>
              </a:ext>
            </a:extLst>
          </p:cNvPr>
          <p:cNvGrpSpPr/>
          <p:nvPr/>
        </p:nvGrpSpPr>
        <p:grpSpPr>
          <a:xfrm>
            <a:off x="7462330" y="2159000"/>
            <a:ext cx="2241550" cy="2241550"/>
            <a:chOff x="2486089" y="2159000"/>
            <a:chExt cx="2241550" cy="224155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2559725-D20A-B135-4509-54FD813DEE2A}"/>
                </a:ext>
              </a:extLst>
            </p:cNvPr>
            <p:cNvSpPr/>
            <p:nvPr/>
          </p:nvSpPr>
          <p:spPr>
            <a:xfrm>
              <a:off x="2486089" y="2159000"/>
              <a:ext cx="2241550" cy="2241550"/>
            </a:xfrm>
            <a:prstGeom prst="rect">
              <a:avLst/>
            </a:prstGeom>
            <a:solidFill>
              <a:srgbClr val="C048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338B95B-8DB2-229B-C60D-2634B1EB70B6}"/>
                </a:ext>
              </a:extLst>
            </p:cNvPr>
            <p:cNvGrpSpPr/>
            <p:nvPr/>
          </p:nvGrpSpPr>
          <p:grpSpPr>
            <a:xfrm>
              <a:off x="2593495" y="2664222"/>
              <a:ext cx="2026739" cy="1231106"/>
              <a:chOff x="2700900" y="2632479"/>
              <a:chExt cx="2026739" cy="1231106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AF652A66-A91B-37AA-1E7C-86371F1354A8}"/>
                  </a:ext>
                </a:extLst>
              </p:cNvPr>
              <p:cNvSpPr txBox="1"/>
              <p:nvPr/>
            </p:nvSpPr>
            <p:spPr>
              <a:xfrm>
                <a:off x="2700900" y="2632479"/>
                <a:ext cx="817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03</a:t>
                </a:r>
                <a:endParaRPr lang="zh-CN" altLang="en-US" sz="3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D8F04E77-BA6D-7DF4-AF9E-E288E57EDE1E}"/>
                  </a:ext>
                </a:extLst>
              </p:cNvPr>
              <p:cNvSpPr txBox="1"/>
              <p:nvPr/>
            </p:nvSpPr>
            <p:spPr>
              <a:xfrm>
                <a:off x="2700900" y="3278810"/>
                <a:ext cx="202673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工作分析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0E2868C-40A8-07EC-C116-A787DD9E4A14}"/>
              </a:ext>
            </a:extLst>
          </p:cNvPr>
          <p:cNvGrpSpPr/>
          <p:nvPr/>
        </p:nvGrpSpPr>
        <p:grpSpPr>
          <a:xfrm>
            <a:off x="9950451" y="2159000"/>
            <a:ext cx="2241550" cy="2241550"/>
            <a:chOff x="2486089" y="2159000"/>
            <a:chExt cx="2241550" cy="2241550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23963C4-136B-296D-3707-3EC3B2EC2873}"/>
                </a:ext>
              </a:extLst>
            </p:cNvPr>
            <p:cNvSpPr/>
            <p:nvPr/>
          </p:nvSpPr>
          <p:spPr>
            <a:xfrm>
              <a:off x="2486089" y="2159000"/>
              <a:ext cx="2241550" cy="224155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67736AEE-3FC9-56E9-FDEA-D9FA0F3037D8}"/>
                </a:ext>
              </a:extLst>
            </p:cNvPr>
            <p:cNvGrpSpPr/>
            <p:nvPr/>
          </p:nvGrpSpPr>
          <p:grpSpPr>
            <a:xfrm>
              <a:off x="2593495" y="2664222"/>
              <a:ext cx="2026739" cy="1231106"/>
              <a:chOff x="2700900" y="2632479"/>
              <a:chExt cx="2026739" cy="1231106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2F058321-041D-C84D-E75B-763F464DE91A}"/>
                  </a:ext>
                </a:extLst>
              </p:cNvPr>
              <p:cNvSpPr txBox="1"/>
              <p:nvPr/>
            </p:nvSpPr>
            <p:spPr>
              <a:xfrm>
                <a:off x="2700900" y="2632479"/>
                <a:ext cx="817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04</a:t>
                </a:r>
                <a:endParaRPr lang="zh-CN" altLang="en-US" sz="3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DF5821C8-8C47-3623-374F-386B9ED63F79}"/>
                  </a:ext>
                </a:extLst>
              </p:cNvPr>
              <p:cNvSpPr txBox="1"/>
              <p:nvPr/>
            </p:nvSpPr>
            <p:spPr>
              <a:xfrm>
                <a:off x="2700900" y="3278810"/>
                <a:ext cx="202673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上岗规划</a:t>
                </a:r>
              </a:p>
            </p:txBody>
          </p:sp>
        </p:grp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AD62F2EF-60DD-FCFE-0519-50BC44B1CC4B}"/>
              </a:ext>
            </a:extLst>
          </p:cNvPr>
          <p:cNvSpPr txBox="1"/>
          <p:nvPr/>
        </p:nvSpPr>
        <p:spPr>
          <a:xfrm>
            <a:off x="1985400" y="4778772"/>
            <a:ext cx="2241550" cy="948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目录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D810C05-C604-1517-F786-64E2555D1B77}"/>
              </a:ext>
            </a:extLst>
          </p:cNvPr>
          <p:cNvSpPr txBox="1"/>
          <p:nvPr/>
        </p:nvSpPr>
        <p:spPr>
          <a:xfrm>
            <a:off x="2341000" y="5644257"/>
            <a:ext cx="29311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Content</a:t>
            </a:r>
            <a:endParaRPr lang="zh-CN" altLang="en-US" sz="5400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8BD3A53-5E4E-20A4-4320-50FF781CCFF1}"/>
              </a:ext>
            </a:extLst>
          </p:cNvPr>
          <p:cNvSpPr txBox="1"/>
          <p:nvPr/>
        </p:nvSpPr>
        <p:spPr>
          <a:xfrm>
            <a:off x="3854451" y="4905772"/>
            <a:ext cx="6096000" cy="7412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Don't try so hard, the best things come when you least expect them to.</a:t>
            </a:r>
            <a:endParaRPr lang="zh-CN" altLang="en-US" sz="1800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D24751BC-2FE1-C443-223A-EA8758804001}"/>
              </a:ext>
            </a:extLst>
          </p:cNvPr>
          <p:cNvCxnSpPr>
            <a:cxnSpLocks/>
          </p:cNvCxnSpPr>
          <p:nvPr/>
        </p:nvCxnSpPr>
        <p:spPr>
          <a:xfrm>
            <a:off x="651186" y="1113422"/>
            <a:ext cx="1503989" cy="0"/>
          </a:xfrm>
          <a:prstGeom prst="line">
            <a:avLst/>
          </a:prstGeom>
          <a:ln w="104775">
            <a:solidFill>
              <a:srgbClr val="A753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955C2E3-993C-018D-48AF-7F8C816EF8AC}"/>
              </a:ext>
            </a:extLst>
          </p:cNvPr>
          <p:cNvCxnSpPr>
            <a:cxnSpLocks/>
          </p:cNvCxnSpPr>
          <p:nvPr/>
        </p:nvCxnSpPr>
        <p:spPr>
          <a:xfrm>
            <a:off x="651186" y="1460147"/>
            <a:ext cx="804300" cy="0"/>
          </a:xfrm>
          <a:prstGeom prst="line">
            <a:avLst/>
          </a:prstGeom>
          <a:ln w="104775">
            <a:solidFill>
              <a:srgbClr val="A753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B0C5E0C-9077-3C4D-8E45-021B80FA6657}"/>
              </a:ext>
            </a:extLst>
          </p:cNvPr>
          <p:cNvSpPr/>
          <p:nvPr/>
        </p:nvSpPr>
        <p:spPr>
          <a:xfrm rot="18304547">
            <a:off x="10017449" y="848930"/>
            <a:ext cx="399020" cy="397863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rgbClr val="FF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C0EDE42C-16EE-A9BC-8F14-2DC4DC38DEE2}"/>
              </a:ext>
            </a:extLst>
          </p:cNvPr>
          <p:cNvSpPr/>
          <p:nvPr/>
        </p:nvSpPr>
        <p:spPr>
          <a:xfrm rot="6293248">
            <a:off x="6008254" y="5961856"/>
            <a:ext cx="536150" cy="534595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4" name="星形: 四角 43">
            <a:extLst>
              <a:ext uri="{FF2B5EF4-FFF2-40B4-BE49-F238E27FC236}">
                <a16:creationId xmlns:a16="http://schemas.microsoft.com/office/drawing/2014/main" id="{7880FE5A-4CAB-8EE1-BCC8-73CB02BC0C45}"/>
              </a:ext>
            </a:extLst>
          </p:cNvPr>
          <p:cNvSpPr/>
          <p:nvPr/>
        </p:nvSpPr>
        <p:spPr>
          <a:xfrm>
            <a:off x="1522920" y="2131121"/>
            <a:ext cx="354330" cy="468630"/>
          </a:xfrm>
          <a:prstGeom prst="star4">
            <a:avLst>
              <a:gd name="adj" fmla="val 17243"/>
            </a:avLst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F8AB90FC-6058-D12C-9692-5F304B7857CA}"/>
              </a:ext>
            </a:extLst>
          </p:cNvPr>
          <p:cNvSpPr/>
          <p:nvPr/>
        </p:nvSpPr>
        <p:spPr>
          <a:xfrm>
            <a:off x="7448006" y="1159513"/>
            <a:ext cx="536150" cy="534595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0A3D4BE8-145B-6E97-1840-1C69B212343F}"/>
              </a:ext>
            </a:extLst>
          </p:cNvPr>
          <p:cNvSpPr/>
          <p:nvPr/>
        </p:nvSpPr>
        <p:spPr>
          <a:xfrm>
            <a:off x="1985482" y="4579621"/>
            <a:ext cx="608013" cy="147080"/>
          </a:xfrm>
          <a:custGeom>
            <a:avLst/>
            <a:gdLst>
              <a:gd name="connsiteX0" fmla="*/ 1937261 w 1937261"/>
              <a:gd name="connsiteY0" fmla="*/ 444935 h 468629"/>
              <a:gd name="connsiteX1" fmla="*/ 1937261 w 1937261"/>
              <a:gd name="connsiteY1" fmla="*/ 468629 h 468629"/>
              <a:gd name="connsiteX2" fmla="*/ 1898671 w 1937261"/>
              <a:gd name="connsiteY2" fmla="*/ 468629 h 468629"/>
              <a:gd name="connsiteX3" fmla="*/ 1937261 w 1937261"/>
              <a:gd name="connsiteY3" fmla="*/ 294291 h 468629"/>
              <a:gd name="connsiteX4" fmla="*/ 1937261 w 1937261"/>
              <a:gd name="connsiteY4" fmla="*/ 347940 h 468629"/>
              <a:gd name="connsiteX5" fmla="*/ 1740692 w 1937261"/>
              <a:gd name="connsiteY5" fmla="*/ 468629 h 468629"/>
              <a:gd name="connsiteX6" fmla="*/ 1653313 w 1937261"/>
              <a:gd name="connsiteY6" fmla="*/ 468629 h 468629"/>
              <a:gd name="connsiteX7" fmla="*/ 1937261 w 1937261"/>
              <a:gd name="connsiteY7" fmla="*/ 143646 h 468629"/>
              <a:gd name="connsiteX8" fmla="*/ 1937261 w 1937261"/>
              <a:gd name="connsiteY8" fmla="*/ 197294 h 468629"/>
              <a:gd name="connsiteX9" fmla="*/ 1495333 w 1937261"/>
              <a:gd name="connsiteY9" fmla="*/ 468629 h 468629"/>
              <a:gd name="connsiteX10" fmla="*/ 1407954 w 1937261"/>
              <a:gd name="connsiteY10" fmla="*/ 468629 h 468629"/>
              <a:gd name="connsiteX11" fmla="*/ 1925860 w 1937261"/>
              <a:gd name="connsiteY11" fmla="*/ 0 h 468629"/>
              <a:gd name="connsiteX12" fmla="*/ 1937261 w 1937261"/>
              <a:gd name="connsiteY12" fmla="*/ 0 h 468629"/>
              <a:gd name="connsiteX13" fmla="*/ 1937261 w 1937261"/>
              <a:gd name="connsiteY13" fmla="*/ 46649 h 468629"/>
              <a:gd name="connsiteX14" fmla="*/ 1249974 w 1937261"/>
              <a:gd name="connsiteY14" fmla="*/ 468629 h 468629"/>
              <a:gd name="connsiteX15" fmla="*/ 1162595 w 1937261"/>
              <a:gd name="connsiteY15" fmla="*/ 468629 h 468629"/>
              <a:gd name="connsiteX16" fmla="*/ 1680500 w 1937261"/>
              <a:gd name="connsiteY16" fmla="*/ 0 h 468629"/>
              <a:gd name="connsiteX17" fmla="*/ 1767879 w 1937261"/>
              <a:gd name="connsiteY17" fmla="*/ 0 h 468629"/>
              <a:gd name="connsiteX18" fmla="*/ 1004615 w 1937261"/>
              <a:gd name="connsiteY18" fmla="*/ 468629 h 468629"/>
              <a:gd name="connsiteX19" fmla="*/ 917236 w 1937261"/>
              <a:gd name="connsiteY19" fmla="*/ 468629 h 468629"/>
              <a:gd name="connsiteX20" fmla="*/ 1435141 w 1937261"/>
              <a:gd name="connsiteY20" fmla="*/ 0 h 468629"/>
              <a:gd name="connsiteX21" fmla="*/ 1522520 w 1937261"/>
              <a:gd name="connsiteY21" fmla="*/ 0 h 468629"/>
              <a:gd name="connsiteX22" fmla="*/ 759255 w 1937261"/>
              <a:gd name="connsiteY22" fmla="*/ 468629 h 468629"/>
              <a:gd name="connsiteX23" fmla="*/ 671877 w 1937261"/>
              <a:gd name="connsiteY23" fmla="*/ 468629 h 468629"/>
              <a:gd name="connsiteX24" fmla="*/ 1189782 w 1937261"/>
              <a:gd name="connsiteY24" fmla="*/ 0 h 468629"/>
              <a:gd name="connsiteX25" fmla="*/ 1277161 w 1937261"/>
              <a:gd name="connsiteY25" fmla="*/ 0 h 468629"/>
              <a:gd name="connsiteX26" fmla="*/ 513896 w 1937261"/>
              <a:gd name="connsiteY26" fmla="*/ 468629 h 468629"/>
              <a:gd name="connsiteX27" fmla="*/ 426517 w 1937261"/>
              <a:gd name="connsiteY27" fmla="*/ 468629 h 468629"/>
              <a:gd name="connsiteX28" fmla="*/ 944423 w 1937261"/>
              <a:gd name="connsiteY28" fmla="*/ 0 h 468629"/>
              <a:gd name="connsiteX29" fmla="*/ 1031801 w 1937261"/>
              <a:gd name="connsiteY29" fmla="*/ 0 h 468629"/>
              <a:gd name="connsiteX30" fmla="*/ 268537 w 1937261"/>
              <a:gd name="connsiteY30" fmla="*/ 468629 h 468629"/>
              <a:gd name="connsiteX31" fmla="*/ 181158 w 1937261"/>
              <a:gd name="connsiteY31" fmla="*/ 468629 h 468629"/>
              <a:gd name="connsiteX32" fmla="*/ 699063 w 1937261"/>
              <a:gd name="connsiteY32" fmla="*/ 0 h 468629"/>
              <a:gd name="connsiteX33" fmla="*/ 786442 w 1937261"/>
              <a:gd name="connsiteY33" fmla="*/ 0 h 468629"/>
              <a:gd name="connsiteX34" fmla="*/ 23178 w 1937261"/>
              <a:gd name="connsiteY34" fmla="*/ 468629 h 468629"/>
              <a:gd name="connsiteX35" fmla="*/ 0 w 1937261"/>
              <a:gd name="connsiteY35" fmla="*/ 468629 h 468629"/>
              <a:gd name="connsiteX36" fmla="*/ 0 w 1937261"/>
              <a:gd name="connsiteY36" fmla="*/ 429211 h 468629"/>
              <a:gd name="connsiteX37" fmla="*/ 453705 w 1937261"/>
              <a:gd name="connsiteY37" fmla="*/ 0 h 468629"/>
              <a:gd name="connsiteX38" fmla="*/ 541083 w 1937261"/>
              <a:gd name="connsiteY38" fmla="*/ 0 h 468629"/>
              <a:gd name="connsiteX39" fmla="*/ 0 w 1937261"/>
              <a:gd name="connsiteY39" fmla="*/ 332214 h 468629"/>
              <a:gd name="connsiteX40" fmla="*/ 0 w 1937261"/>
              <a:gd name="connsiteY40" fmla="*/ 278566 h 468629"/>
              <a:gd name="connsiteX41" fmla="*/ 208345 w 1937261"/>
              <a:gd name="connsiteY41" fmla="*/ 0 h 468629"/>
              <a:gd name="connsiteX42" fmla="*/ 295724 w 1937261"/>
              <a:gd name="connsiteY42" fmla="*/ 0 h 468629"/>
              <a:gd name="connsiteX43" fmla="*/ 0 w 1937261"/>
              <a:gd name="connsiteY43" fmla="*/ 181569 h 468629"/>
              <a:gd name="connsiteX44" fmla="*/ 0 w 1937261"/>
              <a:gd name="connsiteY44" fmla="*/ 127920 h 468629"/>
              <a:gd name="connsiteX45" fmla="*/ 0 w 1937261"/>
              <a:gd name="connsiteY45" fmla="*/ 0 h 468629"/>
              <a:gd name="connsiteX46" fmla="*/ 50365 w 1937261"/>
              <a:gd name="connsiteY46" fmla="*/ 0 h 468629"/>
              <a:gd name="connsiteX47" fmla="*/ 0 w 1937261"/>
              <a:gd name="connsiteY47" fmla="*/ 30923 h 46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37261" h="468629">
                <a:moveTo>
                  <a:pt x="1937261" y="444935"/>
                </a:moveTo>
                <a:lnTo>
                  <a:pt x="1937261" y="468629"/>
                </a:lnTo>
                <a:lnTo>
                  <a:pt x="1898671" y="468629"/>
                </a:lnTo>
                <a:close/>
                <a:moveTo>
                  <a:pt x="1937261" y="294291"/>
                </a:moveTo>
                <a:lnTo>
                  <a:pt x="1937261" y="347940"/>
                </a:lnTo>
                <a:lnTo>
                  <a:pt x="1740692" y="468629"/>
                </a:lnTo>
                <a:lnTo>
                  <a:pt x="1653313" y="468629"/>
                </a:lnTo>
                <a:close/>
                <a:moveTo>
                  <a:pt x="1937261" y="143646"/>
                </a:moveTo>
                <a:lnTo>
                  <a:pt x="1937261" y="197294"/>
                </a:lnTo>
                <a:lnTo>
                  <a:pt x="1495333" y="468629"/>
                </a:lnTo>
                <a:lnTo>
                  <a:pt x="1407954" y="468629"/>
                </a:lnTo>
                <a:close/>
                <a:moveTo>
                  <a:pt x="1925860" y="0"/>
                </a:moveTo>
                <a:lnTo>
                  <a:pt x="1937261" y="0"/>
                </a:lnTo>
                <a:lnTo>
                  <a:pt x="1937261" y="46649"/>
                </a:lnTo>
                <a:lnTo>
                  <a:pt x="1249974" y="468629"/>
                </a:lnTo>
                <a:lnTo>
                  <a:pt x="1162595" y="468629"/>
                </a:lnTo>
                <a:close/>
                <a:moveTo>
                  <a:pt x="1680500" y="0"/>
                </a:moveTo>
                <a:lnTo>
                  <a:pt x="1767879" y="0"/>
                </a:lnTo>
                <a:lnTo>
                  <a:pt x="1004615" y="468629"/>
                </a:lnTo>
                <a:lnTo>
                  <a:pt x="917236" y="468629"/>
                </a:lnTo>
                <a:close/>
                <a:moveTo>
                  <a:pt x="1435141" y="0"/>
                </a:moveTo>
                <a:lnTo>
                  <a:pt x="1522520" y="0"/>
                </a:lnTo>
                <a:lnTo>
                  <a:pt x="759255" y="468629"/>
                </a:lnTo>
                <a:lnTo>
                  <a:pt x="671877" y="468629"/>
                </a:lnTo>
                <a:close/>
                <a:moveTo>
                  <a:pt x="1189782" y="0"/>
                </a:moveTo>
                <a:lnTo>
                  <a:pt x="1277161" y="0"/>
                </a:lnTo>
                <a:lnTo>
                  <a:pt x="513896" y="468629"/>
                </a:lnTo>
                <a:lnTo>
                  <a:pt x="426517" y="468629"/>
                </a:lnTo>
                <a:close/>
                <a:moveTo>
                  <a:pt x="944423" y="0"/>
                </a:moveTo>
                <a:lnTo>
                  <a:pt x="1031801" y="0"/>
                </a:lnTo>
                <a:lnTo>
                  <a:pt x="268537" y="468629"/>
                </a:lnTo>
                <a:lnTo>
                  <a:pt x="181158" y="468629"/>
                </a:lnTo>
                <a:close/>
                <a:moveTo>
                  <a:pt x="699063" y="0"/>
                </a:moveTo>
                <a:lnTo>
                  <a:pt x="786442" y="0"/>
                </a:lnTo>
                <a:lnTo>
                  <a:pt x="23178" y="468629"/>
                </a:lnTo>
                <a:lnTo>
                  <a:pt x="0" y="468629"/>
                </a:lnTo>
                <a:lnTo>
                  <a:pt x="0" y="429211"/>
                </a:lnTo>
                <a:close/>
                <a:moveTo>
                  <a:pt x="453705" y="0"/>
                </a:moveTo>
                <a:lnTo>
                  <a:pt x="541083" y="0"/>
                </a:lnTo>
                <a:lnTo>
                  <a:pt x="0" y="332214"/>
                </a:lnTo>
                <a:lnTo>
                  <a:pt x="0" y="278566"/>
                </a:lnTo>
                <a:close/>
                <a:moveTo>
                  <a:pt x="208345" y="0"/>
                </a:moveTo>
                <a:lnTo>
                  <a:pt x="295724" y="0"/>
                </a:lnTo>
                <a:lnTo>
                  <a:pt x="0" y="181569"/>
                </a:lnTo>
                <a:lnTo>
                  <a:pt x="0" y="127920"/>
                </a:lnTo>
                <a:close/>
                <a:moveTo>
                  <a:pt x="0" y="0"/>
                </a:moveTo>
                <a:lnTo>
                  <a:pt x="50365" y="0"/>
                </a:lnTo>
                <a:lnTo>
                  <a:pt x="0" y="30923"/>
                </a:lnTo>
                <a:close/>
              </a:path>
            </a:pathLst>
          </a:cu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7" name="星形: 四角 46">
            <a:extLst>
              <a:ext uri="{FF2B5EF4-FFF2-40B4-BE49-F238E27FC236}">
                <a16:creationId xmlns:a16="http://schemas.microsoft.com/office/drawing/2014/main" id="{EF9E2164-1785-0F46-08D4-133F31099208}"/>
              </a:ext>
            </a:extLst>
          </p:cNvPr>
          <p:cNvSpPr/>
          <p:nvPr/>
        </p:nvSpPr>
        <p:spPr>
          <a:xfrm>
            <a:off x="913969" y="2664222"/>
            <a:ext cx="139367" cy="184324"/>
          </a:xfrm>
          <a:prstGeom prst="star4">
            <a:avLst>
              <a:gd name="adj" fmla="val 17243"/>
            </a:avLst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7999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>
            <a:extLst>
              <a:ext uri="{FF2B5EF4-FFF2-40B4-BE49-F238E27FC236}">
                <a16:creationId xmlns:a16="http://schemas.microsoft.com/office/drawing/2014/main" id="{6E1B555E-9D2D-EFCB-BBA8-04BBDB72CE6B}"/>
              </a:ext>
            </a:extLst>
          </p:cNvPr>
          <p:cNvGrpSpPr/>
          <p:nvPr/>
        </p:nvGrpSpPr>
        <p:grpSpPr>
          <a:xfrm>
            <a:off x="3751410" y="1279696"/>
            <a:ext cx="5523455" cy="4255377"/>
            <a:chOff x="3751410" y="1279696"/>
            <a:chExt cx="5523455" cy="425537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0D251BD-8862-E80B-F53A-D84079443A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51410" y="1279696"/>
              <a:ext cx="5523455" cy="4255377"/>
            </a:xfrm>
            <a:prstGeom prst="rect">
              <a:avLst/>
            </a:prstGeom>
          </p:spPr>
        </p:pic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947C42E-3C5D-01F6-DC71-0C439FE9627E}"/>
                </a:ext>
              </a:extLst>
            </p:cNvPr>
            <p:cNvSpPr/>
            <p:nvPr/>
          </p:nvSpPr>
          <p:spPr>
            <a:xfrm>
              <a:off x="6229032" y="4420520"/>
              <a:ext cx="2295855" cy="736120"/>
            </a:xfrm>
            <a:custGeom>
              <a:avLst/>
              <a:gdLst>
                <a:gd name="connsiteX0" fmla="*/ 2253066 w 2295855"/>
                <a:gd name="connsiteY0" fmla="*/ 650542 h 736120"/>
                <a:gd name="connsiteX1" fmla="*/ 2295855 w 2295855"/>
                <a:gd name="connsiteY1" fmla="*/ 693331 h 736120"/>
                <a:gd name="connsiteX2" fmla="*/ 2253066 w 2295855"/>
                <a:gd name="connsiteY2" fmla="*/ 736120 h 736120"/>
                <a:gd name="connsiteX3" fmla="*/ 2210277 w 2295855"/>
                <a:gd name="connsiteY3" fmla="*/ 693331 h 736120"/>
                <a:gd name="connsiteX4" fmla="*/ 2253066 w 2295855"/>
                <a:gd name="connsiteY4" fmla="*/ 650542 h 736120"/>
                <a:gd name="connsiteX5" fmla="*/ 2007479 w 2295855"/>
                <a:gd name="connsiteY5" fmla="*/ 650542 h 736120"/>
                <a:gd name="connsiteX6" fmla="*/ 2050268 w 2295855"/>
                <a:gd name="connsiteY6" fmla="*/ 693331 h 736120"/>
                <a:gd name="connsiteX7" fmla="*/ 2007479 w 2295855"/>
                <a:gd name="connsiteY7" fmla="*/ 736120 h 736120"/>
                <a:gd name="connsiteX8" fmla="*/ 1964690 w 2295855"/>
                <a:gd name="connsiteY8" fmla="*/ 693331 h 736120"/>
                <a:gd name="connsiteX9" fmla="*/ 2007479 w 2295855"/>
                <a:gd name="connsiteY9" fmla="*/ 650542 h 736120"/>
                <a:gd name="connsiteX10" fmla="*/ 1761893 w 2295855"/>
                <a:gd name="connsiteY10" fmla="*/ 650542 h 736120"/>
                <a:gd name="connsiteX11" fmla="*/ 1804682 w 2295855"/>
                <a:gd name="connsiteY11" fmla="*/ 693331 h 736120"/>
                <a:gd name="connsiteX12" fmla="*/ 1761893 w 2295855"/>
                <a:gd name="connsiteY12" fmla="*/ 736120 h 736120"/>
                <a:gd name="connsiteX13" fmla="*/ 1719104 w 2295855"/>
                <a:gd name="connsiteY13" fmla="*/ 693331 h 736120"/>
                <a:gd name="connsiteX14" fmla="*/ 1761893 w 2295855"/>
                <a:gd name="connsiteY14" fmla="*/ 650542 h 736120"/>
                <a:gd name="connsiteX15" fmla="*/ 1516307 w 2295855"/>
                <a:gd name="connsiteY15" fmla="*/ 650542 h 736120"/>
                <a:gd name="connsiteX16" fmla="*/ 1559096 w 2295855"/>
                <a:gd name="connsiteY16" fmla="*/ 693331 h 736120"/>
                <a:gd name="connsiteX17" fmla="*/ 1516307 w 2295855"/>
                <a:gd name="connsiteY17" fmla="*/ 736120 h 736120"/>
                <a:gd name="connsiteX18" fmla="*/ 1473518 w 2295855"/>
                <a:gd name="connsiteY18" fmla="*/ 693331 h 736120"/>
                <a:gd name="connsiteX19" fmla="*/ 1516307 w 2295855"/>
                <a:gd name="connsiteY19" fmla="*/ 650542 h 736120"/>
                <a:gd name="connsiteX20" fmla="*/ 1270721 w 2295855"/>
                <a:gd name="connsiteY20" fmla="*/ 650542 h 736120"/>
                <a:gd name="connsiteX21" fmla="*/ 1313510 w 2295855"/>
                <a:gd name="connsiteY21" fmla="*/ 693331 h 736120"/>
                <a:gd name="connsiteX22" fmla="*/ 1270721 w 2295855"/>
                <a:gd name="connsiteY22" fmla="*/ 736120 h 736120"/>
                <a:gd name="connsiteX23" fmla="*/ 1227932 w 2295855"/>
                <a:gd name="connsiteY23" fmla="*/ 693331 h 736120"/>
                <a:gd name="connsiteX24" fmla="*/ 1270721 w 2295855"/>
                <a:gd name="connsiteY24" fmla="*/ 650542 h 736120"/>
                <a:gd name="connsiteX25" fmla="*/ 1025134 w 2295855"/>
                <a:gd name="connsiteY25" fmla="*/ 650542 h 736120"/>
                <a:gd name="connsiteX26" fmla="*/ 1067923 w 2295855"/>
                <a:gd name="connsiteY26" fmla="*/ 693331 h 736120"/>
                <a:gd name="connsiteX27" fmla="*/ 1025134 w 2295855"/>
                <a:gd name="connsiteY27" fmla="*/ 736120 h 736120"/>
                <a:gd name="connsiteX28" fmla="*/ 982345 w 2295855"/>
                <a:gd name="connsiteY28" fmla="*/ 693331 h 736120"/>
                <a:gd name="connsiteX29" fmla="*/ 1025134 w 2295855"/>
                <a:gd name="connsiteY29" fmla="*/ 650542 h 736120"/>
                <a:gd name="connsiteX30" fmla="*/ 779548 w 2295855"/>
                <a:gd name="connsiteY30" fmla="*/ 650542 h 736120"/>
                <a:gd name="connsiteX31" fmla="*/ 822337 w 2295855"/>
                <a:gd name="connsiteY31" fmla="*/ 693331 h 736120"/>
                <a:gd name="connsiteX32" fmla="*/ 779548 w 2295855"/>
                <a:gd name="connsiteY32" fmla="*/ 736120 h 736120"/>
                <a:gd name="connsiteX33" fmla="*/ 736759 w 2295855"/>
                <a:gd name="connsiteY33" fmla="*/ 693331 h 736120"/>
                <a:gd name="connsiteX34" fmla="*/ 779548 w 2295855"/>
                <a:gd name="connsiteY34" fmla="*/ 650542 h 736120"/>
                <a:gd name="connsiteX35" fmla="*/ 533962 w 2295855"/>
                <a:gd name="connsiteY35" fmla="*/ 650542 h 736120"/>
                <a:gd name="connsiteX36" fmla="*/ 576751 w 2295855"/>
                <a:gd name="connsiteY36" fmla="*/ 693331 h 736120"/>
                <a:gd name="connsiteX37" fmla="*/ 533962 w 2295855"/>
                <a:gd name="connsiteY37" fmla="*/ 736120 h 736120"/>
                <a:gd name="connsiteX38" fmla="*/ 491173 w 2295855"/>
                <a:gd name="connsiteY38" fmla="*/ 693331 h 736120"/>
                <a:gd name="connsiteX39" fmla="*/ 533962 w 2295855"/>
                <a:gd name="connsiteY39" fmla="*/ 650542 h 736120"/>
                <a:gd name="connsiteX40" fmla="*/ 288375 w 2295855"/>
                <a:gd name="connsiteY40" fmla="*/ 650542 h 736120"/>
                <a:gd name="connsiteX41" fmla="*/ 331164 w 2295855"/>
                <a:gd name="connsiteY41" fmla="*/ 693331 h 736120"/>
                <a:gd name="connsiteX42" fmla="*/ 288375 w 2295855"/>
                <a:gd name="connsiteY42" fmla="*/ 736120 h 736120"/>
                <a:gd name="connsiteX43" fmla="*/ 245586 w 2295855"/>
                <a:gd name="connsiteY43" fmla="*/ 693331 h 736120"/>
                <a:gd name="connsiteX44" fmla="*/ 288375 w 2295855"/>
                <a:gd name="connsiteY44" fmla="*/ 650542 h 736120"/>
                <a:gd name="connsiteX45" fmla="*/ 42789 w 2295855"/>
                <a:gd name="connsiteY45" fmla="*/ 650542 h 736120"/>
                <a:gd name="connsiteX46" fmla="*/ 85578 w 2295855"/>
                <a:gd name="connsiteY46" fmla="*/ 693331 h 736120"/>
                <a:gd name="connsiteX47" fmla="*/ 42789 w 2295855"/>
                <a:gd name="connsiteY47" fmla="*/ 736120 h 736120"/>
                <a:gd name="connsiteX48" fmla="*/ 0 w 2295855"/>
                <a:gd name="connsiteY48" fmla="*/ 693331 h 736120"/>
                <a:gd name="connsiteX49" fmla="*/ 42789 w 2295855"/>
                <a:gd name="connsiteY49" fmla="*/ 650542 h 736120"/>
                <a:gd name="connsiteX50" fmla="*/ 2253066 w 2295855"/>
                <a:gd name="connsiteY50" fmla="*/ 487907 h 736120"/>
                <a:gd name="connsiteX51" fmla="*/ 2295855 w 2295855"/>
                <a:gd name="connsiteY51" fmla="*/ 530696 h 736120"/>
                <a:gd name="connsiteX52" fmla="*/ 2253066 w 2295855"/>
                <a:gd name="connsiteY52" fmla="*/ 573485 h 736120"/>
                <a:gd name="connsiteX53" fmla="*/ 2210277 w 2295855"/>
                <a:gd name="connsiteY53" fmla="*/ 530696 h 736120"/>
                <a:gd name="connsiteX54" fmla="*/ 2253066 w 2295855"/>
                <a:gd name="connsiteY54" fmla="*/ 487907 h 736120"/>
                <a:gd name="connsiteX55" fmla="*/ 2007479 w 2295855"/>
                <a:gd name="connsiteY55" fmla="*/ 487907 h 736120"/>
                <a:gd name="connsiteX56" fmla="*/ 2050268 w 2295855"/>
                <a:gd name="connsiteY56" fmla="*/ 530696 h 736120"/>
                <a:gd name="connsiteX57" fmla="*/ 2007479 w 2295855"/>
                <a:gd name="connsiteY57" fmla="*/ 573485 h 736120"/>
                <a:gd name="connsiteX58" fmla="*/ 1964690 w 2295855"/>
                <a:gd name="connsiteY58" fmla="*/ 530696 h 736120"/>
                <a:gd name="connsiteX59" fmla="*/ 2007479 w 2295855"/>
                <a:gd name="connsiteY59" fmla="*/ 487907 h 736120"/>
                <a:gd name="connsiteX60" fmla="*/ 1761893 w 2295855"/>
                <a:gd name="connsiteY60" fmla="*/ 487907 h 736120"/>
                <a:gd name="connsiteX61" fmla="*/ 1804682 w 2295855"/>
                <a:gd name="connsiteY61" fmla="*/ 530696 h 736120"/>
                <a:gd name="connsiteX62" fmla="*/ 1761893 w 2295855"/>
                <a:gd name="connsiteY62" fmla="*/ 573485 h 736120"/>
                <a:gd name="connsiteX63" fmla="*/ 1719104 w 2295855"/>
                <a:gd name="connsiteY63" fmla="*/ 530696 h 736120"/>
                <a:gd name="connsiteX64" fmla="*/ 1761893 w 2295855"/>
                <a:gd name="connsiteY64" fmla="*/ 487907 h 736120"/>
                <a:gd name="connsiteX65" fmla="*/ 1516307 w 2295855"/>
                <a:gd name="connsiteY65" fmla="*/ 487907 h 736120"/>
                <a:gd name="connsiteX66" fmla="*/ 1559096 w 2295855"/>
                <a:gd name="connsiteY66" fmla="*/ 530696 h 736120"/>
                <a:gd name="connsiteX67" fmla="*/ 1516307 w 2295855"/>
                <a:gd name="connsiteY67" fmla="*/ 573485 h 736120"/>
                <a:gd name="connsiteX68" fmla="*/ 1473518 w 2295855"/>
                <a:gd name="connsiteY68" fmla="*/ 530696 h 736120"/>
                <a:gd name="connsiteX69" fmla="*/ 1516307 w 2295855"/>
                <a:gd name="connsiteY69" fmla="*/ 487907 h 736120"/>
                <a:gd name="connsiteX70" fmla="*/ 1270721 w 2295855"/>
                <a:gd name="connsiteY70" fmla="*/ 487907 h 736120"/>
                <a:gd name="connsiteX71" fmla="*/ 1313510 w 2295855"/>
                <a:gd name="connsiteY71" fmla="*/ 530696 h 736120"/>
                <a:gd name="connsiteX72" fmla="*/ 1270721 w 2295855"/>
                <a:gd name="connsiteY72" fmla="*/ 573485 h 736120"/>
                <a:gd name="connsiteX73" fmla="*/ 1227932 w 2295855"/>
                <a:gd name="connsiteY73" fmla="*/ 530696 h 736120"/>
                <a:gd name="connsiteX74" fmla="*/ 1270721 w 2295855"/>
                <a:gd name="connsiteY74" fmla="*/ 487907 h 736120"/>
                <a:gd name="connsiteX75" fmla="*/ 1025134 w 2295855"/>
                <a:gd name="connsiteY75" fmla="*/ 487907 h 736120"/>
                <a:gd name="connsiteX76" fmla="*/ 1067923 w 2295855"/>
                <a:gd name="connsiteY76" fmla="*/ 530696 h 736120"/>
                <a:gd name="connsiteX77" fmla="*/ 1025134 w 2295855"/>
                <a:gd name="connsiteY77" fmla="*/ 573485 h 736120"/>
                <a:gd name="connsiteX78" fmla="*/ 982345 w 2295855"/>
                <a:gd name="connsiteY78" fmla="*/ 530696 h 736120"/>
                <a:gd name="connsiteX79" fmla="*/ 1025134 w 2295855"/>
                <a:gd name="connsiteY79" fmla="*/ 487907 h 736120"/>
                <a:gd name="connsiteX80" fmla="*/ 779548 w 2295855"/>
                <a:gd name="connsiteY80" fmla="*/ 487907 h 736120"/>
                <a:gd name="connsiteX81" fmla="*/ 822337 w 2295855"/>
                <a:gd name="connsiteY81" fmla="*/ 530696 h 736120"/>
                <a:gd name="connsiteX82" fmla="*/ 779548 w 2295855"/>
                <a:gd name="connsiteY82" fmla="*/ 573485 h 736120"/>
                <a:gd name="connsiteX83" fmla="*/ 736759 w 2295855"/>
                <a:gd name="connsiteY83" fmla="*/ 530696 h 736120"/>
                <a:gd name="connsiteX84" fmla="*/ 779548 w 2295855"/>
                <a:gd name="connsiteY84" fmla="*/ 487907 h 736120"/>
                <a:gd name="connsiteX85" fmla="*/ 533962 w 2295855"/>
                <a:gd name="connsiteY85" fmla="*/ 487907 h 736120"/>
                <a:gd name="connsiteX86" fmla="*/ 576751 w 2295855"/>
                <a:gd name="connsiteY86" fmla="*/ 530696 h 736120"/>
                <a:gd name="connsiteX87" fmla="*/ 533962 w 2295855"/>
                <a:gd name="connsiteY87" fmla="*/ 573485 h 736120"/>
                <a:gd name="connsiteX88" fmla="*/ 491173 w 2295855"/>
                <a:gd name="connsiteY88" fmla="*/ 530696 h 736120"/>
                <a:gd name="connsiteX89" fmla="*/ 533962 w 2295855"/>
                <a:gd name="connsiteY89" fmla="*/ 487907 h 736120"/>
                <a:gd name="connsiteX90" fmla="*/ 288375 w 2295855"/>
                <a:gd name="connsiteY90" fmla="*/ 487907 h 736120"/>
                <a:gd name="connsiteX91" fmla="*/ 331164 w 2295855"/>
                <a:gd name="connsiteY91" fmla="*/ 530696 h 736120"/>
                <a:gd name="connsiteX92" fmla="*/ 288375 w 2295855"/>
                <a:gd name="connsiteY92" fmla="*/ 573485 h 736120"/>
                <a:gd name="connsiteX93" fmla="*/ 245586 w 2295855"/>
                <a:gd name="connsiteY93" fmla="*/ 530696 h 736120"/>
                <a:gd name="connsiteX94" fmla="*/ 288375 w 2295855"/>
                <a:gd name="connsiteY94" fmla="*/ 487907 h 736120"/>
                <a:gd name="connsiteX95" fmla="*/ 42789 w 2295855"/>
                <a:gd name="connsiteY95" fmla="*/ 487907 h 736120"/>
                <a:gd name="connsiteX96" fmla="*/ 85578 w 2295855"/>
                <a:gd name="connsiteY96" fmla="*/ 530696 h 736120"/>
                <a:gd name="connsiteX97" fmla="*/ 42789 w 2295855"/>
                <a:gd name="connsiteY97" fmla="*/ 573485 h 736120"/>
                <a:gd name="connsiteX98" fmla="*/ 0 w 2295855"/>
                <a:gd name="connsiteY98" fmla="*/ 530696 h 736120"/>
                <a:gd name="connsiteX99" fmla="*/ 42789 w 2295855"/>
                <a:gd name="connsiteY99" fmla="*/ 487907 h 736120"/>
                <a:gd name="connsiteX100" fmla="*/ 2253066 w 2295855"/>
                <a:gd name="connsiteY100" fmla="*/ 325271 h 736120"/>
                <a:gd name="connsiteX101" fmla="*/ 2295855 w 2295855"/>
                <a:gd name="connsiteY101" fmla="*/ 368060 h 736120"/>
                <a:gd name="connsiteX102" fmla="*/ 2253066 w 2295855"/>
                <a:gd name="connsiteY102" fmla="*/ 410849 h 736120"/>
                <a:gd name="connsiteX103" fmla="*/ 2210277 w 2295855"/>
                <a:gd name="connsiteY103" fmla="*/ 368060 h 736120"/>
                <a:gd name="connsiteX104" fmla="*/ 2253066 w 2295855"/>
                <a:gd name="connsiteY104" fmla="*/ 325271 h 736120"/>
                <a:gd name="connsiteX105" fmla="*/ 2007479 w 2295855"/>
                <a:gd name="connsiteY105" fmla="*/ 325271 h 736120"/>
                <a:gd name="connsiteX106" fmla="*/ 2050268 w 2295855"/>
                <a:gd name="connsiteY106" fmla="*/ 368060 h 736120"/>
                <a:gd name="connsiteX107" fmla="*/ 2007479 w 2295855"/>
                <a:gd name="connsiteY107" fmla="*/ 410849 h 736120"/>
                <a:gd name="connsiteX108" fmla="*/ 1964690 w 2295855"/>
                <a:gd name="connsiteY108" fmla="*/ 368060 h 736120"/>
                <a:gd name="connsiteX109" fmla="*/ 2007479 w 2295855"/>
                <a:gd name="connsiteY109" fmla="*/ 325271 h 736120"/>
                <a:gd name="connsiteX110" fmla="*/ 1761893 w 2295855"/>
                <a:gd name="connsiteY110" fmla="*/ 325271 h 736120"/>
                <a:gd name="connsiteX111" fmla="*/ 1804682 w 2295855"/>
                <a:gd name="connsiteY111" fmla="*/ 368060 h 736120"/>
                <a:gd name="connsiteX112" fmla="*/ 1761893 w 2295855"/>
                <a:gd name="connsiteY112" fmla="*/ 410849 h 736120"/>
                <a:gd name="connsiteX113" fmla="*/ 1719104 w 2295855"/>
                <a:gd name="connsiteY113" fmla="*/ 368060 h 736120"/>
                <a:gd name="connsiteX114" fmla="*/ 1761893 w 2295855"/>
                <a:gd name="connsiteY114" fmla="*/ 325271 h 736120"/>
                <a:gd name="connsiteX115" fmla="*/ 1516307 w 2295855"/>
                <a:gd name="connsiteY115" fmla="*/ 325271 h 736120"/>
                <a:gd name="connsiteX116" fmla="*/ 1559096 w 2295855"/>
                <a:gd name="connsiteY116" fmla="*/ 368060 h 736120"/>
                <a:gd name="connsiteX117" fmla="*/ 1516307 w 2295855"/>
                <a:gd name="connsiteY117" fmla="*/ 410849 h 736120"/>
                <a:gd name="connsiteX118" fmla="*/ 1473518 w 2295855"/>
                <a:gd name="connsiteY118" fmla="*/ 368060 h 736120"/>
                <a:gd name="connsiteX119" fmla="*/ 1516307 w 2295855"/>
                <a:gd name="connsiteY119" fmla="*/ 325271 h 736120"/>
                <a:gd name="connsiteX120" fmla="*/ 1270721 w 2295855"/>
                <a:gd name="connsiteY120" fmla="*/ 325271 h 736120"/>
                <a:gd name="connsiteX121" fmla="*/ 1313510 w 2295855"/>
                <a:gd name="connsiteY121" fmla="*/ 368060 h 736120"/>
                <a:gd name="connsiteX122" fmla="*/ 1270721 w 2295855"/>
                <a:gd name="connsiteY122" fmla="*/ 410849 h 736120"/>
                <a:gd name="connsiteX123" fmla="*/ 1227932 w 2295855"/>
                <a:gd name="connsiteY123" fmla="*/ 368060 h 736120"/>
                <a:gd name="connsiteX124" fmla="*/ 1270721 w 2295855"/>
                <a:gd name="connsiteY124" fmla="*/ 325271 h 736120"/>
                <a:gd name="connsiteX125" fmla="*/ 1025134 w 2295855"/>
                <a:gd name="connsiteY125" fmla="*/ 325271 h 736120"/>
                <a:gd name="connsiteX126" fmla="*/ 1067923 w 2295855"/>
                <a:gd name="connsiteY126" fmla="*/ 368060 h 736120"/>
                <a:gd name="connsiteX127" fmla="*/ 1025134 w 2295855"/>
                <a:gd name="connsiteY127" fmla="*/ 410849 h 736120"/>
                <a:gd name="connsiteX128" fmla="*/ 982345 w 2295855"/>
                <a:gd name="connsiteY128" fmla="*/ 368060 h 736120"/>
                <a:gd name="connsiteX129" fmla="*/ 1025134 w 2295855"/>
                <a:gd name="connsiteY129" fmla="*/ 325271 h 736120"/>
                <a:gd name="connsiteX130" fmla="*/ 779548 w 2295855"/>
                <a:gd name="connsiteY130" fmla="*/ 325271 h 736120"/>
                <a:gd name="connsiteX131" fmla="*/ 822337 w 2295855"/>
                <a:gd name="connsiteY131" fmla="*/ 368060 h 736120"/>
                <a:gd name="connsiteX132" fmla="*/ 779548 w 2295855"/>
                <a:gd name="connsiteY132" fmla="*/ 410849 h 736120"/>
                <a:gd name="connsiteX133" fmla="*/ 736759 w 2295855"/>
                <a:gd name="connsiteY133" fmla="*/ 368060 h 736120"/>
                <a:gd name="connsiteX134" fmla="*/ 779548 w 2295855"/>
                <a:gd name="connsiteY134" fmla="*/ 325271 h 736120"/>
                <a:gd name="connsiteX135" fmla="*/ 533962 w 2295855"/>
                <a:gd name="connsiteY135" fmla="*/ 325271 h 736120"/>
                <a:gd name="connsiteX136" fmla="*/ 576751 w 2295855"/>
                <a:gd name="connsiteY136" fmla="*/ 368060 h 736120"/>
                <a:gd name="connsiteX137" fmla="*/ 533962 w 2295855"/>
                <a:gd name="connsiteY137" fmla="*/ 410849 h 736120"/>
                <a:gd name="connsiteX138" fmla="*/ 491173 w 2295855"/>
                <a:gd name="connsiteY138" fmla="*/ 368060 h 736120"/>
                <a:gd name="connsiteX139" fmla="*/ 533962 w 2295855"/>
                <a:gd name="connsiteY139" fmla="*/ 325271 h 736120"/>
                <a:gd name="connsiteX140" fmla="*/ 288375 w 2295855"/>
                <a:gd name="connsiteY140" fmla="*/ 325271 h 736120"/>
                <a:gd name="connsiteX141" fmla="*/ 331164 w 2295855"/>
                <a:gd name="connsiteY141" fmla="*/ 368060 h 736120"/>
                <a:gd name="connsiteX142" fmla="*/ 288375 w 2295855"/>
                <a:gd name="connsiteY142" fmla="*/ 410849 h 736120"/>
                <a:gd name="connsiteX143" fmla="*/ 245586 w 2295855"/>
                <a:gd name="connsiteY143" fmla="*/ 368060 h 736120"/>
                <a:gd name="connsiteX144" fmla="*/ 288375 w 2295855"/>
                <a:gd name="connsiteY144" fmla="*/ 325271 h 736120"/>
                <a:gd name="connsiteX145" fmla="*/ 42789 w 2295855"/>
                <a:gd name="connsiteY145" fmla="*/ 325271 h 736120"/>
                <a:gd name="connsiteX146" fmla="*/ 85578 w 2295855"/>
                <a:gd name="connsiteY146" fmla="*/ 368060 h 736120"/>
                <a:gd name="connsiteX147" fmla="*/ 42789 w 2295855"/>
                <a:gd name="connsiteY147" fmla="*/ 410849 h 736120"/>
                <a:gd name="connsiteX148" fmla="*/ 0 w 2295855"/>
                <a:gd name="connsiteY148" fmla="*/ 368060 h 736120"/>
                <a:gd name="connsiteX149" fmla="*/ 42789 w 2295855"/>
                <a:gd name="connsiteY149" fmla="*/ 325271 h 736120"/>
                <a:gd name="connsiteX150" fmla="*/ 2253066 w 2295855"/>
                <a:gd name="connsiteY150" fmla="*/ 162636 h 736120"/>
                <a:gd name="connsiteX151" fmla="*/ 2295855 w 2295855"/>
                <a:gd name="connsiteY151" fmla="*/ 205425 h 736120"/>
                <a:gd name="connsiteX152" fmla="*/ 2253066 w 2295855"/>
                <a:gd name="connsiteY152" fmla="*/ 248214 h 736120"/>
                <a:gd name="connsiteX153" fmla="*/ 2210277 w 2295855"/>
                <a:gd name="connsiteY153" fmla="*/ 205425 h 736120"/>
                <a:gd name="connsiteX154" fmla="*/ 2253066 w 2295855"/>
                <a:gd name="connsiteY154" fmla="*/ 162636 h 736120"/>
                <a:gd name="connsiteX155" fmla="*/ 2007479 w 2295855"/>
                <a:gd name="connsiteY155" fmla="*/ 162636 h 736120"/>
                <a:gd name="connsiteX156" fmla="*/ 2050268 w 2295855"/>
                <a:gd name="connsiteY156" fmla="*/ 205425 h 736120"/>
                <a:gd name="connsiteX157" fmla="*/ 2007479 w 2295855"/>
                <a:gd name="connsiteY157" fmla="*/ 248214 h 736120"/>
                <a:gd name="connsiteX158" fmla="*/ 1964690 w 2295855"/>
                <a:gd name="connsiteY158" fmla="*/ 205425 h 736120"/>
                <a:gd name="connsiteX159" fmla="*/ 2007479 w 2295855"/>
                <a:gd name="connsiteY159" fmla="*/ 162636 h 736120"/>
                <a:gd name="connsiteX160" fmla="*/ 1761893 w 2295855"/>
                <a:gd name="connsiteY160" fmla="*/ 162636 h 736120"/>
                <a:gd name="connsiteX161" fmla="*/ 1804682 w 2295855"/>
                <a:gd name="connsiteY161" fmla="*/ 205425 h 736120"/>
                <a:gd name="connsiteX162" fmla="*/ 1761893 w 2295855"/>
                <a:gd name="connsiteY162" fmla="*/ 248214 h 736120"/>
                <a:gd name="connsiteX163" fmla="*/ 1719104 w 2295855"/>
                <a:gd name="connsiteY163" fmla="*/ 205425 h 736120"/>
                <a:gd name="connsiteX164" fmla="*/ 1761893 w 2295855"/>
                <a:gd name="connsiteY164" fmla="*/ 162636 h 736120"/>
                <a:gd name="connsiteX165" fmla="*/ 1516307 w 2295855"/>
                <a:gd name="connsiteY165" fmla="*/ 162636 h 736120"/>
                <a:gd name="connsiteX166" fmla="*/ 1559096 w 2295855"/>
                <a:gd name="connsiteY166" fmla="*/ 205425 h 736120"/>
                <a:gd name="connsiteX167" fmla="*/ 1516307 w 2295855"/>
                <a:gd name="connsiteY167" fmla="*/ 248214 h 736120"/>
                <a:gd name="connsiteX168" fmla="*/ 1473518 w 2295855"/>
                <a:gd name="connsiteY168" fmla="*/ 205425 h 736120"/>
                <a:gd name="connsiteX169" fmla="*/ 1516307 w 2295855"/>
                <a:gd name="connsiteY169" fmla="*/ 162636 h 736120"/>
                <a:gd name="connsiteX170" fmla="*/ 1270721 w 2295855"/>
                <a:gd name="connsiteY170" fmla="*/ 162636 h 736120"/>
                <a:gd name="connsiteX171" fmla="*/ 1313510 w 2295855"/>
                <a:gd name="connsiteY171" fmla="*/ 205425 h 736120"/>
                <a:gd name="connsiteX172" fmla="*/ 1270721 w 2295855"/>
                <a:gd name="connsiteY172" fmla="*/ 248214 h 736120"/>
                <a:gd name="connsiteX173" fmla="*/ 1227932 w 2295855"/>
                <a:gd name="connsiteY173" fmla="*/ 205425 h 736120"/>
                <a:gd name="connsiteX174" fmla="*/ 1270721 w 2295855"/>
                <a:gd name="connsiteY174" fmla="*/ 162636 h 736120"/>
                <a:gd name="connsiteX175" fmla="*/ 1025134 w 2295855"/>
                <a:gd name="connsiteY175" fmla="*/ 162636 h 736120"/>
                <a:gd name="connsiteX176" fmla="*/ 1067923 w 2295855"/>
                <a:gd name="connsiteY176" fmla="*/ 205425 h 736120"/>
                <a:gd name="connsiteX177" fmla="*/ 1025134 w 2295855"/>
                <a:gd name="connsiteY177" fmla="*/ 248214 h 736120"/>
                <a:gd name="connsiteX178" fmla="*/ 982345 w 2295855"/>
                <a:gd name="connsiteY178" fmla="*/ 205425 h 736120"/>
                <a:gd name="connsiteX179" fmla="*/ 1025134 w 2295855"/>
                <a:gd name="connsiteY179" fmla="*/ 162636 h 736120"/>
                <a:gd name="connsiteX180" fmla="*/ 779548 w 2295855"/>
                <a:gd name="connsiteY180" fmla="*/ 162636 h 736120"/>
                <a:gd name="connsiteX181" fmla="*/ 822337 w 2295855"/>
                <a:gd name="connsiteY181" fmla="*/ 205425 h 736120"/>
                <a:gd name="connsiteX182" fmla="*/ 779548 w 2295855"/>
                <a:gd name="connsiteY182" fmla="*/ 248214 h 736120"/>
                <a:gd name="connsiteX183" fmla="*/ 736759 w 2295855"/>
                <a:gd name="connsiteY183" fmla="*/ 205425 h 736120"/>
                <a:gd name="connsiteX184" fmla="*/ 779548 w 2295855"/>
                <a:gd name="connsiteY184" fmla="*/ 162636 h 736120"/>
                <a:gd name="connsiteX185" fmla="*/ 533962 w 2295855"/>
                <a:gd name="connsiteY185" fmla="*/ 162636 h 736120"/>
                <a:gd name="connsiteX186" fmla="*/ 576751 w 2295855"/>
                <a:gd name="connsiteY186" fmla="*/ 205425 h 736120"/>
                <a:gd name="connsiteX187" fmla="*/ 533962 w 2295855"/>
                <a:gd name="connsiteY187" fmla="*/ 248214 h 736120"/>
                <a:gd name="connsiteX188" fmla="*/ 491173 w 2295855"/>
                <a:gd name="connsiteY188" fmla="*/ 205425 h 736120"/>
                <a:gd name="connsiteX189" fmla="*/ 533962 w 2295855"/>
                <a:gd name="connsiteY189" fmla="*/ 162636 h 736120"/>
                <a:gd name="connsiteX190" fmla="*/ 288375 w 2295855"/>
                <a:gd name="connsiteY190" fmla="*/ 162636 h 736120"/>
                <a:gd name="connsiteX191" fmla="*/ 331164 w 2295855"/>
                <a:gd name="connsiteY191" fmla="*/ 205425 h 736120"/>
                <a:gd name="connsiteX192" fmla="*/ 288375 w 2295855"/>
                <a:gd name="connsiteY192" fmla="*/ 248214 h 736120"/>
                <a:gd name="connsiteX193" fmla="*/ 245586 w 2295855"/>
                <a:gd name="connsiteY193" fmla="*/ 205425 h 736120"/>
                <a:gd name="connsiteX194" fmla="*/ 288375 w 2295855"/>
                <a:gd name="connsiteY194" fmla="*/ 162636 h 736120"/>
                <a:gd name="connsiteX195" fmla="*/ 42789 w 2295855"/>
                <a:gd name="connsiteY195" fmla="*/ 162636 h 736120"/>
                <a:gd name="connsiteX196" fmla="*/ 85578 w 2295855"/>
                <a:gd name="connsiteY196" fmla="*/ 205425 h 736120"/>
                <a:gd name="connsiteX197" fmla="*/ 42789 w 2295855"/>
                <a:gd name="connsiteY197" fmla="*/ 248214 h 736120"/>
                <a:gd name="connsiteX198" fmla="*/ 0 w 2295855"/>
                <a:gd name="connsiteY198" fmla="*/ 205425 h 736120"/>
                <a:gd name="connsiteX199" fmla="*/ 42789 w 2295855"/>
                <a:gd name="connsiteY199" fmla="*/ 162636 h 736120"/>
                <a:gd name="connsiteX200" fmla="*/ 2253066 w 2295855"/>
                <a:gd name="connsiteY200" fmla="*/ 0 h 736120"/>
                <a:gd name="connsiteX201" fmla="*/ 2295855 w 2295855"/>
                <a:gd name="connsiteY201" fmla="*/ 42789 h 736120"/>
                <a:gd name="connsiteX202" fmla="*/ 2253066 w 2295855"/>
                <a:gd name="connsiteY202" fmla="*/ 85578 h 736120"/>
                <a:gd name="connsiteX203" fmla="*/ 2210277 w 2295855"/>
                <a:gd name="connsiteY203" fmla="*/ 42789 h 736120"/>
                <a:gd name="connsiteX204" fmla="*/ 2253066 w 2295855"/>
                <a:gd name="connsiteY204" fmla="*/ 0 h 736120"/>
                <a:gd name="connsiteX205" fmla="*/ 2007479 w 2295855"/>
                <a:gd name="connsiteY205" fmla="*/ 0 h 736120"/>
                <a:gd name="connsiteX206" fmla="*/ 2050268 w 2295855"/>
                <a:gd name="connsiteY206" fmla="*/ 42789 h 736120"/>
                <a:gd name="connsiteX207" fmla="*/ 2007479 w 2295855"/>
                <a:gd name="connsiteY207" fmla="*/ 85578 h 736120"/>
                <a:gd name="connsiteX208" fmla="*/ 1964690 w 2295855"/>
                <a:gd name="connsiteY208" fmla="*/ 42789 h 736120"/>
                <a:gd name="connsiteX209" fmla="*/ 2007479 w 2295855"/>
                <a:gd name="connsiteY209" fmla="*/ 0 h 736120"/>
                <a:gd name="connsiteX210" fmla="*/ 1761893 w 2295855"/>
                <a:gd name="connsiteY210" fmla="*/ 0 h 736120"/>
                <a:gd name="connsiteX211" fmla="*/ 1804682 w 2295855"/>
                <a:gd name="connsiteY211" fmla="*/ 42789 h 736120"/>
                <a:gd name="connsiteX212" fmla="*/ 1761893 w 2295855"/>
                <a:gd name="connsiteY212" fmla="*/ 85578 h 736120"/>
                <a:gd name="connsiteX213" fmla="*/ 1719104 w 2295855"/>
                <a:gd name="connsiteY213" fmla="*/ 42789 h 736120"/>
                <a:gd name="connsiteX214" fmla="*/ 1761893 w 2295855"/>
                <a:gd name="connsiteY214" fmla="*/ 0 h 736120"/>
                <a:gd name="connsiteX215" fmla="*/ 1516307 w 2295855"/>
                <a:gd name="connsiteY215" fmla="*/ 0 h 736120"/>
                <a:gd name="connsiteX216" fmla="*/ 1559096 w 2295855"/>
                <a:gd name="connsiteY216" fmla="*/ 42789 h 736120"/>
                <a:gd name="connsiteX217" fmla="*/ 1516307 w 2295855"/>
                <a:gd name="connsiteY217" fmla="*/ 85578 h 736120"/>
                <a:gd name="connsiteX218" fmla="*/ 1473518 w 2295855"/>
                <a:gd name="connsiteY218" fmla="*/ 42789 h 736120"/>
                <a:gd name="connsiteX219" fmla="*/ 1516307 w 2295855"/>
                <a:gd name="connsiteY219" fmla="*/ 0 h 736120"/>
                <a:gd name="connsiteX220" fmla="*/ 1270721 w 2295855"/>
                <a:gd name="connsiteY220" fmla="*/ 0 h 736120"/>
                <a:gd name="connsiteX221" fmla="*/ 1313510 w 2295855"/>
                <a:gd name="connsiteY221" fmla="*/ 42789 h 736120"/>
                <a:gd name="connsiteX222" fmla="*/ 1270721 w 2295855"/>
                <a:gd name="connsiteY222" fmla="*/ 85578 h 736120"/>
                <a:gd name="connsiteX223" fmla="*/ 1227932 w 2295855"/>
                <a:gd name="connsiteY223" fmla="*/ 42789 h 736120"/>
                <a:gd name="connsiteX224" fmla="*/ 1270721 w 2295855"/>
                <a:gd name="connsiteY224" fmla="*/ 0 h 736120"/>
                <a:gd name="connsiteX225" fmla="*/ 1025134 w 2295855"/>
                <a:gd name="connsiteY225" fmla="*/ 0 h 736120"/>
                <a:gd name="connsiteX226" fmla="*/ 1067923 w 2295855"/>
                <a:gd name="connsiteY226" fmla="*/ 42789 h 736120"/>
                <a:gd name="connsiteX227" fmla="*/ 1025134 w 2295855"/>
                <a:gd name="connsiteY227" fmla="*/ 85578 h 736120"/>
                <a:gd name="connsiteX228" fmla="*/ 982345 w 2295855"/>
                <a:gd name="connsiteY228" fmla="*/ 42789 h 736120"/>
                <a:gd name="connsiteX229" fmla="*/ 1025134 w 2295855"/>
                <a:gd name="connsiteY229" fmla="*/ 0 h 736120"/>
                <a:gd name="connsiteX230" fmla="*/ 779548 w 2295855"/>
                <a:gd name="connsiteY230" fmla="*/ 0 h 736120"/>
                <a:gd name="connsiteX231" fmla="*/ 822337 w 2295855"/>
                <a:gd name="connsiteY231" fmla="*/ 42789 h 736120"/>
                <a:gd name="connsiteX232" fmla="*/ 779548 w 2295855"/>
                <a:gd name="connsiteY232" fmla="*/ 85578 h 736120"/>
                <a:gd name="connsiteX233" fmla="*/ 736759 w 2295855"/>
                <a:gd name="connsiteY233" fmla="*/ 42789 h 736120"/>
                <a:gd name="connsiteX234" fmla="*/ 779548 w 2295855"/>
                <a:gd name="connsiteY234" fmla="*/ 0 h 736120"/>
                <a:gd name="connsiteX235" fmla="*/ 533962 w 2295855"/>
                <a:gd name="connsiteY235" fmla="*/ 0 h 736120"/>
                <a:gd name="connsiteX236" fmla="*/ 576751 w 2295855"/>
                <a:gd name="connsiteY236" fmla="*/ 42789 h 736120"/>
                <a:gd name="connsiteX237" fmla="*/ 533962 w 2295855"/>
                <a:gd name="connsiteY237" fmla="*/ 85578 h 736120"/>
                <a:gd name="connsiteX238" fmla="*/ 491173 w 2295855"/>
                <a:gd name="connsiteY238" fmla="*/ 42789 h 736120"/>
                <a:gd name="connsiteX239" fmla="*/ 533962 w 2295855"/>
                <a:gd name="connsiteY239" fmla="*/ 0 h 736120"/>
                <a:gd name="connsiteX240" fmla="*/ 288375 w 2295855"/>
                <a:gd name="connsiteY240" fmla="*/ 0 h 736120"/>
                <a:gd name="connsiteX241" fmla="*/ 331164 w 2295855"/>
                <a:gd name="connsiteY241" fmla="*/ 42789 h 736120"/>
                <a:gd name="connsiteX242" fmla="*/ 288375 w 2295855"/>
                <a:gd name="connsiteY242" fmla="*/ 85578 h 736120"/>
                <a:gd name="connsiteX243" fmla="*/ 245586 w 2295855"/>
                <a:gd name="connsiteY243" fmla="*/ 42789 h 736120"/>
                <a:gd name="connsiteX244" fmla="*/ 288375 w 2295855"/>
                <a:gd name="connsiteY244" fmla="*/ 0 h 736120"/>
                <a:gd name="connsiteX245" fmla="*/ 42789 w 2295855"/>
                <a:gd name="connsiteY245" fmla="*/ 0 h 736120"/>
                <a:gd name="connsiteX246" fmla="*/ 85578 w 2295855"/>
                <a:gd name="connsiteY246" fmla="*/ 42789 h 736120"/>
                <a:gd name="connsiteX247" fmla="*/ 42789 w 2295855"/>
                <a:gd name="connsiteY247" fmla="*/ 85578 h 736120"/>
                <a:gd name="connsiteX248" fmla="*/ 0 w 2295855"/>
                <a:gd name="connsiteY248" fmla="*/ 42789 h 736120"/>
                <a:gd name="connsiteX249" fmla="*/ 42789 w 2295855"/>
                <a:gd name="connsiteY249" fmla="*/ 0 h 73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2295855" h="736120">
                  <a:moveTo>
                    <a:pt x="2253066" y="650542"/>
                  </a:moveTo>
                  <a:cubicBezTo>
                    <a:pt x="2276698" y="650542"/>
                    <a:pt x="2295855" y="669699"/>
                    <a:pt x="2295855" y="693331"/>
                  </a:cubicBezTo>
                  <a:cubicBezTo>
                    <a:pt x="2295855" y="716963"/>
                    <a:pt x="2276698" y="736120"/>
                    <a:pt x="2253066" y="736120"/>
                  </a:cubicBezTo>
                  <a:cubicBezTo>
                    <a:pt x="2229434" y="736120"/>
                    <a:pt x="2210277" y="716963"/>
                    <a:pt x="2210277" y="693331"/>
                  </a:cubicBezTo>
                  <a:cubicBezTo>
                    <a:pt x="2210277" y="669699"/>
                    <a:pt x="2229434" y="650542"/>
                    <a:pt x="2253066" y="650542"/>
                  </a:cubicBezTo>
                  <a:close/>
                  <a:moveTo>
                    <a:pt x="2007479" y="650542"/>
                  </a:moveTo>
                  <a:cubicBezTo>
                    <a:pt x="2031111" y="650542"/>
                    <a:pt x="2050268" y="669699"/>
                    <a:pt x="2050268" y="693331"/>
                  </a:cubicBezTo>
                  <a:cubicBezTo>
                    <a:pt x="2050268" y="716963"/>
                    <a:pt x="2031111" y="736120"/>
                    <a:pt x="2007479" y="736120"/>
                  </a:cubicBezTo>
                  <a:cubicBezTo>
                    <a:pt x="1983847" y="736120"/>
                    <a:pt x="1964690" y="716963"/>
                    <a:pt x="1964690" y="693331"/>
                  </a:cubicBezTo>
                  <a:cubicBezTo>
                    <a:pt x="1964690" y="669699"/>
                    <a:pt x="1983847" y="650542"/>
                    <a:pt x="2007479" y="650542"/>
                  </a:cubicBezTo>
                  <a:close/>
                  <a:moveTo>
                    <a:pt x="1761893" y="650542"/>
                  </a:moveTo>
                  <a:cubicBezTo>
                    <a:pt x="1785525" y="650542"/>
                    <a:pt x="1804682" y="669699"/>
                    <a:pt x="1804682" y="693331"/>
                  </a:cubicBezTo>
                  <a:cubicBezTo>
                    <a:pt x="1804682" y="716963"/>
                    <a:pt x="1785525" y="736120"/>
                    <a:pt x="1761893" y="736120"/>
                  </a:cubicBezTo>
                  <a:cubicBezTo>
                    <a:pt x="1738261" y="736120"/>
                    <a:pt x="1719104" y="716963"/>
                    <a:pt x="1719104" y="693331"/>
                  </a:cubicBezTo>
                  <a:cubicBezTo>
                    <a:pt x="1719104" y="669699"/>
                    <a:pt x="1738261" y="650542"/>
                    <a:pt x="1761893" y="650542"/>
                  </a:cubicBezTo>
                  <a:close/>
                  <a:moveTo>
                    <a:pt x="1516307" y="650542"/>
                  </a:moveTo>
                  <a:cubicBezTo>
                    <a:pt x="1539939" y="650542"/>
                    <a:pt x="1559096" y="669699"/>
                    <a:pt x="1559096" y="693331"/>
                  </a:cubicBezTo>
                  <a:cubicBezTo>
                    <a:pt x="1559096" y="716963"/>
                    <a:pt x="1539939" y="736120"/>
                    <a:pt x="1516307" y="736120"/>
                  </a:cubicBezTo>
                  <a:cubicBezTo>
                    <a:pt x="1492675" y="736120"/>
                    <a:pt x="1473518" y="716963"/>
                    <a:pt x="1473518" y="693331"/>
                  </a:cubicBezTo>
                  <a:cubicBezTo>
                    <a:pt x="1473518" y="669699"/>
                    <a:pt x="1492675" y="650542"/>
                    <a:pt x="1516307" y="650542"/>
                  </a:cubicBezTo>
                  <a:close/>
                  <a:moveTo>
                    <a:pt x="1270721" y="650542"/>
                  </a:moveTo>
                  <a:cubicBezTo>
                    <a:pt x="1294353" y="650542"/>
                    <a:pt x="1313510" y="669699"/>
                    <a:pt x="1313510" y="693331"/>
                  </a:cubicBezTo>
                  <a:cubicBezTo>
                    <a:pt x="1313510" y="716963"/>
                    <a:pt x="1294353" y="736120"/>
                    <a:pt x="1270721" y="736120"/>
                  </a:cubicBezTo>
                  <a:cubicBezTo>
                    <a:pt x="1247089" y="736120"/>
                    <a:pt x="1227932" y="716963"/>
                    <a:pt x="1227932" y="693331"/>
                  </a:cubicBezTo>
                  <a:cubicBezTo>
                    <a:pt x="1227932" y="669699"/>
                    <a:pt x="1247089" y="650542"/>
                    <a:pt x="1270721" y="650542"/>
                  </a:cubicBezTo>
                  <a:close/>
                  <a:moveTo>
                    <a:pt x="1025134" y="650542"/>
                  </a:moveTo>
                  <a:cubicBezTo>
                    <a:pt x="1048766" y="650542"/>
                    <a:pt x="1067923" y="669699"/>
                    <a:pt x="1067923" y="693331"/>
                  </a:cubicBezTo>
                  <a:cubicBezTo>
                    <a:pt x="1067923" y="716963"/>
                    <a:pt x="1048766" y="736120"/>
                    <a:pt x="1025134" y="736120"/>
                  </a:cubicBezTo>
                  <a:cubicBezTo>
                    <a:pt x="1001502" y="736120"/>
                    <a:pt x="982345" y="716963"/>
                    <a:pt x="982345" y="693331"/>
                  </a:cubicBezTo>
                  <a:cubicBezTo>
                    <a:pt x="982345" y="669699"/>
                    <a:pt x="1001502" y="650542"/>
                    <a:pt x="1025134" y="650542"/>
                  </a:cubicBezTo>
                  <a:close/>
                  <a:moveTo>
                    <a:pt x="779548" y="650542"/>
                  </a:moveTo>
                  <a:cubicBezTo>
                    <a:pt x="803180" y="650542"/>
                    <a:pt x="822337" y="669699"/>
                    <a:pt x="822337" y="693331"/>
                  </a:cubicBezTo>
                  <a:cubicBezTo>
                    <a:pt x="822337" y="716963"/>
                    <a:pt x="803180" y="736120"/>
                    <a:pt x="779548" y="736120"/>
                  </a:cubicBezTo>
                  <a:cubicBezTo>
                    <a:pt x="755916" y="736120"/>
                    <a:pt x="736759" y="716963"/>
                    <a:pt x="736759" y="693331"/>
                  </a:cubicBezTo>
                  <a:cubicBezTo>
                    <a:pt x="736759" y="669699"/>
                    <a:pt x="755916" y="650542"/>
                    <a:pt x="779548" y="650542"/>
                  </a:cubicBezTo>
                  <a:close/>
                  <a:moveTo>
                    <a:pt x="533962" y="650542"/>
                  </a:moveTo>
                  <a:cubicBezTo>
                    <a:pt x="557594" y="650542"/>
                    <a:pt x="576751" y="669699"/>
                    <a:pt x="576751" y="693331"/>
                  </a:cubicBezTo>
                  <a:cubicBezTo>
                    <a:pt x="576751" y="716963"/>
                    <a:pt x="557594" y="736120"/>
                    <a:pt x="533962" y="736120"/>
                  </a:cubicBezTo>
                  <a:cubicBezTo>
                    <a:pt x="510330" y="736120"/>
                    <a:pt x="491173" y="716963"/>
                    <a:pt x="491173" y="693331"/>
                  </a:cubicBezTo>
                  <a:cubicBezTo>
                    <a:pt x="491173" y="669699"/>
                    <a:pt x="510330" y="650542"/>
                    <a:pt x="533962" y="650542"/>
                  </a:cubicBezTo>
                  <a:close/>
                  <a:moveTo>
                    <a:pt x="288375" y="650542"/>
                  </a:moveTo>
                  <a:cubicBezTo>
                    <a:pt x="312007" y="650542"/>
                    <a:pt x="331164" y="669699"/>
                    <a:pt x="331164" y="693331"/>
                  </a:cubicBezTo>
                  <a:cubicBezTo>
                    <a:pt x="331164" y="716963"/>
                    <a:pt x="312007" y="736120"/>
                    <a:pt x="288375" y="736120"/>
                  </a:cubicBezTo>
                  <a:cubicBezTo>
                    <a:pt x="264743" y="736120"/>
                    <a:pt x="245586" y="716963"/>
                    <a:pt x="245586" y="693331"/>
                  </a:cubicBezTo>
                  <a:cubicBezTo>
                    <a:pt x="245586" y="669699"/>
                    <a:pt x="264743" y="650542"/>
                    <a:pt x="288375" y="650542"/>
                  </a:cubicBezTo>
                  <a:close/>
                  <a:moveTo>
                    <a:pt x="42789" y="650542"/>
                  </a:moveTo>
                  <a:cubicBezTo>
                    <a:pt x="66421" y="650542"/>
                    <a:pt x="85578" y="669699"/>
                    <a:pt x="85578" y="693331"/>
                  </a:cubicBezTo>
                  <a:cubicBezTo>
                    <a:pt x="85578" y="716963"/>
                    <a:pt x="66421" y="736120"/>
                    <a:pt x="42789" y="736120"/>
                  </a:cubicBezTo>
                  <a:cubicBezTo>
                    <a:pt x="19157" y="736120"/>
                    <a:pt x="0" y="716963"/>
                    <a:pt x="0" y="693331"/>
                  </a:cubicBezTo>
                  <a:cubicBezTo>
                    <a:pt x="0" y="669699"/>
                    <a:pt x="19157" y="650542"/>
                    <a:pt x="42789" y="650542"/>
                  </a:cubicBezTo>
                  <a:close/>
                  <a:moveTo>
                    <a:pt x="2253066" y="487907"/>
                  </a:moveTo>
                  <a:cubicBezTo>
                    <a:pt x="2276698" y="487907"/>
                    <a:pt x="2295855" y="507064"/>
                    <a:pt x="2295855" y="530696"/>
                  </a:cubicBezTo>
                  <a:cubicBezTo>
                    <a:pt x="2295855" y="554328"/>
                    <a:pt x="2276698" y="573485"/>
                    <a:pt x="2253066" y="573485"/>
                  </a:cubicBezTo>
                  <a:cubicBezTo>
                    <a:pt x="2229434" y="573485"/>
                    <a:pt x="2210277" y="554328"/>
                    <a:pt x="2210277" y="530696"/>
                  </a:cubicBezTo>
                  <a:cubicBezTo>
                    <a:pt x="2210277" y="507064"/>
                    <a:pt x="2229434" y="487907"/>
                    <a:pt x="2253066" y="487907"/>
                  </a:cubicBezTo>
                  <a:close/>
                  <a:moveTo>
                    <a:pt x="2007479" y="487907"/>
                  </a:moveTo>
                  <a:cubicBezTo>
                    <a:pt x="2031111" y="487907"/>
                    <a:pt x="2050268" y="507064"/>
                    <a:pt x="2050268" y="530696"/>
                  </a:cubicBezTo>
                  <a:cubicBezTo>
                    <a:pt x="2050268" y="554328"/>
                    <a:pt x="2031111" y="573485"/>
                    <a:pt x="2007479" y="573485"/>
                  </a:cubicBezTo>
                  <a:cubicBezTo>
                    <a:pt x="1983847" y="573485"/>
                    <a:pt x="1964690" y="554328"/>
                    <a:pt x="1964690" y="530696"/>
                  </a:cubicBezTo>
                  <a:cubicBezTo>
                    <a:pt x="1964690" y="507064"/>
                    <a:pt x="1983847" y="487907"/>
                    <a:pt x="2007479" y="487907"/>
                  </a:cubicBezTo>
                  <a:close/>
                  <a:moveTo>
                    <a:pt x="1761893" y="487907"/>
                  </a:moveTo>
                  <a:cubicBezTo>
                    <a:pt x="1785525" y="487907"/>
                    <a:pt x="1804682" y="507064"/>
                    <a:pt x="1804682" y="530696"/>
                  </a:cubicBezTo>
                  <a:cubicBezTo>
                    <a:pt x="1804682" y="554328"/>
                    <a:pt x="1785525" y="573485"/>
                    <a:pt x="1761893" y="573485"/>
                  </a:cubicBezTo>
                  <a:cubicBezTo>
                    <a:pt x="1738261" y="573485"/>
                    <a:pt x="1719104" y="554328"/>
                    <a:pt x="1719104" y="530696"/>
                  </a:cubicBezTo>
                  <a:cubicBezTo>
                    <a:pt x="1719104" y="507064"/>
                    <a:pt x="1738261" y="487907"/>
                    <a:pt x="1761893" y="487907"/>
                  </a:cubicBezTo>
                  <a:close/>
                  <a:moveTo>
                    <a:pt x="1516307" y="487907"/>
                  </a:moveTo>
                  <a:cubicBezTo>
                    <a:pt x="1539939" y="487907"/>
                    <a:pt x="1559096" y="507064"/>
                    <a:pt x="1559096" y="530696"/>
                  </a:cubicBezTo>
                  <a:cubicBezTo>
                    <a:pt x="1559096" y="554328"/>
                    <a:pt x="1539939" y="573485"/>
                    <a:pt x="1516307" y="573485"/>
                  </a:cubicBezTo>
                  <a:cubicBezTo>
                    <a:pt x="1492675" y="573485"/>
                    <a:pt x="1473518" y="554328"/>
                    <a:pt x="1473518" y="530696"/>
                  </a:cubicBezTo>
                  <a:cubicBezTo>
                    <a:pt x="1473518" y="507064"/>
                    <a:pt x="1492675" y="487907"/>
                    <a:pt x="1516307" y="487907"/>
                  </a:cubicBezTo>
                  <a:close/>
                  <a:moveTo>
                    <a:pt x="1270721" y="487907"/>
                  </a:moveTo>
                  <a:cubicBezTo>
                    <a:pt x="1294353" y="487907"/>
                    <a:pt x="1313510" y="507064"/>
                    <a:pt x="1313510" y="530696"/>
                  </a:cubicBezTo>
                  <a:cubicBezTo>
                    <a:pt x="1313510" y="554328"/>
                    <a:pt x="1294353" y="573485"/>
                    <a:pt x="1270721" y="573485"/>
                  </a:cubicBezTo>
                  <a:cubicBezTo>
                    <a:pt x="1247089" y="573485"/>
                    <a:pt x="1227932" y="554328"/>
                    <a:pt x="1227932" y="530696"/>
                  </a:cubicBezTo>
                  <a:cubicBezTo>
                    <a:pt x="1227932" y="507064"/>
                    <a:pt x="1247089" y="487907"/>
                    <a:pt x="1270721" y="487907"/>
                  </a:cubicBezTo>
                  <a:close/>
                  <a:moveTo>
                    <a:pt x="1025134" y="487907"/>
                  </a:moveTo>
                  <a:cubicBezTo>
                    <a:pt x="1048766" y="487907"/>
                    <a:pt x="1067923" y="507064"/>
                    <a:pt x="1067923" y="530696"/>
                  </a:cubicBezTo>
                  <a:cubicBezTo>
                    <a:pt x="1067923" y="554328"/>
                    <a:pt x="1048766" y="573485"/>
                    <a:pt x="1025134" y="573485"/>
                  </a:cubicBezTo>
                  <a:cubicBezTo>
                    <a:pt x="1001502" y="573485"/>
                    <a:pt x="982345" y="554328"/>
                    <a:pt x="982345" y="530696"/>
                  </a:cubicBezTo>
                  <a:cubicBezTo>
                    <a:pt x="982345" y="507064"/>
                    <a:pt x="1001502" y="487907"/>
                    <a:pt x="1025134" y="487907"/>
                  </a:cubicBezTo>
                  <a:close/>
                  <a:moveTo>
                    <a:pt x="779548" y="487907"/>
                  </a:moveTo>
                  <a:cubicBezTo>
                    <a:pt x="803180" y="487907"/>
                    <a:pt x="822337" y="507064"/>
                    <a:pt x="822337" y="530696"/>
                  </a:cubicBezTo>
                  <a:cubicBezTo>
                    <a:pt x="822337" y="554328"/>
                    <a:pt x="803180" y="573485"/>
                    <a:pt x="779548" y="573485"/>
                  </a:cubicBezTo>
                  <a:cubicBezTo>
                    <a:pt x="755916" y="573485"/>
                    <a:pt x="736759" y="554328"/>
                    <a:pt x="736759" y="530696"/>
                  </a:cubicBezTo>
                  <a:cubicBezTo>
                    <a:pt x="736759" y="507064"/>
                    <a:pt x="755916" y="487907"/>
                    <a:pt x="779548" y="487907"/>
                  </a:cubicBezTo>
                  <a:close/>
                  <a:moveTo>
                    <a:pt x="533962" y="487907"/>
                  </a:moveTo>
                  <a:cubicBezTo>
                    <a:pt x="557594" y="487907"/>
                    <a:pt x="576751" y="507064"/>
                    <a:pt x="576751" y="530696"/>
                  </a:cubicBezTo>
                  <a:cubicBezTo>
                    <a:pt x="576751" y="554328"/>
                    <a:pt x="557594" y="573485"/>
                    <a:pt x="533962" y="573485"/>
                  </a:cubicBezTo>
                  <a:cubicBezTo>
                    <a:pt x="510330" y="573485"/>
                    <a:pt x="491173" y="554328"/>
                    <a:pt x="491173" y="530696"/>
                  </a:cubicBezTo>
                  <a:cubicBezTo>
                    <a:pt x="491173" y="507064"/>
                    <a:pt x="510330" y="487907"/>
                    <a:pt x="533962" y="487907"/>
                  </a:cubicBezTo>
                  <a:close/>
                  <a:moveTo>
                    <a:pt x="288375" y="487907"/>
                  </a:moveTo>
                  <a:cubicBezTo>
                    <a:pt x="312007" y="487907"/>
                    <a:pt x="331164" y="507064"/>
                    <a:pt x="331164" y="530696"/>
                  </a:cubicBezTo>
                  <a:cubicBezTo>
                    <a:pt x="331164" y="554328"/>
                    <a:pt x="312007" y="573485"/>
                    <a:pt x="288375" y="573485"/>
                  </a:cubicBezTo>
                  <a:cubicBezTo>
                    <a:pt x="264743" y="573485"/>
                    <a:pt x="245586" y="554328"/>
                    <a:pt x="245586" y="530696"/>
                  </a:cubicBezTo>
                  <a:cubicBezTo>
                    <a:pt x="245586" y="507064"/>
                    <a:pt x="264743" y="487907"/>
                    <a:pt x="288375" y="487907"/>
                  </a:cubicBezTo>
                  <a:close/>
                  <a:moveTo>
                    <a:pt x="42789" y="487907"/>
                  </a:moveTo>
                  <a:cubicBezTo>
                    <a:pt x="66421" y="487907"/>
                    <a:pt x="85578" y="507064"/>
                    <a:pt x="85578" y="530696"/>
                  </a:cubicBezTo>
                  <a:cubicBezTo>
                    <a:pt x="85578" y="554328"/>
                    <a:pt x="66421" y="573485"/>
                    <a:pt x="42789" y="573485"/>
                  </a:cubicBezTo>
                  <a:cubicBezTo>
                    <a:pt x="19157" y="573485"/>
                    <a:pt x="0" y="554328"/>
                    <a:pt x="0" y="530696"/>
                  </a:cubicBezTo>
                  <a:cubicBezTo>
                    <a:pt x="0" y="507064"/>
                    <a:pt x="19157" y="487907"/>
                    <a:pt x="42789" y="487907"/>
                  </a:cubicBezTo>
                  <a:close/>
                  <a:moveTo>
                    <a:pt x="2253066" y="325271"/>
                  </a:moveTo>
                  <a:cubicBezTo>
                    <a:pt x="2276698" y="325271"/>
                    <a:pt x="2295855" y="344428"/>
                    <a:pt x="2295855" y="368060"/>
                  </a:cubicBezTo>
                  <a:cubicBezTo>
                    <a:pt x="2295855" y="391692"/>
                    <a:pt x="2276698" y="410849"/>
                    <a:pt x="2253066" y="410849"/>
                  </a:cubicBezTo>
                  <a:cubicBezTo>
                    <a:pt x="2229434" y="410849"/>
                    <a:pt x="2210277" y="391692"/>
                    <a:pt x="2210277" y="368060"/>
                  </a:cubicBezTo>
                  <a:cubicBezTo>
                    <a:pt x="2210277" y="344428"/>
                    <a:pt x="2229434" y="325271"/>
                    <a:pt x="2253066" y="325271"/>
                  </a:cubicBezTo>
                  <a:close/>
                  <a:moveTo>
                    <a:pt x="2007479" y="325271"/>
                  </a:moveTo>
                  <a:cubicBezTo>
                    <a:pt x="2031111" y="325271"/>
                    <a:pt x="2050268" y="344428"/>
                    <a:pt x="2050268" y="368060"/>
                  </a:cubicBezTo>
                  <a:cubicBezTo>
                    <a:pt x="2050268" y="391692"/>
                    <a:pt x="2031111" y="410849"/>
                    <a:pt x="2007479" y="410849"/>
                  </a:cubicBezTo>
                  <a:cubicBezTo>
                    <a:pt x="1983847" y="410849"/>
                    <a:pt x="1964690" y="391692"/>
                    <a:pt x="1964690" y="368060"/>
                  </a:cubicBezTo>
                  <a:cubicBezTo>
                    <a:pt x="1964690" y="344428"/>
                    <a:pt x="1983847" y="325271"/>
                    <a:pt x="2007479" y="325271"/>
                  </a:cubicBezTo>
                  <a:close/>
                  <a:moveTo>
                    <a:pt x="1761893" y="325271"/>
                  </a:moveTo>
                  <a:cubicBezTo>
                    <a:pt x="1785525" y="325271"/>
                    <a:pt x="1804682" y="344428"/>
                    <a:pt x="1804682" y="368060"/>
                  </a:cubicBezTo>
                  <a:cubicBezTo>
                    <a:pt x="1804682" y="391692"/>
                    <a:pt x="1785525" y="410849"/>
                    <a:pt x="1761893" y="410849"/>
                  </a:cubicBezTo>
                  <a:cubicBezTo>
                    <a:pt x="1738261" y="410849"/>
                    <a:pt x="1719104" y="391692"/>
                    <a:pt x="1719104" y="368060"/>
                  </a:cubicBezTo>
                  <a:cubicBezTo>
                    <a:pt x="1719104" y="344428"/>
                    <a:pt x="1738261" y="325271"/>
                    <a:pt x="1761893" y="325271"/>
                  </a:cubicBezTo>
                  <a:close/>
                  <a:moveTo>
                    <a:pt x="1516307" y="325271"/>
                  </a:moveTo>
                  <a:cubicBezTo>
                    <a:pt x="1539939" y="325271"/>
                    <a:pt x="1559096" y="344428"/>
                    <a:pt x="1559096" y="368060"/>
                  </a:cubicBezTo>
                  <a:cubicBezTo>
                    <a:pt x="1559096" y="391692"/>
                    <a:pt x="1539939" y="410849"/>
                    <a:pt x="1516307" y="410849"/>
                  </a:cubicBezTo>
                  <a:cubicBezTo>
                    <a:pt x="1492675" y="410849"/>
                    <a:pt x="1473518" y="391692"/>
                    <a:pt x="1473518" y="368060"/>
                  </a:cubicBezTo>
                  <a:cubicBezTo>
                    <a:pt x="1473518" y="344428"/>
                    <a:pt x="1492675" y="325271"/>
                    <a:pt x="1516307" y="325271"/>
                  </a:cubicBezTo>
                  <a:close/>
                  <a:moveTo>
                    <a:pt x="1270721" y="325271"/>
                  </a:moveTo>
                  <a:cubicBezTo>
                    <a:pt x="1294353" y="325271"/>
                    <a:pt x="1313510" y="344428"/>
                    <a:pt x="1313510" y="368060"/>
                  </a:cubicBezTo>
                  <a:cubicBezTo>
                    <a:pt x="1313510" y="391692"/>
                    <a:pt x="1294353" y="410849"/>
                    <a:pt x="1270721" y="410849"/>
                  </a:cubicBezTo>
                  <a:cubicBezTo>
                    <a:pt x="1247089" y="410849"/>
                    <a:pt x="1227932" y="391692"/>
                    <a:pt x="1227932" y="368060"/>
                  </a:cubicBezTo>
                  <a:cubicBezTo>
                    <a:pt x="1227932" y="344428"/>
                    <a:pt x="1247089" y="325271"/>
                    <a:pt x="1270721" y="325271"/>
                  </a:cubicBezTo>
                  <a:close/>
                  <a:moveTo>
                    <a:pt x="1025134" y="325271"/>
                  </a:moveTo>
                  <a:cubicBezTo>
                    <a:pt x="1048766" y="325271"/>
                    <a:pt x="1067923" y="344428"/>
                    <a:pt x="1067923" y="368060"/>
                  </a:cubicBezTo>
                  <a:cubicBezTo>
                    <a:pt x="1067923" y="391692"/>
                    <a:pt x="1048766" y="410849"/>
                    <a:pt x="1025134" y="410849"/>
                  </a:cubicBezTo>
                  <a:cubicBezTo>
                    <a:pt x="1001502" y="410849"/>
                    <a:pt x="982345" y="391692"/>
                    <a:pt x="982345" y="368060"/>
                  </a:cubicBezTo>
                  <a:cubicBezTo>
                    <a:pt x="982345" y="344428"/>
                    <a:pt x="1001502" y="325271"/>
                    <a:pt x="1025134" y="325271"/>
                  </a:cubicBezTo>
                  <a:close/>
                  <a:moveTo>
                    <a:pt x="779548" y="325271"/>
                  </a:moveTo>
                  <a:cubicBezTo>
                    <a:pt x="803180" y="325271"/>
                    <a:pt x="822337" y="344428"/>
                    <a:pt x="822337" y="368060"/>
                  </a:cubicBezTo>
                  <a:cubicBezTo>
                    <a:pt x="822337" y="391692"/>
                    <a:pt x="803180" y="410849"/>
                    <a:pt x="779548" y="410849"/>
                  </a:cubicBezTo>
                  <a:cubicBezTo>
                    <a:pt x="755916" y="410849"/>
                    <a:pt x="736759" y="391692"/>
                    <a:pt x="736759" y="368060"/>
                  </a:cubicBezTo>
                  <a:cubicBezTo>
                    <a:pt x="736759" y="344428"/>
                    <a:pt x="755916" y="325271"/>
                    <a:pt x="779548" y="325271"/>
                  </a:cubicBezTo>
                  <a:close/>
                  <a:moveTo>
                    <a:pt x="533962" y="325271"/>
                  </a:moveTo>
                  <a:cubicBezTo>
                    <a:pt x="557594" y="325271"/>
                    <a:pt x="576751" y="344428"/>
                    <a:pt x="576751" y="368060"/>
                  </a:cubicBezTo>
                  <a:cubicBezTo>
                    <a:pt x="576751" y="391692"/>
                    <a:pt x="557594" y="410849"/>
                    <a:pt x="533962" y="410849"/>
                  </a:cubicBezTo>
                  <a:cubicBezTo>
                    <a:pt x="510330" y="410849"/>
                    <a:pt x="491173" y="391692"/>
                    <a:pt x="491173" y="368060"/>
                  </a:cubicBezTo>
                  <a:cubicBezTo>
                    <a:pt x="491173" y="344428"/>
                    <a:pt x="510330" y="325271"/>
                    <a:pt x="533962" y="325271"/>
                  </a:cubicBezTo>
                  <a:close/>
                  <a:moveTo>
                    <a:pt x="288375" y="325271"/>
                  </a:moveTo>
                  <a:cubicBezTo>
                    <a:pt x="312007" y="325271"/>
                    <a:pt x="331164" y="344428"/>
                    <a:pt x="331164" y="368060"/>
                  </a:cubicBezTo>
                  <a:cubicBezTo>
                    <a:pt x="331164" y="391692"/>
                    <a:pt x="312007" y="410849"/>
                    <a:pt x="288375" y="410849"/>
                  </a:cubicBezTo>
                  <a:cubicBezTo>
                    <a:pt x="264743" y="410849"/>
                    <a:pt x="245586" y="391692"/>
                    <a:pt x="245586" y="368060"/>
                  </a:cubicBezTo>
                  <a:cubicBezTo>
                    <a:pt x="245586" y="344428"/>
                    <a:pt x="264743" y="325271"/>
                    <a:pt x="288375" y="325271"/>
                  </a:cubicBezTo>
                  <a:close/>
                  <a:moveTo>
                    <a:pt x="42789" y="325271"/>
                  </a:moveTo>
                  <a:cubicBezTo>
                    <a:pt x="66421" y="325271"/>
                    <a:pt x="85578" y="344428"/>
                    <a:pt x="85578" y="368060"/>
                  </a:cubicBezTo>
                  <a:cubicBezTo>
                    <a:pt x="85578" y="391692"/>
                    <a:pt x="66421" y="410849"/>
                    <a:pt x="42789" y="410849"/>
                  </a:cubicBezTo>
                  <a:cubicBezTo>
                    <a:pt x="19157" y="410849"/>
                    <a:pt x="0" y="391692"/>
                    <a:pt x="0" y="368060"/>
                  </a:cubicBezTo>
                  <a:cubicBezTo>
                    <a:pt x="0" y="344428"/>
                    <a:pt x="19157" y="325271"/>
                    <a:pt x="42789" y="325271"/>
                  </a:cubicBezTo>
                  <a:close/>
                  <a:moveTo>
                    <a:pt x="2253066" y="162636"/>
                  </a:moveTo>
                  <a:cubicBezTo>
                    <a:pt x="2276698" y="162636"/>
                    <a:pt x="2295855" y="181793"/>
                    <a:pt x="2295855" y="205425"/>
                  </a:cubicBezTo>
                  <a:cubicBezTo>
                    <a:pt x="2295855" y="229057"/>
                    <a:pt x="2276698" y="248214"/>
                    <a:pt x="2253066" y="248214"/>
                  </a:cubicBezTo>
                  <a:cubicBezTo>
                    <a:pt x="2229434" y="248214"/>
                    <a:pt x="2210277" y="229057"/>
                    <a:pt x="2210277" y="205425"/>
                  </a:cubicBezTo>
                  <a:cubicBezTo>
                    <a:pt x="2210277" y="181793"/>
                    <a:pt x="2229434" y="162636"/>
                    <a:pt x="2253066" y="162636"/>
                  </a:cubicBezTo>
                  <a:close/>
                  <a:moveTo>
                    <a:pt x="2007479" y="162636"/>
                  </a:moveTo>
                  <a:cubicBezTo>
                    <a:pt x="2031111" y="162636"/>
                    <a:pt x="2050268" y="181793"/>
                    <a:pt x="2050268" y="205425"/>
                  </a:cubicBezTo>
                  <a:cubicBezTo>
                    <a:pt x="2050268" y="229057"/>
                    <a:pt x="2031111" y="248214"/>
                    <a:pt x="2007479" y="248214"/>
                  </a:cubicBezTo>
                  <a:cubicBezTo>
                    <a:pt x="1983847" y="248214"/>
                    <a:pt x="1964690" y="229057"/>
                    <a:pt x="1964690" y="205425"/>
                  </a:cubicBezTo>
                  <a:cubicBezTo>
                    <a:pt x="1964690" y="181793"/>
                    <a:pt x="1983847" y="162636"/>
                    <a:pt x="2007479" y="162636"/>
                  </a:cubicBezTo>
                  <a:close/>
                  <a:moveTo>
                    <a:pt x="1761893" y="162636"/>
                  </a:moveTo>
                  <a:cubicBezTo>
                    <a:pt x="1785525" y="162636"/>
                    <a:pt x="1804682" y="181793"/>
                    <a:pt x="1804682" y="205425"/>
                  </a:cubicBezTo>
                  <a:cubicBezTo>
                    <a:pt x="1804682" y="229057"/>
                    <a:pt x="1785525" y="248214"/>
                    <a:pt x="1761893" y="248214"/>
                  </a:cubicBezTo>
                  <a:cubicBezTo>
                    <a:pt x="1738261" y="248214"/>
                    <a:pt x="1719104" y="229057"/>
                    <a:pt x="1719104" y="205425"/>
                  </a:cubicBezTo>
                  <a:cubicBezTo>
                    <a:pt x="1719104" y="181793"/>
                    <a:pt x="1738261" y="162636"/>
                    <a:pt x="1761893" y="162636"/>
                  </a:cubicBezTo>
                  <a:close/>
                  <a:moveTo>
                    <a:pt x="1516307" y="162636"/>
                  </a:moveTo>
                  <a:cubicBezTo>
                    <a:pt x="1539939" y="162636"/>
                    <a:pt x="1559096" y="181793"/>
                    <a:pt x="1559096" y="205425"/>
                  </a:cubicBezTo>
                  <a:cubicBezTo>
                    <a:pt x="1559096" y="229057"/>
                    <a:pt x="1539939" y="248214"/>
                    <a:pt x="1516307" y="248214"/>
                  </a:cubicBezTo>
                  <a:cubicBezTo>
                    <a:pt x="1492675" y="248214"/>
                    <a:pt x="1473518" y="229057"/>
                    <a:pt x="1473518" y="205425"/>
                  </a:cubicBezTo>
                  <a:cubicBezTo>
                    <a:pt x="1473518" y="181793"/>
                    <a:pt x="1492675" y="162636"/>
                    <a:pt x="1516307" y="162636"/>
                  </a:cubicBezTo>
                  <a:close/>
                  <a:moveTo>
                    <a:pt x="1270721" y="162636"/>
                  </a:moveTo>
                  <a:cubicBezTo>
                    <a:pt x="1294353" y="162636"/>
                    <a:pt x="1313510" y="181793"/>
                    <a:pt x="1313510" y="205425"/>
                  </a:cubicBezTo>
                  <a:cubicBezTo>
                    <a:pt x="1313510" y="229057"/>
                    <a:pt x="1294353" y="248214"/>
                    <a:pt x="1270721" y="248214"/>
                  </a:cubicBezTo>
                  <a:cubicBezTo>
                    <a:pt x="1247089" y="248214"/>
                    <a:pt x="1227932" y="229057"/>
                    <a:pt x="1227932" y="205425"/>
                  </a:cubicBezTo>
                  <a:cubicBezTo>
                    <a:pt x="1227932" y="181793"/>
                    <a:pt x="1247089" y="162636"/>
                    <a:pt x="1270721" y="162636"/>
                  </a:cubicBezTo>
                  <a:close/>
                  <a:moveTo>
                    <a:pt x="1025134" y="162636"/>
                  </a:moveTo>
                  <a:cubicBezTo>
                    <a:pt x="1048766" y="162636"/>
                    <a:pt x="1067923" y="181793"/>
                    <a:pt x="1067923" y="205425"/>
                  </a:cubicBezTo>
                  <a:cubicBezTo>
                    <a:pt x="1067923" y="229057"/>
                    <a:pt x="1048766" y="248214"/>
                    <a:pt x="1025134" y="248214"/>
                  </a:cubicBezTo>
                  <a:cubicBezTo>
                    <a:pt x="1001502" y="248214"/>
                    <a:pt x="982345" y="229057"/>
                    <a:pt x="982345" y="205425"/>
                  </a:cubicBezTo>
                  <a:cubicBezTo>
                    <a:pt x="982345" y="181793"/>
                    <a:pt x="1001502" y="162636"/>
                    <a:pt x="1025134" y="162636"/>
                  </a:cubicBezTo>
                  <a:close/>
                  <a:moveTo>
                    <a:pt x="779548" y="162636"/>
                  </a:moveTo>
                  <a:cubicBezTo>
                    <a:pt x="803180" y="162636"/>
                    <a:pt x="822337" y="181793"/>
                    <a:pt x="822337" y="205425"/>
                  </a:cubicBezTo>
                  <a:cubicBezTo>
                    <a:pt x="822337" y="229057"/>
                    <a:pt x="803180" y="248214"/>
                    <a:pt x="779548" y="248214"/>
                  </a:cubicBezTo>
                  <a:cubicBezTo>
                    <a:pt x="755916" y="248214"/>
                    <a:pt x="736759" y="229057"/>
                    <a:pt x="736759" y="205425"/>
                  </a:cubicBezTo>
                  <a:cubicBezTo>
                    <a:pt x="736759" y="181793"/>
                    <a:pt x="755916" y="162636"/>
                    <a:pt x="779548" y="162636"/>
                  </a:cubicBezTo>
                  <a:close/>
                  <a:moveTo>
                    <a:pt x="533962" y="162636"/>
                  </a:moveTo>
                  <a:cubicBezTo>
                    <a:pt x="557594" y="162636"/>
                    <a:pt x="576751" y="181793"/>
                    <a:pt x="576751" y="205425"/>
                  </a:cubicBezTo>
                  <a:cubicBezTo>
                    <a:pt x="576751" y="229057"/>
                    <a:pt x="557594" y="248214"/>
                    <a:pt x="533962" y="248214"/>
                  </a:cubicBezTo>
                  <a:cubicBezTo>
                    <a:pt x="510330" y="248214"/>
                    <a:pt x="491173" y="229057"/>
                    <a:pt x="491173" y="205425"/>
                  </a:cubicBezTo>
                  <a:cubicBezTo>
                    <a:pt x="491173" y="181793"/>
                    <a:pt x="510330" y="162636"/>
                    <a:pt x="533962" y="162636"/>
                  </a:cubicBezTo>
                  <a:close/>
                  <a:moveTo>
                    <a:pt x="288375" y="162636"/>
                  </a:moveTo>
                  <a:cubicBezTo>
                    <a:pt x="312007" y="162636"/>
                    <a:pt x="331164" y="181793"/>
                    <a:pt x="331164" y="205425"/>
                  </a:cubicBezTo>
                  <a:cubicBezTo>
                    <a:pt x="331164" y="229057"/>
                    <a:pt x="312007" y="248214"/>
                    <a:pt x="288375" y="248214"/>
                  </a:cubicBezTo>
                  <a:cubicBezTo>
                    <a:pt x="264743" y="248214"/>
                    <a:pt x="245586" y="229057"/>
                    <a:pt x="245586" y="205425"/>
                  </a:cubicBezTo>
                  <a:cubicBezTo>
                    <a:pt x="245586" y="181793"/>
                    <a:pt x="264743" y="162636"/>
                    <a:pt x="288375" y="162636"/>
                  </a:cubicBezTo>
                  <a:close/>
                  <a:moveTo>
                    <a:pt x="42789" y="162636"/>
                  </a:moveTo>
                  <a:cubicBezTo>
                    <a:pt x="66421" y="162636"/>
                    <a:pt x="85578" y="181793"/>
                    <a:pt x="85578" y="205425"/>
                  </a:cubicBezTo>
                  <a:cubicBezTo>
                    <a:pt x="85578" y="229057"/>
                    <a:pt x="66421" y="248214"/>
                    <a:pt x="42789" y="248214"/>
                  </a:cubicBezTo>
                  <a:cubicBezTo>
                    <a:pt x="19157" y="248214"/>
                    <a:pt x="0" y="229057"/>
                    <a:pt x="0" y="205425"/>
                  </a:cubicBezTo>
                  <a:cubicBezTo>
                    <a:pt x="0" y="181793"/>
                    <a:pt x="19157" y="162636"/>
                    <a:pt x="42789" y="162636"/>
                  </a:cubicBezTo>
                  <a:close/>
                  <a:moveTo>
                    <a:pt x="2253066" y="0"/>
                  </a:moveTo>
                  <a:cubicBezTo>
                    <a:pt x="2276698" y="0"/>
                    <a:pt x="2295855" y="19157"/>
                    <a:pt x="2295855" y="42789"/>
                  </a:cubicBezTo>
                  <a:cubicBezTo>
                    <a:pt x="2295855" y="66421"/>
                    <a:pt x="2276698" y="85578"/>
                    <a:pt x="2253066" y="85578"/>
                  </a:cubicBezTo>
                  <a:cubicBezTo>
                    <a:pt x="2229434" y="85578"/>
                    <a:pt x="2210277" y="66421"/>
                    <a:pt x="2210277" y="42789"/>
                  </a:cubicBezTo>
                  <a:cubicBezTo>
                    <a:pt x="2210277" y="19157"/>
                    <a:pt x="2229434" y="0"/>
                    <a:pt x="2253066" y="0"/>
                  </a:cubicBezTo>
                  <a:close/>
                  <a:moveTo>
                    <a:pt x="2007479" y="0"/>
                  </a:moveTo>
                  <a:cubicBezTo>
                    <a:pt x="2031111" y="0"/>
                    <a:pt x="2050268" y="19157"/>
                    <a:pt x="2050268" y="42789"/>
                  </a:cubicBezTo>
                  <a:cubicBezTo>
                    <a:pt x="2050268" y="66421"/>
                    <a:pt x="2031111" y="85578"/>
                    <a:pt x="2007479" y="85578"/>
                  </a:cubicBezTo>
                  <a:cubicBezTo>
                    <a:pt x="1983847" y="85578"/>
                    <a:pt x="1964690" y="66421"/>
                    <a:pt x="1964690" y="42789"/>
                  </a:cubicBezTo>
                  <a:cubicBezTo>
                    <a:pt x="1964690" y="19157"/>
                    <a:pt x="1983847" y="0"/>
                    <a:pt x="2007479" y="0"/>
                  </a:cubicBezTo>
                  <a:close/>
                  <a:moveTo>
                    <a:pt x="1761893" y="0"/>
                  </a:moveTo>
                  <a:cubicBezTo>
                    <a:pt x="1785525" y="0"/>
                    <a:pt x="1804682" y="19157"/>
                    <a:pt x="1804682" y="42789"/>
                  </a:cubicBezTo>
                  <a:cubicBezTo>
                    <a:pt x="1804682" y="66421"/>
                    <a:pt x="1785525" y="85578"/>
                    <a:pt x="1761893" y="85578"/>
                  </a:cubicBezTo>
                  <a:cubicBezTo>
                    <a:pt x="1738261" y="85578"/>
                    <a:pt x="1719104" y="66421"/>
                    <a:pt x="1719104" y="42789"/>
                  </a:cubicBezTo>
                  <a:cubicBezTo>
                    <a:pt x="1719104" y="19157"/>
                    <a:pt x="1738261" y="0"/>
                    <a:pt x="1761893" y="0"/>
                  </a:cubicBezTo>
                  <a:close/>
                  <a:moveTo>
                    <a:pt x="1516307" y="0"/>
                  </a:moveTo>
                  <a:cubicBezTo>
                    <a:pt x="1539939" y="0"/>
                    <a:pt x="1559096" y="19157"/>
                    <a:pt x="1559096" y="42789"/>
                  </a:cubicBezTo>
                  <a:cubicBezTo>
                    <a:pt x="1559096" y="66421"/>
                    <a:pt x="1539939" y="85578"/>
                    <a:pt x="1516307" y="85578"/>
                  </a:cubicBezTo>
                  <a:cubicBezTo>
                    <a:pt x="1492675" y="85578"/>
                    <a:pt x="1473518" y="66421"/>
                    <a:pt x="1473518" y="42789"/>
                  </a:cubicBezTo>
                  <a:cubicBezTo>
                    <a:pt x="1473518" y="19157"/>
                    <a:pt x="1492675" y="0"/>
                    <a:pt x="1516307" y="0"/>
                  </a:cubicBezTo>
                  <a:close/>
                  <a:moveTo>
                    <a:pt x="1270721" y="0"/>
                  </a:moveTo>
                  <a:cubicBezTo>
                    <a:pt x="1294353" y="0"/>
                    <a:pt x="1313510" y="19157"/>
                    <a:pt x="1313510" y="42789"/>
                  </a:cubicBezTo>
                  <a:cubicBezTo>
                    <a:pt x="1313510" y="66421"/>
                    <a:pt x="1294353" y="85578"/>
                    <a:pt x="1270721" y="85578"/>
                  </a:cubicBezTo>
                  <a:cubicBezTo>
                    <a:pt x="1247089" y="85578"/>
                    <a:pt x="1227932" y="66421"/>
                    <a:pt x="1227932" y="42789"/>
                  </a:cubicBezTo>
                  <a:cubicBezTo>
                    <a:pt x="1227932" y="19157"/>
                    <a:pt x="1247089" y="0"/>
                    <a:pt x="1270721" y="0"/>
                  </a:cubicBezTo>
                  <a:close/>
                  <a:moveTo>
                    <a:pt x="1025134" y="0"/>
                  </a:moveTo>
                  <a:cubicBezTo>
                    <a:pt x="1048766" y="0"/>
                    <a:pt x="1067923" y="19157"/>
                    <a:pt x="1067923" y="42789"/>
                  </a:cubicBezTo>
                  <a:cubicBezTo>
                    <a:pt x="1067923" y="66421"/>
                    <a:pt x="1048766" y="85578"/>
                    <a:pt x="1025134" y="85578"/>
                  </a:cubicBezTo>
                  <a:cubicBezTo>
                    <a:pt x="1001502" y="85578"/>
                    <a:pt x="982345" y="66421"/>
                    <a:pt x="982345" y="42789"/>
                  </a:cubicBezTo>
                  <a:cubicBezTo>
                    <a:pt x="982345" y="19157"/>
                    <a:pt x="1001502" y="0"/>
                    <a:pt x="1025134" y="0"/>
                  </a:cubicBezTo>
                  <a:close/>
                  <a:moveTo>
                    <a:pt x="779548" y="0"/>
                  </a:moveTo>
                  <a:cubicBezTo>
                    <a:pt x="803180" y="0"/>
                    <a:pt x="822337" y="19157"/>
                    <a:pt x="822337" y="42789"/>
                  </a:cubicBezTo>
                  <a:cubicBezTo>
                    <a:pt x="822337" y="66421"/>
                    <a:pt x="803180" y="85578"/>
                    <a:pt x="779548" y="85578"/>
                  </a:cubicBezTo>
                  <a:cubicBezTo>
                    <a:pt x="755916" y="85578"/>
                    <a:pt x="736759" y="66421"/>
                    <a:pt x="736759" y="42789"/>
                  </a:cubicBezTo>
                  <a:cubicBezTo>
                    <a:pt x="736759" y="19157"/>
                    <a:pt x="755916" y="0"/>
                    <a:pt x="779548" y="0"/>
                  </a:cubicBezTo>
                  <a:close/>
                  <a:moveTo>
                    <a:pt x="533962" y="0"/>
                  </a:moveTo>
                  <a:cubicBezTo>
                    <a:pt x="557594" y="0"/>
                    <a:pt x="576751" y="19157"/>
                    <a:pt x="576751" y="42789"/>
                  </a:cubicBezTo>
                  <a:cubicBezTo>
                    <a:pt x="576751" y="66421"/>
                    <a:pt x="557594" y="85578"/>
                    <a:pt x="533962" y="85578"/>
                  </a:cubicBezTo>
                  <a:cubicBezTo>
                    <a:pt x="510330" y="85578"/>
                    <a:pt x="491173" y="66421"/>
                    <a:pt x="491173" y="42789"/>
                  </a:cubicBezTo>
                  <a:cubicBezTo>
                    <a:pt x="491173" y="19157"/>
                    <a:pt x="510330" y="0"/>
                    <a:pt x="533962" y="0"/>
                  </a:cubicBezTo>
                  <a:close/>
                  <a:moveTo>
                    <a:pt x="288375" y="0"/>
                  </a:moveTo>
                  <a:cubicBezTo>
                    <a:pt x="312007" y="0"/>
                    <a:pt x="331164" y="19157"/>
                    <a:pt x="331164" y="42789"/>
                  </a:cubicBezTo>
                  <a:cubicBezTo>
                    <a:pt x="331164" y="66421"/>
                    <a:pt x="312007" y="85578"/>
                    <a:pt x="288375" y="85578"/>
                  </a:cubicBezTo>
                  <a:cubicBezTo>
                    <a:pt x="264743" y="85578"/>
                    <a:pt x="245586" y="66421"/>
                    <a:pt x="245586" y="42789"/>
                  </a:cubicBezTo>
                  <a:cubicBezTo>
                    <a:pt x="245586" y="19157"/>
                    <a:pt x="264743" y="0"/>
                    <a:pt x="288375" y="0"/>
                  </a:cubicBezTo>
                  <a:close/>
                  <a:moveTo>
                    <a:pt x="42789" y="0"/>
                  </a:moveTo>
                  <a:cubicBezTo>
                    <a:pt x="66421" y="0"/>
                    <a:pt x="85578" y="19157"/>
                    <a:pt x="85578" y="42789"/>
                  </a:cubicBezTo>
                  <a:cubicBezTo>
                    <a:pt x="85578" y="66421"/>
                    <a:pt x="66421" y="85578"/>
                    <a:pt x="42789" y="85578"/>
                  </a:cubicBezTo>
                  <a:cubicBezTo>
                    <a:pt x="19157" y="85578"/>
                    <a:pt x="0" y="66421"/>
                    <a:pt x="0" y="42789"/>
                  </a:cubicBezTo>
                  <a:cubicBezTo>
                    <a:pt x="0" y="19157"/>
                    <a:pt x="19157" y="0"/>
                    <a:pt x="4278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3AA8C4D3-4813-4806-9C9C-EC02A3AA0B65}"/>
              </a:ext>
            </a:extLst>
          </p:cNvPr>
          <p:cNvGrpSpPr/>
          <p:nvPr/>
        </p:nvGrpSpPr>
        <p:grpSpPr>
          <a:xfrm>
            <a:off x="3990975" y="1652415"/>
            <a:ext cx="8201025" cy="5216400"/>
            <a:chOff x="3990975" y="1652415"/>
            <a:chExt cx="8201025" cy="521640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1EDA83E-4B2C-71D7-0317-31871652CD72}"/>
                </a:ext>
              </a:extLst>
            </p:cNvPr>
            <p:cNvSpPr/>
            <p:nvPr/>
          </p:nvSpPr>
          <p:spPr>
            <a:xfrm rot="5400000" flipH="1">
              <a:off x="6809495" y="632095"/>
              <a:ext cx="765785" cy="6402825"/>
            </a:xfrm>
            <a:prstGeom prst="rect">
              <a:avLst/>
            </a:prstGeom>
            <a:solidFill>
              <a:srgbClr val="A7535A"/>
            </a:solidFill>
            <a:ln w="50800" cap="rnd">
              <a:noFill/>
              <a:prstDash val="lgDashDot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3381F96-C63B-7599-752D-F73548E2FF8C}"/>
                </a:ext>
              </a:extLst>
            </p:cNvPr>
            <p:cNvSpPr/>
            <p:nvPr/>
          </p:nvSpPr>
          <p:spPr>
            <a:xfrm rot="5400000" flipH="1">
              <a:off x="10572000" y="5248815"/>
              <a:ext cx="1620000" cy="1620000"/>
            </a:xfrm>
            <a:prstGeom prst="rect">
              <a:avLst/>
            </a:prstGeom>
            <a:solidFill>
              <a:srgbClr val="A753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01522C0-5B19-3A17-39C5-518F28B2D87B}"/>
                </a:ext>
              </a:extLst>
            </p:cNvPr>
            <p:cNvSpPr/>
            <p:nvPr/>
          </p:nvSpPr>
          <p:spPr>
            <a:xfrm rot="5400000" flipH="1">
              <a:off x="10572000" y="3450615"/>
              <a:ext cx="1620000" cy="1620000"/>
            </a:xfrm>
            <a:prstGeom prst="rect">
              <a:avLst/>
            </a:prstGeom>
            <a:solidFill>
              <a:srgbClr val="C048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C92399A-5232-5AE9-13C1-D39C7F7C6AD3}"/>
                </a:ext>
              </a:extLst>
            </p:cNvPr>
            <p:cNvSpPr/>
            <p:nvPr/>
          </p:nvSpPr>
          <p:spPr>
            <a:xfrm rot="5400000" flipH="1">
              <a:off x="10572000" y="1652415"/>
              <a:ext cx="1620000" cy="162000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AC225FF-88CD-BE95-C48F-18F4BDA274FC}"/>
                </a:ext>
              </a:extLst>
            </p:cNvPr>
            <p:cNvSpPr/>
            <p:nvPr/>
          </p:nvSpPr>
          <p:spPr>
            <a:xfrm rot="5400000" flipH="1">
              <a:off x="8349667" y="4824683"/>
              <a:ext cx="2468265" cy="1620000"/>
            </a:xfrm>
            <a:prstGeom prst="rect">
              <a:avLst/>
            </a:prstGeom>
            <a:solidFill>
              <a:srgbClr val="C048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CBF490B-37D0-DB9E-2057-6949D95A0377}"/>
              </a:ext>
            </a:extLst>
          </p:cNvPr>
          <p:cNvGrpSpPr/>
          <p:nvPr/>
        </p:nvGrpSpPr>
        <p:grpSpPr>
          <a:xfrm>
            <a:off x="0" y="2159000"/>
            <a:ext cx="5527675" cy="2241550"/>
            <a:chOff x="0" y="2159000"/>
            <a:chExt cx="5527675" cy="224155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57AC3A2F-0B30-5DE3-2E7B-49C0463AC0F4}"/>
                </a:ext>
              </a:extLst>
            </p:cNvPr>
            <p:cNvSpPr/>
            <p:nvPr/>
          </p:nvSpPr>
          <p:spPr>
            <a:xfrm>
              <a:off x="0" y="2159000"/>
              <a:ext cx="2241550" cy="2241550"/>
            </a:xfrm>
            <a:prstGeom prst="rect">
              <a:avLst/>
            </a:prstGeom>
            <a:solidFill>
              <a:srgbClr val="A753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FD16CA7-BFA9-671B-793D-A852A818520A}"/>
                </a:ext>
              </a:extLst>
            </p:cNvPr>
            <p:cNvSpPr txBox="1"/>
            <p:nvPr/>
          </p:nvSpPr>
          <p:spPr>
            <a:xfrm>
              <a:off x="1120775" y="2556500"/>
              <a:ext cx="44069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88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AEBADE9-9292-4409-1B14-3DD32FBC7D30}"/>
              </a:ext>
            </a:extLst>
          </p:cNvPr>
          <p:cNvSpPr txBox="1"/>
          <p:nvPr/>
        </p:nvSpPr>
        <p:spPr>
          <a:xfrm>
            <a:off x="4244974" y="2878435"/>
            <a:ext cx="3409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800" dirty="0">
                <a:ln w="25400">
                  <a:solidFill>
                    <a:schemeClr val="tx1"/>
                  </a:solidFill>
                </a:ln>
                <a:solidFill>
                  <a:srgbClr val="FF5678"/>
                </a:solidFill>
                <a:effectLst>
                  <a:outerShdw dist="76200" algn="bl" rotWithShape="0">
                    <a:schemeClr val="tx1"/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自我评价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D4BBD80-75F7-2722-3FE2-BA551B309C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" y="3801765"/>
            <a:ext cx="38100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887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9858D5E2-4B74-C711-2BB8-382A1B6FDD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0646" y="708660"/>
            <a:ext cx="3796431" cy="292484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27CB42A-8ED2-290E-1A87-689935F587AD}"/>
              </a:ext>
            </a:extLst>
          </p:cNvPr>
          <p:cNvGrpSpPr/>
          <p:nvPr/>
        </p:nvGrpSpPr>
        <p:grpSpPr>
          <a:xfrm>
            <a:off x="0" y="0"/>
            <a:ext cx="4130946" cy="3068498"/>
            <a:chOff x="0" y="0"/>
            <a:chExt cx="4130946" cy="30684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95F2153-B15E-8D55-CF90-CEDA4DB8C3C7}"/>
                </a:ext>
              </a:extLst>
            </p:cNvPr>
            <p:cNvGrpSpPr/>
            <p:nvPr/>
          </p:nvGrpSpPr>
          <p:grpSpPr>
            <a:xfrm>
              <a:off x="0" y="0"/>
              <a:ext cx="1495273" cy="3068498"/>
              <a:chOff x="0" y="0"/>
              <a:chExt cx="1495273" cy="3068498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1FE7BA8E-B28F-4692-A6D8-2EBDC9B670BA}"/>
                  </a:ext>
                </a:extLst>
              </p:cNvPr>
              <p:cNvSpPr/>
              <p:nvPr/>
            </p:nvSpPr>
            <p:spPr>
              <a:xfrm>
                <a:off x="0" y="0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BBD9D424-F5E9-30D4-CF56-03DFD07DE5D5}"/>
                  </a:ext>
                </a:extLst>
              </p:cNvPr>
              <p:cNvSpPr/>
              <p:nvPr/>
            </p:nvSpPr>
            <p:spPr>
              <a:xfrm>
                <a:off x="786613" y="0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99A0F2ED-41A6-633F-5374-77C1D5CD17B7}"/>
                  </a:ext>
                </a:extLst>
              </p:cNvPr>
              <p:cNvSpPr/>
              <p:nvPr/>
            </p:nvSpPr>
            <p:spPr>
              <a:xfrm>
                <a:off x="0" y="786613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5061C96A-62BF-25DB-FCB4-C68D5FA70CD6}"/>
                  </a:ext>
                </a:extLst>
              </p:cNvPr>
              <p:cNvSpPr/>
              <p:nvPr/>
            </p:nvSpPr>
            <p:spPr>
              <a:xfrm>
                <a:off x="786613" y="786613"/>
                <a:ext cx="708660" cy="708660"/>
              </a:xfrm>
              <a:prstGeom prst="rect">
                <a:avLst/>
              </a:prstGeom>
              <a:solidFill>
                <a:srgbClr val="E3B4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6EFD9ABC-14A8-6518-E5E0-CE7285C4E34C}"/>
                  </a:ext>
                </a:extLst>
              </p:cNvPr>
              <p:cNvSpPr/>
              <p:nvPr/>
            </p:nvSpPr>
            <p:spPr>
              <a:xfrm>
                <a:off x="0" y="1573225"/>
                <a:ext cx="708660" cy="708660"/>
              </a:xfrm>
              <a:prstGeom prst="rect">
                <a:avLst/>
              </a:prstGeom>
              <a:solidFill>
                <a:srgbClr val="FF5678"/>
              </a:solidFill>
              <a:ln w="38100" cap="rnd">
                <a:solidFill>
                  <a:schemeClr val="tx1"/>
                </a:solidFill>
                <a:prstDash val="lgDashDot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23F08271-05D7-C1C1-365E-E6ACAC083F5B}"/>
                  </a:ext>
                </a:extLst>
              </p:cNvPr>
              <p:cNvSpPr/>
              <p:nvPr/>
            </p:nvSpPr>
            <p:spPr>
              <a:xfrm>
                <a:off x="786613" y="1573225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FBAD43A8-46AC-3B65-D457-8DBD30DA24C7}"/>
                  </a:ext>
                </a:extLst>
              </p:cNvPr>
              <p:cNvSpPr/>
              <p:nvPr/>
            </p:nvSpPr>
            <p:spPr>
              <a:xfrm>
                <a:off x="0" y="2359838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F1ECA1F-BBFF-F93B-AAE2-F84CB4DD2EAB}"/>
                </a:ext>
              </a:extLst>
            </p:cNvPr>
            <p:cNvSpPr/>
            <p:nvPr/>
          </p:nvSpPr>
          <p:spPr>
            <a:xfrm>
              <a:off x="1573226" y="0"/>
              <a:ext cx="2080141" cy="70866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C8ECFEB-BF4A-5DC8-E4F9-0AA76D71FF0D}"/>
                </a:ext>
              </a:extLst>
            </p:cNvPr>
            <p:cNvSpPr txBox="1"/>
            <p:nvPr/>
          </p:nvSpPr>
          <p:spPr>
            <a:xfrm>
              <a:off x="1095646" y="61942"/>
              <a:ext cx="3035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自我评价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B1421BD-5614-6E26-952B-4E2E60BC2E91}"/>
              </a:ext>
            </a:extLst>
          </p:cNvPr>
          <p:cNvGrpSpPr/>
          <p:nvPr/>
        </p:nvGrpSpPr>
        <p:grpSpPr>
          <a:xfrm>
            <a:off x="1607495" y="1120960"/>
            <a:ext cx="9068447" cy="5128960"/>
            <a:chOff x="1607494" y="1120960"/>
            <a:chExt cx="9068447" cy="512896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ADB48E8-E8C4-FF0A-A818-9B61615B7F04}"/>
                </a:ext>
              </a:extLst>
            </p:cNvPr>
            <p:cNvGrpSpPr/>
            <p:nvPr/>
          </p:nvGrpSpPr>
          <p:grpSpPr>
            <a:xfrm>
              <a:off x="1746677" y="1392255"/>
              <a:ext cx="8929264" cy="4857665"/>
              <a:chOff x="1746677" y="1392255"/>
              <a:chExt cx="8929264" cy="4857665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BE46F4A6-6787-8BC9-8418-1BC604847B5F}"/>
                  </a:ext>
                </a:extLst>
              </p:cNvPr>
              <p:cNvSpPr/>
              <p:nvPr/>
            </p:nvSpPr>
            <p:spPr>
              <a:xfrm>
                <a:off x="2146304" y="1818666"/>
                <a:ext cx="8529637" cy="4431254"/>
              </a:xfrm>
              <a:prstGeom prst="rect">
                <a:avLst/>
              </a:prstGeom>
              <a:noFill/>
              <a:ln w="57150" cap="sq">
                <a:solidFill>
                  <a:srgbClr val="A7535A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 useBgFill="1">
            <p:nvSpPr>
              <p:cNvPr id="15" name="矩形 14">
                <a:extLst>
                  <a:ext uri="{FF2B5EF4-FFF2-40B4-BE49-F238E27FC236}">
                    <a16:creationId xmlns:a16="http://schemas.microsoft.com/office/drawing/2014/main" id="{DA949619-C17D-988D-E1DB-1CC6E12C0CBE}"/>
                  </a:ext>
                </a:extLst>
              </p:cNvPr>
              <p:cNvSpPr/>
              <p:nvPr/>
            </p:nvSpPr>
            <p:spPr>
              <a:xfrm>
                <a:off x="1746677" y="1392255"/>
                <a:ext cx="3393213" cy="180333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FA64798-9D6D-E851-5A96-A4DAFACE2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7494" y="1120960"/>
              <a:ext cx="3952085" cy="2321850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F776909-94CA-CC8C-FD10-6D580DAD5E4E}"/>
              </a:ext>
            </a:extLst>
          </p:cNvPr>
          <p:cNvGrpSpPr/>
          <p:nvPr/>
        </p:nvGrpSpPr>
        <p:grpSpPr>
          <a:xfrm>
            <a:off x="2296323" y="3630428"/>
            <a:ext cx="8229600" cy="2017284"/>
            <a:chOff x="2302671" y="3670877"/>
            <a:chExt cx="8229600" cy="2017284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5EB8CF8-584C-38BF-28FD-998CE51845E3}"/>
                </a:ext>
              </a:extLst>
            </p:cNvPr>
            <p:cNvGrpSpPr/>
            <p:nvPr/>
          </p:nvGrpSpPr>
          <p:grpSpPr>
            <a:xfrm>
              <a:off x="2302671" y="3670877"/>
              <a:ext cx="2476500" cy="2017284"/>
              <a:chOff x="2302671" y="3621998"/>
              <a:chExt cx="2476500" cy="2017284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A9DA053A-59BE-A731-B43F-BAC59ECA078B}"/>
                  </a:ext>
                </a:extLst>
              </p:cNvPr>
              <p:cNvGrpSpPr/>
              <p:nvPr/>
            </p:nvGrpSpPr>
            <p:grpSpPr>
              <a:xfrm>
                <a:off x="2302672" y="3621998"/>
                <a:ext cx="2414961" cy="461665"/>
                <a:chOff x="2302672" y="3621998"/>
                <a:chExt cx="2414961" cy="461665"/>
              </a:xfrm>
            </p:grpSpPr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id="{DC52FF1C-5644-54DC-45C8-690D37F84427}"/>
                    </a:ext>
                  </a:extLst>
                </p:cNvPr>
                <p:cNvSpPr/>
                <p:nvPr/>
              </p:nvSpPr>
              <p:spPr>
                <a:xfrm>
                  <a:off x="2362201" y="3904475"/>
                  <a:ext cx="2355432" cy="121425"/>
                </a:xfrm>
                <a:prstGeom prst="rect">
                  <a:avLst/>
                </a:prstGeom>
                <a:solidFill>
                  <a:srgbClr val="E3B4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33C55E9B-A3BC-8590-9184-15DD010E10E9}"/>
                    </a:ext>
                  </a:extLst>
                </p:cNvPr>
                <p:cNvSpPr txBox="1"/>
                <p:nvPr/>
              </p:nvSpPr>
              <p:spPr>
                <a:xfrm>
                  <a:off x="2302672" y="3621998"/>
                  <a:ext cx="2355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请输入文本内容</a:t>
                  </a:r>
                </a:p>
              </p:txBody>
            </p:sp>
          </p:grp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8D2CC7AD-7C21-D41E-287C-57E00397350E}"/>
                  </a:ext>
                </a:extLst>
              </p:cNvPr>
              <p:cNvSpPr txBox="1"/>
              <p:nvPr/>
            </p:nvSpPr>
            <p:spPr>
              <a:xfrm>
                <a:off x="2302671" y="4083663"/>
                <a:ext cx="2476500" cy="1555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Input your text here.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Don't try so hard, the best things come when you least expect them to.</a:t>
                </a:r>
                <a:endPara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5CEED7B-E0E8-C428-983D-2CC2A47DAEC6}"/>
                </a:ext>
              </a:extLst>
            </p:cNvPr>
            <p:cNvGrpSpPr/>
            <p:nvPr/>
          </p:nvGrpSpPr>
          <p:grpSpPr>
            <a:xfrm>
              <a:off x="5179221" y="3670877"/>
              <a:ext cx="2476500" cy="2017284"/>
              <a:chOff x="2302671" y="3621998"/>
              <a:chExt cx="2476500" cy="2017284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3F2FFC3F-9406-EEF6-0E52-5B1541B7F1FF}"/>
                  </a:ext>
                </a:extLst>
              </p:cNvPr>
              <p:cNvGrpSpPr/>
              <p:nvPr/>
            </p:nvGrpSpPr>
            <p:grpSpPr>
              <a:xfrm>
                <a:off x="2302672" y="3621998"/>
                <a:ext cx="2414961" cy="461665"/>
                <a:chOff x="2302672" y="3621998"/>
                <a:chExt cx="2414961" cy="461665"/>
              </a:xfrm>
            </p:grpSpPr>
            <p:sp>
              <p:nvSpPr>
                <p:cNvPr id="34" name="矩形 33">
                  <a:extLst>
                    <a:ext uri="{FF2B5EF4-FFF2-40B4-BE49-F238E27FC236}">
                      <a16:creationId xmlns:a16="http://schemas.microsoft.com/office/drawing/2014/main" id="{DB9BCDED-5586-66A8-0C97-495869714343}"/>
                    </a:ext>
                  </a:extLst>
                </p:cNvPr>
                <p:cNvSpPr/>
                <p:nvPr/>
              </p:nvSpPr>
              <p:spPr>
                <a:xfrm>
                  <a:off x="2362201" y="3904475"/>
                  <a:ext cx="2355432" cy="121425"/>
                </a:xfrm>
                <a:prstGeom prst="rect">
                  <a:avLst/>
                </a:prstGeom>
                <a:solidFill>
                  <a:srgbClr val="E3B4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D0B04A9B-818A-974D-43ED-7D044391328E}"/>
                    </a:ext>
                  </a:extLst>
                </p:cNvPr>
                <p:cNvSpPr txBox="1"/>
                <p:nvPr/>
              </p:nvSpPr>
              <p:spPr>
                <a:xfrm>
                  <a:off x="2302672" y="3621998"/>
                  <a:ext cx="2355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请输入文本内容</a:t>
                  </a:r>
                </a:p>
              </p:txBody>
            </p:sp>
          </p:grp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22A1187-52EB-854B-CF42-433C2001CA7F}"/>
                  </a:ext>
                </a:extLst>
              </p:cNvPr>
              <p:cNvSpPr txBox="1"/>
              <p:nvPr/>
            </p:nvSpPr>
            <p:spPr>
              <a:xfrm>
                <a:off x="2302671" y="4083663"/>
                <a:ext cx="2476500" cy="1555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Input your text here.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Don't try so hard, the best things come when you least expect them to.</a:t>
                </a:r>
                <a:endPara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662D7AC-57EC-C410-32BB-C76ED8D742BD}"/>
                </a:ext>
              </a:extLst>
            </p:cNvPr>
            <p:cNvGrpSpPr/>
            <p:nvPr/>
          </p:nvGrpSpPr>
          <p:grpSpPr>
            <a:xfrm>
              <a:off x="8055771" y="3670877"/>
              <a:ext cx="2476500" cy="2017284"/>
              <a:chOff x="2302671" y="3621998"/>
              <a:chExt cx="2476500" cy="2017284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8AF04066-91DA-4190-DDF3-E60103F18496}"/>
                  </a:ext>
                </a:extLst>
              </p:cNvPr>
              <p:cNvGrpSpPr/>
              <p:nvPr/>
            </p:nvGrpSpPr>
            <p:grpSpPr>
              <a:xfrm>
                <a:off x="2302672" y="3621998"/>
                <a:ext cx="2414961" cy="461665"/>
                <a:chOff x="2302672" y="3621998"/>
                <a:chExt cx="2414961" cy="461665"/>
              </a:xfrm>
            </p:grpSpPr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184CA9D9-2A9D-5E13-170B-CD4B488855E9}"/>
                    </a:ext>
                  </a:extLst>
                </p:cNvPr>
                <p:cNvSpPr/>
                <p:nvPr/>
              </p:nvSpPr>
              <p:spPr>
                <a:xfrm>
                  <a:off x="2362201" y="3904475"/>
                  <a:ext cx="2355432" cy="121425"/>
                </a:xfrm>
                <a:prstGeom prst="rect">
                  <a:avLst/>
                </a:prstGeom>
                <a:solidFill>
                  <a:srgbClr val="E3B4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F2ADA856-A91F-BE40-2F5C-597F0998A451}"/>
                    </a:ext>
                  </a:extLst>
                </p:cNvPr>
                <p:cNvSpPr txBox="1"/>
                <p:nvPr/>
              </p:nvSpPr>
              <p:spPr>
                <a:xfrm>
                  <a:off x="2302672" y="3621998"/>
                  <a:ext cx="2355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请输入文本内容</a:t>
                  </a:r>
                </a:p>
              </p:txBody>
            </p:sp>
          </p:grp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F9246213-4B72-9B8D-CF3E-98EF85077123}"/>
                  </a:ext>
                </a:extLst>
              </p:cNvPr>
              <p:cNvSpPr txBox="1"/>
              <p:nvPr/>
            </p:nvSpPr>
            <p:spPr>
              <a:xfrm>
                <a:off x="2302671" y="4083663"/>
                <a:ext cx="2476500" cy="1555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Input your text here.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Don't try so hard, the best things come when you least expect them to.</a:t>
                </a:r>
                <a:endPara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5371785-A436-2F84-32A6-6302A0DE9807}"/>
              </a:ext>
            </a:extLst>
          </p:cNvPr>
          <p:cNvGrpSpPr/>
          <p:nvPr/>
        </p:nvGrpSpPr>
        <p:grpSpPr>
          <a:xfrm>
            <a:off x="8427259" y="2235620"/>
            <a:ext cx="1393608" cy="257128"/>
            <a:chOff x="8427259" y="2235620"/>
            <a:chExt cx="1393608" cy="25712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00A9589-9E06-1486-BAE0-53B5FEC2324B}"/>
                </a:ext>
              </a:extLst>
            </p:cNvPr>
            <p:cNvSpPr/>
            <p:nvPr/>
          </p:nvSpPr>
          <p:spPr>
            <a:xfrm>
              <a:off x="8433473" y="2359838"/>
              <a:ext cx="1387394" cy="132910"/>
            </a:xfrm>
            <a:custGeom>
              <a:avLst/>
              <a:gdLst>
                <a:gd name="connsiteX0" fmla="*/ 0 w 3778250"/>
                <a:gd name="connsiteY0" fmla="*/ 349250 h 361950"/>
                <a:gd name="connsiteX1" fmla="*/ 381000 w 3778250"/>
                <a:gd name="connsiteY1" fmla="*/ 6350 h 361950"/>
                <a:gd name="connsiteX2" fmla="*/ 762000 w 3778250"/>
                <a:gd name="connsiteY2" fmla="*/ 361950 h 361950"/>
                <a:gd name="connsiteX3" fmla="*/ 1136650 w 3778250"/>
                <a:gd name="connsiteY3" fmla="*/ 6350 h 361950"/>
                <a:gd name="connsiteX4" fmla="*/ 1517650 w 3778250"/>
                <a:gd name="connsiteY4" fmla="*/ 355600 h 361950"/>
                <a:gd name="connsiteX5" fmla="*/ 1873250 w 3778250"/>
                <a:gd name="connsiteY5" fmla="*/ 6350 h 361950"/>
                <a:gd name="connsiteX6" fmla="*/ 2266950 w 3778250"/>
                <a:gd name="connsiteY6" fmla="*/ 361950 h 361950"/>
                <a:gd name="connsiteX7" fmla="*/ 2628900 w 3778250"/>
                <a:gd name="connsiteY7" fmla="*/ 0 h 361950"/>
                <a:gd name="connsiteX8" fmla="*/ 3041650 w 3778250"/>
                <a:gd name="connsiteY8" fmla="*/ 355600 h 361950"/>
                <a:gd name="connsiteX9" fmla="*/ 3403600 w 3778250"/>
                <a:gd name="connsiteY9" fmla="*/ 6350 h 361950"/>
                <a:gd name="connsiteX10" fmla="*/ 3778250 w 3778250"/>
                <a:gd name="connsiteY10" fmla="*/ 361950 h 361950"/>
                <a:gd name="connsiteX11" fmla="*/ 3778250 w 3778250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78250" h="361950">
                  <a:moveTo>
                    <a:pt x="0" y="349250"/>
                  </a:moveTo>
                  <a:lnTo>
                    <a:pt x="381000" y="6350"/>
                  </a:lnTo>
                  <a:lnTo>
                    <a:pt x="762000" y="361950"/>
                  </a:lnTo>
                  <a:lnTo>
                    <a:pt x="1136650" y="6350"/>
                  </a:lnTo>
                  <a:lnTo>
                    <a:pt x="1517650" y="355600"/>
                  </a:lnTo>
                  <a:lnTo>
                    <a:pt x="1873250" y="6350"/>
                  </a:lnTo>
                  <a:lnTo>
                    <a:pt x="2266950" y="361950"/>
                  </a:lnTo>
                  <a:lnTo>
                    <a:pt x="2628900" y="0"/>
                  </a:lnTo>
                  <a:lnTo>
                    <a:pt x="3041650" y="355600"/>
                  </a:lnTo>
                  <a:lnTo>
                    <a:pt x="3403600" y="6350"/>
                  </a:lnTo>
                  <a:lnTo>
                    <a:pt x="3778250" y="361950"/>
                  </a:lnTo>
                  <a:lnTo>
                    <a:pt x="3778250" y="361950"/>
                  </a:lnTo>
                </a:path>
              </a:pathLst>
            </a:custGeom>
            <a:noFill/>
            <a:ln w="57150">
              <a:solidFill>
                <a:srgbClr val="A753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801E91F-2AB6-A509-5F5F-D1BEE8285D48}"/>
                </a:ext>
              </a:extLst>
            </p:cNvPr>
            <p:cNvSpPr/>
            <p:nvPr/>
          </p:nvSpPr>
          <p:spPr>
            <a:xfrm>
              <a:off x="8427259" y="2235620"/>
              <a:ext cx="1387394" cy="132910"/>
            </a:xfrm>
            <a:custGeom>
              <a:avLst/>
              <a:gdLst>
                <a:gd name="connsiteX0" fmla="*/ 0 w 3778250"/>
                <a:gd name="connsiteY0" fmla="*/ 349250 h 361950"/>
                <a:gd name="connsiteX1" fmla="*/ 381000 w 3778250"/>
                <a:gd name="connsiteY1" fmla="*/ 6350 h 361950"/>
                <a:gd name="connsiteX2" fmla="*/ 762000 w 3778250"/>
                <a:gd name="connsiteY2" fmla="*/ 361950 h 361950"/>
                <a:gd name="connsiteX3" fmla="*/ 1136650 w 3778250"/>
                <a:gd name="connsiteY3" fmla="*/ 6350 h 361950"/>
                <a:gd name="connsiteX4" fmla="*/ 1517650 w 3778250"/>
                <a:gd name="connsiteY4" fmla="*/ 355600 h 361950"/>
                <a:gd name="connsiteX5" fmla="*/ 1873250 w 3778250"/>
                <a:gd name="connsiteY5" fmla="*/ 6350 h 361950"/>
                <a:gd name="connsiteX6" fmla="*/ 2266950 w 3778250"/>
                <a:gd name="connsiteY6" fmla="*/ 361950 h 361950"/>
                <a:gd name="connsiteX7" fmla="*/ 2628900 w 3778250"/>
                <a:gd name="connsiteY7" fmla="*/ 0 h 361950"/>
                <a:gd name="connsiteX8" fmla="*/ 3041650 w 3778250"/>
                <a:gd name="connsiteY8" fmla="*/ 355600 h 361950"/>
                <a:gd name="connsiteX9" fmla="*/ 3403600 w 3778250"/>
                <a:gd name="connsiteY9" fmla="*/ 6350 h 361950"/>
                <a:gd name="connsiteX10" fmla="*/ 3778250 w 3778250"/>
                <a:gd name="connsiteY10" fmla="*/ 361950 h 361950"/>
                <a:gd name="connsiteX11" fmla="*/ 3778250 w 3778250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78250" h="361950">
                  <a:moveTo>
                    <a:pt x="0" y="349250"/>
                  </a:moveTo>
                  <a:lnTo>
                    <a:pt x="381000" y="6350"/>
                  </a:lnTo>
                  <a:lnTo>
                    <a:pt x="762000" y="361950"/>
                  </a:lnTo>
                  <a:lnTo>
                    <a:pt x="1136650" y="6350"/>
                  </a:lnTo>
                  <a:lnTo>
                    <a:pt x="1517650" y="355600"/>
                  </a:lnTo>
                  <a:lnTo>
                    <a:pt x="1873250" y="6350"/>
                  </a:lnTo>
                  <a:lnTo>
                    <a:pt x="2266950" y="361950"/>
                  </a:lnTo>
                  <a:lnTo>
                    <a:pt x="2628900" y="0"/>
                  </a:lnTo>
                  <a:lnTo>
                    <a:pt x="3041650" y="355600"/>
                  </a:lnTo>
                  <a:lnTo>
                    <a:pt x="3403600" y="6350"/>
                  </a:lnTo>
                  <a:lnTo>
                    <a:pt x="3778250" y="361950"/>
                  </a:lnTo>
                  <a:lnTo>
                    <a:pt x="3778250" y="361950"/>
                  </a:lnTo>
                </a:path>
              </a:pathLst>
            </a:custGeom>
            <a:noFill/>
            <a:ln w="31750">
              <a:solidFill>
                <a:srgbClr val="A753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3398B2E-11CB-B9F3-F0DB-41646DC19914}"/>
              </a:ext>
            </a:extLst>
          </p:cNvPr>
          <p:cNvSpPr/>
          <p:nvPr/>
        </p:nvSpPr>
        <p:spPr>
          <a:xfrm>
            <a:off x="7528306" y="2742416"/>
            <a:ext cx="2295855" cy="736120"/>
          </a:xfrm>
          <a:custGeom>
            <a:avLst/>
            <a:gdLst>
              <a:gd name="connsiteX0" fmla="*/ 2253066 w 2295855"/>
              <a:gd name="connsiteY0" fmla="*/ 650542 h 736120"/>
              <a:gd name="connsiteX1" fmla="*/ 2295855 w 2295855"/>
              <a:gd name="connsiteY1" fmla="*/ 693331 h 736120"/>
              <a:gd name="connsiteX2" fmla="*/ 2253066 w 2295855"/>
              <a:gd name="connsiteY2" fmla="*/ 736120 h 736120"/>
              <a:gd name="connsiteX3" fmla="*/ 2210277 w 2295855"/>
              <a:gd name="connsiteY3" fmla="*/ 693331 h 736120"/>
              <a:gd name="connsiteX4" fmla="*/ 2253066 w 2295855"/>
              <a:gd name="connsiteY4" fmla="*/ 650542 h 736120"/>
              <a:gd name="connsiteX5" fmla="*/ 2007479 w 2295855"/>
              <a:gd name="connsiteY5" fmla="*/ 650542 h 736120"/>
              <a:gd name="connsiteX6" fmla="*/ 2050268 w 2295855"/>
              <a:gd name="connsiteY6" fmla="*/ 693331 h 736120"/>
              <a:gd name="connsiteX7" fmla="*/ 2007479 w 2295855"/>
              <a:gd name="connsiteY7" fmla="*/ 736120 h 736120"/>
              <a:gd name="connsiteX8" fmla="*/ 1964690 w 2295855"/>
              <a:gd name="connsiteY8" fmla="*/ 693331 h 736120"/>
              <a:gd name="connsiteX9" fmla="*/ 2007479 w 2295855"/>
              <a:gd name="connsiteY9" fmla="*/ 650542 h 736120"/>
              <a:gd name="connsiteX10" fmla="*/ 1761893 w 2295855"/>
              <a:gd name="connsiteY10" fmla="*/ 650542 h 736120"/>
              <a:gd name="connsiteX11" fmla="*/ 1804682 w 2295855"/>
              <a:gd name="connsiteY11" fmla="*/ 693331 h 736120"/>
              <a:gd name="connsiteX12" fmla="*/ 1761893 w 2295855"/>
              <a:gd name="connsiteY12" fmla="*/ 736120 h 736120"/>
              <a:gd name="connsiteX13" fmla="*/ 1719104 w 2295855"/>
              <a:gd name="connsiteY13" fmla="*/ 693331 h 736120"/>
              <a:gd name="connsiteX14" fmla="*/ 1761893 w 2295855"/>
              <a:gd name="connsiteY14" fmla="*/ 650542 h 736120"/>
              <a:gd name="connsiteX15" fmla="*/ 1516307 w 2295855"/>
              <a:gd name="connsiteY15" fmla="*/ 650542 h 736120"/>
              <a:gd name="connsiteX16" fmla="*/ 1559096 w 2295855"/>
              <a:gd name="connsiteY16" fmla="*/ 693331 h 736120"/>
              <a:gd name="connsiteX17" fmla="*/ 1516307 w 2295855"/>
              <a:gd name="connsiteY17" fmla="*/ 736120 h 736120"/>
              <a:gd name="connsiteX18" fmla="*/ 1473518 w 2295855"/>
              <a:gd name="connsiteY18" fmla="*/ 693331 h 736120"/>
              <a:gd name="connsiteX19" fmla="*/ 1516307 w 2295855"/>
              <a:gd name="connsiteY19" fmla="*/ 650542 h 736120"/>
              <a:gd name="connsiteX20" fmla="*/ 1270721 w 2295855"/>
              <a:gd name="connsiteY20" fmla="*/ 650542 h 736120"/>
              <a:gd name="connsiteX21" fmla="*/ 1313510 w 2295855"/>
              <a:gd name="connsiteY21" fmla="*/ 693331 h 736120"/>
              <a:gd name="connsiteX22" fmla="*/ 1270721 w 2295855"/>
              <a:gd name="connsiteY22" fmla="*/ 736120 h 736120"/>
              <a:gd name="connsiteX23" fmla="*/ 1227932 w 2295855"/>
              <a:gd name="connsiteY23" fmla="*/ 693331 h 736120"/>
              <a:gd name="connsiteX24" fmla="*/ 1270721 w 2295855"/>
              <a:gd name="connsiteY24" fmla="*/ 650542 h 736120"/>
              <a:gd name="connsiteX25" fmla="*/ 1025134 w 2295855"/>
              <a:gd name="connsiteY25" fmla="*/ 650542 h 736120"/>
              <a:gd name="connsiteX26" fmla="*/ 1067923 w 2295855"/>
              <a:gd name="connsiteY26" fmla="*/ 693331 h 736120"/>
              <a:gd name="connsiteX27" fmla="*/ 1025134 w 2295855"/>
              <a:gd name="connsiteY27" fmla="*/ 736120 h 736120"/>
              <a:gd name="connsiteX28" fmla="*/ 982345 w 2295855"/>
              <a:gd name="connsiteY28" fmla="*/ 693331 h 736120"/>
              <a:gd name="connsiteX29" fmla="*/ 1025134 w 2295855"/>
              <a:gd name="connsiteY29" fmla="*/ 650542 h 736120"/>
              <a:gd name="connsiteX30" fmla="*/ 779548 w 2295855"/>
              <a:gd name="connsiteY30" fmla="*/ 650542 h 736120"/>
              <a:gd name="connsiteX31" fmla="*/ 822337 w 2295855"/>
              <a:gd name="connsiteY31" fmla="*/ 693331 h 736120"/>
              <a:gd name="connsiteX32" fmla="*/ 779548 w 2295855"/>
              <a:gd name="connsiteY32" fmla="*/ 736120 h 736120"/>
              <a:gd name="connsiteX33" fmla="*/ 736759 w 2295855"/>
              <a:gd name="connsiteY33" fmla="*/ 693331 h 736120"/>
              <a:gd name="connsiteX34" fmla="*/ 779548 w 2295855"/>
              <a:gd name="connsiteY34" fmla="*/ 650542 h 736120"/>
              <a:gd name="connsiteX35" fmla="*/ 533962 w 2295855"/>
              <a:gd name="connsiteY35" fmla="*/ 650542 h 736120"/>
              <a:gd name="connsiteX36" fmla="*/ 576751 w 2295855"/>
              <a:gd name="connsiteY36" fmla="*/ 693331 h 736120"/>
              <a:gd name="connsiteX37" fmla="*/ 533962 w 2295855"/>
              <a:gd name="connsiteY37" fmla="*/ 736120 h 736120"/>
              <a:gd name="connsiteX38" fmla="*/ 491173 w 2295855"/>
              <a:gd name="connsiteY38" fmla="*/ 693331 h 736120"/>
              <a:gd name="connsiteX39" fmla="*/ 533962 w 2295855"/>
              <a:gd name="connsiteY39" fmla="*/ 650542 h 736120"/>
              <a:gd name="connsiteX40" fmla="*/ 288375 w 2295855"/>
              <a:gd name="connsiteY40" fmla="*/ 650542 h 736120"/>
              <a:gd name="connsiteX41" fmla="*/ 331164 w 2295855"/>
              <a:gd name="connsiteY41" fmla="*/ 693331 h 736120"/>
              <a:gd name="connsiteX42" fmla="*/ 288375 w 2295855"/>
              <a:gd name="connsiteY42" fmla="*/ 736120 h 736120"/>
              <a:gd name="connsiteX43" fmla="*/ 245586 w 2295855"/>
              <a:gd name="connsiteY43" fmla="*/ 693331 h 736120"/>
              <a:gd name="connsiteX44" fmla="*/ 288375 w 2295855"/>
              <a:gd name="connsiteY44" fmla="*/ 650542 h 736120"/>
              <a:gd name="connsiteX45" fmla="*/ 42789 w 2295855"/>
              <a:gd name="connsiteY45" fmla="*/ 650542 h 736120"/>
              <a:gd name="connsiteX46" fmla="*/ 85578 w 2295855"/>
              <a:gd name="connsiteY46" fmla="*/ 693331 h 736120"/>
              <a:gd name="connsiteX47" fmla="*/ 42789 w 2295855"/>
              <a:gd name="connsiteY47" fmla="*/ 736120 h 736120"/>
              <a:gd name="connsiteX48" fmla="*/ 0 w 2295855"/>
              <a:gd name="connsiteY48" fmla="*/ 693331 h 736120"/>
              <a:gd name="connsiteX49" fmla="*/ 42789 w 2295855"/>
              <a:gd name="connsiteY49" fmla="*/ 650542 h 736120"/>
              <a:gd name="connsiteX50" fmla="*/ 2253066 w 2295855"/>
              <a:gd name="connsiteY50" fmla="*/ 487907 h 736120"/>
              <a:gd name="connsiteX51" fmla="*/ 2295855 w 2295855"/>
              <a:gd name="connsiteY51" fmla="*/ 530696 h 736120"/>
              <a:gd name="connsiteX52" fmla="*/ 2253066 w 2295855"/>
              <a:gd name="connsiteY52" fmla="*/ 573485 h 736120"/>
              <a:gd name="connsiteX53" fmla="*/ 2210277 w 2295855"/>
              <a:gd name="connsiteY53" fmla="*/ 530696 h 736120"/>
              <a:gd name="connsiteX54" fmla="*/ 2253066 w 2295855"/>
              <a:gd name="connsiteY54" fmla="*/ 487907 h 736120"/>
              <a:gd name="connsiteX55" fmla="*/ 2007479 w 2295855"/>
              <a:gd name="connsiteY55" fmla="*/ 487907 h 736120"/>
              <a:gd name="connsiteX56" fmla="*/ 2050268 w 2295855"/>
              <a:gd name="connsiteY56" fmla="*/ 530696 h 736120"/>
              <a:gd name="connsiteX57" fmla="*/ 2007479 w 2295855"/>
              <a:gd name="connsiteY57" fmla="*/ 573485 h 736120"/>
              <a:gd name="connsiteX58" fmla="*/ 1964690 w 2295855"/>
              <a:gd name="connsiteY58" fmla="*/ 530696 h 736120"/>
              <a:gd name="connsiteX59" fmla="*/ 2007479 w 2295855"/>
              <a:gd name="connsiteY59" fmla="*/ 487907 h 736120"/>
              <a:gd name="connsiteX60" fmla="*/ 1761893 w 2295855"/>
              <a:gd name="connsiteY60" fmla="*/ 487907 h 736120"/>
              <a:gd name="connsiteX61" fmla="*/ 1804682 w 2295855"/>
              <a:gd name="connsiteY61" fmla="*/ 530696 h 736120"/>
              <a:gd name="connsiteX62" fmla="*/ 1761893 w 2295855"/>
              <a:gd name="connsiteY62" fmla="*/ 573485 h 736120"/>
              <a:gd name="connsiteX63" fmla="*/ 1719104 w 2295855"/>
              <a:gd name="connsiteY63" fmla="*/ 530696 h 736120"/>
              <a:gd name="connsiteX64" fmla="*/ 1761893 w 2295855"/>
              <a:gd name="connsiteY64" fmla="*/ 487907 h 736120"/>
              <a:gd name="connsiteX65" fmla="*/ 1516307 w 2295855"/>
              <a:gd name="connsiteY65" fmla="*/ 487907 h 736120"/>
              <a:gd name="connsiteX66" fmla="*/ 1559096 w 2295855"/>
              <a:gd name="connsiteY66" fmla="*/ 530696 h 736120"/>
              <a:gd name="connsiteX67" fmla="*/ 1516307 w 2295855"/>
              <a:gd name="connsiteY67" fmla="*/ 573485 h 736120"/>
              <a:gd name="connsiteX68" fmla="*/ 1473518 w 2295855"/>
              <a:gd name="connsiteY68" fmla="*/ 530696 h 736120"/>
              <a:gd name="connsiteX69" fmla="*/ 1516307 w 2295855"/>
              <a:gd name="connsiteY69" fmla="*/ 487907 h 736120"/>
              <a:gd name="connsiteX70" fmla="*/ 1270721 w 2295855"/>
              <a:gd name="connsiteY70" fmla="*/ 487907 h 736120"/>
              <a:gd name="connsiteX71" fmla="*/ 1313510 w 2295855"/>
              <a:gd name="connsiteY71" fmla="*/ 530696 h 736120"/>
              <a:gd name="connsiteX72" fmla="*/ 1270721 w 2295855"/>
              <a:gd name="connsiteY72" fmla="*/ 573485 h 736120"/>
              <a:gd name="connsiteX73" fmla="*/ 1227932 w 2295855"/>
              <a:gd name="connsiteY73" fmla="*/ 530696 h 736120"/>
              <a:gd name="connsiteX74" fmla="*/ 1270721 w 2295855"/>
              <a:gd name="connsiteY74" fmla="*/ 487907 h 736120"/>
              <a:gd name="connsiteX75" fmla="*/ 1025134 w 2295855"/>
              <a:gd name="connsiteY75" fmla="*/ 487907 h 736120"/>
              <a:gd name="connsiteX76" fmla="*/ 1067923 w 2295855"/>
              <a:gd name="connsiteY76" fmla="*/ 530696 h 736120"/>
              <a:gd name="connsiteX77" fmla="*/ 1025134 w 2295855"/>
              <a:gd name="connsiteY77" fmla="*/ 573485 h 736120"/>
              <a:gd name="connsiteX78" fmla="*/ 982345 w 2295855"/>
              <a:gd name="connsiteY78" fmla="*/ 530696 h 736120"/>
              <a:gd name="connsiteX79" fmla="*/ 1025134 w 2295855"/>
              <a:gd name="connsiteY79" fmla="*/ 487907 h 736120"/>
              <a:gd name="connsiteX80" fmla="*/ 779548 w 2295855"/>
              <a:gd name="connsiteY80" fmla="*/ 487907 h 736120"/>
              <a:gd name="connsiteX81" fmla="*/ 822337 w 2295855"/>
              <a:gd name="connsiteY81" fmla="*/ 530696 h 736120"/>
              <a:gd name="connsiteX82" fmla="*/ 779548 w 2295855"/>
              <a:gd name="connsiteY82" fmla="*/ 573485 h 736120"/>
              <a:gd name="connsiteX83" fmla="*/ 736759 w 2295855"/>
              <a:gd name="connsiteY83" fmla="*/ 530696 h 736120"/>
              <a:gd name="connsiteX84" fmla="*/ 779548 w 2295855"/>
              <a:gd name="connsiteY84" fmla="*/ 487907 h 736120"/>
              <a:gd name="connsiteX85" fmla="*/ 533962 w 2295855"/>
              <a:gd name="connsiteY85" fmla="*/ 487907 h 736120"/>
              <a:gd name="connsiteX86" fmla="*/ 576751 w 2295855"/>
              <a:gd name="connsiteY86" fmla="*/ 530696 h 736120"/>
              <a:gd name="connsiteX87" fmla="*/ 533962 w 2295855"/>
              <a:gd name="connsiteY87" fmla="*/ 573485 h 736120"/>
              <a:gd name="connsiteX88" fmla="*/ 491173 w 2295855"/>
              <a:gd name="connsiteY88" fmla="*/ 530696 h 736120"/>
              <a:gd name="connsiteX89" fmla="*/ 533962 w 2295855"/>
              <a:gd name="connsiteY89" fmla="*/ 487907 h 736120"/>
              <a:gd name="connsiteX90" fmla="*/ 288375 w 2295855"/>
              <a:gd name="connsiteY90" fmla="*/ 487907 h 736120"/>
              <a:gd name="connsiteX91" fmla="*/ 331164 w 2295855"/>
              <a:gd name="connsiteY91" fmla="*/ 530696 h 736120"/>
              <a:gd name="connsiteX92" fmla="*/ 288375 w 2295855"/>
              <a:gd name="connsiteY92" fmla="*/ 573485 h 736120"/>
              <a:gd name="connsiteX93" fmla="*/ 245586 w 2295855"/>
              <a:gd name="connsiteY93" fmla="*/ 530696 h 736120"/>
              <a:gd name="connsiteX94" fmla="*/ 288375 w 2295855"/>
              <a:gd name="connsiteY94" fmla="*/ 487907 h 736120"/>
              <a:gd name="connsiteX95" fmla="*/ 42789 w 2295855"/>
              <a:gd name="connsiteY95" fmla="*/ 487907 h 736120"/>
              <a:gd name="connsiteX96" fmla="*/ 85578 w 2295855"/>
              <a:gd name="connsiteY96" fmla="*/ 530696 h 736120"/>
              <a:gd name="connsiteX97" fmla="*/ 42789 w 2295855"/>
              <a:gd name="connsiteY97" fmla="*/ 573485 h 736120"/>
              <a:gd name="connsiteX98" fmla="*/ 0 w 2295855"/>
              <a:gd name="connsiteY98" fmla="*/ 530696 h 736120"/>
              <a:gd name="connsiteX99" fmla="*/ 42789 w 2295855"/>
              <a:gd name="connsiteY99" fmla="*/ 487907 h 736120"/>
              <a:gd name="connsiteX100" fmla="*/ 2253066 w 2295855"/>
              <a:gd name="connsiteY100" fmla="*/ 325271 h 736120"/>
              <a:gd name="connsiteX101" fmla="*/ 2295855 w 2295855"/>
              <a:gd name="connsiteY101" fmla="*/ 368060 h 736120"/>
              <a:gd name="connsiteX102" fmla="*/ 2253066 w 2295855"/>
              <a:gd name="connsiteY102" fmla="*/ 410849 h 736120"/>
              <a:gd name="connsiteX103" fmla="*/ 2210277 w 2295855"/>
              <a:gd name="connsiteY103" fmla="*/ 368060 h 736120"/>
              <a:gd name="connsiteX104" fmla="*/ 2253066 w 2295855"/>
              <a:gd name="connsiteY104" fmla="*/ 325271 h 736120"/>
              <a:gd name="connsiteX105" fmla="*/ 2007479 w 2295855"/>
              <a:gd name="connsiteY105" fmla="*/ 325271 h 736120"/>
              <a:gd name="connsiteX106" fmla="*/ 2050268 w 2295855"/>
              <a:gd name="connsiteY106" fmla="*/ 368060 h 736120"/>
              <a:gd name="connsiteX107" fmla="*/ 2007479 w 2295855"/>
              <a:gd name="connsiteY107" fmla="*/ 410849 h 736120"/>
              <a:gd name="connsiteX108" fmla="*/ 1964690 w 2295855"/>
              <a:gd name="connsiteY108" fmla="*/ 368060 h 736120"/>
              <a:gd name="connsiteX109" fmla="*/ 2007479 w 2295855"/>
              <a:gd name="connsiteY109" fmla="*/ 325271 h 736120"/>
              <a:gd name="connsiteX110" fmla="*/ 1761893 w 2295855"/>
              <a:gd name="connsiteY110" fmla="*/ 325271 h 736120"/>
              <a:gd name="connsiteX111" fmla="*/ 1804682 w 2295855"/>
              <a:gd name="connsiteY111" fmla="*/ 368060 h 736120"/>
              <a:gd name="connsiteX112" fmla="*/ 1761893 w 2295855"/>
              <a:gd name="connsiteY112" fmla="*/ 410849 h 736120"/>
              <a:gd name="connsiteX113" fmla="*/ 1719104 w 2295855"/>
              <a:gd name="connsiteY113" fmla="*/ 368060 h 736120"/>
              <a:gd name="connsiteX114" fmla="*/ 1761893 w 2295855"/>
              <a:gd name="connsiteY114" fmla="*/ 325271 h 736120"/>
              <a:gd name="connsiteX115" fmla="*/ 1516307 w 2295855"/>
              <a:gd name="connsiteY115" fmla="*/ 325271 h 736120"/>
              <a:gd name="connsiteX116" fmla="*/ 1559096 w 2295855"/>
              <a:gd name="connsiteY116" fmla="*/ 368060 h 736120"/>
              <a:gd name="connsiteX117" fmla="*/ 1516307 w 2295855"/>
              <a:gd name="connsiteY117" fmla="*/ 410849 h 736120"/>
              <a:gd name="connsiteX118" fmla="*/ 1473518 w 2295855"/>
              <a:gd name="connsiteY118" fmla="*/ 368060 h 736120"/>
              <a:gd name="connsiteX119" fmla="*/ 1516307 w 2295855"/>
              <a:gd name="connsiteY119" fmla="*/ 325271 h 736120"/>
              <a:gd name="connsiteX120" fmla="*/ 1270721 w 2295855"/>
              <a:gd name="connsiteY120" fmla="*/ 325271 h 736120"/>
              <a:gd name="connsiteX121" fmla="*/ 1313510 w 2295855"/>
              <a:gd name="connsiteY121" fmla="*/ 368060 h 736120"/>
              <a:gd name="connsiteX122" fmla="*/ 1270721 w 2295855"/>
              <a:gd name="connsiteY122" fmla="*/ 410849 h 736120"/>
              <a:gd name="connsiteX123" fmla="*/ 1227932 w 2295855"/>
              <a:gd name="connsiteY123" fmla="*/ 368060 h 736120"/>
              <a:gd name="connsiteX124" fmla="*/ 1270721 w 2295855"/>
              <a:gd name="connsiteY124" fmla="*/ 325271 h 736120"/>
              <a:gd name="connsiteX125" fmla="*/ 1025134 w 2295855"/>
              <a:gd name="connsiteY125" fmla="*/ 325271 h 736120"/>
              <a:gd name="connsiteX126" fmla="*/ 1067923 w 2295855"/>
              <a:gd name="connsiteY126" fmla="*/ 368060 h 736120"/>
              <a:gd name="connsiteX127" fmla="*/ 1025134 w 2295855"/>
              <a:gd name="connsiteY127" fmla="*/ 410849 h 736120"/>
              <a:gd name="connsiteX128" fmla="*/ 982345 w 2295855"/>
              <a:gd name="connsiteY128" fmla="*/ 368060 h 736120"/>
              <a:gd name="connsiteX129" fmla="*/ 1025134 w 2295855"/>
              <a:gd name="connsiteY129" fmla="*/ 325271 h 736120"/>
              <a:gd name="connsiteX130" fmla="*/ 779548 w 2295855"/>
              <a:gd name="connsiteY130" fmla="*/ 325271 h 736120"/>
              <a:gd name="connsiteX131" fmla="*/ 822337 w 2295855"/>
              <a:gd name="connsiteY131" fmla="*/ 368060 h 736120"/>
              <a:gd name="connsiteX132" fmla="*/ 779548 w 2295855"/>
              <a:gd name="connsiteY132" fmla="*/ 410849 h 736120"/>
              <a:gd name="connsiteX133" fmla="*/ 736759 w 2295855"/>
              <a:gd name="connsiteY133" fmla="*/ 368060 h 736120"/>
              <a:gd name="connsiteX134" fmla="*/ 779548 w 2295855"/>
              <a:gd name="connsiteY134" fmla="*/ 325271 h 736120"/>
              <a:gd name="connsiteX135" fmla="*/ 533962 w 2295855"/>
              <a:gd name="connsiteY135" fmla="*/ 325271 h 736120"/>
              <a:gd name="connsiteX136" fmla="*/ 576751 w 2295855"/>
              <a:gd name="connsiteY136" fmla="*/ 368060 h 736120"/>
              <a:gd name="connsiteX137" fmla="*/ 533962 w 2295855"/>
              <a:gd name="connsiteY137" fmla="*/ 410849 h 736120"/>
              <a:gd name="connsiteX138" fmla="*/ 491173 w 2295855"/>
              <a:gd name="connsiteY138" fmla="*/ 368060 h 736120"/>
              <a:gd name="connsiteX139" fmla="*/ 533962 w 2295855"/>
              <a:gd name="connsiteY139" fmla="*/ 325271 h 736120"/>
              <a:gd name="connsiteX140" fmla="*/ 288375 w 2295855"/>
              <a:gd name="connsiteY140" fmla="*/ 325271 h 736120"/>
              <a:gd name="connsiteX141" fmla="*/ 331164 w 2295855"/>
              <a:gd name="connsiteY141" fmla="*/ 368060 h 736120"/>
              <a:gd name="connsiteX142" fmla="*/ 288375 w 2295855"/>
              <a:gd name="connsiteY142" fmla="*/ 410849 h 736120"/>
              <a:gd name="connsiteX143" fmla="*/ 245586 w 2295855"/>
              <a:gd name="connsiteY143" fmla="*/ 368060 h 736120"/>
              <a:gd name="connsiteX144" fmla="*/ 288375 w 2295855"/>
              <a:gd name="connsiteY144" fmla="*/ 325271 h 736120"/>
              <a:gd name="connsiteX145" fmla="*/ 42789 w 2295855"/>
              <a:gd name="connsiteY145" fmla="*/ 325271 h 736120"/>
              <a:gd name="connsiteX146" fmla="*/ 85578 w 2295855"/>
              <a:gd name="connsiteY146" fmla="*/ 368060 h 736120"/>
              <a:gd name="connsiteX147" fmla="*/ 42789 w 2295855"/>
              <a:gd name="connsiteY147" fmla="*/ 410849 h 736120"/>
              <a:gd name="connsiteX148" fmla="*/ 0 w 2295855"/>
              <a:gd name="connsiteY148" fmla="*/ 368060 h 736120"/>
              <a:gd name="connsiteX149" fmla="*/ 42789 w 2295855"/>
              <a:gd name="connsiteY149" fmla="*/ 325271 h 736120"/>
              <a:gd name="connsiteX150" fmla="*/ 2253066 w 2295855"/>
              <a:gd name="connsiteY150" fmla="*/ 162636 h 736120"/>
              <a:gd name="connsiteX151" fmla="*/ 2295855 w 2295855"/>
              <a:gd name="connsiteY151" fmla="*/ 205425 h 736120"/>
              <a:gd name="connsiteX152" fmla="*/ 2253066 w 2295855"/>
              <a:gd name="connsiteY152" fmla="*/ 248214 h 736120"/>
              <a:gd name="connsiteX153" fmla="*/ 2210277 w 2295855"/>
              <a:gd name="connsiteY153" fmla="*/ 205425 h 736120"/>
              <a:gd name="connsiteX154" fmla="*/ 2253066 w 2295855"/>
              <a:gd name="connsiteY154" fmla="*/ 162636 h 736120"/>
              <a:gd name="connsiteX155" fmla="*/ 2007479 w 2295855"/>
              <a:gd name="connsiteY155" fmla="*/ 162636 h 736120"/>
              <a:gd name="connsiteX156" fmla="*/ 2050268 w 2295855"/>
              <a:gd name="connsiteY156" fmla="*/ 205425 h 736120"/>
              <a:gd name="connsiteX157" fmla="*/ 2007479 w 2295855"/>
              <a:gd name="connsiteY157" fmla="*/ 248214 h 736120"/>
              <a:gd name="connsiteX158" fmla="*/ 1964690 w 2295855"/>
              <a:gd name="connsiteY158" fmla="*/ 205425 h 736120"/>
              <a:gd name="connsiteX159" fmla="*/ 2007479 w 2295855"/>
              <a:gd name="connsiteY159" fmla="*/ 162636 h 736120"/>
              <a:gd name="connsiteX160" fmla="*/ 1761893 w 2295855"/>
              <a:gd name="connsiteY160" fmla="*/ 162636 h 736120"/>
              <a:gd name="connsiteX161" fmla="*/ 1804682 w 2295855"/>
              <a:gd name="connsiteY161" fmla="*/ 205425 h 736120"/>
              <a:gd name="connsiteX162" fmla="*/ 1761893 w 2295855"/>
              <a:gd name="connsiteY162" fmla="*/ 248214 h 736120"/>
              <a:gd name="connsiteX163" fmla="*/ 1719104 w 2295855"/>
              <a:gd name="connsiteY163" fmla="*/ 205425 h 736120"/>
              <a:gd name="connsiteX164" fmla="*/ 1761893 w 2295855"/>
              <a:gd name="connsiteY164" fmla="*/ 162636 h 736120"/>
              <a:gd name="connsiteX165" fmla="*/ 1516307 w 2295855"/>
              <a:gd name="connsiteY165" fmla="*/ 162636 h 736120"/>
              <a:gd name="connsiteX166" fmla="*/ 1559096 w 2295855"/>
              <a:gd name="connsiteY166" fmla="*/ 205425 h 736120"/>
              <a:gd name="connsiteX167" fmla="*/ 1516307 w 2295855"/>
              <a:gd name="connsiteY167" fmla="*/ 248214 h 736120"/>
              <a:gd name="connsiteX168" fmla="*/ 1473518 w 2295855"/>
              <a:gd name="connsiteY168" fmla="*/ 205425 h 736120"/>
              <a:gd name="connsiteX169" fmla="*/ 1516307 w 2295855"/>
              <a:gd name="connsiteY169" fmla="*/ 162636 h 736120"/>
              <a:gd name="connsiteX170" fmla="*/ 1270721 w 2295855"/>
              <a:gd name="connsiteY170" fmla="*/ 162636 h 736120"/>
              <a:gd name="connsiteX171" fmla="*/ 1313510 w 2295855"/>
              <a:gd name="connsiteY171" fmla="*/ 205425 h 736120"/>
              <a:gd name="connsiteX172" fmla="*/ 1270721 w 2295855"/>
              <a:gd name="connsiteY172" fmla="*/ 248214 h 736120"/>
              <a:gd name="connsiteX173" fmla="*/ 1227932 w 2295855"/>
              <a:gd name="connsiteY173" fmla="*/ 205425 h 736120"/>
              <a:gd name="connsiteX174" fmla="*/ 1270721 w 2295855"/>
              <a:gd name="connsiteY174" fmla="*/ 162636 h 736120"/>
              <a:gd name="connsiteX175" fmla="*/ 1025134 w 2295855"/>
              <a:gd name="connsiteY175" fmla="*/ 162636 h 736120"/>
              <a:gd name="connsiteX176" fmla="*/ 1067923 w 2295855"/>
              <a:gd name="connsiteY176" fmla="*/ 205425 h 736120"/>
              <a:gd name="connsiteX177" fmla="*/ 1025134 w 2295855"/>
              <a:gd name="connsiteY177" fmla="*/ 248214 h 736120"/>
              <a:gd name="connsiteX178" fmla="*/ 982345 w 2295855"/>
              <a:gd name="connsiteY178" fmla="*/ 205425 h 736120"/>
              <a:gd name="connsiteX179" fmla="*/ 1025134 w 2295855"/>
              <a:gd name="connsiteY179" fmla="*/ 162636 h 736120"/>
              <a:gd name="connsiteX180" fmla="*/ 779548 w 2295855"/>
              <a:gd name="connsiteY180" fmla="*/ 162636 h 736120"/>
              <a:gd name="connsiteX181" fmla="*/ 822337 w 2295855"/>
              <a:gd name="connsiteY181" fmla="*/ 205425 h 736120"/>
              <a:gd name="connsiteX182" fmla="*/ 779548 w 2295855"/>
              <a:gd name="connsiteY182" fmla="*/ 248214 h 736120"/>
              <a:gd name="connsiteX183" fmla="*/ 736759 w 2295855"/>
              <a:gd name="connsiteY183" fmla="*/ 205425 h 736120"/>
              <a:gd name="connsiteX184" fmla="*/ 779548 w 2295855"/>
              <a:gd name="connsiteY184" fmla="*/ 162636 h 736120"/>
              <a:gd name="connsiteX185" fmla="*/ 533962 w 2295855"/>
              <a:gd name="connsiteY185" fmla="*/ 162636 h 736120"/>
              <a:gd name="connsiteX186" fmla="*/ 576751 w 2295855"/>
              <a:gd name="connsiteY186" fmla="*/ 205425 h 736120"/>
              <a:gd name="connsiteX187" fmla="*/ 533962 w 2295855"/>
              <a:gd name="connsiteY187" fmla="*/ 248214 h 736120"/>
              <a:gd name="connsiteX188" fmla="*/ 491173 w 2295855"/>
              <a:gd name="connsiteY188" fmla="*/ 205425 h 736120"/>
              <a:gd name="connsiteX189" fmla="*/ 533962 w 2295855"/>
              <a:gd name="connsiteY189" fmla="*/ 162636 h 736120"/>
              <a:gd name="connsiteX190" fmla="*/ 288375 w 2295855"/>
              <a:gd name="connsiteY190" fmla="*/ 162636 h 736120"/>
              <a:gd name="connsiteX191" fmla="*/ 331164 w 2295855"/>
              <a:gd name="connsiteY191" fmla="*/ 205425 h 736120"/>
              <a:gd name="connsiteX192" fmla="*/ 288375 w 2295855"/>
              <a:gd name="connsiteY192" fmla="*/ 248214 h 736120"/>
              <a:gd name="connsiteX193" fmla="*/ 245586 w 2295855"/>
              <a:gd name="connsiteY193" fmla="*/ 205425 h 736120"/>
              <a:gd name="connsiteX194" fmla="*/ 288375 w 2295855"/>
              <a:gd name="connsiteY194" fmla="*/ 162636 h 736120"/>
              <a:gd name="connsiteX195" fmla="*/ 42789 w 2295855"/>
              <a:gd name="connsiteY195" fmla="*/ 162636 h 736120"/>
              <a:gd name="connsiteX196" fmla="*/ 85578 w 2295855"/>
              <a:gd name="connsiteY196" fmla="*/ 205425 h 736120"/>
              <a:gd name="connsiteX197" fmla="*/ 42789 w 2295855"/>
              <a:gd name="connsiteY197" fmla="*/ 248214 h 736120"/>
              <a:gd name="connsiteX198" fmla="*/ 0 w 2295855"/>
              <a:gd name="connsiteY198" fmla="*/ 205425 h 736120"/>
              <a:gd name="connsiteX199" fmla="*/ 42789 w 2295855"/>
              <a:gd name="connsiteY199" fmla="*/ 162636 h 736120"/>
              <a:gd name="connsiteX200" fmla="*/ 2253066 w 2295855"/>
              <a:gd name="connsiteY200" fmla="*/ 0 h 736120"/>
              <a:gd name="connsiteX201" fmla="*/ 2295855 w 2295855"/>
              <a:gd name="connsiteY201" fmla="*/ 42789 h 736120"/>
              <a:gd name="connsiteX202" fmla="*/ 2253066 w 2295855"/>
              <a:gd name="connsiteY202" fmla="*/ 85578 h 736120"/>
              <a:gd name="connsiteX203" fmla="*/ 2210277 w 2295855"/>
              <a:gd name="connsiteY203" fmla="*/ 42789 h 736120"/>
              <a:gd name="connsiteX204" fmla="*/ 2253066 w 2295855"/>
              <a:gd name="connsiteY204" fmla="*/ 0 h 736120"/>
              <a:gd name="connsiteX205" fmla="*/ 2007479 w 2295855"/>
              <a:gd name="connsiteY205" fmla="*/ 0 h 736120"/>
              <a:gd name="connsiteX206" fmla="*/ 2050268 w 2295855"/>
              <a:gd name="connsiteY206" fmla="*/ 42789 h 736120"/>
              <a:gd name="connsiteX207" fmla="*/ 2007479 w 2295855"/>
              <a:gd name="connsiteY207" fmla="*/ 85578 h 736120"/>
              <a:gd name="connsiteX208" fmla="*/ 1964690 w 2295855"/>
              <a:gd name="connsiteY208" fmla="*/ 42789 h 736120"/>
              <a:gd name="connsiteX209" fmla="*/ 2007479 w 2295855"/>
              <a:gd name="connsiteY209" fmla="*/ 0 h 736120"/>
              <a:gd name="connsiteX210" fmla="*/ 1761893 w 2295855"/>
              <a:gd name="connsiteY210" fmla="*/ 0 h 736120"/>
              <a:gd name="connsiteX211" fmla="*/ 1804682 w 2295855"/>
              <a:gd name="connsiteY211" fmla="*/ 42789 h 736120"/>
              <a:gd name="connsiteX212" fmla="*/ 1761893 w 2295855"/>
              <a:gd name="connsiteY212" fmla="*/ 85578 h 736120"/>
              <a:gd name="connsiteX213" fmla="*/ 1719104 w 2295855"/>
              <a:gd name="connsiteY213" fmla="*/ 42789 h 736120"/>
              <a:gd name="connsiteX214" fmla="*/ 1761893 w 2295855"/>
              <a:gd name="connsiteY214" fmla="*/ 0 h 736120"/>
              <a:gd name="connsiteX215" fmla="*/ 1516307 w 2295855"/>
              <a:gd name="connsiteY215" fmla="*/ 0 h 736120"/>
              <a:gd name="connsiteX216" fmla="*/ 1559096 w 2295855"/>
              <a:gd name="connsiteY216" fmla="*/ 42789 h 736120"/>
              <a:gd name="connsiteX217" fmla="*/ 1516307 w 2295855"/>
              <a:gd name="connsiteY217" fmla="*/ 85578 h 736120"/>
              <a:gd name="connsiteX218" fmla="*/ 1473518 w 2295855"/>
              <a:gd name="connsiteY218" fmla="*/ 42789 h 736120"/>
              <a:gd name="connsiteX219" fmla="*/ 1516307 w 2295855"/>
              <a:gd name="connsiteY219" fmla="*/ 0 h 736120"/>
              <a:gd name="connsiteX220" fmla="*/ 1270721 w 2295855"/>
              <a:gd name="connsiteY220" fmla="*/ 0 h 736120"/>
              <a:gd name="connsiteX221" fmla="*/ 1313510 w 2295855"/>
              <a:gd name="connsiteY221" fmla="*/ 42789 h 736120"/>
              <a:gd name="connsiteX222" fmla="*/ 1270721 w 2295855"/>
              <a:gd name="connsiteY222" fmla="*/ 85578 h 736120"/>
              <a:gd name="connsiteX223" fmla="*/ 1227932 w 2295855"/>
              <a:gd name="connsiteY223" fmla="*/ 42789 h 736120"/>
              <a:gd name="connsiteX224" fmla="*/ 1270721 w 2295855"/>
              <a:gd name="connsiteY224" fmla="*/ 0 h 736120"/>
              <a:gd name="connsiteX225" fmla="*/ 1025134 w 2295855"/>
              <a:gd name="connsiteY225" fmla="*/ 0 h 736120"/>
              <a:gd name="connsiteX226" fmla="*/ 1067923 w 2295855"/>
              <a:gd name="connsiteY226" fmla="*/ 42789 h 736120"/>
              <a:gd name="connsiteX227" fmla="*/ 1025134 w 2295855"/>
              <a:gd name="connsiteY227" fmla="*/ 85578 h 736120"/>
              <a:gd name="connsiteX228" fmla="*/ 982345 w 2295855"/>
              <a:gd name="connsiteY228" fmla="*/ 42789 h 736120"/>
              <a:gd name="connsiteX229" fmla="*/ 1025134 w 2295855"/>
              <a:gd name="connsiteY229" fmla="*/ 0 h 736120"/>
              <a:gd name="connsiteX230" fmla="*/ 779548 w 2295855"/>
              <a:gd name="connsiteY230" fmla="*/ 0 h 736120"/>
              <a:gd name="connsiteX231" fmla="*/ 822337 w 2295855"/>
              <a:gd name="connsiteY231" fmla="*/ 42789 h 736120"/>
              <a:gd name="connsiteX232" fmla="*/ 779548 w 2295855"/>
              <a:gd name="connsiteY232" fmla="*/ 85578 h 736120"/>
              <a:gd name="connsiteX233" fmla="*/ 736759 w 2295855"/>
              <a:gd name="connsiteY233" fmla="*/ 42789 h 736120"/>
              <a:gd name="connsiteX234" fmla="*/ 779548 w 2295855"/>
              <a:gd name="connsiteY234" fmla="*/ 0 h 736120"/>
              <a:gd name="connsiteX235" fmla="*/ 533962 w 2295855"/>
              <a:gd name="connsiteY235" fmla="*/ 0 h 736120"/>
              <a:gd name="connsiteX236" fmla="*/ 576751 w 2295855"/>
              <a:gd name="connsiteY236" fmla="*/ 42789 h 736120"/>
              <a:gd name="connsiteX237" fmla="*/ 533962 w 2295855"/>
              <a:gd name="connsiteY237" fmla="*/ 85578 h 736120"/>
              <a:gd name="connsiteX238" fmla="*/ 491173 w 2295855"/>
              <a:gd name="connsiteY238" fmla="*/ 42789 h 736120"/>
              <a:gd name="connsiteX239" fmla="*/ 533962 w 2295855"/>
              <a:gd name="connsiteY239" fmla="*/ 0 h 736120"/>
              <a:gd name="connsiteX240" fmla="*/ 288375 w 2295855"/>
              <a:gd name="connsiteY240" fmla="*/ 0 h 736120"/>
              <a:gd name="connsiteX241" fmla="*/ 331164 w 2295855"/>
              <a:gd name="connsiteY241" fmla="*/ 42789 h 736120"/>
              <a:gd name="connsiteX242" fmla="*/ 288375 w 2295855"/>
              <a:gd name="connsiteY242" fmla="*/ 85578 h 736120"/>
              <a:gd name="connsiteX243" fmla="*/ 245586 w 2295855"/>
              <a:gd name="connsiteY243" fmla="*/ 42789 h 736120"/>
              <a:gd name="connsiteX244" fmla="*/ 288375 w 2295855"/>
              <a:gd name="connsiteY244" fmla="*/ 0 h 736120"/>
              <a:gd name="connsiteX245" fmla="*/ 42789 w 2295855"/>
              <a:gd name="connsiteY245" fmla="*/ 0 h 736120"/>
              <a:gd name="connsiteX246" fmla="*/ 85578 w 2295855"/>
              <a:gd name="connsiteY246" fmla="*/ 42789 h 736120"/>
              <a:gd name="connsiteX247" fmla="*/ 42789 w 2295855"/>
              <a:gd name="connsiteY247" fmla="*/ 85578 h 736120"/>
              <a:gd name="connsiteX248" fmla="*/ 0 w 2295855"/>
              <a:gd name="connsiteY248" fmla="*/ 42789 h 736120"/>
              <a:gd name="connsiteX249" fmla="*/ 42789 w 2295855"/>
              <a:gd name="connsiteY249" fmla="*/ 0 h 736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2295855" h="736120">
                <a:moveTo>
                  <a:pt x="2253066" y="650542"/>
                </a:moveTo>
                <a:cubicBezTo>
                  <a:pt x="2276698" y="650542"/>
                  <a:pt x="2295855" y="669699"/>
                  <a:pt x="2295855" y="693331"/>
                </a:cubicBezTo>
                <a:cubicBezTo>
                  <a:pt x="2295855" y="716963"/>
                  <a:pt x="2276698" y="736120"/>
                  <a:pt x="2253066" y="736120"/>
                </a:cubicBezTo>
                <a:cubicBezTo>
                  <a:pt x="2229434" y="736120"/>
                  <a:pt x="2210277" y="716963"/>
                  <a:pt x="2210277" y="693331"/>
                </a:cubicBezTo>
                <a:cubicBezTo>
                  <a:pt x="2210277" y="669699"/>
                  <a:pt x="2229434" y="650542"/>
                  <a:pt x="2253066" y="650542"/>
                </a:cubicBezTo>
                <a:close/>
                <a:moveTo>
                  <a:pt x="2007479" y="650542"/>
                </a:moveTo>
                <a:cubicBezTo>
                  <a:pt x="2031111" y="650542"/>
                  <a:pt x="2050268" y="669699"/>
                  <a:pt x="2050268" y="693331"/>
                </a:cubicBezTo>
                <a:cubicBezTo>
                  <a:pt x="2050268" y="716963"/>
                  <a:pt x="2031111" y="736120"/>
                  <a:pt x="2007479" y="736120"/>
                </a:cubicBezTo>
                <a:cubicBezTo>
                  <a:pt x="1983847" y="736120"/>
                  <a:pt x="1964690" y="716963"/>
                  <a:pt x="1964690" y="693331"/>
                </a:cubicBezTo>
                <a:cubicBezTo>
                  <a:pt x="1964690" y="669699"/>
                  <a:pt x="1983847" y="650542"/>
                  <a:pt x="2007479" y="650542"/>
                </a:cubicBezTo>
                <a:close/>
                <a:moveTo>
                  <a:pt x="1761893" y="650542"/>
                </a:moveTo>
                <a:cubicBezTo>
                  <a:pt x="1785525" y="650542"/>
                  <a:pt x="1804682" y="669699"/>
                  <a:pt x="1804682" y="693331"/>
                </a:cubicBezTo>
                <a:cubicBezTo>
                  <a:pt x="1804682" y="716963"/>
                  <a:pt x="1785525" y="736120"/>
                  <a:pt x="1761893" y="736120"/>
                </a:cubicBezTo>
                <a:cubicBezTo>
                  <a:pt x="1738261" y="736120"/>
                  <a:pt x="1719104" y="716963"/>
                  <a:pt x="1719104" y="693331"/>
                </a:cubicBezTo>
                <a:cubicBezTo>
                  <a:pt x="1719104" y="669699"/>
                  <a:pt x="1738261" y="650542"/>
                  <a:pt x="1761893" y="650542"/>
                </a:cubicBezTo>
                <a:close/>
                <a:moveTo>
                  <a:pt x="1516307" y="650542"/>
                </a:moveTo>
                <a:cubicBezTo>
                  <a:pt x="1539939" y="650542"/>
                  <a:pt x="1559096" y="669699"/>
                  <a:pt x="1559096" y="693331"/>
                </a:cubicBezTo>
                <a:cubicBezTo>
                  <a:pt x="1559096" y="716963"/>
                  <a:pt x="1539939" y="736120"/>
                  <a:pt x="1516307" y="736120"/>
                </a:cubicBezTo>
                <a:cubicBezTo>
                  <a:pt x="1492675" y="736120"/>
                  <a:pt x="1473518" y="716963"/>
                  <a:pt x="1473518" y="693331"/>
                </a:cubicBezTo>
                <a:cubicBezTo>
                  <a:pt x="1473518" y="669699"/>
                  <a:pt x="1492675" y="650542"/>
                  <a:pt x="1516307" y="650542"/>
                </a:cubicBezTo>
                <a:close/>
                <a:moveTo>
                  <a:pt x="1270721" y="650542"/>
                </a:moveTo>
                <a:cubicBezTo>
                  <a:pt x="1294353" y="650542"/>
                  <a:pt x="1313510" y="669699"/>
                  <a:pt x="1313510" y="693331"/>
                </a:cubicBezTo>
                <a:cubicBezTo>
                  <a:pt x="1313510" y="716963"/>
                  <a:pt x="1294353" y="736120"/>
                  <a:pt x="1270721" y="736120"/>
                </a:cubicBezTo>
                <a:cubicBezTo>
                  <a:pt x="1247089" y="736120"/>
                  <a:pt x="1227932" y="716963"/>
                  <a:pt x="1227932" y="693331"/>
                </a:cubicBezTo>
                <a:cubicBezTo>
                  <a:pt x="1227932" y="669699"/>
                  <a:pt x="1247089" y="650542"/>
                  <a:pt x="1270721" y="650542"/>
                </a:cubicBezTo>
                <a:close/>
                <a:moveTo>
                  <a:pt x="1025134" y="650542"/>
                </a:moveTo>
                <a:cubicBezTo>
                  <a:pt x="1048766" y="650542"/>
                  <a:pt x="1067923" y="669699"/>
                  <a:pt x="1067923" y="693331"/>
                </a:cubicBezTo>
                <a:cubicBezTo>
                  <a:pt x="1067923" y="716963"/>
                  <a:pt x="1048766" y="736120"/>
                  <a:pt x="1025134" y="736120"/>
                </a:cubicBezTo>
                <a:cubicBezTo>
                  <a:pt x="1001502" y="736120"/>
                  <a:pt x="982345" y="716963"/>
                  <a:pt x="982345" y="693331"/>
                </a:cubicBezTo>
                <a:cubicBezTo>
                  <a:pt x="982345" y="669699"/>
                  <a:pt x="1001502" y="650542"/>
                  <a:pt x="1025134" y="650542"/>
                </a:cubicBezTo>
                <a:close/>
                <a:moveTo>
                  <a:pt x="779548" y="650542"/>
                </a:moveTo>
                <a:cubicBezTo>
                  <a:pt x="803180" y="650542"/>
                  <a:pt x="822337" y="669699"/>
                  <a:pt x="822337" y="693331"/>
                </a:cubicBezTo>
                <a:cubicBezTo>
                  <a:pt x="822337" y="716963"/>
                  <a:pt x="803180" y="736120"/>
                  <a:pt x="779548" y="736120"/>
                </a:cubicBezTo>
                <a:cubicBezTo>
                  <a:pt x="755916" y="736120"/>
                  <a:pt x="736759" y="716963"/>
                  <a:pt x="736759" y="693331"/>
                </a:cubicBezTo>
                <a:cubicBezTo>
                  <a:pt x="736759" y="669699"/>
                  <a:pt x="755916" y="650542"/>
                  <a:pt x="779548" y="650542"/>
                </a:cubicBezTo>
                <a:close/>
                <a:moveTo>
                  <a:pt x="533962" y="650542"/>
                </a:moveTo>
                <a:cubicBezTo>
                  <a:pt x="557594" y="650542"/>
                  <a:pt x="576751" y="669699"/>
                  <a:pt x="576751" y="693331"/>
                </a:cubicBezTo>
                <a:cubicBezTo>
                  <a:pt x="576751" y="716963"/>
                  <a:pt x="557594" y="736120"/>
                  <a:pt x="533962" y="736120"/>
                </a:cubicBezTo>
                <a:cubicBezTo>
                  <a:pt x="510330" y="736120"/>
                  <a:pt x="491173" y="716963"/>
                  <a:pt x="491173" y="693331"/>
                </a:cubicBezTo>
                <a:cubicBezTo>
                  <a:pt x="491173" y="669699"/>
                  <a:pt x="510330" y="650542"/>
                  <a:pt x="533962" y="650542"/>
                </a:cubicBezTo>
                <a:close/>
                <a:moveTo>
                  <a:pt x="288375" y="650542"/>
                </a:moveTo>
                <a:cubicBezTo>
                  <a:pt x="312007" y="650542"/>
                  <a:pt x="331164" y="669699"/>
                  <a:pt x="331164" y="693331"/>
                </a:cubicBezTo>
                <a:cubicBezTo>
                  <a:pt x="331164" y="716963"/>
                  <a:pt x="312007" y="736120"/>
                  <a:pt x="288375" y="736120"/>
                </a:cubicBezTo>
                <a:cubicBezTo>
                  <a:pt x="264743" y="736120"/>
                  <a:pt x="245586" y="716963"/>
                  <a:pt x="245586" y="693331"/>
                </a:cubicBezTo>
                <a:cubicBezTo>
                  <a:pt x="245586" y="669699"/>
                  <a:pt x="264743" y="650542"/>
                  <a:pt x="288375" y="650542"/>
                </a:cubicBezTo>
                <a:close/>
                <a:moveTo>
                  <a:pt x="42789" y="650542"/>
                </a:moveTo>
                <a:cubicBezTo>
                  <a:pt x="66421" y="650542"/>
                  <a:pt x="85578" y="669699"/>
                  <a:pt x="85578" y="693331"/>
                </a:cubicBezTo>
                <a:cubicBezTo>
                  <a:pt x="85578" y="716963"/>
                  <a:pt x="66421" y="736120"/>
                  <a:pt x="42789" y="736120"/>
                </a:cubicBezTo>
                <a:cubicBezTo>
                  <a:pt x="19157" y="736120"/>
                  <a:pt x="0" y="716963"/>
                  <a:pt x="0" y="693331"/>
                </a:cubicBezTo>
                <a:cubicBezTo>
                  <a:pt x="0" y="669699"/>
                  <a:pt x="19157" y="650542"/>
                  <a:pt x="42789" y="650542"/>
                </a:cubicBezTo>
                <a:close/>
                <a:moveTo>
                  <a:pt x="2253066" y="487907"/>
                </a:moveTo>
                <a:cubicBezTo>
                  <a:pt x="2276698" y="487907"/>
                  <a:pt x="2295855" y="507064"/>
                  <a:pt x="2295855" y="530696"/>
                </a:cubicBezTo>
                <a:cubicBezTo>
                  <a:pt x="2295855" y="554328"/>
                  <a:pt x="2276698" y="573485"/>
                  <a:pt x="2253066" y="573485"/>
                </a:cubicBezTo>
                <a:cubicBezTo>
                  <a:pt x="2229434" y="573485"/>
                  <a:pt x="2210277" y="554328"/>
                  <a:pt x="2210277" y="530696"/>
                </a:cubicBezTo>
                <a:cubicBezTo>
                  <a:pt x="2210277" y="507064"/>
                  <a:pt x="2229434" y="487907"/>
                  <a:pt x="2253066" y="487907"/>
                </a:cubicBezTo>
                <a:close/>
                <a:moveTo>
                  <a:pt x="2007479" y="487907"/>
                </a:moveTo>
                <a:cubicBezTo>
                  <a:pt x="2031111" y="487907"/>
                  <a:pt x="2050268" y="507064"/>
                  <a:pt x="2050268" y="530696"/>
                </a:cubicBezTo>
                <a:cubicBezTo>
                  <a:pt x="2050268" y="554328"/>
                  <a:pt x="2031111" y="573485"/>
                  <a:pt x="2007479" y="573485"/>
                </a:cubicBezTo>
                <a:cubicBezTo>
                  <a:pt x="1983847" y="573485"/>
                  <a:pt x="1964690" y="554328"/>
                  <a:pt x="1964690" y="530696"/>
                </a:cubicBezTo>
                <a:cubicBezTo>
                  <a:pt x="1964690" y="507064"/>
                  <a:pt x="1983847" y="487907"/>
                  <a:pt x="2007479" y="487907"/>
                </a:cubicBezTo>
                <a:close/>
                <a:moveTo>
                  <a:pt x="1761893" y="487907"/>
                </a:moveTo>
                <a:cubicBezTo>
                  <a:pt x="1785525" y="487907"/>
                  <a:pt x="1804682" y="507064"/>
                  <a:pt x="1804682" y="530696"/>
                </a:cubicBezTo>
                <a:cubicBezTo>
                  <a:pt x="1804682" y="554328"/>
                  <a:pt x="1785525" y="573485"/>
                  <a:pt x="1761893" y="573485"/>
                </a:cubicBezTo>
                <a:cubicBezTo>
                  <a:pt x="1738261" y="573485"/>
                  <a:pt x="1719104" y="554328"/>
                  <a:pt x="1719104" y="530696"/>
                </a:cubicBezTo>
                <a:cubicBezTo>
                  <a:pt x="1719104" y="507064"/>
                  <a:pt x="1738261" y="487907"/>
                  <a:pt x="1761893" y="487907"/>
                </a:cubicBezTo>
                <a:close/>
                <a:moveTo>
                  <a:pt x="1516307" y="487907"/>
                </a:moveTo>
                <a:cubicBezTo>
                  <a:pt x="1539939" y="487907"/>
                  <a:pt x="1559096" y="507064"/>
                  <a:pt x="1559096" y="530696"/>
                </a:cubicBezTo>
                <a:cubicBezTo>
                  <a:pt x="1559096" y="554328"/>
                  <a:pt x="1539939" y="573485"/>
                  <a:pt x="1516307" y="573485"/>
                </a:cubicBezTo>
                <a:cubicBezTo>
                  <a:pt x="1492675" y="573485"/>
                  <a:pt x="1473518" y="554328"/>
                  <a:pt x="1473518" y="530696"/>
                </a:cubicBezTo>
                <a:cubicBezTo>
                  <a:pt x="1473518" y="507064"/>
                  <a:pt x="1492675" y="487907"/>
                  <a:pt x="1516307" y="487907"/>
                </a:cubicBezTo>
                <a:close/>
                <a:moveTo>
                  <a:pt x="1270721" y="487907"/>
                </a:moveTo>
                <a:cubicBezTo>
                  <a:pt x="1294353" y="487907"/>
                  <a:pt x="1313510" y="507064"/>
                  <a:pt x="1313510" y="530696"/>
                </a:cubicBezTo>
                <a:cubicBezTo>
                  <a:pt x="1313510" y="554328"/>
                  <a:pt x="1294353" y="573485"/>
                  <a:pt x="1270721" y="573485"/>
                </a:cubicBezTo>
                <a:cubicBezTo>
                  <a:pt x="1247089" y="573485"/>
                  <a:pt x="1227932" y="554328"/>
                  <a:pt x="1227932" y="530696"/>
                </a:cubicBezTo>
                <a:cubicBezTo>
                  <a:pt x="1227932" y="507064"/>
                  <a:pt x="1247089" y="487907"/>
                  <a:pt x="1270721" y="487907"/>
                </a:cubicBezTo>
                <a:close/>
                <a:moveTo>
                  <a:pt x="1025134" y="487907"/>
                </a:moveTo>
                <a:cubicBezTo>
                  <a:pt x="1048766" y="487907"/>
                  <a:pt x="1067923" y="507064"/>
                  <a:pt x="1067923" y="530696"/>
                </a:cubicBezTo>
                <a:cubicBezTo>
                  <a:pt x="1067923" y="554328"/>
                  <a:pt x="1048766" y="573485"/>
                  <a:pt x="1025134" y="573485"/>
                </a:cubicBezTo>
                <a:cubicBezTo>
                  <a:pt x="1001502" y="573485"/>
                  <a:pt x="982345" y="554328"/>
                  <a:pt x="982345" y="530696"/>
                </a:cubicBezTo>
                <a:cubicBezTo>
                  <a:pt x="982345" y="507064"/>
                  <a:pt x="1001502" y="487907"/>
                  <a:pt x="1025134" y="487907"/>
                </a:cubicBezTo>
                <a:close/>
                <a:moveTo>
                  <a:pt x="779548" y="487907"/>
                </a:moveTo>
                <a:cubicBezTo>
                  <a:pt x="803180" y="487907"/>
                  <a:pt x="822337" y="507064"/>
                  <a:pt x="822337" y="530696"/>
                </a:cubicBezTo>
                <a:cubicBezTo>
                  <a:pt x="822337" y="554328"/>
                  <a:pt x="803180" y="573485"/>
                  <a:pt x="779548" y="573485"/>
                </a:cubicBezTo>
                <a:cubicBezTo>
                  <a:pt x="755916" y="573485"/>
                  <a:pt x="736759" y="554328"/>
                  <a:pt x="736759" y="530696"/>
                </a:cubicBezTo>
                <a:cubicBezTo>
                  <a:pt x="736759" y="507064"/>
                  <a:pt x="755916" y="487907"/>
                  <a:pt x="779548" y="487907"/>
                </a:cubicBezTo>
                <a:close/>
                <a:moveTo>
                  <a:pt x="533962" y="487907"/>
                </a:moveTo>
                <a:cubicBezTo>
                  <a:pt x="557594" y="487907"/>
                  <a:pt x="576751" y="507064"/>
                  <a:pt x="576751" y="530696"/>
                </a:cubicBezTo>
                <a:cubicBezTo>
                  <a:pt x="576751" y="554328"/>
                  <a:pt x="557594" y="573485"/>
                  <a:pt x="533962" y="573485"/>
                </a:cubicBezTo>
                <a:cubicBezTo>
                  <a:pt x="510330" y="573485"/>
                  <a:pt x="491173" y="554328"/>
                  <a:pt x="491173" y="530696"/>
                </a:cubicBezTo>
                <a:cubicBezTo>
                  <a:pt x="491173" y="507064"/>
                  <a:pt x="510330" y="487907"/>
                  <a:pt x="533962" y="487907"/>
                </a:cubicBezTo>
                <a:close/>
                <a:moveTo>
                  <a:pt x="288375" y="487907"/>
                </a:moveTo>
                <a:cubicBezTo>
                  <a:pt x="312007" y="487907"/>
                  <a:pt x="331164" y="507064"/>
                  <a:pt x="331164" y="530696"/>
                </a:cubicBezTo>
                <a:cubicBezTo>
                  <a:pt x="331164" y="554328"/>
                  <a:pt x="312007" y="573485"/>
                  <a:pt x="288375" y="573485"/>
                </a:cubicBezTo>
                <a:cubicBezTo>
                  <a:pt x="264743" y="573485"/>
                  <a:pt x="245586" y="554328"/>
                  <a:pt x="245586" y="530696"/>
                </a:cubicBezTo>
                <a:cubicBezTo>
                  <a:pt x="245586" y="507064"/>
                  <a:pt x="264743" y="487907"/>
                  <a:pt x="288375" y="487907"/>
                </a:cubicBezTo>
                <a:close/>
                <a:moveTo>
                  <a:pt x="42789" y="487907"/>
                </a:moveTo>
                <a:cubicBezTo>
                  <a:pt x="66421" y="487907"/>
                  <a:pt x="85578" y="507064"/>
                  <a:pt x="85578" y="530696"/>
                </a:cubicBezTo>
                <a:cubicBezTo>
                  <a:pt x="85578" y="554328"/>
                  <a:pt x="66421" y="573485"/>
                  <a:pt x="42789" y="573485"/>
                </a:cubicBezTo>
                <a:cubicBezTo>
                  <a:pt x="19157" y="573485"/>
                  <a:pt x="0" y="554328"/>
                  <a:pt x="0" y="530696"/>
                </a:cubicBezTo>
                <a:cubicBezTo>
                  <a:pt x="0" y="507064"/>
                  <a:pt x="19157" y="487907"/>
                  <a:pt x="42789" y="487907"/>
                </a:cubicBezTo>
                <a:close/>
                <a:moveTo>
                  <a:pt x="2253066" y="325271"/>
                </a:moveTo>
                <a:cubicBezTo>
                  <a:pt x="2276698" y="325271"/>
                  <a:pt x="2295855" y="344428"/>
                  <a:pt x="2295855" y="368060"/>
                </a:cubicBezTo>
                <a:cubicBezTo>
                  <a:pt x="2295855" y="391692"/>
                  <a:pt x="2276698" y="410849"/>
                  <a:pt x="2253066" y="410849"/>
                </a:cubicBezTo>
                <a:cubicBezTo>
                  <a:pt x="2229434" y="410849"/>
                  <a:pt x="2210277" y="391692"/>
                  <a:pt x="2210277" y="368060"/>
                </a:cubicBezTo>
                <a:cubicBezTo>
                  <a:pt x="2210277" y="344428"/>
                  <a:pt x="2229434" y="325271"/>
                  <a:pt x="2253066" y="325271"/>
                </a:cubicBezTo>
                <a:close/>
                <a:moveTo>
                  <a:pt x="2007479" y="325271"/>
                </a:moveTo>
                <a:cubicBezTo>
                  <a:pt x="2031111" y="325271"/>
                  <a:pt x="2050268" y="344428"/>
                  <a:pt x="2050268" y="368060"/>
                </a:cubicBezTo>
                <a:cubicBezTo>
                  <a:pt x="2050268" y="391692"/>
                  <a:pt x="2031111" y="410849"/>
                  <a:pt x="2007479" y="410849"/>
                </a:cubicBezTo>
                <a:cubicBezTo>
                  <a:pt x="1983847" y="410849"/>
                  <a:pt x="1964690" y="391692"/>
                  <a:pt x="1964690" y="368060"/>
                </a:cubicBezTo>
                <a:cubicBezTo>
                  <a:pt x="1964690" y="344428"/>
                  <a:pt x="1983847" y="325271"/>
                  <a:pt x="2007479" y="325271"/>
                </a:cubicBezTo>
                <a:close/>
                <a:moveTo>
                  <a:pt x="1761893" y="325271"/>
                </a:moveTo>
                <a:cubicBezTo>
                  <a:pt x="1785525" y="325271"/>
                  <a:pt x="1804682" y="344428"/>
                  <a:pt x="1804682" y="368060"/>
                </a:cubicBezTo>
                <a:cubicBezTo>
                  <a:pt x="1804682" y="391692"/>
                  <a:pt x="1785525" y="410849"/>
                  <a:pt x="1761893" y="410849"/>
                </a:cubicBezTo>
                <a:cubicBezTo>
                  <a:pt x="1738261" y="410849"/>
                  <a:pt x="1719104" y="391692"/>
                  <a:pt x="1719104" y="368060"/>
                </a:cubicBezTo>
                <a:cubicBezTo>
                  <a:pt x="1719104" y="344428"/>
                  <a:pt x="1738261" y="325271"/>
                  <a:pt x="1761893" y="325271"/>
                </a:cubicBezTo>
                <a:close/>
                <a:moveTo>
                  <a:pt x="1516307" y="325271"/>
                </a:moveTo>
                <a:cubicBezTo>
                  <a:pt x="1539939" y="325271"/>
                  <a:pt x="1559096" y="344428"/>
                  <a:pt x="1559096" y="368060"/>
                </a:cubicBezTo>
                <a:cubicBezTo>
                  <a:pt x="1559096" y="391692"/>
                  <a:pt x="1539939" y="410849"/>
                  <a:pt x="1516307" y="410849"/>
                </a:cubicBezTo>
                <a:cubicBezTo>
                  <a:pt x="1492675" y="410849"/>
                  <a:pt x="1473518" y="391692"/>
                  <a:pt x="1473518" y="368060"/>
                </a:cubicBezTo>
                <a:cubicBezTo>
                  <a:pt x="1473518" y="344428"/>
                  <a:pt x="1492675" y="325271"/>
                  <a:pt x="1516307" y="325271"/>
                </a:cubicBezTo>
                <a:close/>
                <a:moveTo>
                  <a:pt x="1270721" y="325271"/>
                </a:moveTo>
                <a:cubicBezTo>
                  <a:pt x="1294353" y="325271"/>
                  <a:pt x="1313510" y="344428"/>
                  <a:pt x="1313510" y="368060"/>
                </a:cubicBezTo>
                <a:cubicBezTo>
                  <a:pt x="1313510" y="391692"/>
                  <a:pt x="1294353" y="410849"/>
                  <a:pt x="1270721" y="410849"/>
                </a:cubicBezTo>
                <a:cubicBezTo>
                  <a:pt x="1247089" y="410849"/>
                  <a:pt x="1227932" y="391692"/>
                  <a:pt x="1227932" y="368060"/>
                </a:cubicBezTo>
                <a:cubicBezTo>
                  <a:pt x="1227932" y="344428"/>
                  <a:pt x="1247089" y="325271"/>
                  <a:pt x="1270721" y="325271"/>
                </a:cubicBezTo>
                <a:close/>
                <a:moveTo>
                  <a:pt x="1025134" y="325271"/>
                </a:moveTo>
                <a:cubicBezTo>
                  <a:pt x="1048766" y="325271"/>
                  <a:pt x="1067923" y="344428"/>
                  <a:pt x="1067923" y="368060"/>
                </a:cubicBezTo>
                <a:cubicBezTo>
                  <a:pt x="1067923" y="391692"/>
                  <a:pt x="1048766" y="410849"/>
                  <a:pt x="1025134" y="410849"/>
                </a:cubicBezTo>
                <a:cubicBezTo>
                  <a:pt x="1001502" y="410849"/>
                  <a:pt x="982345" y="391692"/>
                  <a:pt x="982345" y="368060"/>
                </a:cubicBezTo>
                <a:cubicBezTo>
                  <a:pt x="982345" y="344428"/>
                  <a:pt x="1001502" y="325271"/>
                  <a:pt x="1025134" y="325271"/>
                </a:cubicBezTo>
                <a:close/>
                <a:moveTo>
                  <a:pt x="779548" y="325271"/>
                </a:moveTo>
                <a:cubicBezTo>
                  <a:pt x="803180" y="325271"/>
                  <a:pt x="822337" y="344428"/>
                  <a:pt x="822337" y="368060"/>
                </a:cubicBezTo>
                <a:cubicBezTo>
                  <a:pt x="822337" y="391692"/>
                  <a:pt x="803180" y="410849"/>
                  <a:pt x="779548" y="410849"/>
                </a:cubicBezTo>
                <a:cubicBezTo>
                  <a:pt x="755916" y="410849"/>
                  <a:pt x="736759" y="391692"/>
                  <a:pt x="736759" y="368060"/>
                </a:cubicBezTo>
                <a:cubicBezTo>
                  <a:pt x="736759" y="344428"/>
                  <a:pt x="755916" y="325271"/>
                  <a:pt x="779548" y="325271"/>
                </a:cubicBezTo>
                <a:close/>
                <a:moveTo>
                  <a:pt x="533962" y="325271"/>
                </a:moveTo>
                <a:cubicBezTo>
                  <a:pt x="557594" y="325271"/>
                  <a:pt x="576751" y="344428"/>
                  <a:pt x="576751" y="368060"/>
                </a:cubicBezTo>
                <a:cubicBezTo>
                  <a:pt x="576751" y="391692"/>
                  <a:pt x="557594" y="410849"/>
                  <a:pt x="533962" y="410849"/>
                </a:cubicBezTo>
                <a:cubicBezTo>
                  <a:pt x="510330" y="410849"/>
                  <a:pt x="491173" y="391692"/>
                  <a:pt x="491173" y="368060"/>
                </a:cubicBezTo>
                <a:cubicBezTo>
                  <a:pt x="491173" y="344428"/>
                  <a:pt x="510330" y="325271"/>
                  <a:pt x="533962" y="325271"/>
                </a:cubicBezTo>
                <a:close/>
                <a:moveTo>
                  <a:pt x="288375" y="325271"/>
                </a:moveTo>
                <a:cubicBezTo>
                  <a:pt x="312007" y="325271"/>
                  <a:pt x="331164" y="344428"/>
                  <a:pt x="331164" y="368060"/>
                </a:cubicBezTo>
                <a:cubicBezTo>
                  <a:pt x="331164" y="391692"/>
                  <a:pt x="312007" y="410849"/>
                  <a:pt x="288375" y="410849"/>
                </a:cubicBezTo>
                <a:cubicBezTo>
                  <a:pt x="264743" y="410849"/>
                  <a:pt x="245586" y="391692"/>
                  <a:pt x="245586" y="368060"/>
                </a:cubicBezTo>
                <a:cubicBezTo>
                  <a:pt x="245586" y="344428"/>
                  <a:pt x="264743" y="325271"/>
                  <a:pt x="288375" y="325271"/>
                </a:cubicBezTo>
                <a:close/>
                <a:moveTo>
                  <a:pt x="42789" y="325271"/>
                </a:moveTo>
                <a:cubicBezTo>
                  <a:pt x="66421" y="325271"/>
                  <a:pt x="85578" y="344428"/>
                  <a:pt x="85578" y="368060"/>
                </a:cubicBezTo>
                <a:cubicBezTo>
                  <a:pt x="85578" y="391692"/>
                  <a:pt x="66421" y="410849"/>
                  <a:pt x="42789" y="410849"/>
                </a:cubicBezTo>
                <a:cubicBezTo>
                  <a:pt x="19157" y="410849"/>
                  <a:pt x="0" y="391692"/>
                  <a:pt x="0" y="368060"/>
                </a:cubicBezTo>
                <a:cubicBezTo>
                  <a:pt x="0" y="344428"/>
                  <a:pt x="19157" y="325271"/>
                  <a:pt x="42789" y="325271"/>
                </a:cubicBezTo>
                <a:close/>
                <a:moveTo>
                  <a:pt x="2253066" y="162636"/>
                </a:moveTo>
                <a:cubicBezTo>
                  <a:pt x="2276698" y="162636"/>
                  <a:pt x="2295855" y="181793"/>
                  <a:pt x="2295855" y="205425"/>
                </a:cubicBezTo>
                <a:cubicBezTo>
                  <a:pt x="2295855" y="229057"/>
                  <a:pt x="2276698" y="248214"/>
                  <a:pt x="2253066" y="248214"/>
                </a:cubicBezTo>
                <a:cubicBezTo>
                  <a:pt x="2229434" y="248214"/>
                  <a:pt x="2210277" y="229057"/>
                  <a:pt x="2210277" y="205425"/>
                </a:cubicBezTo>
                <a:cubicBezTo>
                  <a:pt x="2210277" y="181793"/>
                  <a:pt x="2229434" y="162636"/>
                  <a:pt x="2253066" y="162636"/>
                </a:cubicBezTo>
                <a:close/>
                <a:moveTo>
                  <a:pt x="2007479" y="162636"/>
                </a:moveTo>
                <a:cubicBezTo>
                  <a:pt x="2031111" y="162636"/>
                  <a:pt x="2050268" y="181793"/>
                  <a:pt x="2050268" y="205425"/>
                </a:cubicBezTo>
                <a:cubicBezTo>
                  <a:pt x="2050268" y="229057"/>
                  <a:pt x="2031111" y="248214"/>
                  <a:pt x="2007479" y="248214"/>
                </a:cubicBezTo>
                <a:cubicBezTo>
                  <a:pt x="1983847" y="248214"/>
                  <a:pt x="1964690" y="229057"/>
                  <a:pt x="1964690" y="205425"/>
                </a:cubicBezTo>
                <a:cubicBezTo>
                  <a:pt x="1964690" y="181793"/>
                  <a:pt x="1983847" y="162636"/>
                  <a:pt x="2007479" y="162636"/>
                </a:cubicBezTo>
                <a:close/>
                <a:moveTo>
                  <a:pt x="1761893" y="162636"/>
                </a:moveTo>
                <a:cubicBezTo>
                  <a:pt x="1785525" y="162636"/>
                  <a:pt x="1804682" y="181793"/>
                  <a:pt x="1804682" y="205425"/>
                </a:cubicBezTo>
                <a:cubicBezTo>
                  <a:pt x="1804682" y="229057"/>
                  <a:pt x="1785525" y="248214"/>
                  <a:pt x="1761893" y="248214"/>
                </a:cubicBezTo>
                <a:cubicBezTo>
                  <a:pt x="1738261" y="248214"/>
                  <a:pt x="1719104" y="229057"/>
                  <a:pt x="1719104" y="205425"/>
                </a:cubicBezTo>
                <a:cubicBezTo>
                  <a:pt x="1719104" y="181793"/>
                  <a:pt x="1738261" y="162636"/>
                  <a:pt x="1761893" y="162636"/>
                </a:cubicBezTo>
                <a:close/>
                <a:moveTo>
                  <a:pt x="1516307" y="162636"/>
                </a:moveTo>
                <a:cubicBezTo>
                  <a:pt x="1539939" y="162636"/>
                  <a:pt x="1559096" y="181793"/>
                  <a:pt x="1559096" y="205425"/>
                </a:cubicBezTo>
                <a:cubicBezTo>
                  <a:pt x="1559096" y="229057"/>
                  <a:pt x="1539939" y="248214"/>
                  <a:pt x="1516307" y="248214"/>
                </a:cubicBezTo>
                <a:cubicBezTo>
                  <a:pt x="1492675" y="248214"/>
                  <a:pt x="1473518" y="229057"/>
                  <a:pt x="1473518" y="205425"/>
                </a:cubicBezTo>
                <a:cubicBezTo>
                  <a:pt x="1473518" y="181793"/>
                  <a:pt x="1492675" y="162636"/>
                  <a:pt x="1516307" y="162636"/>
                </a:cubicBezTo>
                <a:close/>
                <a:moveTo>
                  <a:pt x="1270721" y="162636"/>
                </a:moveTo>
                <a:cubicBezTo>
                  <a:pt x="1294353" y="162636"/>
                  <a:pt x="1313510" y="181793"/>
                  <a:pt x="1313510" y="205425"/>
                </a:cubicBezTo>
                <a:cubicBezTo>
                  <a:pt x="1313510" y="229057"/>
                  <a:pt x="1294353" y="248214"/>
                  <a:pt x="1270721" y="248214"/>
                </a:cubicBezTo>
                <a:cubicBezTo>
                  <a:pt x="1247089" y="248214"/>
                  <a:pt x="1227932" y="229057"/>
                  <a:pt x="1227932" y="205425"/>
                </a:cubicBezTo>
                <a:cubicBezTo>
                  <a:pt x="1227932" y="181793"/>
                  <a:pt x="1247089" y="162636"/>
                  <a:pt x="1270721" y="162636"/>
                </a:cubicBezTo>
                <a:close/>
                <a:moveTo>
                  <a:pt x="1025134" y="162636"/>
                </a:moveTo>
                <a:cubicBezTo>
                  <a:pt x="1048766" y="162636"/>
                  <a:pt x="1067923" y="181793"/>
                  <a:pt x="1067923" y="205425"/>
                </a:cubicBezTo>
                <a:cubicBezTo>
                  <a:pt x="1067923" y="229057"/>
                  <a:pt x="1048766" y="248214"/>
                  <a:pt x="1025134" y="248214"/>
                </a:cubicBezTo>
                <a:cubicBezTo>
                  <a:pt x="1001502" y="248214"/>
                  <a:pt x="982345" y="229057"/>
                  <a:pt x="982345" y="205425"/>
                </a:cubicBezTo>
                <a:cubicBezTo>
                  <a:pt x="982345" y="181793"/>
                  <a:pt x="1001502" y="162636"/>
                  <a:pt x="1025134" y="162636"/>
                </a:cubicBezTo>
                <a:close/>
                <a:moveTo>
                  <a:pt x="779548" y="162636"/>
                </a:moveTo>
                <a:cubicBezTo>
                  <a:pt x="803180" y="162636"/>
                  <a:pt x="822337" y="181793"/>
                  <a:pt x="822337" y="205425"/>
                </a:cubicBezTo>
                <a:cubicBezTo>
                  <a:pt x="822337" y="229057"/>
                  <a:pt x="803180" y="248214"/>
                  <a:pt x="779548" y="248214"/>
                </a:cubicBezTo>
                <a:cubicBezTo>
                  <a:pt x="755916" y="248214"/>
                  <a:pt x="736759" y="229057"/>
                  <a:pt x="736759" y="205425"/>
                </a:cubicBezTo>
                <a:cubicBezTo>
                  <a:pt x="736759" y="181793"/>
                  <a:pt x="755916" y="162636"/>
                  <a:pt x="779548" y="162636"/>
                </a:cubicBezTo>
                <a:close/>
                <a:moveTo>
                  <a:pt x="533962" y="162636"/>
                </a:moveTo>
                <a:cubicBezTo>
                  <a:pt x="557594" y="162636"/>
                  <a:pt x="576751" y="181793"/>
                  <a:pt x="576751" y="205425"/>
                </a:cubicBezTo>
                <a:cubicBezTo>
                  <a:pt x="576751" y="229057"/>
                  <a:pt x="557594" y="248214"/>
                  <a:pt x="533962" y="248214"/>
                </a:cubicBezTo>
                <a:cubicBezTo>
                  <a:pt x="510330" y="248214"/>
                  <a:pt x="491173" y="229057"/>
                  <a:pt x="491173" y="205425"/>
                </a:cubicBezTo>
                <a:cubicBezTo>
                  <a:pt x="491173" y="181793"/>
                  <a:pt x="510330" y="162636"/>
                  <a:pt x="533962" y="162636"/>
                </a:cubicBezTo>
                <a:close/>
                <a:moveTo>
                  <a:pt x="288375" y="162636"/>
                </a:moveTo>
                <a:cubicBezTo>
                  <a:pt x="312007" y="162636"/>
                  <a:pt x="331164" y="181793"/>
                  <a:pt x="331164" y="205425"/>
                </a:cubicBezTo>
                <a:cubicBezTo>
                  <a:pt x="331164" y="229057"/>
                  <a:pt x="312007" y="248214"/>
                  <a:pt x="288375" y="248214"/>
                </a:cubicBezTo>
                <a:cubicBezTo>
                  <a:pt x="264743" y="248214"/>
                  <a:pt x="245586" y="229057"/>
                  <a:pt x="245586" y="205425"/>
                </a:cubicBezTo>
                <a:cubicBezTo>
                  <a:pt x="245586" y="181793"/>
                  <a:pt x="264743" y="162636"/>
                  <a:pt x="288375" y="162636"/>
                </a:cubicBezTo>
                <a:close/>
                <a:moveTo>
                  <a:pt x="42789" y="162636"/>
                </a:moveTo>
                <a:cubicBezTo>
                  <a:pt x="66421" y="162636"/>
                  <a:pt x="85578" y="181793"/>
                  <a:pt x="85578" y="205425"/>
                </a:cubicBezTo>
                <a:cubicBezTo>
                  <a:pt x="85578" y="229057"/>
                  <a:pt x="66421" y="248214"/>
                  <a:pt x="42789" y="248214"/>
                </a:cubicBezTo>
                <a:cubicBezTo>
                  <a:pt x="19157" y="248214"/>
                  <a:pt x="0" y="229057"/>
                  <a:pt x="0" y="205425"/>
                </a:cubicBezTo>
                <a:cubicBezTo>
                  <a:pt x="0" y="181793"/>
                  <a:pt x="19157" y="162636"/>
                  <a:pt x="42789" y="162636"/>
                </a:cubicBezTo>
                <a:close/>
                <a:moveTo>
                  <a:pt x="2253066" y="0"/>
                </a:moveTo>
                <a:cubicBezTo>
                  <a:pt x="2276698" y="0"/>
                  <a:pt x="2295855" y="19157"/>
                  <a:pt x="2295855" y="42789"/>
                </a:cubicBezTo>
                <a:cubicBezTo>
                  <a:pt x="2295855" y="66421"/>
                  <a:pt x="2276698" y="85578"/>
                  <a:pt x="2253066" y="85578"/>
                </a:cubicBezTo>
                <a:cubicBezTo>
                  <a:pt x="2229434" y="85578"/>
                  <a:pt x="2210277" y="66421"/>
                  <a:pt x="2210277" y="42789"/>
                </a:cubicBezTo>
                <a:cubicBezTo>
                  <a:pt x="2210277" y="19157"/>
                  <a:pt x="2229434" y="0"/>
                  <a:pt x="2253066" y="0"/>
                </a:cubicBezTo>
                <a:close/>
                <a:moveTo>
                  <a:pt x="2007479" y="0"/>
                </a:moveTo>
                <a:cubicBezTo>
                  <a:pt x="2031111" y="0"/>
                  <a:pt x="2050268" y="19157"/>
                  <a:pt x="2050268" y="42789"/>
                </a:cubicBezTo>
                <a:cubicBezTo>
                  <a:pt x="2050268" y="66421"/>
                  <a:pt x="2031111" y="85578"/>
                  <a:pt x="2007479" y="85578"/>
                </a:cubicBezTo>
                <a:cubicBezTo>
                  <a:pt x="1983847" y="85578"/>
                  <a:pt x="1964690" y="66421"/>
                  <a:pt x="1964690" y="42789"/>
                </a:cubicBezTo>
                <a:cubicBezTo>
                  <a:pt x="1964690" y="19157"/>
                  <a:pt x="1983847" y="0"/>
                  <a:pt x="2007479" y="0"/>
                </a:cubicBezTo>
                <a:close/>
                <a:moveTo>
                  <a:pt x="1761893" y="0"/>
                </a:moveTo>
                <a:cubicBezTo>
                  <a:pt x="1785525" y="0"/>
                  <a:pt x="1804682" y="19157"/>
                  <a:pt x="1804682" y="42789"/>
                </a:cubicBezTo>
                <a:cubicBezTo>
                  <a:pt x="1804682" y="66421"/>
                  <a:pt x="1785525" y="85578"/>
                  <a:pt x="1761893" y="85578"/>
                </a:cubicBezTo>
                <a:cubicBezTo>
                  <a:pt x="1738261" y="85578"/>
                  <a:pt x="1719104" y="66421"/>
                  <a:pt x="1719104" y="42789"/>
                </a:cubicBezTo>
                <a:cubicBezTo>
                  <a:pt x="1719104" y="19157"/>
                  <a:pt x="1738261" y="0"/>
                  <a:pt x="1761893" y="0"/>
                </a:cubicBezTo>
                <a:close/>
                <a:moveTo>
                  <a:pt x="1516307" y="0"/>
                </a:moveTo>
                <a:cubicBezTo>
                  <a:pt x="1539939" y="0"/>
                  <a:pt x="1559096" y="19157"/>
                  <a:pt x="1559096" y="42789"/>
                </a:cubicBezTo>
                <a:cubicBezTo>
                  <a:pt x="1559096" y="66421"/>
                  <a:pt x="1539939" y="85578"/>
                  <a:pt x="1516307" y="85578"/>
                </a:cubicBezTo>
                <a:cubicBezTo>
                  <a:pt x="1492675" y="85578"/>
                  <a:pt x="1473518" y="66421"/>
                  <a:pt x="1473518" y="42789"/>
                </a:cubicBezTo>
                <a:cubicBezTo>
                  <a:pt x="1473518" y="19157"/>
                  <a:pt x="1492675" y="0"/>
                  <a:pt x="1516307" y="0"/>
                </a:cubicBezTo>
                <a:close/>
                <a:moveTo>
                  <a:pt x="1270721" y="0"/>
                </a:moveTo>
                <a:cubicBezTo>
                  <a:pt x="1294353" y="0"/>
                  <a:pt x="1313510" y="19157"/>
                  <a:pt x="1313510" y="42789"/>
                </a:cubicBezTo>
                <a:cubicBezTo>
                  <a:pt x="1313510" y="66421"/>
                  <a:pt x="1294353" y="85578"/>
                  <a:pt x="1270721" y="85578"/>
                </a:cubicBezTo>
                <a:cubicBezTo>
                  <a:pt x="1247089" y="85578"/>
                  <a:pt x="1227932" y="66421"/>
                  <a:pt x="1227932" y="42789"/>
                </a:cubicBezTo>
                <a:cubicBezTo>
                  <a:pt x="1227932" y="19157"/>
                  <a:pt x="1247089" y="0"/>
                  <a:pt x="1270721" y="0"/>
                </a:cubicBezTo>
                <a:close/>
                <a:moveTo>
                  <a:pt x="1025134" y="0"/>
                </a:moveTo>
                <a:cubicBezTo>
                  <a:pt x="1048766" y="0"/>
                  <a:pt x="1067923" y="19157"/>
                  <a:pt x="1067923" y="42789"/>
                </a:cubicBezTo>
                <a:cubicBezTo>
                  <a:pt x="1067923" y="66421"/>
                  <a:pt x="1048766" y="85578"/>
                  <a:pt x="1025134" y="85578"/>
                </a:cubicBezTo>
                <a:cubicBezTo>
                  <a:pt x="1001502" y="85578"/>
                  <a:pt x="982345" y="66421"/>
                  <a:pt x="982345" y="42789"/>
                </a:cubicBezTo>
                <a:cubicBezTo>
                  <a:pt x="982345" y="19157"/>
                  <a:pt x="1001502" y="0"/>
                  <a:pt x="1025134" y="0"/>
                </a:cubicBezTo>
                <a:close/>
                <a:moveTo>
                  <a:pt x="779548" y="0"/>
                </a:moveTo>
                <a:cubicBezTo>
                  <a:pt x="803180" y="0"/>
                  <a:pt x="822337" y="19157"/>
                  <a:pt x="822337" y="42789"/>
                </a:cubicBezTo>
                <a:cubicBezTo>
                  <a:pt x="822337" y="66421"/>
                  <a:pt x="803180" y="85578"/>
                  <a:pt x="779548" y="85578"/>
                </a:cubicBezTo>
                <a:cubicBezTo>
                  <a:pt x="755916" y="85578"/>
                  <a:pt x="736759" y="66421"/>
                  <a:pt x="736759" y="42789"/>
                </a:cubicBezTo>
                <a:cubicBezTo>
                  <a:pt x="736759" y="19157"/>
                  <a:pt x="755916" y="0"/>
                  <a:pt x="779548" y="0"/>
                </a:cubicBezTo>
                <a:close/>
                <a:moveTo>
                  <a:pt x="533962" y="0"/>
                </a:moveTo>
                <a:cubicBezTo>
                  <a:pt x="557594" y="0"/>
                  <a:pt x="576751" y="19157"/>
                  <a:pt x="576751" y="42789"/>
                </a:cubicBezTo>
                <a:cubicBezTo>
                  <a:pt x="576751" y="66421"/>
                  <a:pt x="557594" y="85578"/>
                  <a:pt x="533962" y="85578"/>
                </a:cubicBezTo>
                <a:cubicBezTo>
                  <a:pt x="510330" y="85578"/>
                  <a:pt x="491173" y="66421"/>
                  <a:pt x="491173" y="42789"/>
                </a:cubicBezTo>
                <a:cubicBezTo>
                  <a:pt x="491173" y="19157"/>
                  <a:pt x="510330" y="0"/>
                  <a:pt x="533962" y="0"/>
                </a:cubicBezTo>
                <a:close/>
                <a:moveTo>
                  <a:pt x="288375" y="0"/>
                </a:moveTo>
                <a:cubicBezTo>
                  <a:pt x="312007" y="0"/>
                  <a:pt x="331164" y="19157"/>
                  <a:pt x="331164" y="42789"/>
                </a:cubicBezTo>
                <a:cubicBezTo>
                  <a:pt x="331164" y="66421"/>
                  <a:pt x="312007" y="85578"/>
                  <a:pt x="288375" y="85578"/>
                </a:cubicBezTo>
                <a:cubicBezTo>
                  <a:pt x="264743" y="85578"/>
                  <a:pt x="245586" y="66421"/>
                  <a:pt x="245586" y="42789"/>
                </a:cubicBezTo>
                <a:cubicBezTo>
                  <a:pt x="245586" y="19157"/>
                  <a:pt x="264743" y="0"/>
                  <a:pt x="288375" y="0"/>
                </a:cubicBezTo>
                <a:close/>
                <a:moveTo>
                  <a:pt x="42789" y="0"/>
                </a:moveTo>
                <a:cubicBezTo>
                  <a:pt x="66421" y="0"/>
                  <a:pt x="85578" y="19157"/>
                  <a:pt x="85578" y="42789"/>
                </a:cubicBezTo>
                <a:cubicBezTo>
                  <a:pt x="85578" y="66421"/>
                  <a:pt x="66421" y="85578"/>
                  <a:pt x="42789" y="85578"/>
                </a:cubicBezTo>
                <a:cubicBezTo>
                  <a:pt x="19157" y="85578"/>
                  <a:pt x="0" y="66421"/>
                  <a:pt x="0" y="42789"/>
                </a:cubicBezTo>
                <a:cubicBezTo>
                  <a:pt x="0" y="19157"/>
                  <a:pt x="19157" y="0"/>
                  <a:pt x="42789" y="0"/>
                </a:cubicBezTo>
                <a:close/>
              </a:path>
            </a:pathLst>
          </a:cu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EB1CC3B-D903-40A9-17EA-C98B38EF8C01}"/>
              </a:ext>
            </a:extLst>
          </p:cNvPr>
          <p:cNvGrpSpPr/>
          <p:nvPr/>
        </p:nvGrpSpPr>
        <p:grpSpPr>
          <a:xfrm>
            <a:off x="708660" y="3750372"/>
            <a:ext cx="575197" cy="3035300"/>
            <a:chOff x="708660" y="3750372"/>
            <a:chExt cx="575197" cy="303530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44D9033-E53B-AC19-8FE8-A9CA2342A4F7}"/>
                </a:ext>
              </a:extLst>
            </p:cNvPr>
            <p:cNvGrpSpPr/>
            <p:nvPr/>
          </p:nvGrpSpPr>
          <p:grpSpPr>
            <a:xfrm>
              <a:off x="708660" y="4068583"/>
              <a:ext cx="562842" cy="2177743"/>
              <a:chOff x="786612" y="3861260"/>
              <a:chExt cx="562842" cy="2177743"/>
            </a:xfrm>
          </p:grpSpPr>
          <p:sp>
            <p:nvSpPr>
              <p:cNvPr id="23" name="矩形: 剪去对角 22">
                <a:extLst>
                  <a:ext uri="{FF2B5EF4-FFF2-40B4-BE49-F238E27FC236}">
                    <a16:creationId xmlns:a16="http://schemas.microsoft.com/office/drawing/2014/main" id="{50B095A3-5A64-7D8A-952C-14C3A813353F}"/>
                  </a:ext>
                </a:extLst>
              </p:cNvPr>
              <p:cNvSpPr/>
              <p:nvPr/>
            </p:nvSpPr>
            <p:spPr>
              <a:xfrm>
                <a:off x="786612" y="3861260"/>
                <a:ext cx="482117" cy="1956610"/>
              </a:xfrm>
              <a:prstGeom prst="snip2DiagRect">
                <a:avLst>
                  <a:gd name="adj1" fmla="val 0"/>
                  <a:gd name="adj2" fmla="val 41157"/>
                </a:avLst>
              </a:prstGeom>
              <a:solidFill>
                <a:srgbClr val="E3B4B8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5" name="矩形: 剪去对角 44">
                <a:extLst>
                  <a:ext uri="{FF2B5EF4-FFF2-40B4-BE49-F238E27FC236}">
                    <a16:creationId xmlns:a16="http://schemas.microsoft.com/office/drawing/2014/main" id="{7291F25E-005C-8C27-CCA1-EBD04CAC6537}"/>
                  </a:ext>
                </a:extLst>
              </p:cNvPr>
              <p:cNvSpPr/>
              <p:nvPr/>
            </p:nvSpPr>
            <p:spPr>
              <a:xfrm>
                <a:off x="867337" y="4082393"/>
                <a:ext cx="482117" cy="1956610"/>
              </a:xfrm>
              <a:prstGeom prst="snip2DiagRect">
                <a:avLst>
                  <a:gd name="adj1" fmla="val 0"/>
                  <a:gd name="adj2" fmla="val 41157"/>
                </a:avLst>
              </a:prstGeom>
              <a:solidFill>
                <a:srgbClr val="A7535A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6E4947B-FEF0-6ED7-3DF4-A83008F9AC87}"/>
                </a:ext>
              </a:extLst>
            </p:cNvPr>
            <p:cNvSpPr txBox="1"/>
            <p:nvPr/>
          </p:nvSpPr>
          <p:spPr>
            <a:xfrm rot="16200000">
              <a:off x="-464625" y="5037189"/>
              <a:ext cx="3035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7F4ED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LET’S GO</a:t>
              </a:r>
              <a:endParaRPr lang="zh-CN" altLang="en-US" sz="2400" dirty="0">
                <a:solidFill>
                  <a:srgbClr val="F7F4ED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4250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377D6A2-2CA4-8447-FE47-C1E70C43B69A}"/>
              </a:ext>
            </a:extLst>
          </p:cNvPr>
          <p:cNvGrpSpPr/>
          <p:nvPr/>
        </p:nvGrpSpPr>
        <p:grpSpPr>
          <a:xfrm>
            <a:off x="0" y="0"/>
            <a:ext cx="4130946" cy="3068498"/>
            <a:chOff x="0" y="0"/>
            <a:chExt cx="4130946" cy="30684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C4DFEBC-8642-4D16-390B-3DE45B116001}"/>
                </a:ext>
              </a:extLst>
            </p:cNvPr>
            <p:cNvGrpSpPr/>
            <p:nvPr/>
          </p:nvGrpSpPr>
          <p:grpSpPr>
            <a:xfrm>
              <a:off x="0" y="0"/>
              <a:ext cx="1495273" cy="3068498"/>
              <a:chOff x="0" y="0"/>
              <a:chExt cx="1495273" cy="3068498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724DA630-F6CA-EB07-5DF8-0832D80E7A81}"/>
                  </a:ext>
                </a:extLst>
              </p:cNvPr>
              <p:cNvSpPr/>
              <p:nvPr/>
            </p:nvSpPr>
            <p:spPr>
              <a:xfrm>
                <a:off x="0" y="0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CECD8558-B9C0-0841-D5EC-2A11A8C58303}"/>
                  </a:ext>
                </a:extLst>
              </p:cNvPr>
              <p:cNvSpPr/>
              <p:nvPr/>
            </p:nvSpPr>
            <p:spPr>
              <a:xfrm>
                <a:off x="786613" y="0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39FD6E4D-78CE-277B-9991-10A34CFC15F2}"/>
                  </a:ext>
                </a:extLst>
              </p:cNvPr>
              <p:cNvSpPr/>
              <p:nvPr/>
            </p:nvSpPr>
            <p:spPr>
              <a:xfrm>
                <a:off x="0" y="786613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5E29E143-0EBA-77B8-5C9A-70E2293517ED}"/>
                  </a:ext>
                </a:extLst>
              </p:cNvPr>
              <p:cNvSpPr/>
              <p:nvPr/>
            </p:nvSpPr>
            <p:spPr>
              <a:xfrm>
                <a:off x="786613" y="786613"/>
                <a:ext cx="708660" cy="708660"/>
              </a:xfrm>
              <a:prstGeom prst="rect">
                <a:avLst/>
              </a:prstGeom>
              <a:solidFill>
                <a:srgbClr val="E3B4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1E1C626F-16B7-2CC5-E2F0-B94B12840B0C}"/>
                  </a:ext>
                </a:extLst>
              </p:cNvPr>
              <p:cNvSpPr/>
              <p:nvPr/>
            </p:nvSpPr>
            <p:spPr>
              <a:xfrm>
                <a:off x="0" y="1573225"/>
                <a:ext cx="708660" cy="708660"/>
              </a:xfrm>
              <a:prstGeom prst="rect">
                <a:avLst/>
              </a:prstGeom>
              <a:solidFill>
                <a:srgbClr val="FF5678"/>
              </a:solidFill>
              <a:ln w="38100" cap="rnd">
                <a:solidFill>
                  <a:schemeClr val="tx1"/>
                </a:solidFill>
                <a:prstDash val="lgDashDot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572CC80C-AEDE-D911-DBCB-F8D1C119DFEE}"/>
                  </a:ext>
                </a:extLst>
              </p:cNvPr>
              <p:cNvSpPr/>
              <p:nvPr/>
            </p:nvSpPr>
            <p:spPr>
              <a:xfrm>
                <a:off x="786613" y="1573225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F41BC106-F711-5903-9FC3-6FFC7C979710}"/>
                  </a:ext>
                </a:extLst>
              </p:cNvPr>
              <p:cNvSpPr/>
              <p:nvPr/>
            </p:nvSpPr>
            <p:spPr>
              <a:xfrm>
                <a:off x="0" y="2359838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369690F-F722-8DC8-4DC4-A4C3DAD39934}"/>
                </a:ext>
              </a:extLst>
            </p:cNvPr>
            <p:cNvSpPr/>
            <p:nvPr/>
          </p:nvSpPr>
          <p:spPr>
            <a:xfrm>
              <a:off x="1573226" y="0"/>
              <a:ext cx="2080141" cy="70866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A5F2CA7-05E7-F088-9DF0-62D899A2EAC7}"/>
                </a:ext>
              </a:extLst>
            </p:cNvPr>
            <p:cNvSpPr txBox="1"/>
            <p:nvPr/>
          </p:nvSpPr>
          <p:spPr>
            <a:xfrm>
              <a:off x="1095646" y="61942"/>
              <a:ext cx="3035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自我评价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34F4E23-74D1-17F0-473D-90450ABB2F9D}"/>
              </a:ext>
            </a:extLst>
          </p:cNvPr>
          <p:cNvGrpSpPr/>
          <p:nvPr/>
        </p:nvGrpSpPr>
        <p:grpSpPr>
          <a:xfrm>
            <a:off x="2365230" y="1495273"/>
            <a:ext cx="8673974" cy="4590499"/>
            <a:chOff x="1908030" y="1213886"/>
            <a:chExt cx="8673974" cy="459049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96E987C-0008-9670-7162-874F9DB7144E}"/>
                </a:ext>
              </a:extLst>
            </p:cNvPr>
            <p:cNvGrpSpPr/>
            <p:nvPr/>
          </p:nvGrpSpPr>
          <p:grpSpPr>
            <a:xfrm>
              <a:off x="4438090" y="1944582"/>
              <a:ext cx="3315821" cy="2968836"/>
              <a:chOff x="4228539" y="2020406"/>
              <a:chExt cx="3315821" cy="2968836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19D0CE6D-D2F7-5F0F-DEE9-1DCF5B2E55A4}"/>
                  </a:ext>
                </a:extLst>
              </p:cNvPr>
              <p:cNvGrpSpPr/>
              <p:nvPr/>
            </p:nvGrpSpPr>
            <p:grpSpPr>
              <a:xfrm>
                <a:off x="4228539" y="2023741"/>
                <a:ext cx="1515867" cy="1380854"/>
                <a:chOff x="4228539" y="2023741"/>
                <a:chExt cx="1515867" cy="1380854"/>
              </a:xfrm>
            </p:grpSpPr>
            <p:sp>
              <p:nvSpPr>
                <p:cNvPr id="13" name="矩形: 剪去对角 12">
                  <a:extLst>
                    <a:ext uri="{FF2B5EF4-FFF2-40B4-BE49-F238E27FC236}">
                      <a16:creationId xmlns:a16="http://schemas.microsoft.com/office/drawing/2014/main" id="{43019E45-D4EB-7517-0186-F23E82807989}"/>
                    </a:ext>
                  </a:extLst>
                </p:cNvPr>
                <p:cNvSpPr/>
                <p:nvPr/>
              </p:nvSpPr>
              <p:spPr>
                <a:xfrm>
                  <a:off x="4296046" y="2023741"/>
                  <a:ext cx="1380854" cy="1380854"/>
                </a:xfrm>
                <a:prstGeom prst="snip2DiagRect">
                  <a:avLst/>
                </a:prstGeom>
                <a:solidFill>
                  <a:srgbClr val="FF5678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00FF18E3-3D88-FA1D-FB1B-F04A1C47E8AE}"/>
                    </a:ext>
                  </a:extLst>
                </p:cNvPr>
                <p:cNvSpPr txBox="1"/>
                <p:nvPr/>
              </p:nvSpPr>
              <p:spPr>
                <a:xfrm>
                  <a:off x="4228539" y="2049113"/>
                  <a:ext cx="1515867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8000" dirty="0">
                      <a:solidFill>
                        <a:srgbClr val="F7F4ED"/>
                      </a:solidFill>
                      <a:latin typeface="阿里巴巴普惠体 2.0 115 Black" panose="00020600040101010101" pitchFamily="18" charset="-122"/>
                      <a:ea typeface="阿里巴巴普惠体 2.0 115 Black" panose="00020600040101010101" pitchFamily="18" charset="-122"/>
                      <a:cs typeface="阿里巴巴普惠体 2.0 115 Black" panose="00020600040101010101" pitchFamily="18" charset="-122"/>
                    </a:rPr>
                    <a:t>S</a:t>
                  </a:r>
                  <a:endParaRPr lang="zh-CN" altLang="en-US" sz="8000" dirty="0">
                    <a:solidFill>
                      <a:srgbClr val="F7F4ED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51A48679-88D6-32C5-5C42-90014F2C6DB6}"/>
                  </a:ext>
                </a:extLst>
              </p:cNvPr>
              <p:cNvGrpSpPr/>
              <p:nvPr/>
            </p:nvGrpSpPr>
            <p:grpSpPr>
              <a:xfrm>
                <a:off x="6028493" y="2020406"/>
                <a:ext cx="1515867" cy="1380854"/>
                <a:chOff x="6028493" y="2020406"/>
                <a:chExt cx="1515867" cy="1380854"/>
              </a:xfrm>
            </p:grpSpPr>
            <p:sp>
              <p:nvSpPr>
                <p:cNvPr id="16" name="矩形: 剪去对角 15">
                  <a:extLst>
                    <a:ext uri="{FF2B5EF4-FFF2-40B4-BE49-F238E27FC236}">
                      <a16:creationId xmlns:a16="http://schemas.microsoft.com/office/drawing/2014/main" id="{7FEDC7A3-B0DE-9AFD-ECCA-1EEA88BC65C5}"/>
                    </a:ext>
                  </a:extLst>
                </p:cNvPr>
                <p:cNvSpPr/>
                <p:nvPr/>
              </p:nvSpPr>
              <p:spPr>
                <a:xfrm flipV="1">
                  <a:off x="6096000" y="2020406"/>
                  <a:ext cx="1380854" cy="1380854"/>
                </a:xfrm>
                <a:prstGeom prst="snip2DiagRect">
                  <a:avLst/>
                </a:prstGeom>
                <a:solidFill>
                  <a:srgbClr val="FF5678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87807ECA-2558-CC05-D753-ECC074806D98}"/>
                    </a:ext>
                  </a:extLst>
                </p:cNvPr>
                <p:cNvSpPr txBox="1"/>
                <p:nvPr/>
              </p:nvSpPr>
              <p:spPr>
                <a:xfrm>
                  <a:off x="6028493" y="2049112"/>
                  <a:ext cx="1515867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8000" dirty="0">
                      <a:solidFill>
                        <a:srgbClr val="F7F4ED"/>
                      </a:solidFill>
                      <a:latin typeface="阿里巴巴普惠体 2.0 115 Black" panose="00020600040101010101" pitchFamily="18" charset="-122"/>
                      <a:ea typeface="阿里巴巴普惠体 2.0 115 Black" panose="00020600040101010101" pitchFamily="18" charset="-122"/>
                      <a:cs typeface="阿里巴巴普惠体 2.0 115 Black" panose="00020600040101010101" pitchFamily="18" charset="-122"/>
                    </a:rPr>
                    <a:t>W</a:t>
                  </a:r>
                  <a:endParaRPr lang="zh-CN" altLang="en-US" sz="8000" dirty="0">
                    <a:solidFill>
                      <a:srgbClr val="F7F4ED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0EF2F24E-0E78-A468-CABD-60DAB10651E1}"/>
                  </a:ext>
                </a:extLst>
              </p:cNvPr>
              <p:cNvGrpSpPr/>
              <p:nvPr/>
            </p:nvGrpSpPr>
            <p:grpSpPr>
              <a:xfrm>
                <a:off x="4228539" y="3608388"/>
                <a:ext cx="1515867" cy="1380854"/>
                <a:chOff x="4228539" y="3608388"/>
                <a:chExt cx="1515867" cy="1380854"/>
              </a:xfrm>
            </p:grpSpPr>
            <p:sp>
              <p:nvSpPr>
                <p:cNvPr id="15" name="矩形: 剪去对角 14">
                  <a:extLst>
                    <a:ext uri="{FF2B5EF4-FFF2-40B4-BE49-F238E27FC236}">
                      <a16:creationId xmlns:a16="http://schemas.microsoft.com/office/drawing/2014/main" id="{9B407BE1-E75B-2176-3D92-D65F7E52AB40}"/>
                    </a:ext>
                  </a:extLst>
                </p:cNvPr>
                <p:cNvSpPr/>
                <p:nvPr/>
              </p:nvSpPr>
              <p:spPr>
                <a:xfrm flipH="1">
                  <a:off x="4296046" y="3608388"/>
                  <a:ext cx="1380854" cy="1380854"/>
                </a:xfrm>
                <a:prstGeom prst="snip2DiagRect">
                  <a:avLst/>
                </a:prstGeom>
                <a:solidFill>
                  <a:srgbClr val="FF5678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B9608D90-F8F3-2A62-6B66-7E408FAFF84F}"/>
                    </a:ext>
                  </a:extLst>
                </p:cNvPr>
                <p:cNvSpPr txBox="1"/>
                <p:nvPr/>
              </p:nvSpPr>
              <p:spPr>
                <a:xfrm>
                  <a:off x="4228539" y="3665803"/>
                  <a:ext cx="1515867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8000" dirty="0">
                      <a:solidFill>
                        <a:srgbClr val="F7F4ED"/>
                      </a:solidFill>
                      <a:latin typeface="阿里巴巴普惠体 2.0 115 Black" panose="00020600040101010101" pitchFamily="18" charset="-122"/>
                      <a:ea typeface="阿里巴巴普惠体 2.0 115 Black" panose="00020600040101010101" pitchFamily="18" charset="-122"/>
                      <a:cs typeface="阿里巴巴普惠体 2.0 115 Black" panose="00020600040101010101" pitchFamily="18" charset="-122"/>
                    </a:rPr>
                    <a:t>O</a:t>
                  </a:r>
                  <a:endParaRPr lang="zh-CN" altLang="en-US" sz="8000" dirty="0">
                    <a:solidFill>
                      <a:srgbClr val="F7F4ED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8C65CB4D-B3F6-90D4-4FB7-3E169250202C}"/>
                  </a:ext>
                </a:extLst>
              </p:cNvPr>
              <p:cNvGrpSpPr/>
              <p:nvPr/>
            </p:nvGrpSpPr>
            <p:grpSpPr>
              <a:xfrm>
                <a:off x="6028493" y="3608388"/>
                <a:ext cx="1515867" cy="1380854"/>
                <a:chOff x="6028493" y="3608388"/>
                <a:chExt cx="1515867" cy="1380854"/>
              </a:xfrm>
            </p:grpSpPr>
            <p:sp>
              <p:nvSpPr>
                <p:cNvPr id="14" name="矩形: 剪去对角 13">
                  <a:extLst>
                    <a:ext uri="{FF2B5EF4-FFF2-40B4-BE49-F238E27FC236}">
                      <a16:creationId xmlns:a16="http://schemas.microsoft.com/office/drawing/2014/main" id="{815F6802-0709-CF9C-D898-C8BE8C78AB33}"/>
                    </a:ext>
                  </a:extLst>
                </p:cNvPr>
                <p:cNvSpPr/>
                <p:nvPr/>
              </p:nvSpPr>
              <p:spPr>
                <a:xfrm>
                  <a:off x="6096000" y="3608388"/>
                  <a:ext cx="1380854" cy="1380854"/>
                </a:xfrm>
                <a:prstGeom prst="snip2DiagRect">
                  <a:avLst/>
                </a:prstGeom>
                <a:solidFill>
                  <a:srgbClr val="FF5678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92B02638-91A7-401B-BF01-5451997D460A}"/>
                    </a:ext>
                  </a:extLst>
                </p:cNvPr>
                <p:cNvSpPr txBox="1"/>
                <p:nvPr/>
              </p:nvSpPr>
              <p:spPr>
                <a:xfrm>
                  <a:off x="6028493" y="3665802"/>
                  <a:ext cx="1515867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8000" dirty="0">
                      <a:solidFill>
                        <a:srgbClr val="F7F4ED"/>
                      </a:solidFill>
                      <a:latin typeface="阿里巴巴普惠体 2.0 115 Black" panose="00020600040101010101" pitchFamily="18" charset="-122"/>
                      <a:ea typeface="阿里巴巴普惠体 2.0 115 Black" panose="00020600040101010101" pitchFamily="18" charset="-122"/>
                      <a:cs typeface="阿里巴巴普惠体 2.0 115 Black" panose="00020600040101010101" pitchFamily="18" charset="-122"/>
                    </a:rPr>
                    <a:t>T</a:t>
                  </a:r>
                  <a:endParaRPr lang="zh-CN" altLang="en-US" sz="8000" dirty="0">
                    <a:solidFill>
                      <a:srgbClr val="F7F4ED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B2B10C1-B727-5DBA-507B-3E4F7C6B266D}"/>
                </a:ext>
              </a:extLst>
            </p:cNvPr>
            <p:cNvGrpSpPr/>
            <p:nvPr/>
          </p:nvGrpSpPr>
          <p:grpSpPr>
            <a:xfrm>
              <a:off x="8105504" y="1213886"/>
              <a:ext cx="2476500" cy="2017284"/>
              <a:chOff x="1817831" y="1501539"/>
              <a:chExt cx="2476500" cy="2017284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63DB26B-E968-C235-1107-C91DA87012FA}"/>
                  </a:ext>
                </a:extLst>
              </p:cNvPr>
              <p:cNvSpPr txBox="1"/>
              <p:nvPr/>
            </p:nvSpPr>
            <p:spPr>
              <a:xfrm>
                <a:off x="1817832" y="1501539"/>
                <a:ext cx="23554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ln w="3175">
                      <a:solidFill>
                        <a:schemeClr val="tx1"/>
                      </a:solidFill>
                    </a:ln>
                    <a:solidFill>
                      <a:srgbClr val="FF5678"/>
                    </a:solidFill>
                    <a:effectLst>
                      <a:outerShdw dist="50800" dir="18900000" algn="bl" rotWithShape="0">
                        <a:prstClr val="black"/>
                      </a:outerShdw>
                    </a:effectLst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请输入文本内容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B7692B38-5E0E-684C-92E6-98B1AB2A39ED}"/>
                  </a:ext>
                </a:extLst>
              </p:cNvPr>
              <p:cNvSpPr txBox="1"/>
              <p:nvPr/>
            </p:nvSpPr>
            <p:spPr>
              <a:xfrm>
                <a:off x="1817831" y="1963204"/>
                <a:ext cx="2476500" cy="1555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Input your text here.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Don't try so hard, the best things come when you least expect them to.</a:t>
                </a:r>
                <a:endPara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694FCA65-83C4-EBEC-8DA9-477060E31D49}"/>
                </a:ext>
              </a:extLst>
            </p:cNvPr>
            <p:cNvGrpSpPr/>
            <p:nvPr/>
          </p:nvGrpSpPr>
          <p:grpSpPr>
            <a:xfrm>
              <a:off x="8105504" y="3787101"/>
              <a:ext cx="2476500" cy="2017284"/>
              <a:chOff x="1817831" y="1501539"/>
              <a:chExt cx="2476500" cy="2017284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E0BB7D9E-C24C-E288-616C-8212993237F1}"/>
                  </a:ext>
                </a:extLst>
              </p:cNvPr>
              <p:cNvSpPr txBox="1"/>
              <p:nvPr/>
            </p:nvSpPr>
            <p:spPr>
              <a:xfrm>
                <a:off x="1817832" y="1501539"/>
                <a:ext cx="23554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ln w="3175">
                      <a:solidFill>
                        <a:schemeClr val="tx1"/>
                      </a:solidFill>
                    </a:ln>
                    <a:solidFill>
                      <a:srgbClr val="FF5678"/>
                    </a:solidFill>
                    <a:effectLst>
                      <a:outerShdw dist="50800" dir="18900000" algn="bl" rotWithShape="0">
                        <a:prstClr val="black"/>
                      </a:outerShdw>
                    </a:effectLst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请输入文本内容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CC18DBE6-8435-A1F0-802F-9DC37CF3CD09}"/>
                  </a:ext>
                </a:extLst>
              </p:cNvPr>
              <p:cNvSpPr txBox="1"/>
              <p:nvPr/>
            </p:nvSpPr>
            <p:spPr>
              <a:xfrm>
                <a:off x="1817831" y="1963204"/>
                <a:ext cx="2476500" cy="1555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Input your text here.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Don't try so hard, the best things come when you least expect them to.</a:t>
                </a:r>
                <a:endPara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4B24CCD-EF0B-7893-DFDD-639019FBDED6}"/>
                </a:ext>
              </a:extLst>
            </p:cNvPr>
            <p:cNvGrpSpPr/>
            <p:nvPr/>
          </p:nvGrpSpPr>
          <p:grpSpPr>
            <a:xfrm>
              <a:off x="1914372" y="1213886"/>
              <a:ext cx="2476500" cy="2017284"/>
              <a:chOff x="1817831" y="1501539"/>
              <a:chExt cx="2476500" cy="2017284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2A74BF0F-D214-03CC-D022-4DF3C24222C9}"/>
                  </a:ext>
                </a:extLst>
              </p:cNvPr>
              <p:cNvSpPr txBox="1"/>
              <p:nvPr/>
            </p:nvSpPr>
            <p:spPr>
              <a:xfrm>
                <a:off x="1817832" y="1501539"/>
                <a:ext cx="23554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n w="3175">
                      <a:solidFill>
                        <a:schemeClr val="tx1"/>
                      </a:solidFill>
                    </a:ln>
                    <a:solidFill>
                      <a:srgbClr val="FF5678"/>
                    </a:solidFill>
                    <a:effectLst>
                      <a:outerShdw dist="50800" dir="18900000" algn="bl" rotWithShape="0">
                        <a:prstClr val="black"/>
                      </a:outerShdw>
                    </a:effectLst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请输入文本内容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07E10F12-9274-6B1A-B8AF-3C412706B21B}"/>
                  </a:ext>
                </a:extLst>
              </p:cNvPr>
              <p:cNvSpPr txBox="1"/>
              <p:nvPr/>
            </p:nvSpPr>
            <p:spPr>
              <a:xfrm>
                <a:off x="1817831" y="1963204"/>
                <a:ext cx="2476500" cy="1555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Input your text here.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Don't try so hard, the best things come when you least expect them to.</a:t>
                </a:r>
                <a:endPara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FC8A0D0-5498-E9DE-4DC4-9605CAF98737}"/>
                </a:ext>
              </a:extLst>
            </p:cNvPr>
            <p:cNvGrpSpPr/>
            <p:nvPr/>
          </p:nvGrpSpPr>
          <p:grpSpPr>
            <a:xfrm>
              <a:off x="1908030" y="3787101"/>
              <a:ext cx="2476500" cy="2017284"/>
              <a:chOff x="1817831" y="1501539"/>
              <a:chExt cx="2476500" cy="2017284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E8E5D494-90E7-34B9-CA06-35671100DF56}"/>
                  </a:ext>
                </a:extLst>
              </p:cNvPr>
              <p:cNvSpPr txBox="1"/>
              <p:nvPr/>
            </p:nvSpPr>
            <p:spPr>
              <a:xfrm>
                <a:off x="1817832" y="1501539"/>
                <a:ext cx="23554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ln w="3175">
                      <a:solidFill>
                        <a:schemeClr val="tx1"/>
                      </a:solidFill>
                    </a:ln>
                    <a:solidFill>
                      <a:srgbClr val="FF5678"/>
                    </a:solidFill>
                    <a:effectLst>
                      <a:outerShdw dist="50800" dir="18900000" algn="bl" rotWithShape="0">
                        <a:prstClr val="black"/>
                      </a:outerShdw>
                    </a:effectLst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请输入文本内容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EE367907-5A1F-EF6A-8E16-F74BD6A942BB}"/>
                  </a:ext>
                </a:extLst>
              </p:cNvPr>
              <p:cNvSpPr txBox="1"/>
              <p:nvPr/>
            </p:nvSpPr>
            <p:spPr>
              <a:xfrm>
                <a:off x="1817831" y="1963204"/>
                <a:ext cx="2476500" cy="1555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Input your text here.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Don't try so hard, the best things come when you least expect them to.</a:t>
                </a:r>
                <a:endPara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2500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9A013E49-E765-3B37-5ED4-04FD32143006}"/>
              </a:ext>
            </a:extLst>
          </p:cNvPr>
          <p:cNvGrpSpPr/>
          <p:nvPr/>
        </p:nvGrpSpPr>
        <p:grpSpPr>
          <a:xfrm>
            <a:off x="3070522" y="1301311"/>
            <a:ext cx="5523455" cy="4255377"/>
            <a:chOff x="3603105" y="1121923"/>
            <a:chExt cx="5523455" cy="425537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139DE29-21E2-5831-A52E-F13859C80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3105" y="1121923"/>
              <a:ext cx="5523455" cy="4255377"/>
            </a:xfrm>
            <a:prstGeom prst="rect">
              <a:avLst/>
            </a:prstGeom>
          </p:spPr>
        </p:pic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30A6417-D397-A045-D3C2-0DA88E58B9D9}"/>
                </a:ext>
              </a:extLst>
            </p:cNvPr>
            <p:cNvSpPr/>
            <p:nvPr/>
          </p:nvSpPr>
          <p:spPr>
            <a:xfrm>
              <a:off x="6080727" y="4262747"/>
              <a:ext cx="2295855" cy="736120"/>
            </a:xfrm>
            <a:custGeom>
              <a:avLst/>
              <a:gdLst>
                <a:gd name="connsiteX0" fmla="*/ 2253066 w 2295855"/>
                <a:gd name="connsiteY0" fmla="*/ 650542 h 736120"/>
                <a:gd name="connsiteX1" fmla="*/ 2295855 w 2295855"/>
                <a:gd name="connsiteY1" fmla="*/ 693331 h 736120"/>
                <a:gd name="connsiteX2" fmla="*/ 2253066 w 2295855"/>
                <a:gd name="connsiteY2" fmla="*/ 736120 h 736120"/>
                <a:gd name="connsiteX3" fmla="*/ 2210277 w 2295855"/>
                <a:gd name="connsiteY3" fmla="*/ 693331 h 736120"/>
                <a:gd name="connsiteX4" fmla="*/ 2253066 w 2295855"/>
                <a:gd name="connsiteY4" fmla="*/ 650542 h 736120"/>
                <a:gd name="connsiteX5" fmla="*/ 2007479 w 2295855"/>
                <a:gd name="connsiteY5" fmla="*/ 650542 h 736120"/>
                <a:gd name="connsiteX6" fmla="*/ 2050268 w 2295855"/>
                <a:gd name="connsiteY6" fmla="*/ 693331 h 736120"/>
                <a:gd name="connsiteX7" fmla="*/ 2007479 w 2295855"/>
                <a:gd name="connsiteY7" fmla="*/ 736120 h 736120"/>
                <a:gd name="connsiteX8" fmla="*/ 1964690 w 2295855"/>
                <a:gd name="connsiteY8" fmla="*/ 693331 h 736120"/>
                <a:gd name="connsiteX9" fmla="*/ 2007479 w 2295855"/>
                <a:gd name="connsiteY9" fmla="*/ 650542 h 736120"/>
                <a:gd name="connsiteX10" fmla="*/ 1761893 w 2295855"/>
                <a:gd name="connsiteY10" fmla="*/ 650542 h 736120"/>
                <a:gd name="connsiteX11" fmla="*/ 1804682 w 2295855"/>
                <a:gd name="connsiteY11" fmla="*/ 693331 h 736120"/>
                <a:gd name="connsiteX12" fmla="*/ 1761893 w 2295855"/>
                <a:gd name="connsiteY12" fmla="*/ 736120 h 736120"/>
                <a:gd name="connsiteX13" fmla="*/ 1719104 w 2295855"/>
                <a:gd name="connsiteY13" fmla="*/ 693331 h 736120"/>
                <a:gd name="connsiteX14" fmla="*/ 1761893 w 2295855"/>
                <a:gd name="connsiteY14" fmla="*/ 650542 h 736120"/>
                <a:gd name="connsiteX15" fmla="*/ 1516307 w 2295855"/>
                <a:gd name="connsiteY15" fmla="*/ 650542 h 736120"/>
                <a:gd name="connsiteX16" fmla="*/ 1559096 w 2295855"/>
                <a:gd name="connsiteY16" fmla="*/ 693331 h 736120"/>
                <a:gd name="connsiteX17" fmla="*/ 1516307 w 2295855"/>
                <a:gd name="connsiteY17" fmla="*/ 736120 h 736120"/>
                <a:gd name="connsiteX18" fmla="*/ 1473518 w 2295855"/>
                <a:gd name="connsiteY18" fmla="*/ 693331 h 736120"/>
                <a:gd name="connsiteX19" fmla="*/ 1516307 w 2295855"/>
                <a:gd name="connsiteY19" fmla="*/ 650542 h 736120"/>
                <a:gd name="connsiteX20" fmla="*/ 1270721 w 2295855"/>
                <a:gd name="connsiteY20" fmla="*/ 650542 h 736120"/>
                <a:gd name="connsiteX21" fmla="*/ 1313510 w 2295855"/>
                <a:gd name="connsiteY21" fmla="*/ 693331 h 736120"/>
                <a:gd name="connsiteX22" fmla="*/ 1270721 w 2295855"/>
                <a:gd name="connsiteY22" fmla="*/ 736120 h 736120"/>
                <a:gd name="connsiteX23" fmla="*/ 1227932 w 2295855"/>
                <a:gd name="connsiteY23" fmla="*/ 693331 h 736120"/>
                <a:gd name="connsiteX24" fmla="*/ 1270721 w 2295855"/>
                <a:gd name="connsiteY24" fmla="*/ 650542 h 736120"/>
                <a:gd name="connsiteX25" fmla="*/ 1025134 w 2295855"/>
                <a:gd name="connsiteY25" fmla="*/ 650542 h 736120"/>
                <a:gd name="connsiteX26" fmla="*/ 1067923 w 2295855"/>
                <a:gd name="connsiteY26" fmla="*/ 693331 h 736120"/>
                <a:gd name="connsiteX27" fmla="*/ 1025134 w 2295855"/>
                <a:gd name="connsiteY27" fmla="*/ 736120 h 736120"/>
                <a:gd name="connsiteX28" fmla="*/ 982345 w 2295855"/>
                <a:gd name="connsiteY28" fmla="*/ 693331 h 736120"/>
                <a:gd name="connsiteX29" fmla="*/ 1025134 w 2295855"/>
                <a:gd name="connsiteY29" fmla="*/ 650542 h 736120"/>
                <a:gd name="connsiteX30" fmla="*/ 779548 w 2295855"/>
                <a:gd name="connsiteY30" fmla="*/ 650542 h 736120"/>
                <a:gd name="connsiteX31" fmla="*/ 822337 w 2295855"/>
                <a:gd name="connsiteY31" fmla="*/ 693331 h 736120"/>
                <a:gd name="connsiteX32" fmla="*/ 779548 w 2295855"/>
                <a:gd name="connsiteY32" fmla="*/ 736120 h 736120"/>
                <a:gd name="connsiteX33" fmla="*/ 736759 w 2295855"/>
                <a:gd name="connsiteY33" fmla="*/ 693331 h 736120"/>
                <a:gd name="connsiteX34" fmla="*/ 779548 w 2295855"/>
                <a:gd name="connsiteY34" fmla="*/ 650542 h 736120"/>
                <a:gd name="connsiteX35" fmla="*/ 533962 w 2295855"/>
                <a:gd name="connsiteY35" fmla="*/ 650542 h 736120"/>
                <a:gd name="connsiteX36" fmla="*/ 576751 w 2295855"/>
                <a:gd name="connsiteY36" fmla="*/ 693331 h 736120"/>
                <a:gd name="connsiteX37" fmla="*/ 533962 w 2295855"/>
                <a:gd name="connsiteY37" fmla="*/ 736120 h 736120"/>
                <a:gd name="connsiteX38" fmla="*/ 491173 w 2295855"/>
                <a:gd name="connsiteY38" fmla="*/ 693331 h 736120"/>
                <a:gd name="connsiteX39" fmla="*/ 533962 w 2295855"/>
                <a:gd name="connsiteY39" fmla="*/ 650542 h 736120"/>
                <a:gd name="connsiteX40" fmla="*/ 288375 w 2295855"/>
                <a:gd name="connsiteY40" fmla="*/ 650542 h 736120"/>
                <a:gd name="connsiteX41" fmla="*/ 331164 w 2295855"/>
                <a:gd name="connsiteY41" fmla="*/ 693331 h 736120"/>
                <a:gd name="connsiteX42" fmla="*/ 288375 w 2295855"/>
                <a:gd name="connsiteY42" fmla="*/ 736120 h 736120"/>
                <a:gd name="connsiteX43" fmla="*/ 245586 w 2295855"/>
                <a:gd name="connsiteY43" fmla="*/ 693331 h 736120"/>
                <a:gd name="connsiteX44" fmla="*/ 288375 w 2295855"/>
                <a:gd name="connsiteY44" fmla="*/ 650542 h 736120"/>
                <a:gd name="connsiteX45" fmla="*/ 42789 w 2295855"/>
                <a:gd name="connsiteY45" fmla="*/ 650542 h 736120"/>
                <a:gd name="connsiteX46" fmla="*/ 85578 w 2295855"/>
                <a:gd name="connsiteY46" fmla="*/ 693331 h 736120"/>
                <a:gd name="connsiteX47" fmla="*/ 42789 w 2295855"/>
                <a:gd name="connsiteY47" fmla="*/ 736120 h 736120"/>
                <a:gd name="connsiteX48" fmla="*/ 0 w 2295855"/>
                <a:gd name="connsiteY48" fmla="*/ 693331 h 736120"/>
                <a:gd name="connsiteX49" fmla="*/ 42789 w 2295855"/>
                <a:gd name="connsiteY49" fmla="*/ 650542 h 736120"/>
                <a:gd name="connsiteX50" fmla="*/ 2253066 w 2295855"/>
                <a:gd name="connsiteY50" fmla="*/ 487907 h 736120"/>
                <a:gd name="connsiteX51" fmla="*/ 2295855 w 2295855"/>
                <a:gd name="connsiteY51" fmla="*/ 530696 h 736120"/>
                <a:gd name="connsiteX52" fmla="*/ 2253066 w 2295855"/>
                <a:gd name="connsiteY52" fmla="*/ 573485 h 736120"/>
                <a:gd name="connsiteX53" fmla="*/ 2210277 w 2295855"/>
                <a:gd name="connsiteY53" fmla="*/ 530696 h 736120"/>
                <a:gd name="connsiteX54" fmla="*/ 2253066 w 2295855"/>
                <a:gd name="connsiteY54" fmla="*/ 487907 h 736120"/>
                <a:gd name="connsiteX55" fmla="*/ 2007479 w 2295855"/>
                <a:gd name="connsiteY55" fmla="*/ 487907 h 736120"/>
                <a:gd name="connsiteX56" fmla="*/ 2050268 w 2295855"/>
                <a:gd name="connsiteY56" fmla="*/ 530696 h 736120"/>
                <a:gd name="connsiteX57" fmla="*/ 2007479 w 2295855"/>
                <a:gd name="connsiteY57" fmla="*/ 573485 h 736120"/>
                <a:gd name="connsiteX58" fmla="*/ 1964690 w 2295855"/>
                <a:gd name="connsiteY58" fmla="*/ 530696 h 736120"/>
                <a:gd name="connsiteX59" fmla="*/ 2007479 w 2295855"/>
                <a:gd name="connsiteY59" fmla="*/ 487907 h 736120"/>
                <a:gd name="connsiteX60" fmla="*/ 1761893 w 2295855"/>
                <a:gd name="connsiteY60" fmla="*/ 487907 h 736120"/>
                <a:gd name="connsiteX61" fmla="*/ 1804682 w 2295855"/>
                <a:gd name="connsiteY61" fmla="*/ 530696 h 736120"/>
                <a:gd name="connsiteX62" fmla="*/ 1761893 w 2295855"/>
                <a:gd name="connsiteY62" fmla="*/ 573485 h 736120"/>
                <a:gd name="connsiteX63" fmla="*/ 1719104 w 2295855"/>
                <a:gd name="connsiteY63" fmla="*/ 530696 h 736120"/>
                <a:gd name="connsiteX64" fmla="*/ 1761893 w 2295855"/>
                <a:gd name="connsiteY64" fmla="*/ 487907 h 736120"/>
                <a:gd name="connsiteX65" fmla="*/ 1516307 w 2295855"/>
                <a:gd name="connsiteY65" fmla="*/ 487907 h 736120"/>
                <a:gd name="connsiteX66" fmla="*/ 1559096 w 2295855"/>
                <a:gd name="connsiteY66" fmla="*/ 530696 h 736120"/>
                <a:gd name="connsiteX67" fmla="*/ 1516307 w 2295855"/>
                <a:gd name="connsiteY67" fmla="*/ 573485 h 736120"/>
                <a:gd name="connsiteX68" fmla="*/ 1473518 w 2295855"/>
                <a:gd name="connsiteY68" fmla="*/ 530696 h 736120"/>
                <a:gd name="connsiteX69" fmla="*/ 1516307 w 2295855"/>
                <a:gd name="connsiteY69" fmla="*/ 487907 h 736120"/>
                <a:gd name="connsiteX70" fmla="*/ 1270721 w 2295855"/>
                <a:gd name="connsiteY70" fmla="*/ 487907 h 736120"/>
                <a:gd name="connsiteX71" fmla="*/ 1313510 w 2295855"/>
                <a:gd name="connsiteY71" fmla="*/ 530696 h 736120"/>
                <a:gd name="connsiteX72" fmla="*/ 1270721 w 2295855"/>
                <a:gd name="connsiteY72" fmla="*/ 573485 h 736120"/>
                <a:gd name="connsiteX73" fmla="*/ 1227932 w 2295855"/>
                <a:gd name="connsiteY73" fmla="*/ 530696 h 736120"/>
                <a:gd name="connsiteX74" fmla="*/ 1270721 w 2295855"/>
                <a:gd name="connsiteY74" fmla="*/ 487907 h 736120"/>
                <a:gd name="connsiteX75" fmla="*/ 1025134 w 2295855"/>
                <a:gd name="connsiteY75" fmla="*/ 487907 h 736120"/>
                <a:gd name="connsiteX76" fmla="*/ 1067923 w 2295855"/>
                <a:gd name="connsiteY76" fmla="*/ 530696 h 736120"/>
                <a:gd name="connsiteX77" fmla="*/ 1025134 w 2295855"/>
                <a:gd name="connsiteY77" fmla="*/ 573485 h 736120"/>
                <a:gd name="connsiteX78" fmla="*/ 982345 w 2295855"/>
                <a:gd name="connsiteY78" fmla="*/ 530696 h 736120"/>
                <a:gd name="connsiteX79" fmla="*/ 1025134 w 2295855"/>
                <a:gd name="connsiteY79" fmla="*/ 487907 h 736120"/>
                <a:gd name="connsiteX80" fmla="*/ 779548 w 2295855"/>
                <a:gd name="connsiteY80" fmla="*/ 487907 h 736120"/>
                <a:gd name="connsiteX81" fmla="*/ 822337 w 2295855"/>
                <a:gd name="connsiteY81" fmla="*/ 530696 h 736120"/>
                <a:gd name="connsiteX82" fmla="*/ 779548 w 2295855"/>
                <a:gd name="connsiteY82" fmla="*/ 573485 h 736120"/>
                <a:gd name="connsiteX83" fmla="*/ 736759 w 2295855"/>
                <a:gd name="connsiteY83" fmla="*/ 530696 h 736120"/>
                <a:gd name="connsiteX84" fmla="*/ 779548 w 2295855"/>
                <a:gd name="connsiteY84" fmla="*/ 487907 h 736120"/>
                <a:gd name="connsiteX85" fmla="*/ 533962 w 2295855"/>
                <a:gd name="connsiteY85" fmla="*/ 487907 h 736120"/>
                <a:gd name="connsiteX86" fmla="*/ 576751 w 2295855"/>
                <a:gd name="connsiteY86" fmla="*/ 530696 h 736120"/>
                <a:gd name="connsiteX87" fmla="*/ 533962 w 2295855"/>
                <a:gd name="connsiteY87" fmla="*/ 573485 h 736120"/>
                <a:gd name="connsiteX88" fmla="*/ 491173 w 2295855"/>
                <a:gd name="connsiteY88" fmla="*/ 530696 h 736120"/>
                <a:gd name="connsiteX89" fmla="*/ 533962 w 2295855"/>
                <a:gd name="connsiteY89" fmla="*/ 487907 h 736120"/>
                <a:gd name="connsiteX90" fmla="*/ 288375 w 2295855"/>
                <a:gd name="connsiteY90" fmla="*/ 487907 h 736120"/>
                <a:gd name="connsiteX91" fmla="*/ 331164 w 2295855"/>
                <a:gd name="connsiteY91" fmla="*/ 530696 h 736120"/>
                <a:gd name="connsiteX92" fmla="*/ 288375 w 2295855"/>
                <a:gd name="connsiteY92" fmla="*/ 573485 h 736120"/>
                <a:gd name="connsiteX93" fmla="*/ 245586 w 2295855"/>
                <a:gd name="connsiteY93" fmla="*/ 530696 h 736120"/>
                <a:gd name="connsiteX94" fmla="*/ 288375 w 2295855"/>
                <a:gd name="connsiteY94" fmla="*/ 487907 h 736120"/>
                <a:gd name="connsiteX95" fmla="*/ 42789 w 2295855"/>
                <a:gd name="connsiteY95" fmla="*/ 487907 h 736120"/>
                <a:gd name="connsiteX96" fmla="*/ 85578 w 2295855"/>
                <a:gd name="connsiteY96" fmla="*/ 530696 h 736120"/>
                <a:gd name="connsiteX97" fmla="*/ 42789 w 2295855"/>
                <a:gd name="connsiteY97" fmla="*/ 573485 h 736120"/>
                <a:gd name="connsiteX98" fmla="*/ 0 w 2295855"/>
                <a:gd name="connsiteY98" fmla="*/ 530696 h 736120"/>
                <a:gd name="connsiteX99" fmla="*/ 42789 w 2295855"/>
                <a:gd name="connsiteY99" fmla="*/ 487907 h 736120"/>
                <a:gd name="connsiteX100" fmla="*/ 2253066 w 2295855"/>
                <a:gd name="connsiteY100" fmla="*/ 325271 h 736120"/>
                <a:gd name="connsiteX101" fmla="*/ 2295855 w 2295855"/>
                <a:gd name="connsiteY101" fmla="*/ 368060 h 736120"/>
                <a:gd name="connsiteX102" fmla="*/ 2253066 w 2295855"/>
                <a:gd name="connsiteY102" fmla="*/ 410849 h 736120"/>
                <a:gd name="connsiteX103" fmla="*/ 2210277 w 2295855"/>
                <a:gd name="connsiteY103" fmla="*/ 368060 h 736120"/>
                <a:gd name="connsiteX104" fmla="*/ 2253066 w 2295855"/>
                <a:gd name="connsiteY104" fmla="*/ 325271 h 736120"/>
                <a:gd name="connsiteX105" fmla="*/ 2007479 w 2295855"/>
                <a:gd name="connsiteY105" fmla="*/ 325271 h 736120"/>
                <a:gd name="connsiteX106" fmla="*/ 2050268 w 2295855"/>
                <a:gd name="connsiteY106" fmla="*/ 368060 h 736120"/>
                <a:gd name="connsiteX107" fmla="*/ 2007479 w 2295855"/>
                <a:gd name="connsiteY107" fmla="*/ 410849 h 736120"/>
                <a:gd name="connsiteX108" fmla="*/ 1964690 w 2295855"/>
                <a:gd name="connsiteY108" fmla="*/ 368060 h 736120"/>
                <a:gd name="connsiteX109" fmla="*/ 2007479 w 2295855"/>
                <a:gd name="connsiteY109" fmla="*/ 325271 h 736120"/>
                <a:gd name="connsiteX110" fmla="*/ 1761893 w 2295855"/>
                <a:gd name="connsiteY110" fmla="*/ 325271 h 736120"/>
                <a:gd name="connsiteX111" fmla="*/ 1804682 w 2295855"/>
                <a:gd name="connsiteY111" fmla="*/ 368060 h 736120"/>
                <a:gd name="connsiteX112" fmla="*/ 1761893 w 2295855"/>
                <a:gd name="connsiteY112" fmla="*/ 410849 h 736120"/>
                <a:gd name="connsiteX113" fmla="*/ 1719104 w 2295855"/>
                <a:gd name="connsiteY113" fmla="*/ 368060 h 736120"/>
                <a:gd name="connsiteX114" fmla="*/ 1761893 w 2295855"/>
                <a:gd name="connsiteY114" fmla="*/ 325271 h 736120"/>
                <a:gd name="connsiteX115" fmla="*/ 1516307 w 2295855"/>
                <a:gd name="connsiteY115" fmla="*/ 325271 h 736120"/>
                <a:gd name="connsiteX116" fmla="*/ 1559096 w 2295855"/>
                <a:gd name="connsiteY116" fmla="*/ 368060 h 736120"/>
                <a:gd name="connsiteX117" fmla="*/ 1516307 w 2295855"/>
                <a:gd name="connsiteY117" fmla="*/ 410849 h 736120"/>
                <a:gd name="connsiteX118" fmla="*/ 1473518 w 2295855"/>
                <a:gd name="connsiteY118" fmla="*/ 368060 h 736120"/>
                <a:gd name="connsiteX119" fmla="*/ 1516307 w 2295855"/>
                <a:gd name="connsiteY119" fmla="*/ 325271 h 736120"/>
                <a:gd name="connsiteX120" fmla="*/ 1270721 w 2295855"/>
                <a:gd name="connsiteY120" fmla="*/ 325271 h 736120"/>
                <a:gd name="connsiteX121" fmla="*/ 1313510 w 2295855"/>
                <a:gd name="connsiteY121" fmla="*/ 368060 h 736120"/>
                <a:gd name="connsiteX122" fmla="*/ 1270721 w 2295855"/>
                <a:gd name="connsiteY122" fmla="*/ 410849 h 736120"/>
                <a:gd name="connsiteX123" fmla="*/ 1227932 w 2295855"/>
                <a:gd name="connsiteY123" fmla="*/ 368060 h 736120"/>
                <a:gd name="connsiteX124" fmla="*/ 1270721 w 2295855"/>
                <a:gd name="connsiteY124" fmla="*/ 325271 h 736120"/>
                <a:gd name="connsiteX125" fmla="*/ 1025134 w 2295855"/>
                <a:gd name="connsiteY125" fmla="*/ 325271 h 736120"/>
                <a:gd name="connsiteX126" fmla="*/ 1067923 w 2295855"/>
                <a:gd name="connsiteY126" fmla="*/ 368060 h 736120"/>
                <a:gd name="connsiteX127" fmla="*/ 1025134 w 2295855"/>
                <a:gd name="connsiteY127" fmla="*/ 410849 h 736120"/>
                <a:gd name="connsiteX128" fmla="*/ 982345 w 2295855"/>
                <a:gd name="connsiteY128" fmla="*/ 368060 h 736120"/>
                <a:gd name="connsiteX129" fmla="*/ 1025134 w 2295855"/>
                <a:gd name="connsiteY129" fmla="*/ 325271 h 736120"/>
                <a:gd name="connsiteX130" fmla="*/ 779548 w 2295855"/>
                <a:gd name="connsiteY130" fmla="*/ 325271 h 736120"/>
                <a:gd name="connsiteX131" fmla="*/ 822337 w 2295855"/>
                <a:gd name="connsiteY131" fmla="*/ 368060 h 736120"/>
                <a:gd name="connsiteX132" fmla="*/ 779548 w 2295855"/>
                <a:gd name="connsiteY132" fmla="*/ 410849 h 736120"/>
                <a:gd name="connsiteX133" fmla="*/ 736759 w 2295855"/>
                <a:gd name="connsiteY133" fmla="*/ 368060 h 736120"/>
                <a:gd name="connsiteX134" fmla="*/ 779548 w 2295855"/>
                <a:gd name="connsiteY134" fmla="*/ 325271 h 736120"/>
                <a:gd name="connsiteX135" fmla="*/ 533962 w 2295855"/>
                <a:gd name="connsiteY135" fmla="*/ 325271 h 736120"/>
                <a:gd name="connsiteX136" fmla="*/ 576751 w 2295855"/>
                <a:gd name="connsiteY136" fmla="*/ 368060 h 736120"/>
                <a:gd name="connsiteX137" fmla="*/ 533962 w 2295855"/>
                <a:gd name="connsiteY137" fmla="*/ 410849 h 736120"/>
                <a:gd name="connsiteX138" fmla="*/ 491173 w 2295855"/>
                <a:gd name="connsiteY138" fmla="*/ 368060 h 736120"/>
                <a:gd name="connsiteX139" fmla="*/ 533962 w 2295855"/>
                <a:gd name="connsiteY139" fmla="*/ 325271 h 736120"/>
                <a:gd name="connsiteX140" fmla="*/ 288375 w 2295855"/>
                <a:gd name="connsiteY140" fmla="*/ 325271 h 736120"/>
                <a:gd name="connsiteX141" fmla="*/ 331164 w 2295855"/>
                <a:gd name="connsiteY141" fmla="*/ 368060 h 736120"/>
                <a:gd name="connsiteX142" fmla="*/ 288375 w 2295855"/>
                <a:gd name="connsiteY142" fmla="*/ 410849 h 736120"/>
                <a:gd name="connsiteX143" fmla="*/ 245586 w 2295855"/>
                <a:gd name="connsiteY143" fmla="*/ 368060 h 736120"/>
                <a:gd name="connsiteX144" fmla="*/ 288375 w 2295855"/>
                <a:gd name="connsiteY144" fmla="*/ 325271 h 736120"/>
                <a:gd name="connsiteX145" fmla="*/ 42789 w 2295855"/>
                <a:gd name="connsiteY145" fmla="*/ 325271 h 736120"/>
                <a:gd name="connsiteX146" fmla="*/ 85578 w 2295855"/>
                <a:gd name="connsiteY146" fmla="*/ 368060 h 736120"/>
                <a:gd name="connsiteX147" fmla="*/ 42789 w 2295855"/>
                <a:gd name="connsiteY147" fmla="*/ 410849 h 736120"/>
                <a:gd name="connsiteX148" fmla="*/ 0 w 2295855"/>
                <a:gd name="connsiteY148" fmla="*/ 368060 h 736120"/>
                <a:gd name="connsiteX149" fmla="*/ 42789 w 2295855"/>
                <a:gd name="connsiteY149" fmla="*/ 325271 h 736120"/>
                <a:gd name="connsiteX150" fmla="*/ 2253066 w 2295855"/>
                <a:gd name="connsiteY150" fmla="*/ 162636 h 736120"/>
                <a:gd name="connsiteX151" fmla="*/ 2295855 w 2295855"/>
                <a:gd name="connsiteY151" fmla="*/ 205425 h 736120"/>
                <a:gd name="connsiteX152" fmla="*/ 2253066 w 2295855"/>
                <a:gd name="connsiteY152" fmla="*/ 248214 h 736120"/>
                <a:gd name="connsiteX153" fmla="*/ 2210277 w 2295855"/>
                <a:gd name="connsiteY153" fmla="*/ 205425 h 736120"/>
                <a:gd name="connsiteX154" fmla="*/ 2253066 w 2295855"/>
                <a:gd name="connsiteY154" fmla="*/ 162636 h 736120"/>
                <a:gd name="connsiteX155" fmla="*/ 2007479 w 2295855"/>
                <a:gd name="connsiteY155" fmla="*/ 162636 h 736120"/>
                <a:gd name="connsiteX156" fmla="*/ 2050268 w 2295855"/>
                <a:gd name="connsiteY156" fmla="*/ 205425 h 736120"/>
                <a:gd name="connsiteX157" fmla="*/ 2007479 w 2295855"/>
                <a:gd name="connsiteY157" fmla="*/ 248214 h 736120"/>
                <a:gd name="connsiteX158" fmla="*/ 1964690 w 2295855"/>
                <a:gd name="connsiteY158" fmla="*/ 205425 h 736120"/>
                <a:gd name="connsiteX159" fmla="*/ 2007479 w 2295855"/>
                <a:gd name="connsiteY159" fmla="*/ 162636 h 736120"/>
                <a:gd name="connsiteX160" fmla="*/ 1761893 w 2295855"/>
                <a:gd name="connsiteY160" fmla="*/ 162636 h 736120"/>
                <a:gd name="connsiteX161" fmla="*/ 1804682 w 2295855"/>
                <a:gd name="connsiteY161" fmla="*/ 205425 h 736120"/>
                <a:gd name="connsiteX162" fmla="*/ 1761893 w 2295855"/>
                <a:gd name="connsiteY162" fmla="*/ 248214 h 736120"/>
                <a:gd name="connsiteX163" fmla="*/ 1719104 w 2295855"/>
                <a:gd name="connsiteY163" fmla="*/ 205425 h 736120"/>
                <a:gd name="connsiteX164" fmla="*/ 1761893 w 2295855"/>
                <a:gd name="connsiteY164" fmla="*/ 162636 h 736120"/>
                <a:gd name="connsiteX165" fmla="*/ 1516307 w 2295855"/>
                <a:gd name="connsiteY165" fmla="*/ 162636 h 736120"/>
                <a:gd name="connsiteX166" fmla="*/ 1559096 w 2295855"/>
                <a:gd name="connsiteY166" fmla="*/ 205425 h 736120"/>
                <a:gd name="connsiteX167" fmla="*/ 1516307 w 2295855"/>
                <a:gd name="connsiteY167" fmla="*/ 248214 h 736120"/>
                <a:gd name="connsiteX168" fmla="*/ 1473518 w 2295855"/>
                <a:gd name="connsiteY168" fmla="*/ 205425 h 736120"/>
                <a:gd name="connsiteX169" fmla="*/ 1516307 w 2295855"/>
                <a:gd name="connsiteY169" fmla="*/ 162636 h 736120"/>
                <a:gd name="connsiteX170" fmla="*/ 1270721 w 2295855"/>
                <a:gd name="connsiteY170" fmla="*/ 162636 h 736120"/>
                <a:gd name="connsiteX171" fmla="*/ 1313510 w 2295855"/>
                <a:gd name="connsiteY171" fmla="*/ 205425 h 736120"/>
                <a:gd name="connsiteX172" fmla="*/ 1270721 w 2295855"/>
                <a:gd name="connsiteY172" fmla="*/ 248214 h 736120"/>
                <a:gd name="connsiteX173" fmla="*/ 1227932 w 2295855"/>
                <a:gd name="connsiteY173" fmla="*/ 205425 h 736120"/>
                <a:gd name="connsiteX174" fmla="*/ 1270721 w 2295855"/>
                <a:gd name="connsiteY174" fmla="*/ 162636 h 736120"/>
                <a:gd name="connsiteX175" fmla="*/ 1025134 w 2295855"/>
                <a:gd name="connsiteY175" fmla="*/ 162636 h 736120"/>
                <a:gd name="connsiteX176" fmla="*/ 1067923 w 2295855"/>
                <a:gd name="connsiteY176" fmla="*/ 205425 h 736120"/>
                <a:gd name="connsiteX177" fmla="*/ 1025134 w 2295855"/>
                <a:gd name="connsiteY177" fmla="*/ 248214 h 736120"/>
                <a:gd name="connsiteX178" fmla="*/ 982345 w 2295855"/>
                <a:gd name="connsiteY178" fmla="*/ 205425 h 736120"/>
                <a:gd name="connsiteX179" fmla="*/ 1025134 w 2295855"/>
                <a:gd name="connsiteY179" fmla="*/ 162636 h 736120"/>
                <a:gd name="connsiteX180" fmla="*/ 779548 w 2295855"/>
                <a:gd name="connsiteY180" fmla="*/ 162636 h 736120"/>
                <a:gd name="connsiteX181" fmla="*/ 822337 w 2295855"/>
                <a:gd name="connsiteY181" fmla="*/ 205425 h 736120"/>
                <a:gd name="connsiteX182" fmla="*/ 779548 w 2295855"/>
                <a:gd name="connsiteY182" fmla="*/ 248214 h 736120"/>
                <a:gd name="connsiteX183" fmla="*/ 736759 w 2295855"/>
                <a:gd name="connsiteY183" fmla="*/ 205425 h 736120"/>
                <a:gd name="connsiteX184" fmla="*/ 779548 w 2295855"/>
                <a:gd name="connsiteY184" fmla="*/ 162636 h 736120"/>
                <a:gd name="connsiteX185" fmla="*/ 533962 w 2295855"/>
                <a:gd name="connsiteY185" fmla="*/ 162636 h 736120"/>
                <a:gd name="connsiteX186" fmla="*/ 576751 w 2295855"/>
                <a:gd name="connsiteY186" fmla="*/ 205425 h 736120"/>
                <a:gd name="connsiteX187" fmla="*/ 533962 w 2295855"/>
                <a:gd name="connsiteY187" fmla="*/ 248214 h 736120"/>
                <a:gd name="connsiteX188" fmla="*/ 491173 w 2295855"/>
                <a:gd name="connsiteY188" fmla="*/ 205425 h 736120"/>
                <a:gd name="connsiteX189" fmla="*/ 533962 w 2295855"/>
                <a:gd name="connsiteY189" fmla="*/ 162636 h 736120"/>
                <a:gd name="connsiteX190" fmla="*/ 288375 w 2295855"/>
                <a:gd name="connsiteY190" fmla="*/ 162636 h 736120"/>
                <a:gd name="connsiteX191" fmla="*/ 331164 w 2295855"/>
                <a:gd name="connsiteY191" fmla="*/ 205425 h 736120"/>
                <a:gd name="connsiteX192" fmla="*/ 288375 w 2295855"/>
                <a:gd name="connsiteY192" fmla="*/ 248214 h 736120"/>
                <a:gd name="connsiteX193" fmla="*/ 245586 w 2295855"/>
                <a:gd name="connsiteY193" fmla="*/ 205425 h 736120"/>
                <a:gd name="connsiteX194" fmla="*/ 288375 w 2295855"/>
                <a:gd name="connsiteY194" fmla="*/ 162636 h 736120"/>
                <a:gd name="connsiteX195" fmla="*/ 42789 w 2295855"/>
                <a:gd name="connsiteY195" fmla="*/ 162636 h 736120"/>
                <a:gd name="connsiteX196" fmla="*/ 85578 w 2295855"/>
                <a:gd name="connsiteY196" fmla="*/ 205425 h 736120"/>
                <a:gd name="connsiteX197" fmla="*/ 42789 w 2295855"/>
                <a:gd name="connsiteY197" fmla="*/ 248214 h 736120"/>
                <a:gd name="connsiteX198" fmla="*/ 0 w 2295855"/>
                <a:gd name="connsiteY198" fmla="*/ 205425 h 736120"/>
                <a:gd name="connsiteX199" fmla="*/ 42789 w 2295855"/>
                <a:gd name="connsiteY199" fmla="*/ 162636 h 736120"/>
                <a:gd name="connsiteX200" fmla="*/ 2253066 w 2295855"/>
                <a:gd name="connsiteY200" fmla="*/ 0 h 736120"/>
                <a:gd name="connsiteX201" fmla="*/ 2295855 w 2295855"/>
                <a:gd name="connsiteY201" fmla="*/ 42789 h 736120"/>
                <a:gd name="connsiteX202" fmla="*/ 2253066 w 2295855"/>
                <a:gd name="connsiteY202" fmla="*/ 85578 h 736120"/>
                <a:gd name="connsiteX203" fmla="*/ 2210277 w 2295855"/>
                <a:gd name="connsiteY203" fmla="*/ 42789 h 736120"/>
                <a:gd name="connsiteX204" fmla="*/ 2253066 w 2295855"/>
                <a:gd name="connsiteY204" fmla="*/ 0 h 736120"/>
                <a:gd name="connsiteX205" fmla="*/ 2007479 w 2295855"/>
                <a:gd name="connsiteY205" fmla="*/ 0 h 736120"/>
                <a:gd name="connsiteX206" fmla="*/ 2050268 w 2295855"/>
                <a:gd name="connsiteY206" fmla="*/ 42789 h 736120"/>
                <a:gd name="connsiteX207" fmla="*/ 2007479 w 2295855"/>
                <a:gd name="connsiteY207" fmla="*/ 85578 h 736120"/>
                <a:gd name="connsiteX208" fmla="*/ 1964690 w 2295855"/>
                <a:gd name="connsiteY208" fmla="*/ 42789 h 736120"/>
                <a:gd name="connsiteX209" fmla="*/ 2007479 w 2295855"/>
                <a:gd name="connsiteY209" fmla="*/ 0 h 736120"/>
                <a:gd name="connsiteX210" fmla="*/ 1761893 w 2295855"/>
                <a:gd name="connsiteY210" fmla="*/ 0 h 736120"/>
                <a:gd name="connsiteX211" fmla="*/ 1804682 w 2295855"/>
                <a:gd name="connsiteY211" fmla="*/ 42789 h 736120"/>
                <a:gd name="connsiteX212" fmla="*/ 1761893 w 2295855"/>
                <a:gd name="connsiteY212" fmla="*/ 85578 h 736120"/>
                <a:gd name="connsiteX213" fmla="*/ 1719104 w 2295855"/>
                <a:gd name="connsiteY213" fmla="*/ 42789 h 736120"/>
                <a:gd name="connsiteX214" fmla="*/ 1761893 w 2295855"/>
                <a:gd name="connsiteY214" fmla="*/ 0 h 736120"/>
                <a:gd name="connsiteX215" fmla="*/ 1516307 w 2295855"/>
                <a:gd name="connsiteY215" fmla="*/ 0 h 736120"/>
                <a:gd name="connsiteX216" fmla="*/ 1559096 w 2295855"/>
                <a:gd name="connsiteY216" fmla="*/ 42789 h 736120"/>
                <a:gd name="connsiteX217" fmla="*/ 1516307 w 2295855"/>
                <a:gd name="connsiteY217" fmla="*/ 85578 h 736120"/>
                <a:gd name="connsiteX218" fmla="*/ 1473518 w 2295855"/>
                <a:gd name="connsiteY218" fmla="*/ 42789 h 736120"/>
                <a:gd name="connsiteX219" fmla="*/ 1516307 w 2295855"/>
                <a:gd name="connsiteY219" fmla="*/ 0 h 736120"/>
                <a:gd name="connsiteX220" fmla="*/ 1270721 w 2295855"/>
                <a:gd name="connsiteY220" fmla="*/ 0 h 736120"/>
                <a:gd name="connsiteX221" fmla="*/ 1313510 w 2295855"/>
                <a:gd name="connsiteY221" fmla="*/ 42789 h 736120"/>
                <a:gd name="connsiteX222" fmla="*/ 1270721 w 2295855"/>
                <a:gd name="connsiteY222" fmla="*/ 85578 h 736120"/>
                <a:gd name="connsiteX223" fmla="*/ 1227932 w 2295855"/>
                <a:gd name="connsiteY223" fmla="*/ 42789 h 736120"/>
                <a:gd name="connsiteX224" fmla="*/ 1270721 w 2295855"/>
                <a:gd name="connsiteY224" fmla="*/ 0 h 736120"/>
                <a:gd name="connsiteX225" fmla="*/ 1025134 w 2295855"/>
                <a:gd name="connsiteY225" fmla="*/ 0 h 736120"/>
                <a:gd name="connsiteX226" fmla="*/ 1067923 w 2295855"/>
                <a:gd name="connsiteY226" fmla="*/ 42789 h 736120"/>
                <a:gd name="connsiteX227" fmla="*/ 1025134 w 2295855"/>
                <a:gd name="connsiteY227" fmla="*/ 85578 h 736120"/>
                <a:gd name="connsiteX228" fmla="*/ 982345 w 2295855"/>
                <a:gd name="connsiteY228" fmla="*/ 42789 h 736120"/>
                <a:gd name="connsiteX229" fmla="*/ 1025134 w 2295855"/>
                <a:gd name="connsiteY229" fmla="*/ 0 h 736120"/>
                <a:gd name="connsiteX230" fmla="*/ 779548 w 2295855"/>
                <a:gd name="connsiteY230" fmla="*/ 0 h 736120"/>
                <a:gd name="connsiteX231" fmla="*/ 822337 w 2295855"/>
                <a:gd name="connsiteY231" fmla="*/ 42789 h 736120"/>
                <a:gd name="connsiteX232" fmla="*/ 779548 w 2295855"/>
                <a:gd name="connsiteY232" fmla="*/ 85578 h 736120"/>
                <a:gd name="connsiteX233" fmla="*/ 736759 w 2295855"/>
                <a:gd name="connsiteY233" fmla="*/ 42789 h 736120"/>
                <a:gd name="connsiteX234" fmla="*/ 779548 w 2295855"/>
                <a:gd name="connsiteY234" fmla="*/ 0 h 736120"/>
                <a:gd name="connsiteX235" fmla="*/ 533962 w 2295855"/>
                <a:gd name="connsiteY235" fmla="*/ 0 h 736120"/>
                <a:gd name="connsiteX236" fmla="*/ 576751 w 2295855"/>
                <a:gd name="connsiteY236" fmla="*/ 42789 h 736120"/>
                <a:gd name="connsiteX237" fmla="*/ 533962 w 2295855"/>
                <a:gd name="connsiteY237" fmla="*/ 85578 h 736120"/>
                <a:gd name="connsiteX238" fmla="*/ 491173 w 2295855"/>
                <a:gd name="connsiteY238" fmla="*/ 42789 h 736120"/>
                <a:gd name="connsiteX239" fmla="*/ 533962 w 2295855"/>
                <a:gd name="connsiteY239" fmla="*/ 0 h 736120"/>
                <a:gd name="connsiteX240" fmla="*/ 288375 w 2295855"/>
                <a:gd name="connsiteY240" fmla="*/ 0 h 736120"/>
                <a:gd name="connsiteX241" fmla="*/ 331164 w 2295855"/>
                <a:gd name="connsiteY241" fmla="*/ 42789 h 736120"/>
                <a:gd name="connsiteX242" fmla="*/ 288375 w 2295855"/>
                <a:gd name="connsiteY242" fmla="*/ 85578 h 736120"/>
                <a:gd name="connsiteX243" fmla="*/ 245586 w 2295855"/>
                <a:gd name="connsiteY243" fmla="*/ 42789 h 736120"/>
                <a:gd name="connsiteX244" fmla="*/ 288375 w 2295855"/>
                <a:gd name="connsiteY244" fmla="*/ 0 h 736120"/>
                <a:gd name="connsiteX245" fmla="*/ 42789 w 2295855"/>
                <a:gd name="connsiteY245" fmla="*/ 0 h 736120"/>
                <a:gd name="connsiteX246" fmla="*/ 85578 w 2295855"/>
                <a:gd name="connsiteY246" fmla="*/ 42789 h 736120"/>
                <a:gd name="connsiteX247" fmla="*/ 42789 w 2295855"/>
                <a:gd name="connsiteY247" fmla="*/ 85578 h 736120"/>
                <a:gd name="connsiteX248" fmla="*/ 0 w 2295855"/>
                <a:gd name="connsiteY248" fmla="*/ 42789 h 736120"/>
                <a:gd name="connsiteX249" fmla="*/ 42789 w 2295855"/>
                <a:gd name="connsiteY249" fmla="*/ 0 h 73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2295855" h="736120">
                  <a:moveTo>
                    <a:pt x="2253066" y="650542"/>
                  </a:moveTo>
                  <a:cubicBezTo>
                    <a:pt x="2276698" y="650542"/>
                    <a:pt x="2295855" y="669699"/>
                    <a:pt x="2295855" y="693331"/>
                  </a:cubicBezTo>
                  <a:cubicBezTo>
                    <a:pt x="2295855" y="716963"/>
                    <a:pt x="2276698" y="736120"/>
                    <a:pt x="2253066" y="736120"/>
                  </a:cubicBezTo>
                  <a:cubicBezTo>
                    <a:pt x="2229434" y="736120"/>
                    <a:pt x="2210277" y="716963"/>
                    <a:pt x="2210277" y="693331"/>
                  </a:cubicBezTo>
                  <a:cubicBezTo>
                    <a:pt x="2210277" y="669699"/>
                    <a:pt x="2229434" y="650542"/>
                    <a:pt x="2253066" y="650542"/>
                  </a:cubicBezTo>
                  <a:close/>
                  <a:moveTo>
                    <a:pt x="2007479" y="650542"/>
                  </a:moveTo>
                  <a:cubicBezTo>
                    <a:pt x="2031111" y="650542"/>
                    <a:pt x="2050268" y="669699"/>
                    <a:pt x="2050268" y="693331"/>
                  </a:cubicBezTo>
                  <a:cubicBezTo>
                    <a:pt x="2050268" y="716963"/>
                    <a:pt x="2031111" y="736120"/>
                    <a:pt x="2007479" y="736120"/>
                  </a:cubicBezTo>
                  <a:cubicBezTo>
                    <a:pt x="1983847" y="736120"/>
                    <a:pt x="1964690" y="716963"/>
                    <a:pt x="1964690" y="693331"/>
                  </a:cubicBezTo>
                  <a:cubicBezTo>
                    <a:pt x="1964690" y="669699"/>
                    <a:pt x="1983847" y="650542"/>
                    <a:pt x="2007479" y="650542"/>
                  </a:cubicBezTo>
                  <a:close/>
                  <a:moveTo>
                    <a:pt x="1761893" y="650542"/>
                  </a:moveTo>
                  <a:cubicBezTo>
                    <a:pt x="1785525" y="650542"/>
                    <a:pt x="1804682" y="669699"/>
                    <a:pt x="1804682" y="693331"/>
                  </a:cubicBezTo>
                  <a:cubicBezTo>
                    <a:pt x="1804682" y="716963"/>
                    <a:pt x="1785525" y="736120"/>
                    <a:pt x="1761893" y="736120"/>
                  </a:cubicBezTo>
                  <a:cubicBezTo>
                    <a:pt x="1738261" y="736120"/>
                    <a:pt x="1719104" y="716963"/>
                    <a:pt x="1719104" y="693331"/>
                  </a:cubicBezTo>
                  <a:cubicBezTo>
                    <a:pt x="1719104" y="669699"/>
                    <a:pt x="1738261" y="650542"/>
                    <a:pt x="1761893" y="650542"/>
                  </a:cubicBezTo>
                  <a:close/>
                  <a:moveTo>
                    <a:pt x="1516307" y="650542"/>
                  </a:moveTo>
                  <a:cubicBezTo>
                    <a:pt x="1539939" y="650542"/>
                    <a:pt x="1559096" y="669699"/>
                    <a:pt x="1559096" y="693331"/>
                  </a:cubicBezTo>
                  <a:cubicBezTo>
                    <a:pt x="1559096" y="716963"/>
                    <a:pt x="1539939" y="736120"/>
                    <a:pt x="1516307" y="736120"/>
                  </a:cubicBezTo>
                  <a:cubicBezTo>
                    <a:pt x="1492675" y="736120"/>
                    <a:pt x="1473518" y="716963"/>
                    <a:pt x="1473518" y="693331"/>
                  </a:cubicBezTo>
                  <a:cubicBezTo>
                    <a:pt x="1473518" y="669699"/>
                    <a:pt x="1492675" y="650542"/>
                    <a:pt x="1516307" y="650542"/>
                  </a:cubicBezTo>
                  <a:close/>
                  <a:moveTo>
                    <a:pt x="1270721" y="650542"/>
                  </a:moveTo>
                  <a:cubicBezTo>
                    <a:pt x="1294353" y="650542"/>
                    <a:pt x="1313510" y="669699"/>
                    <a:pt x="1313510" y="693331"/>
                  </a:cubicBezTo>
                  <a:cubicBezTo>
                    <a:pt x="1313510" y="716963"/>
                    <a:pt x="1294353" y="736120"/>
                    <a:pt x="1270721" y="736120"/>
                  </a:cubicBezTo>
                  <a:cubicBezTo>
                    <a:pt x="1247089" y="736120"/>
                    <a:pt x="1227932" y="716963"/>
                    <a:pt x="1227932" y="693331"/>
                  </a:cubicBezTo>
                  <a:cubicBezTo>
                    <a:pt x="1227932" y="669699"/>
                    <a:pt x="1247089" y="650542"/>
                    <a:pt x="1270721" y="650542"/>
                  </a:cubicBezTo>
                  <a:close/>
                  <a:moveTo>
                    <a:pt x="1025134" y="650542"/>
                  </a:moveTo>
                  <a:cubicBezTo>
                    <a:pt x="1048766" y="650542"/>
                    <a:pt x="1067923" y="669699"/>
                    <a:pt x="1067923" y="693331"/>
                  </a:cubicBezTo>
                  <a:cubicBezTo>
                    <a:pt x="1067923" y="716963"/>
                    <a:pt x="1048766" y="736120"/>
                    <a:pt x="1025134" y="736120"/>
                  </a:cubicBezTo>
                  <a:cubicBezTo>
                    <a:pt x="1001502" y="736120"/>
                    <a:pt x="982345" y="716963"/>
                    <a:pt x="982345" y="693331"/>
                  </a:cubicBezTo>
                  <a:cubicBezTo>
                    <a:pt x="982345" y="669699"/>
                    <a:pt x="1001502" y="650542"/>
                    <a:pt x="1025134" y="650542"/>
                  </a:cubicBezTo>
                  <a:close/>
                  <a:moveTo>
                    <a:pt x="779548" y="650542"/>
                  </a:moveTo>
                  <a:cubicBezTo>
                    <a:pt x="803180" y="650542"/>
                    <a:pt x="822337" y="669699"/>
                    <a:pt x="822337" y="693331"/>
                  </a:cubicBezTo>
                  <a:cubicBezTo>
                    <a:pt x="822337" y="716963"/>
                    <a:pt x="803180" y="736120"/>
                    <a:pt x="779548" y="736120"/>
                  </a:cubicBezTo>
                  <a:cubicBezTo>
                    <a:pt x="755916" y="736120"/>
                    <a:pt x="736759" y="716963"/>
                    <a:pt x="736759" y="693331"/>
                  </a:cubicBezTo>
                  <a:cubicBezTo>
                    <a:pt x="736759" y="669699"/>
                    <a:pt x="755916" y="650542"/>
                    <a:pt x="779548" y="650542"/>
                  </a:cubicBezTo>
                  <a:close/>
                  <a:moveTo>
                    <a:pt x="533962" y="650542"/>
                  </a:moveTo>
                  <a:cubicBezTo>
                    <a:pt x="557594" y="650542"/>
                    <a:pt x="576751" y="669699"/>
                    <a:pt x="576751" y="693331"/>
                  </a:cubicBezTo>
                  <a:cubicBezTo>
                    <a:pt x="576751" y="716963"/>
                    <a:pt x="557594" y="736120"/>
                    <a:pt x="533962" y="736120"/>
                  </a:cubicBezTo>
                  <a:cubicBezTo>
                    <a:pt x="510330" y="736120"/>
                    <a:pt x="491173" y="716963"/>
                    <a:pt x="491173" y="693331"/>
                  </a:cubicBezTo>
                  <a:cubicBezTo>
                    <a:pt x="491173" y="669699"/>
                    <a:pt x="510330" y="650542"/>
                    <a:pt x="533962" y="650542"/>
                  </a:cubicBezTo>
                  <a:close/>
                  <a:moveTo>
                    <a:pt x="288375" y="650542"/>
                  </a:moveTo>
                  <a:cubicBezTo>
                    <a:pt x="312007" y="650542"/>
                    <a:pt x="331164" y="669699"/>
                    <a:pt x="331164" y="693331"/>
                  </a:cubicBezTo>
                  <a:cubicBezTo>
                    <a:pt x="331164" y="716963"/>
                    <a:pt x="312007" y="736120"/>
                    <a:pt x="288375" y="736120"/>
                  </a:cubicBezTo>
                  <a:cubicBezTo>
                    <a:pt x="264743" y="736120"/>
                    <a:pt x="245586" y="716963"/>
                    <a:pt x="245586" y="693331"/>
                  </a:cubicBezTo>
                  <a:cubicBezTo>
                    <a:pt x="245586" y="669699"/>
                    <a:pt x="264743" y="650542"/>
                    <a:pt x="288375" y="650542"/>
                  </a:cubicBezTo>
                  <a:close/>
                  <a:moveTo>
                    <a:pt x="42789" y="650542"/>
                  </a:moveTo>
                  <a:cubicBezTo>
                    <a:pt x="66421" y="650542"/>
                    <a:pt x="85578" y="669699"/>
                    <a:pt x="85578" y="693331"/>
                  </a:cubicBezTo>
                  <a:cubicBezTo>
                    <a:pt x="85578" y="716963"/>
                    <a:pt x="66421" y="736120"/>
                    <a:pt x="42789" y="736120"/>
                  </a:cubicBezTo>
                  <a:cubicBezTo>
                    <a:pt x="19157" y="736120"/>
                    <a:pt x="0" y="716963"/>
                    <a:pt x="0" y="693331"/>
                  </a:cubicBezTo>
                  <a:cubicBezTo>
                    <a:pt x="0" y="669699"/>
                    <a:pt x="19157" y="650542"/>
                    <a:pt x="42789" y="650542"/>
                  </a:cubicBezTo>
                  <a:close/>
                  <a:moveTo>
                    <a:pt x="2253066" y="487907"/>
                  </a:moveTo>
                  <a:cubicBezTo>
                    <a:pt x="2276698" y="487907"/>
                    <a:pt x="2295855" y="507064"/>
                    <a:pt x="2295855" y="530696"/>
                  </a:cubicBezTo>
                  <a:cubicBezTo>
                    <a:pt x="2295855" y="554328"/>
                    <a:pt x="2276698" y="573485"/>
                    <a:pt x="2253066" y="573485"/>
                  </a:cubicBezTo>
                  <a:cubicBezTo>
                    <a:pt x="2229434" y="573485"/>
                    <a:pt x="2210277" y="554328"/>
                    <a:pt x="2210277" y="530696"/>
                  </a:cubicBezTo>
                  <a:cubicBezTo>
                    <a:pt x="2210277" y="507064"/>
                    <a:pt x="2229434" y="487907"/>
                    <a:pt x="2253066" y="487907"/>
                  </a:cubicBezTo>
                  <a:close/>
                  <a:moveTo>
                    <a:pt x="2007479" y="487907"/>
                  </a:moveTo>
                  <a:cubicBezTo>
                    <a:pt x="2031111" y="487907"/>
                    <a:pt x="2050268" y="507064"/>
                    <a:pt x="2050268" y="530696"/>
                  </a:cubicBezTo>
                  <a:cubicBezTo>
                    <a:pt x="2050268" y="554328"/>
                    <a:pt x="2031111" y="573485"/>
                    <a:pt x="2007479" y="573485"/>
                  </a:cubicBezTo>
                  <a:cubicBezTo>
                    <a:pt x="1983847" y="573485"/>
                    <a:pt x="1964690" y="554328"/>
                    <a:pt x="1964690" y="530696"/>
                  </a:cubicBezTo>
                  <a:cubicBezTo>
                    <a:pt x="1964690" y="507064"/>
                    <a:pt x="1983847" y="487907"/>
                    <a:pt x="2007479" y="487907"/>
                  </a:cubicBezTo>
                  <a:close/>
                  <a:moveTo>
                    <a:pt x="1761893" y="487907"/>
                  </a:moveTo>
                  <a:cubicBezTo>
                    <a:pt x="1785525" y="487907"/>
                    <a:pt x="1804682" y="507064"/>
                    <a:pt x="1804682" y="530696"/>
                  </a:cubicBezTo>
                  <a:cubicBezTo>
                    <a:pt x="1804682" y="554328"/>
                    <a:pt x="1785525" y="573485"/>
                    <a:pt x="1761893" y="573485"/>
                  </a:cubicBezTo>
                  <a:cubicBezTo>
                    <a:pt x="1738261" y="573485"/>
                    <a:pt x="1719104" y="554328"/>
                    <a:pt x="1719104" y="530696"/>
                  </a:cubicBezTo>
                  <a:cubicBezTo>
                    <a:pt x="1719104" y="507064"/>
                    <a:pt x="1738261" y="487907"/>
                    <a:pt x="1761893" y="487907"/>
                  </a:cubicBezTo>
                  <a:close/>
                  <a:moveTo>
                    <a:pt x="1516307" y="487907"/>
                  </a:moveTo>
                  <a:cubicBezTo>
                    <a:pt x="1539939" y="487907"/>
                    <a:pt x="1559096" y="507064"/>
                    <a:pt x="1559096" y="530696"/>
                  </a:cubicBezTo>
                  <a:cubicBezTo>
                    <a:pt x="1559096" y="554328"/>
                    <a:pt x="1539939" y="573485"/>
                    <a:pt x="1516307" y="573485"/>
                  </a:cubicBezTo>
                  <a:cubicBezTo>
                    <a:pt x="1492675" y="573485"/>
                    <a:pt x="1473518" y="554328"/>
                    <a:pt x="1473518" y="530696"/>
                  </a:cubicBezTo>
                  <a:cubicBezTo>
                    <a:pt x="1473518" y="507064"/>
                    <a:pt x="1492675" y="487907"/>
                    <a:pt x="1516307" y="487907"/>
                  </a:cubicBezTo>
                  <a:close/>
                  <a:moveTo>
                    <a:pt x="1270721" y="487907"/>
                  </a:moveTo>
                  <a:cubicBezTo>
                    <a:pt x="1294353" y="487907"/>
                    <a:pt x="1313510" y="507064"/>
                    <a:pt x="1313510" y="530696"/>
                  </a:cubicBezTo>
                  <a:cubicBezTo>
                    <a:pt x="1313510" y="554328"/>
                    <a:pt x="1294353" y="573485"/>
                    <a:pt x="1270721" y="573485"/>
                  </a:cubicBezTo>
                  <a:cubicBezTo>
                    <a:pt x="1247089" y="573485"/>
                    <a:pt x="1227932" y="554328"/>
                    <a:pt x="1227932" y="530696"/>
                  </a:cubicBezTo>
                  <a:cubicBezTo>
                    <a:pt x="1227932" y="507064"/>
                    <a:pt x="1247089" y="487907"/>
                    <a:pt x="1270721" y="487907"/>
                  </a:cubicBezTo>
                  <a:close/>
                  <a:moveTo>
                    <a:pt x="1025134" y="487907"/>
                  </a:moveTo>
                  <a:cubicBezTo>
                    <a:pt x="1048766" y="487907"/>
                    <a:pt x="1067923" y="507064"/>
                    <a:pt x="1067923" y="530696"/>
                  </a:cubicBezTo>
                  <a:cubicBezTo>
                    <a:pt x="1067923" y="554328"/>
                    <a:pt x="1048766" y="573485"/>
                    <a:pt x="1025134" y="573485"/>
                  </a:cubicBezTo>
                  <a:cubicBezTo>
                    <a:pt x="1001502" y="573485"/>
                    <a:pt x="982345" y="554328"/>
                    <a:pt x="982345" y="530696"/>
                  </a:cubicBezTo>
                  <a:cubicBezTo>
                    <a:pt x="982345" y="507064"/>
                    <a:pt x="1001502" y="487907"/>
                    <a:pt x="1025134" y="487907"/>
                  </a:cubicBezTo>
                  <a:close/>
                  <a:moveTo>
                    <a:pt x="779548" y="487907"/>
                  </a:moveTo>
                  <a:cubicBezTo>
                    <a:pt x="803180" y="487907"/>
                    <a:pt x="822337" y="507064"/>
                    <a:pt x="822337" y="530696"/>
                  </a:cubicBezTo>
                  <a:cubicBezTo>
                    <a:pt x="822337" y="554328"/>
                    <a:pt x="803180" y="573485"/>
                    <a:pt x="779548" y="573485"/>
                  </a:cubicBezTo>
                  <a:cubicBezTo>
                    <a:pt x="755916" y="573485"/>
                    <a:pt x="736759" y="554328"/>
                    <a:pt x="736759" y="530696"/>
                  </a:cubicBezTo>
                  <a:cubicBezTo>
                    <a:pt x="736759" y="507064"/>
                    <a:pt x="755916" y="487907"/>
                    <a:pt x="779548" y="487907"/>
                  </a:cubicBezTo>
                  <a:close/>
                  <a:moveTo>
                    <a:pt x="533962" y="487907"/>
                  </a:moveTo>
                  <a:cubicBezTo>
                    <a:pt x="557594" y="487907"/>
                    <a:pt x="576751" y="507064"/>
                    <a:pt x="576751" y="530696"/>
                  </a:cubicBezTo>
                  <a:cubicBezTo>
                    <a:pt x="576751" y="554328"/>
                    <a:pt x="557594" y="573485"/>
                    <a:pt x="533962" y="573485"/>
                  </a:cubicBezTo>
                  <a:cubicBezTo>
                    <a:pt x="510330" y="573485"/>
                    <a:pt x="491173" y="554328"/>
                    <a:pt x="491173" y="530696"/>
                  </a:cubicBezTo>
                  <a:cubicBezTo>
                    <a:pt x="491173" y="507064"/>
                    <a:pt x="510330" y="487907"/>
                    <a:pt x="533962" y="487907"/>
                  </a:cubicBezTo>
                  <a:close/>
                  <a:moveTo>
                    <a:pt x="288375" y="487907"/>
                  </a:moveTo>
                  <a:cubicBezTo>
                    <a:pt x="312007" y="487907"/>
                    <a:pt x="331164" y="507064"/>
                    <a:pt x="331164" y="530696"/>
                  </a:cubicBezTo>
                  <a:cubicBezTo>
                    <a:pt x="331164" y="554328"/>
                    <a:pt x="312007" y="573485"/>
                    <a:pt x="288375" y="573485"/>
                  </a:cubicBezTo>
                  <a:cubicBezTo>
                    <a:pt x="264743" y="573485"/>
                    <a:pt x="245586" y="554328"/>
                    <a:pt x="245586" y="530696"/>
                  </a:cubicBezTo>
                  <a:cubicBezTo>
                    <a:pt x="245586" y="507064"/>
                    <a:pt x="264743" y="487907"/>
                    <a:pt x="288375" y="487907"/>
                  </a:cubicBezTo>
                  <a:close/>
                  <a:moveTo>
                    <a:pt x="42789" y="487907"/>
                  </a:moveTo>
                  <a:cubicBezTo>
                    <a:pt x="66421" y="487907"/>
                    <a:pt x="85578" y="507064"/>
                    <a:pt x="85578" y="530696"/>
                  </a:cubicBezTo>
                  <a:cubicBezTo>
                    <a:pt x="85578" y="554328"/>
                    <a:pt x="66421" y="573485"/>
                    <a:pt x="42789" y="573485"/>
                  </a:cubicBezTo>
                  <a:cubicBezTo>
                    <a:pt x="19157" y="573485"/>
                    <a:pt x="0" y="554328"/>
                    <a:pt x="0" y="530696"/>
                  </a:cubicBezTo>
                  <a:cubicBezTo>
                    <a:pt x="0" y="507064"/>
                    <a:pt x="19157" y="487907"/>
                    <a:pt x="42789" y="487907"/>
                  </a:cubicBezTo>
                  <a:close/>
                  <a:moveTo>
                    <a:pt x="2253066" y="325271"/>
                  </a:moveTo>
                  <a:cubicBezTo>
                    <a:pt x="2276698" y="325271"/>
                    <a:pt x="2295855" y="344428"/>
                    <a:pt x="2295855" y="368060"/>
                  </a:cubicBezTo>
                  <a:cubicBezTo>
                    <a:pt x="2295855" y="391692"/>
                    <a:pt x="2276698" y="410849"/>
                    <a:pt x="2253066" y="410849"/>
                  </a:cubicBezTo>
                  <a:cubicBezTo>
                    <a:pt x="2229434" y="410849"/>
                    <a:pt x="2210277" y="391692"/>
                    <a:pt x="2210277" y="368060"/>
                  </a:cubicBezTo>
                  <a:cubicBezTo>
                    <a:pt x="2210277" y="344428"/>
                    <a:pt x="2229434" y="325271"/>
                    <a:pt x="2253066" y="325271"/>
                  </a:cubicBezTo>
                  <a:close/>
                  <a:moveTo>
                    <a:pt x="2007479" y="325271"/>
                  </a:moveTo>
                  <a:cubicBezTo>
                    <a:pt x="2031111" y="325271"/>
                    <a:pt x="2050268" y="344428"/>
                    <a:pt x="2050268" y="368060"/>
                  </a:cubicBezTo>
                  <a:cubicBezTo>
                    <a:pt x="2050268" y="391692"/>
                    <a:pt x="2031111" y="410849"/>
                    <a:pt x="2007479" y="410849"/>
                  </a:cubicBezTo>
                  <a:cubicBezTo>
                    <a:pt x="1983847" y="410849"/>
                    <a:pt x="1964690" y="391692"/>
                    <a:pt x="1964690" y="368060"/>
                  </a:cubicBezTo>
                  <a:cubicBezTo>
                    <a:pt x="1964690" y="344428"/>
                    <a:pt x="1983847" y="325271"/>
                    <a:pt x="2007479" y="325271"/>
                  </a:cubicBezTo>
                  <a:close/>
                  <a:moveTo>
                    <a:pt x="1761893" y="325271"/>
                  </a:moveTo>
                  <a:cubicBezTo>
                    <a:pt x="1785525" y="325271"/>
                    <a:pt x="1804682" y="344428"/>
                    <a:pt x="1804682" y="368060"/>
                  </a:cubicBezTo>
                  <a:cubicBezTo>
                    <a:pt x="1804682" y="391692"/>
                    <a:pt x="1785525" y="410849"/>
                    <a:pt x="1761893" y="410849"/>
                  </a:cubicBezTo>
                  <a:cubicBezTo>
                    <a:pt x="1738261" y="410849"/>
                    <a:pt x="1719104" y="391692"/>
                    <a:pt x="1719104" y="368060"/>
                  </a:cubicBezTo>
                  <a:cubicBezTo>
                    <a:pt x="1719104" y="344428"/>
                    <a:pt x="1738261" y="325271"/>
                    <a:pt x="1761893" y="325271"/>
                  </a:cubicBezTo>
                  <a:close/>
                  <a:moveTo>
                    <a:pt x="1516307" y="325271"/>
                  </a:moveTo>
                  <a:cubicBezTo>
                    <a:pt x="1539939" y="325271"/>
                    <a:pt x="1559096" y="344428"/>
                    <a:pt x="1559096" y="368060"/>
                  </a:cubicBezTo>
                  <a:cubicBezTo>
                    <a:pt x="1559096" y="391692"/>
                    <a:pt x="1539939" y="410849"/>
                    <a:pt x="1516307" y="410849"/>
                  </a:cubicBezTo>
                  <a:cubicBezTo>
                    <a:pt x="1492675" y="410849"/>
                    <a:pt x="1473518" y="391692"/>
                    <a:pt x="1473518" y="368060"/>
                  </a:cubicBezTo>
                  <a:cubicBezTo>
                    <a:pt x="1473518" y="344428"/>
                    <a:pt x="1492675" y="325271"/>
                    <a:pt x="1516307" y="325271"/>
                  </a:cubicBezTo>
                  <a:close/>
                  <a:moveTo>
                    <a:pt x="1270721" y="325271"/>
                  </a:moveTo>
                  <a:cubicBezTo>
                    <a:pt x="1294353" y="325271"/>
                    <a:pt x="1313510" y="344428"/>
                    <a:pt x="1313510" y="368060"/>
                  </a:cubicBezTo>
                  <a:cubicBezTo>
                    <a:pt x="1313510" y="391692"/>
                    <a:pt x="1294353" y="410849"/>
                    <a:pt x="1270721" y="410849"/>
                  </a:cubicBezTo>
                  <a:cubicBezTo>
                    <a:pt x="1247089" y="410849"/>
                    <a:pt x="1227932" y="391692"/>
                    <a:pt x="1227932" y="368060"/>
                  </a:cubicBezTo>
                  <a:cubicBezTo>
                    <a:pt x="1227932" y="344428"/>
                    <a:pt x="1247089" y="325271"/>
                    <a:pt x="1270721" y="325271"/>
                  </a:cubicBezTo>
                  <a:close/>
                  <a:moveTo>
                    <a:pt x="1025134" y="325271"/>
                  </a:moveTo>
                  <a:cubicBezTo>
                    <a:pt x="1048766" y="325271"/>
                    <a:pt x="1067923" y="344428"/>
                    <a:pt x="1067923" y="368060"/>
                  </a:cubicBezTo>
                  <a:cubicBezTo>
                    <a:pt x="1067923" y="391692"/>
                    <a:pt x="1048766" y="410849"/>
                    <a:pt x="1025134" y="410849"/>
                  </a:cubicBezTo>
                  <a:cubicBezTo>
                    <a:pt x="1001502" y="410849"/>
                    <a:pt x="982345" y="391692"/>
                    <a:pt x="982345" y="368060"/>
                  </a:cubicBezTo>
                  <a:cubicBezTo>
                    <a:pt x="982345" y="344428"/>
                    <a:pt x="1001502" y="325271"/>
                    <a:pt x="1025134" y="325271"/>
                  </a:cubicBezTo>
                  <a:close/>
                  <a:moveTo>
                    <a:pt x="779548" y="325271"/>
                  </a:moveTo>
                  <a:cubicBezTo>
                    <a:pt x="803180" y="325271"/>
                    <a:pt x="822337" y="344428"/>
                    <a:pt x="822337" y="368060"/>
                  </a:cubicBezTo>
                  <a:cubicBezTo>
                    <a:pt x="822337" y="391692"/>
                    <a:pt x="803180" y="410849"/>
                    <a:pt x="779548" y="410849"/>
                  </a:cubicBezTo>
                  <a:cubicBezTo>
                    <a:pt x="755916" y="410849"/>
                    <a:pt x="736759" y="391692"/>
                    <a:pt x="736759" y="368060"/>
                  </a:cubicBezTo>
                  <a:cubicBezTo>
                    <a:pt x="736759" y="344428"/>
                    <a:pt x="755916" y="325271"/>
                    <a:pt x="779548" y="325271"/>
                  </a:cubicBezTo>
                  <a:close/>
                  <a:moveTo>
                    <a:pt x="533962" y="325271"/>
                  </a:moveTo>
                  <a:cubicBezTo>
                    <a:pt x="557594" y="325271"/>
                    <a:pt x="576751" y="344428"/>
                    <a:pt x="576751" y="368060"/>
                  </a:cubicBezTo>
                  <a:cubicBezTo>
                    <a:pt x="576751" y="391692"/>
                    <a:pt x="557594" y="410849"/>
                    <a:pt x="533962" y="410849"/>
                  </a:cubicBezTo>
                  <a:cubicBezTo>
                    <a:pt x="510330" y="410849"/>
                    <a:pt x="491173" y="391692"/>
                    <a:pt x="491173" y="368060"/>
                  </a:cubicBezTo>
                  <a:cubicBezTo>
                    <a:pt x="491173" y="344428"/>
                    <a:pt x="510330" y="325271"/>
                    <a:pt x="533962" y="325271"/>
                  </a:cubicBezTo>
                  <a:close/>
                  <a:moveTo>
                    <a:pt x="288375" y="325271"/>
                  </a:moveTo>
                  <a:cubicBezTo>
                    <a:pt x="312007" y="325271"/>
                    <a:pt x="331164" y="344428"/>
                    <a:pt x="331164" y="368060"/>
                  </a:cubicBezTo>
                  <a:cubicBezTo>
                    <a:pt x="331164" y="391692"/>
                    <a:pt x="312007" y="410849"/>
                    <a:pt x="288375" y="410849"/>
                  </a:cubicBezTo>
                  <a:cubicBezTo>
                    <a:pt x="264743" y="410849"/>
                    <a:pt x="245586" y="391692"/>
                    <a:pt x="245586" y="368060"/>
                  </a:cubicBezTo>
                  <a:cubicBezTo>
                    <a:pt x="245586" y="344428"/>
                    <a:pt x="264743" y="325271"/>
                    <a:pt x="288375" y="325271"/>
                  </a:cubicBezTo>
                  <a:close/>
                  <a:moveTo>
                    <a:pt x="42789" y="325271"/>
                  </a:moveTo>
                  <a:cubicBezTo>
                    <a:pt x="66421" y="325271"/>
                    <a:pt x="85578" y="344428"/>
                    <a:pt x="85578" y="368060"/>
                  </a:cubicBezTo>
                  <a:cubicBezTo>
                    <a:pt x="85578" y="391692"/>
                    <a:pt x="66421" y="410849"/>
                    <a:pt x="42789" y="410849"/>
                  </a:cubicBezTo>
                  <a:cubicBezTo>
                    <a:pt x="19157" y="410849"/>
                    <a:pt x="0" y="391692"/>
                    <a:pt x="0" y="368060"/>
                  </a:cubicBezTo>
                  <a:cubicBezTo>
                    <a:pt x="0" y="344428"/>
                    <a:pt x="19157" y="325271"/>
                    <a:pt x="42789" y="325271"/>
                  </a:cubicBezTo>
                  <a:close/>
                  <a:moveTo>
                    <a:pt x="2253066" y="162636"/>
                  </a:moveTo>
                  <a:cubicBezTo>
                    <a:pt x="2276698" y="162636"/>
                    <a:pt x="2295855" y="181793"/>
                    <a:pt x="2295855" y="205425"/>
                  </a:cubicBezTo>
                  <a:cubicBezTo>
                    <a:pt x="2295855" y="229057"/>
                    <a:pt x="2276698" y="248214"/>
                    <a:pt x="2253066" y="248214"/>
                  </a:cubicBezTo>
                  <a:cubicBezTo>
                    <a:pt x="2229434" y="248214"/>
                    <a:pt x="2210277" y="229057"/>
                    <a:pt x="2210277" y="205425"/>
                  </a:cubicBezTo>
                  <a:cubicBezTo>
                    <a:pt x="2210277" y="181793"/>
                    <a:pt x="2229434" y="162636"/>
                    <a:pt x="2253066" y="162636"/>
                  </a:cubicBezTo>
                  <a:close/>
                  <a:moveTo>
                    <a:pt x="2007479" y="162636"/>
                  </a:moveTo>
                  <a:cubicBezTo>
                    <a:pt x="2031111" y="162636"/>
                    <a:pt x="2050268" y="181793"/>
                    <a:pt x="2050268" y="205425"/>
                  </a:cubicBezTo>
                  <a:cubicBezTo>
                    <a:pt x="2050268" y="229057"/>
                    <a:pt x="2031111" y="248214"/>
                    <a:pt x="2007479" y="248214"/>
                  </a:cubicBezTo>
                  <a:cubicBezTo>
                    <a:pt x="1983847" y="248214"/>
                    <a:pt x="1964690" y="229057"/>
                    <a:pt x="1964690" y="205425"/>
                  </a:cubicBezTo>
                  <a:cubicBezTo>
                    <a:pt x="1964690" y="181793"/>
                    <a:pt x="1983847" y="162636"/>
                    <a:pt x="2007479" y="162636"/>
                  </a:cubicBezTo>
                  <a:close/>
                  <a:moveTo>
                    <a:pt x="1761893" y="162636"/>
                  </a:moveTo>
                  <a:cubicBezTo>
                    <a:pt x="1785525" y="162636"/>
                    <a:pt x="1804682" y="181793"/>
                    <a:pt x="1804682" y="205425"/>
                  </a:cubicBezTo>
                  <a:cubicBezTo>
                    <a:pt x="1804682" y="229057"/>
                    <a:pt x="1785525" y="248214"/>
                    <a:pt x="1761893" y="248214"/>
                  </a:cubicBezTo>
                  <a:cubicBezTo>
                    <a:pt x="1738261" y="248214"/>
                    <a:pt x="1719104" y="229057"/>
                    <a:pt x="1719104" y="205425"/>
                  </a:cubicBezTo>
                  <a:cubicBezTo>
                    <a:pt x="1719104" y="181793"/>
                    <a:pt x="1738261" y="162636"/>
                    <a:pt x="1761893" y="162636"/>
                  </a:cubicBezTo>
                  <a:close/>
                  <a:moveTo>
                    <a:pt x="1516307" y="162636"/>
                  </a:moveTo>
                  <a:cubicBezTo>
                    <a:pt x="1539939" y="162636"/>
                    <a:pt x="1559096" y="181793"/>
                    <a:pt x="1559096" y="205425"/>
                  </a:cubicBezTo>
                  <a:cubicBezTo>
                    <a:pt x="1559096" y="229057"/>
                    <a:pt x="1539939" y="248214"/>
                    <a:pt x="1516307" y="248214"/>
                  </a:cubicBezTo>
                  <a:cubicBezTo>
                    <a:pt x="1492675" y="248214"/>
                    <a:pt x="1473518" y="229057"/>
                    <a:pt x="1473518" y="205425"/>
                  </a:cubicBezTo>
                  <a:cubicBezTo>
                    <a:pt x="1473518" y="181793"/>
                    <a:pt x="1492675" y="162636"/>
                    <a:pt x="1516307" y="162636"/>
                  </a:cubicBezTo>
                  <a:close/>
                  <a:moveTo>
                    <a:pt x="1270721" y="162636"/>
                  </a:moveTo>
                  <a:cubicBezTo>
                    <a:pt x="1294353" y="162636"/>
                    <a:pt x="1313510" y="181793"/>
                    <a:pt x="1313510" y="205425"/>
                  </a:cubicBezTo>
                  <a:cubicBezTo>
                    <a:pt x="1313510" y="229057"/>
                    <a:pt x="1294353" y="248214"/>
                    <a:pt x="1270721" y="248214"/>
                  </a:cubicBezTo>
                  <a:cubicBezTo>
                    <a:pt x="1247089" y="248214"/>
                    <a:pt x="1227932" y="229057"/>
                    <a:pt x="1227932" y="205425"/>
                  </a:cubicBezTo>
                  <a:cubicBezTo>
                    <a:pt x="1227932" y="181793"/>
                    <a:pt x="1247089" y="162636"/>
                    <a:pt x="1270721" y="162636"/>
                  </a:cubicBezTo>
                  <a:close/>
                  <a:moveTo>
                    <a:pt x="1025134" y="162636"/>
                  </a:moveTo>
                  <a:cubicBezTo>
                    <a:pt x="1048766" y="162636"/>
                    <a:pt x="1067923" y="181793"/>
                    <a:pt x="1067923" y="205425"/>
                  </a:cubicBezTo>
                  <a:cubicBezTo>
                    <a:pt x="1067923" y="229057"/>
                    <a:pt x="1048766" y="248214"/>
                    <a:pt x="1025134" y="248214"/>
                  </a:cubicBezTo>
                  <a:cubicBezTo>
                    <a:pt x="1001502" y="248214"/>
                    <a:pt x="982345" y="229057"/>
                    <a:pt x="982345" y="205425"/>
                  </a:cubicBezTo>
                  <a:cubicBezTo>
                    <a:pt x="982345" y="181793"/>
                    <a:pt x="1001502" y="162636"/>
                    <a:pt x="1025134" y="162636"/>
                  </a:cubicBezTo>
                  <a:close/>
                  <a:moveTo>
                    <a:pt x="779548" y="162636"/>
                  </a:moveTo>
                  <a:cubicBezTo>
                    <a:pt x="803180" y="162636"/>
                    <a:pt x="822337" y="181793"/>
                    <a:pt x="822337" y="205425"/>
                  </a:cubicBezTo>
                  <a:cubicBezTo>
                    <a:pt x="822337" y="229057"/>
                    <a:pt x="803180" y="248214"/>
                    <a:pt x="779548" y="248214"/>
                  </a:cubicBezTo>
                  <a:cubicBezTo>
                    <a:pt x="755916" y="248214"/>
                    <a:pt x="736759" y="229057"/>
                    <a:pt x="736759" y="205425"/>
                  </a:cubicBezTo>
                  <a:cubicBezTo>
                    <a:pt x="736759" y="181793"/>
                    <a:pt x="755916" y="162636"/>
                    <a:pt x="779548" y="162636"/>
                  </a:cubicBezTo>
                  <a:close/>
                  <a:moveTo>
                    <a:pt x="533962" y="162636"/>
                  </a:moveTo>
                  <a:cubicBezTo>
                    <a:pt x="557594" y="162636"/>
                    <a:pt x="576751" y="181793"/>
                    <a:pt x="576751" y="205425"/>
                  </a:cubicBezTo>
                  <a:cubicBezTo>
                    <a:pt x="576751" y="229057"/>
                    <a:pt x="557594" y="248214"/>
                    <a:pt x="533962" y="248214"/>
                  </a:cubicBezTo>
                  <a:cubicBezTo>
                    <a:pt x="510330" y="248214"/>
                    <a:pt x="491173" y="229057"/>
                    <a:pt x="491173" y="205425"/>
                  </a:cubicBezTo>
                  <a:cubicBezTo>
                    <a:pt x="491173" y="181793"/>
                    <a:pt x="510330" y="162636"/>
                    <a:pt x="533962" y="162636"/>
                  </a:cubicBezTo>
                  <a:close/>
                  <a:moveTo>
                    <a:pt x="288375" y="162636"/>
                  </a:moveTo>
                  <a:cubicBezTo>
                    <a:pt x="312007" y="162636"/>
                    <a:pt x="331164" y="181793"/>
                    <a:pt x="331164" y="205425"/>
                  </a:cubicBezTo>
                  <a:cubicBezTo>
                    <a:pt x="331164" y="229057"/>
                    <a:pt x="312007" y="248214"/>
                    <a:pt x="288375" y="248214"/>
                  </a:cubicBezTo>
                  <a:cubicBezTo>
                    <a:pt x="264743" y="248214"/>
                    <a:pt x="245586" y="229057"/>
                    <a:pt x="245586" y="205425"/>
                  </a:cubicBezTo>
                  <a:cubicBezTo>
                    <a:pt x="245586" y="181793"/>
                    <a:pt x="264743" y="162636"/>
                    <a:pt x="288375" y="162636"/>
                  </a:cubicBezTo>
                  <a:close/>
                  <a:moveTo>
                    <a:pt x="42789" y="162636"/>
                  </a:moveTo>
                  <a:cubicBezTo>
                    <a:pt x="66421" y="162636"/>
                    <a:pt x="85578" y="181793"/>
                    <a:pt x="85578" y="205425"/>
                  </a:cubicBezTo>
                  <a:cubicBezTo>
                    <a:pt x="85578" y="229057"/>
                    <a:pt x="66421" y="248214"/>
                    <a:pt x="42789" y="248214"/>
                  </a:cubicBezTo>
                  <a:cubicBezTo>
                    <a:pt x="19157" y="248214"/>
                    <a:pt x="0" y="229057"/>
                    <a:pt x="0" y="205425"/>
                  </a:cubicBezTo>
                  <a:cubicBezTo>
                    <a:pt x="0" y="181793"/>
                    <a:pt x="19157" y="162636"/>
                    <a:pt x="42789" y="162636"/>
                  </a:cubicBezTo>
                  <a:close/>
                  <a:moveTo>
                    <a:pt x="2253066" y="0"/>
                  </a:moveTo>
                  <a:cubicBezTo>
                    <a:pt x="2276698" y="0"/>
                    <a:pt x="2295855" y="19157"/>
                    <a:pt x="2295855" y="42789"/>
                  </a:cubicBezTo>
                  <a:cubicBezTo>
                    <a:pt x="2295855" y="66421"/>
                    <a:pt x="2276698" y="85578"/>
                    <a:pt x="2253066" y="85578"/>
                  </a:cubicBezTo>
                  <a:cubicBezTo>
                    <a:pt x="2229434" y="85578"/>
                    <a:pt x="2210277" y="66421"/>
                    <a:pt x="2210277" y="42789"/>
                  </a:cubicBezTo>
                  <a:cubicBezTo>
                    <a:pt x="2210277" y="19157"/>
                    <a:pt x="2229434" y="0"/>
                    <a:pt x="2253066" y="0"/>
                  </a:cubicBezTo>
                  <a:close/>
                  <a:moveTo>
                    <a:pt x="2007479" y="0"/>
                  </a:moveTo>
                  <a:cubicBezTo>
                    <a:pt x="2031111" y="0"/>
                    <a:pt x="2050268" y="19157"/>
                    <a:pt x="2050268" y="42789"/>
                  </a:cubicBezTo>
                  <a:cubicBezTo>
                    <a:pt x="2050268" y="66421"/>
                    <a:pt x="2031111" y="85578"/>
                    <a:pt x="2007479" y="85578"/>
                  </a:cubicBezTo>
                  <a:cubicBezTo>
                    <a:pt x="1983847" y="85578"/>
                    <a:pt x="1964690" y="66421"/>
                    <a:pt x="1964690" y="42789"/>
                  </a:cubicBezTo>
                  <a:cubicBezTo>
                    <a:pt x="1964690" y="19157"/>
                    <a:pt x="1983847" y="0"/>
                    <a:pt x="2007479" y="0"/>
                  </a:cubicBezTo>
                  <a:close/>
                  <a:moveTo>
                    <a:pt x="1761893" y="0"/>
                  </a:moveTo>
                  <a:cubicBezTo>
                    <a:pt x="1785525" y="0"/>
                    <a:pt x="1804682" y="19157"/>
                    <a:pt x="1804682" y="42789"/>
                  </a:cubicBezTo>
                  <a:cubicBezTo>
                    <a:pt x="1804682" y="66421"/>
                    <a:pt x="1785525" y="85578"/>
                    <a:pt x="1761893" y="85578"/>
                  </a:cubicBezTo>
                  <a:cubicBezTo>
                    <a:pt x="1738261" y="85578"/>
                    <a:pt x="1719104" y="66421"/>
                    <a:pt x="1719104" y="42789"/>
                  </a:cubicBezTo>
                  <a:cubicBezTo>
                    <a:pt x="1719104" y="19157"/>
                    <a:pt x="1738261" y="0"/>
                    <a:pt x="1761893" y="0"/>
                  </a:cubicBezTo>
                  <a:close/>
                  <a:moveTo>
                    <a:pt x="1516307" y="0"/>
                  </a:moveTo>
                  <a:cubicBezTo>
                    <a:pt x="1539939" y="0"/>
                    <a:pt x="1559096" y="19157"/>
                    <a:pt x="1559096" y="42789"/>
                  </a:cubicBezTo>
                  <a:cubicBezTo>
                    <a:pt x="1559096" y="66421"/>
                    <a:pt x="1539939" y="85578"/>
                    <a:pt x="1516307" y="85578"/>
                  </a:cubicBezTo>
                  <a:cubicBezTo>
                    <a:pt x="1492675" y="85578"/>
                    <a:pt x="1473518" y="66421"/>
                    <a:pt x="1473518" y="42789"/>
                  </a:cubicBezTo>
                  <a:cubicBezTo>
                    <a:pt x="1473518" y="19157"/>
                    <a:pt x="1492675" y="0"/>
                    <a:pt x="1516307" y="0"/>
                  </a:cubicBezTo>
                  <a:close/>
                  <a:moveTo>
                    <a:pt x="1270721" y="0"/>
                  </a:moveTo>
                  <a:cubicBezTo>
                    <a:pt x="1294353" y="0"/>
                    <a:pt x="1313510" y="19157"/>
                    <a:pt x="1313510" y="42789"/>
                  </a:cubicBezTo>
                  <a:cubicBezTo>
                    <a:pt x="1313510" y="66421"/>
                    <a:pt x="1294353" y="85578"/>
                    <a:pt x="1270721" y="85578"/>
                  </a:cubicBezTo>
                  <a:cubicBezTo>
                    <a:pt x="1247089" y="85578"/>
                    <a:pt x="1227932" y="66421"/>
                    <a:pt x="1227932" y="42789"/>
                  </a:cubicBezTo>
                  <a:cubicBezTo>
                    <a:pt x="1227932" y="19157"/>
                    <a:pt x="1247089" y="0"/>
                    <a:pt x="1270721" y="0"/>
                  </a:cubicBezTo>
                  <a:close/>
                  <a:moveTo>
                    <a:pt x="1025134" y="0"/>
                  </a:moveTo>
                  <a:cubicBezTo>
                    <a:pt x="1048766" y="0"/>
                    <a:pt x="1067923" y="19157"/>
                    <a:pt x="1067923" y="42789"/>
                  </a:cubicBezTo>
                  <a:cubicBezTo>
                    <a:pt x="1067923" y="66421"/>
                    <a:pt x="1048766" y="85578"/>
                    <a:pt x="1025134" y="85578"/>
                  </a:cubicBezTo>
                  <a:cubicBezTo>
                    <a:pt x="1001502" y="85578"/>
                    <a:pt x="982345" y="66421"/>
                    <a:pt x="982345" y="42789"/>
                  </a:cubicBezTo>
                  <a:cubicBezTo>
                    <a:pt x="982345" y="19157"/>
                    <a:pt x="1001502" y="0"/>
                    <a:pt x="1025134" y="0"/>
                  </a:cubicBezTo>
                  <a:close/>
                  <a:moveTo>
                    <a:pt x="779548" y="0"/>
                  </a:moveTo>
                  <a:cubicBezTo>
                    <a:pt x="803180" y="0"/>
                    <a:pt x="822337" y="19157"/>
                    <a:pt x="822337" y="42789"/>
                  </a:cubicBezTo>
                  <a:cubicBezTo>
                    <a:pt x="822337" y="66421"/>
                    <a:pt x="803180" y="85578"/>
                    <a:pt x="779548" y="85578"/>
                  </a:cubicBezTo>
                  <a:cubicBezTo>
                    <a:pt x="755916" y="85578"/>
                    <a:pt x="736759" y="66421"/>
                    <a:pt x="736759" y="42789"/>
                  </a:cubicBezTo>
                  <a:cubicBezTo>
                    <a:pt x="736759" y="19157"/>
                    <a:pt x="755916" y="0"/>
                    <a:pt x="779548" y="0"/>
                  </a:cubicBezTo>
                  <a:close/>
                  <a:moveTo>
                    <a:pt x="533962" y="0"/>
                  </a:moveTo>
                  <a:cubicBezTo>
                    <a:pt x="557594" y="0"/>
                    <a:pt x="576751" y="19157"/>
                    <a:pt x="576751" y="42789"/>
                  </a:cubicBezTo>
                  <a:cubicBezTo>
                    <a:pt x="576751" y="66421"/>
                    <a:pt x="557594" y="85578"/>
                    <a:pt x="533962" y="85578"/>
                  </a:cubicBezTo>
                  <a:cubicBezTo>
                    <a:pt x="510330" y="85578"/>
                    <a:pt x="491173" y="66421"/>
                    <a:pt x="491173" y="42789"/>
                  </a:cubicBezTo>
                  <a:cubicBezTo>
                    <a:pt x="491173" y="19157"/>
                    <a:pt x="510330" y="0"/>
                    <a:pt x="533962" y="0"/>
                  </a:cubicBezTo>
                  <a:close/>
                  <a:moveTo>
                    <a:pt x="288375" y="0"/>
                  </a:moveTo>
                  <a:cubicBezTo>
                    <a:pt x="312007" y="0"/>
                    <a:pt x="331164" y="19157"/>
                    <a:pt x="331164" y="42789"/>
                  </a:cubicBezTo>
                  <a:cubicBezTo>
                    <a:pt x="331164" y="66421"/>
                    <a:pt x="312007" y="85578"/>
                    <a:pt x="288375" y="85578"/>
                  </a:cubicBezTo>
                  <a:cubicBezTo>
                    <a:pt x="264743" y="85578"/>
                    <a:pt x="245586" y="66421"/>
                    <a:pt x="245586" y="42789"/>
                  </a:cubicBezTo>
                  <a:cubicBezTo>
                    <a:pt x="245586" y="19157"/>
                    <a:pt x="264743" y="0"/>
                    <a:pt x="288375" y="0"/>
                  </a:cubicBezTo>
                  <a:close/>
                  <a:moveTo>
                    <a:pt x="42789" y="0"/>
                  </a:moveTo>
                  <a:cubicBezTo>
                    <a:pt x="66421" y="0"/>
                    <a:pt x="85578" y="19157"/>
                    <a:pt x="85578" y="42789"/>
                  </a:cubicBezTo>
                  <a:cubicBezTo>
                    <a:pt x="85578" y="66421"/>
                    <a:pt x="66421" y="85578"/>
                    <a:pt x="42789" y="85578"/>
                  </a:cubicBezTo>
                  <a:cubicBezTo>
                    <a:pt x="19157" y="85578"/>
                    <a:pt x="0" y="66421"/>
                    <a:pt x="0" y="42789"/>
                  </a:cubicBezTo>
                  <a:cubicBezTo>
                    <a:pt x="0" y="19157"/>
                    <a:pt x="19157" y="0"/>
                    <a:pt x="4278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9386C14-0DA4-C286-9ADB-022AB864ECCC}"/>
              </a:ext>
            </a:extLst>
          </p:cNvPr>
          <p:cNvGrpSpPr/>
          <p:nvPr/>
        </p:nvGrpSpPr>
        <p:grpSpPr>
          <a:xfrm flipH="1">
            <a:off x="0" y="1641600"/>
            <a:ext cx="8201025" cy="5216400"/>
            <a:chOff x="3990975" y="1652415"/>
            <a:chExt cx="8201025" cy="521640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95E1E3F-2AA4-8B30-9BAD-31F764620550}"/>
                </a:ext>
              </a:extLst>
            </p:cNvPr>
            <p:cNvSpPr/>
            <p:nvPr/>
          </p:nvSpPr>
          <p:spPr>
            <a:xfrm rot="5400000" flipH="1">
              <a:off x="6809495" y="632095"/>
              <a:ext cx="765785" cy="6402825"/>
            </a:xfrm>
            <a:prstGeom prst="rect">
              <a:avLst/>
            </a:prstGeom>
            <a:solidFill>
              <a:srgbClr val="A7535A"/>
            </a:solidFill>
            <a:ln w="50800" cap="rnd">
              <a:noFill/>
              <a:prstDash val="lgDashDot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6034CCC-B91A-7219-ABC5-04D0A6E4D054}"/>
                </a:ext>
              </a:extLst>
            </p:cNvPr>
            <p:cNvSpPr/>
            <p:nvPr/>
          </p:nvSpPr>
          <p:spPr>
            <a:xfrm rot="5400000" flipH="1">
              <a:off x="10572000" y="5248815"/>
              <a:ext cx="1620000" cy="1620000"/>
            </a:xfrm>
            <a:prstGeom prst="rect">
              <a:avLst/>
            </a:prstGeom>
            <a:solidFill>
              <a:srgbClr val="A753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B5B5FEF-F449-013D-8854-4443DBC08206}"/>
                </a:ext>
              </a:extLst>
            </p:cNvPr>
            <p:cNvSpPr/>
            <p:nvPr/>
          </p:nvSpPr>
          <p:spPr>
            <a:xfrm rot="5400000" flipH="1">
              <a:off x="10572000" y="3450615"/>
              <a:ext cx="1620000" cy="1620000"/>
            </a:xfrm>
            <a:prstGeom prst="rect">
              <a:avLst/>
            </a:prstGeom>
            <a:solidFill>
              <a:srgbClr val="C048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2C9413B-417F-C2F1-2AFE-5E1EB88FF534}"/>
                </a:ext>
              </a:extLst>
            </p:cNvPr>
            <p:cNvSpPr/>
            <p:nvPr/>
          </p:nvSpPr>
          <p:spPr>
            <a:xfrm rot="5400000" flipH="1">
              <a:off x="10572000" y="1652415"/>
              <a:ext cx="1620000" cy="162000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C879F38-06EC-2681-A029-38F8CC9F9E6E}"/>
                </a:ext>
              </a:extLst>
            </p:cNvPr>
            <p:cNvSpPr/>
            <p:nvPr/>
          </p:nvSpPr>
          <p:spPr>
            <a:xfrm rot="5400000" flipH="1">
              <a:off x="8349667" y="4824683"/>
              <a:ext cx="2468265" cy="1620000"/>
            </a:xfrm>
            <a:prstGeom prst="rect">
              <a:avLst/>
            </a:prstGeom>
            <a:solidFill>
              <a:srgbClr val="C048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57AC3A2F-0B30-5DE3-2E7B-49C0463AC0F4}"/>
              </a:ext>
            </a:extLst>
          </p:cNvPr>
          <p:cNvSpPr/>
          <p:nvPr/>
        </p:nvSpPr>
        <p:spPr>
          <a:xfrm>
            <a:off x="9950450" y="2159000"/>
            <a:ext cx="2241550" cy="2241550"/>
          </a:xfrm>
          <a:prstGeom prst="rect">
            <a:avLst/>
          </a:prstGeom>
          <a:solidFill>
            <a:srgbClr val="A7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D16CA7-BFA9-671B-793D-A852A818520A}"/>
              </a:ext>
            </a:extLst>
          </p:cNvPr>
          <p:cNvSpPr txBox="1"/>
          <p:nvPr/>
        </p:nvSpPr>
        <p:spPr>
          <a:xfrm>
            <a:off x="6720205" y="2556500"/>
            <a:ext cx="44069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8800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EBADE9-9292-4409-1B14-3DD32FBC7D30}"/>
              </a:ext>
            </a:extLst>
          </p:cNvPr>
          <p:cNvSpPr txBox="1"/>
          <p:nvPr/>
        </p:nvSpPr>
        <p:spPr>
          <a:xfrm>
            <a:off x="4354830" y="2885440"/>
            <a:ext cx="3612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800">
                <a:ln w="25400">
                  <a:solidFill>
                    <a:schemeClr val="tx1"/>
                  </a:solidFill>
                </a:ln>
                <a:solidFill>
                  <a:srgbClr val="FF5678"/>
                </a:solidFill>
                <a:effectLst>
                  <a:outerShdw dist="76200" algn="bl" rotWithShape="0">
                    <a:schemeClr val="tx1"/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dirty="0"/>
              <a:t>岗位认知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DD983D3-E98D-BB05-53D6-59354CD8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45" y="3608388"/>
            <a:ext cx="38100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19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469581CC-A5C9-3C42-DCB9-77CCD31052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473" y="614217"/>
            <a:ext cx="5517358" cy="213988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7C1DF9E2-AE97-99CC-E76F-EBB3F75BD50D}"/>
              </a:ext>
            </a:extLst>
          </p:cNvPr>
          <p:cNvGrpSpPr/>
          <p:nvPr/>
        </p:nvGrpSpPr>
        <p:grpSpPr>
          <a:xfrm>
            <a:off x="0" y="0"/>
            <a:ext cx="4130946" cy="3068498"/>
            <a:chOff x="0" y="0"/>
            <a:chExt cx="4130946" cy="306849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FE82BEB-EF0D-8DA0-612B-894DAEE07509}"/>
                </a:ext>
              </a:extLst>
            </p:cNvPr>
            <p:cNvGrpSpPr/>
            <p:nvPr/>
          </p:nvGrpSpPr>
          <p:grpSpPr>
            <a:xfrm>
              <a:off x="0" y="0"/>
              <a:ext cx="1495273" cy="3068498"/>
              <a:chOff x="0" y="0"/>
              <a:chExt cx="1495273" cy="3068498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03BD5CA4-07B7-D09B-EB92-2C45316555E5}"/>
                  </a:ext>
                </a:extLst>
              </p:cNvPr>
              <p:cNvSpPr/>
              <p:nvPr/>
            </p:nvSpPr>
            <p:spPr>
              <a:xfrm>
                <a:off x="0" y="0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718152B4-15DB-5ED4-E29A-E0D831776395}"/>
                  </a:ext>
                </a:extLst>
              </p:cNvPr>
              <p:cNvSpPr/>
              <p:nvPr/>
            </p:nvSpPr>
            <p:spPr>
              <a:xfrm>
                <a:off x="786613" y="0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283BADD6-FDF5-3503-8015-D93A4F4A67DD}"/>
                  </a:ext>
                </a:extLst>
              </p:cNvPr>
              <p:cNvSpPr/>
              <p:nvPr/>
            </p:nvSpPr>
            <p:spPr>
              <a:xfrm>
                <a:off x="0" y="786613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40B49A16-5E98-C4F8-0C11-4F2BB1ECC0BC}"/>
                  </a:ext>
                </a:extLst>
              </p:cNvPr>
              <p:cNvSpPr/>
              <p:nvPr/>
            </p:nvSpPr>
            <p:spPr>
              <a:xfrm>
                <a:off x="786613" y="786613"/>
                <a:ext cx="708660" cy="708660"/>
              </a:xfrm>
              <a:prstGeom prst="rect">
                <a:avLst/>
              </a:prstGeom>
              <a:solidFill>
                <a:srgbClr val="E3B4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5948A60-FBDC-9109-479F-D791403C11F9}"/>
                  </a:ext>
                </a:extLst>
              </p:cNvPr>
              <p:cNvSpPr/>
              <p:nvPr/>
            </p:nvSpPr>
            <p:spPr>
              <a:xfrm>
                <a:off x="0" y="1573225"/>
                <a:ext cx="708660" cy="708660"/>
              </a:xfrm>
              <a:prstGeom prst="rect">
                <a:avLst/>
              </a:prstGeom>
              <a:solidFill>
                <a:srgbClr val="FF5678"/>
              </a:solidFill>
              <a:ln w="38100" cap="rnd">
                <a:solidFill>
                  <a:schemeClr val="tx1"/>
                </a:solidFill>
                <a:prstDash val="lgDashDot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4F234DCC-66D4-F909-5AFC-756CD626CAF5}"/>
                  </a:ext>
                </a:extLst>
              </p:cNvPr>
              <p:cNvSpPr/>
              <p:nvPr/>
            </p:nvSpPr>
            <p:spPr>
              <a:xfrm>
                <a:off x="786613" y="1573225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0921C236-21E6-9785-F795-7938EB2DB5DF}"/>
                  </a:ext>
                </a:extLst>
              </p:cNvPr>
              <p:cNvSpPr/>
              <p:nvPr/>
            </p:nvSpPr>
            <p:spPr>
              <a:xfrm>
                <a:off x="0" y="2359838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D5ED492-C255-9F5E-8CE9-A898AC1D1992}"/>
                </a:ext>
              </a:extLst>
            </p:cNvPr>
            <p:cNvSpPr/>
            <p:nvPr/>
          </p:nvSpPr>
          <p:spPr>
            <a:xfrm>
              <a:off x="1573226" y="0"/>
              <a:ext cx="2080141" cy="70866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CC2AB85-86DE-F34D-5557-AE661CD8B3A4}"/>
                </a:ext>
              </a:extLst>
            </p:cNvPr>
            <p:cNvSpPr txBox="1"/>
            <p:nvPr/>
          </p:nvSpPr>
          <p:spPr>
            <a:xfrm>
              <a:off x="1095646" y="61942"/>
              <a:ext cx="3035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岗位认知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3046470-A01C-22F1-9B91-B9BC86E438EE}"/>
              </a:ext>
            </a:extLst>
          </p:cNvPr>
          <p:cNvGrpSpPr/>
          <p:nvPr/>
        </p:nvGrpSpPr>
        <p:grpSpPr>
          <a:xfrm>
            <a:off x="1817831" y="1495273"/>
            <a:ext cx="9587556" cy="4726457"/>
            <a:chOff x="1817831" y="1495273"/>
            <a:chExt cx="9587556" cy="4726457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B44FEAB6-88F2-0655-884F-FC0ADE95D7C5}"/>
                </a:ext>
              </a:extLst>
            </p:cNvPr>
            <p:cNvGrpSpPr/>
            <p:nvPr/>
          </p:nvGrpSpPr>
          <p:grpSpPr>
            <a:xfrm>
              <a:off x="1817831" y="1495273"/>
              <a:ext cx="9587556" cy="4726457"/>
              <a:chOff x="1423289" y="1344930"/>
              <a:chExt cx="9587556" cy="4726457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4D6B1F6E-3829-26AE-E3F8-23448D4681D6}"/>
                  </a:ext>
                </a:extLst>
              </p:cNvPr>
              <p:cNvGrpSpPr/>
              <p:nvPr/>
            </p:nvGrpSpPr>
            <p:grpSpPr>
              <a:xfrm>
                <a:off x="4011930" y="1344930"/>
                <a:ext cx="4168141" cy="4168140"/>
                <a:chOff x="6095999" y="1573225"/>
                <a:chExt cx="4168141" cy="4168140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7E57DDB1-2FD9-BD05-DBFC-769E90C03163}"/>
                    </a:ext>
                  </a:extLst>
                </p:cNvPr>
                <p:cNvSpPr/>
                <p:nvPr/>
              </p:nvSpPr>
              <p:spPr>
                <a:xfrm>
                  <a:off x="6096000" y="1573225"/>
                  <a:ext cx="1906933" cy="1906933"/>
                </a:xfrm>
                <a:custGeom>
                  <a:avLst/>
                  <a:gdLst>
                    <a:gd name="connsiteX0" fmla="*/ 1906933 w 1906933"/>
                    <a:gd name="connsiteY0" fmla="*/ 0 h 1906933"/>
                    <a:gd name="connsiteX1" fmla="*/ 1906933 w 1906933"/>
                    <a:gd name="connsiteY1" fmla="*/ 558696 h 1906933"/>
                    <a:gd name="connsiteX2" fmla="*/ 1767882 w 1906933"/>
                    <a:gd name="connsiteY2" fmla="*/ 579917 h 1906933"/>
                    <a:gd name="connsiteX3" fmla="*/ 579918 w 1906933"/>
                    <a:gd name="connsiteY3" fmla="*/ 1767882 h 1906933"/>
                    <a:gd name="connsiteX4" fmla="*/ 558696 w 1906933"/>
                    <a:gd name="connsiteY4" fmla="*/ 1906933 h 1906933"/>
                    <a:gd name="connsiteX5" fmla="*/ 0 w 1906933"/>
                    <a:gd name="connsiteY5" fmla="*/ 1906933 h 1906933"/>
                    <a:gd name="connsiteX6" fmla="*/ 2245 w 1906933"/>
                    <a:gd name="connsiteY6" fmla="*/ 1862471 h 1906933"/>
                    <a:gd name="connsiteX7" fmla="*/ 1862471 w 1906933"/>
                    <a:gd name="connsiteY7" fmla="*/ 2245 h 1906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6933" h="1906933">
                      <a:moveTo>
                        <a:pt x="1906933" y="0"/>
                      </a:moveTo>
                      <a:lnTo>
                        <a:pt x="1906933" y="558696"/>
                      </a:lnTo>
                      <a:lnTo>
                        <a:pt x="1767882" y="579917"/>
                      </a:lnTo>
                      <a:cubicBezTo>
                        <a:pt x="1171593" y="701936"/>
                        <a:pt x="701936" y="1171593"/>
                        <a:pt x="579918" y="1767882"/>
                      </a:cubicBezTo>
                      <a:lnTo>
                        <a:pt x="558696" y="1906933"/>
                      </a:lnTo>
                      <a:lnTo>
                        <a:pt x="0" y="1906933"/>
                      </a:lnTo>
                      <a:lnTo>
                        <a:pt x="2245" y="1862471"/>
                      </a:lnTo>
                      <a:cubicBezTo>
                        <a:pt x="101855" y="881627"/>
                        <a:pt x="881627" y="101855"/>
                        <a:pt x="1862471" y="2245"/>
                      </a:cubicBezTo>
                      <a:close/>
                    </a:path>
                  </a:pathLst>
                </a:custGeom>
                <a:solidFill>
                  <a:srgbClr val="A753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F9DF65E7-98A2-F15F-BBB3-0C6741B6BCAC}"/>
                    </a:ext>
                  </a:extLst>
                </p:cNvPr>
                <p:cNvSpPr/>
                <p:nvPr/>
              </p:nvSpPr>
              <p:spPr>
                <a:xfrm rot="16200000">
                  <a:off x="6095999" y="3834432"/>
                  <a:ext cx="1906933" cy="1906933"/>
                </a:xfrm>
                <a:custGeom>
                  <a:avLst/>
                  <a:gdLst>
                    <a:gd name="connsiteX0" fmla="*/ 1906933 w 1906933"/>
                    <a:gd name="connsiteY0" fmla="*/ 0 h 1906933"/>
                    <a:gd name="connsiteX1" fmla="*/ 1906933 w 1906933"/>
                    <a:gd name="connsiteY1" fmla="*/ 558696 h 1906933"/>
                    <a:gd name="connsiteX2" fmla="*/ 1767882 w 1906933"/>
                    <a:gd name="connsiteY2" fmla="*/ 579917 h 1906933"/>
                    <a:gd name="connsiteX3" fmla="*/ 579918 w 1906933"/>
                    <a:gd name="connsiteY3" fmla="*/ 1767882 h 1906933"/>
                    <a:gd name="connsiteX4" fmla="*/ 558696 w 1906933"/>
                    <a:gd name="connsiteY4" fmla="*/ 1906933 h 1906933"/>
                    <a:gd name="connsiteX5" fmla="*/ 0 w 1906933"/>
                    <a:gd name="connsiteY5" fmla="*/ 1906933 h 1906933"/>
                    <a:gd name="connsiteX6" fmla="*/ 2245 w 1906933"/>
                    <a:gd name="connsiteY6" fmla="*/ 1862471 h 1906933"/>
                    <a:gd name="connsiteX7" fmla="*/ 1862471 w 1906933"/>
                    <a:gd name="connsiteY7" fmla="*/ 2245 h 1906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6933" h="1906933">
                      <a:moveTo>
                        <a:pt x="1906933" y="0"/>
                      </a:moveTo>
                      <a:lnTo>
                        <a:pt x="1906933" y="558696"/>
                      </a:lnTo>
                      <a:lnTo>
                        <a:pt x="1767882" y="579917"/>
                      </a:lnTo>
                      <a:cubicBezTo>
                        <a:pt x="1171593" y="701936"/>
                        <a:pt x="701936" y="1171593"/>
                        <a:pt x="579918" y="1767882"/>
                      </a:cubicBezTo>
                      <a:lnTo>
                        <a:pt x="558696" y="1906933"/>
                      </a:lnTo>
                      <a:lnTo>
                        <a:pt x="0" y="1906933"/>
                      </a:lnTo>
                      <a:lnTo>
                        <a:pt x="2245" y="1862471"/>
                      </a:lnTo>
                      <a:cubicBezTo>
                        <a:pt x="101855" y="881627"/>
                        <a:pt x="881627" y="101855"/>
                        <a:pt x="1862471" y="2245"/>
                      </a:cubicBezTo>
                      <a:close/>
                    </a:path>
                  </a:pathLst>
                </a:custGeom>
                <a:solidFill>
                  <a:srgbClr val="E3B4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13D78723-C9D9-6ACA-0A6A-07F533B68D2F}"/>
                    </a:ext>
                  </a:extLst>
                </p:cNvPr>
                <p:cNvSpPr/>
                <p:nvPr/>
              </p:nvSpPr>
              <p:spPr>
                <a:xfrm flipH="1">
                  <a:off x="8357207" y="1573225"/>
                  <a:ext cx="1906933" cy="1906933"/>
                </a:xfrm>
                <a:custGeom>
                  <a:avLst/>
                  <a:gdLst>
                    <a:gd name="connsiteX0" fmla="*/ 1906933 w 1906933"/>
                    <a:gd name="connsiteY0" fmla="*/ 0 h 1906933"/>
                    <a:gd name="connsiteX1" fmla="*/ 1906933 w 1906933"/>
                    <a:gd name="connsiteY1" fmla="*/ 558696 h 1906933"/>
                    <a:gd name="connsiteX2" fmla="*/ 1767882 w 1906933"/>
                    <a:gd name="connsiteY2" fmla="*/ 579917 h 1906933"/>
                    <a:gd name="connsiteX3" fmla="*/ 579918 w 1906933"/>
                    <a:gd name="connsiteY3" fmla="*/ 1767882 h 1906933"/>
                    <a:gd name="connsiteX4" fmla="*/ 558696 w 1906933"/>
                    <a:gd name="connsiteY4" fmla="*/ 1906933 h 1906933"/>
                    <a:gd name="connsiteX5" fmla="*/ 0 w 1906933"/>
                    <a:gd name="connsiteY5" fmla="*/ 1906933 h 1906933"/>
                    <a:gd name="connsiteX6" fmla="*/ 2245 w 1906933"/>
                    <a:gd name="connsiteY6" fmla="*/ 1862471 h 1906933"/>
                    <a:gd name="connsiteX7" fmla="*/ 1862471 w 1906933"/>
                    <a:gd name="connsiteY7" fmla="*/ 2245 h 1906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6933" h="1906933">
                      <a:moveTo>
                        <a:pt x="1906933" y="0"/>
                      </a:moveTo>
                      <a:lnTo>
                        <a:pt x="1906933" y="558696"/>
                      </a:lnTo>
                      <a:lnTo>
                        <a:pt x="1767882" y="579917"/>
                      </a:lnTo>
                      <a:cubicBezTo>
                        <a:pt x="1171593" y="701936"/>
                        <a:pt x="701936" y="1171593"/>
                        <a:pt x="579918" y="1767882"/>
                      </a:cubicBezTo>
                      <a:lnTo>
                        <a:pt x="558696" y="1906933"/>
                      </a:lnTo>
                      <a:lnTo>
                        <a:pt x="0" y="1906933"/>
                      </a:lnTo>
                      <a:lnTo>
                        <a:pt x="2245" y="1862471"/>
                      </a:lnTo>
                      <a:cubicBezTo>
                        <a:pt x="101855" y="881627"/>
                        <a:pt x="881627" y="101855"/>
                        <a:pt x="1862471" y="2245"/>
                      </a:cubicBezTo>
                      <a:close/>
                    </a:path>
                  </a:pathLst>
                </a:custGeom>
                <a:solidFill>
                  <a:srgbClr val="C048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58D87E0-5AFC-66EC-9750-A4D7CACA198D}"/>
                    </a:ext>
                  </a:extLst>
                </p:cNvPr>
                <p:cNvSpPr/>
                <p:nvPr/>
              </p:nvSpPr>
              <p:spPr>
                <a:xfrm flipH="1" flipV="1">
                  <a:off x="8357207" y="3834431"/>
                  <a:ext cx="1906933" cy="1906933"/>
                </a:xfrm>
                <a:custGeom>
                  <a:avLst/>
                  <a:gdLst>
                    <a:gd name="connsiteX0" fmla="*/ 1906933 w 1906933"/>
                    <a:gd name="connsiteY0" fmla="*/ 0 h 1906933"/>
                    <a:gd name="connsiteX1" fmla="*/ 1906933 w 1906933"/>
                    <a:gd name="connsiteY1" fmla="*/ 558696 h 1906933"/>
                    <a:gd name="connsiteX2" fmla="*/ 1767882 w 1906933"/>
                    <a:gd name="connsiteY2" fmla="*/ 579917 h 1906933"/>
                    <a:gd name="connsiteX3" fmla="*/ 579918 w 1906933"/>
                    <a:gd name="connsiteY3" fmla="*/ 1767882 h 1906933"/>
                    <a:gd name="connsiteX4" fmla="*/ 558696 w 1906933"/>
                    <a:gd name="connsiteY4" fmla="*/ 1906933 h 1906933"/>
                    <a:gd name="connsiteX5" fmla="*/ 0 w 1906933"/>
                    <a:gd name="connsiteY5" fmla="*/ 1906933 h 1906933"/>
                    <a:gd name="connsiteX6" fmla="*/ 2245 w 1906933"/>
                    <a:gd name="connsiteY6" fmla="*/ 1862471 h 1906933"/>
                    <a:gd name="connsiteX7" fmla="*/ 1862471 w 1906933"/>
                    <a:gd name="connsiteY7" fmla="*/ 2245 h 1906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6933" h="1906933">
                      <a:moveTo>
                        <a:pt x="1906933" y="0"/>
                      </a:moveTo>
                      <a:lnTo>
                        <a:pt x="1906933" y="558696"/>
                      </a:lnTo>
                      <a:lnTo>
                        <a:pt x="1767882" y="579917"/>
                      </a:lnTo>
                      <a:cubicBezTo>
                        <a:pt x="1171593" y="701936"/>
                        <a:pt x="701936" y="1171593"/>
                        <a:pt x="579918" y="1767882"/>
                      </a:cubicBezTo>
                      <a:lnTo>
                        <a:pt x="558696" y="1906933"/>
                      </a:lnTo>
                      <a:lnTo>
                        <a:pt x="0" y="1906933"/>
                      </a:lnTo>
                      <a:lnTo>
                        <a:pt x="2245" y="1862471"/>
                      </a:lnTo>
                      <a:cubicBezTo>
                        <a:pt x="101855" y="881627"/>
                        <a:pt x="881627" y="101855"/>
                        <a:pt x="1862471" y="2245"/>
                      </a:cubicBezTo>
                      <a:close/>
                    </a:path>
                  </a:pathLst>
                </a:custGeom>
                <a:solidFill>
                  <a:srgbClr val="A753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F267A4EA-8B96-F450-2B3B-9CB9D30FFFAA}"/>
                  </a:ext>
                </a:extLst>
              </p:cNvPr>
              <p:cNvGrpSpPr/>
              <p:nvPr/>
            </p:nvGrpSpPr>
            <p:grpSpPr>
              <a:xfrm>
                <a:off x="8534345" y="1355409"/>
                <a:ext cx="2476500" cy="2017284"/>
                <a:chOff x="8534345" y="1355409"/>
                <a:chExt cx="2476500" cy="2017284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FA65737A-E90C-FD0C-C768-47EAE12CBA70}"/>
                    </a:ext>
                  </a:extLst>
                </p:cNvPr>
                <p:cNvSpPr txBox="1"/>
                <p:nvPr/>
              </p:nvSpPr>
              <p:spPr>
                <a:xfrm>
                  <a:off x="8534346" y="1355409"/>
                  <a:ext cx="2355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请输入文本内容</a:t>
                  </a: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FB472ECA-46EE-E884-FBF0-61BCD4ED7BEC}"/>
                    </a:ext>
                  </a:extLst>
                </p:cNvPr>
                <p:cNvSpPr txBox="1"/>
                <p:nvPr/>
              </p:nvSpPr>
              <p:spPr>
                <a:xfrm>
                  <a:off x="8534345" y="1817074"/>
                  <a:ext cx="2476500" cy="15556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Input your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Don't try so hard, the best things come when you least expect them to.</a:t>
                  </a:r>
                  <a:endParaRPr lang="zh-CN" altLang="en-US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46520CE3-76E2-1658-95C2-F57B3D156793}"/>
                  </a:ext>
                </a:extLst>
              </p:cNvPr>
              <p:cNvGrpSpPr/>
              <p:nvPr/>
            </p:nvGrpSpPr>
            <p:grpSpPr>
              <a:xfrm>
                <a:off x="8534345" y="4054103"/>
                <a:ext cx="2476500" cy="2017284"/>
                <a:chOff x="8534345" y="1355409"/>
                <a:chExt cx="2476500" cy="2017284"/>
              </a:xfrm>
            </p:grpSpPr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AD64C756-4270-E237-A20E-C49B1FE77B7A}"/>
                    </a:ext>
                  </a:extLst>
                </p:cNvPr>
                <p:cNvSpPr txBox="1"/>
                <p:nvPr/>
              </p:nvSpPr>
              <p:spPr>
                <a:xfrm>
                  <a:off x="8534346" y="1355409"/>
                  <a:ext cx="2355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请输入文本内容</a:t>
                  </a: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0A20D892-BA04-586A-256A-CC5F39E78E5F}"/>
                    </a:ext>
                  </a:extLst>
                </p:cNvPr>
                <p:cNvSpPr txBox="1"/>
                <p:nvPr/>
              </p:nvSpPr>
              <p:spPr>
                <a:xfrm>
                  <a:off x="8534345" y="1817074"/>
                  <a:ext cx="2476500" cy="15556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Input your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Don't try so hard, the best things come when you least expect them to.</a:t>
                  </a:r>
                  <a:endParaRPr lang="zh-CN" altLang="en-US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F33512EF-95B7-DE1B-086F-022F03CB389A}"/>
                  </a:ext>
                </a:extLst>
              </p:cNvPr>
              <p:cNvGrpSpPr/>
              <p:nvPr/>
            </p:nvGrpSpPr>
            <p:grpSpPr>
              <a:xfrm>
                <a:off x="1423289" y="4054103"/>
                <a:ext cx="2476500" cy="2017284"/>
                <a:chOff x="8534345" y="1355409"/>
                <a:chExt cx="2476500" cy="2017284"/>
              </a:xfrm>
            </p:grpSpPr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1DFE4080-A178-CD78-DC43-C33CF22F21E6}"/>
                    </a:ext>
                  </a:extLst>
                </p:cNvPr>
                <p:cNvSpPr txBox="1"/>
                <p:nvPr/>
              </p:nvSpPr>
              <p:spPr>
                <a:xfrm>
                  <a:off x="8534346" y="1355409"/>
                  <a:ext cx="2355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 b="1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请输入文本内容</a:t>
                  </a: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58062B43-3C10-80EE-9005-5DCF380E9A28}"/>
                    </a:ext>
                  </a:extLst>
                </p:cNvPr>
                <p:cNvSpPr txBox="1"/>
                <p:nvPr/>
              </p:nvSpPr>
              <p:spPr>
                <a:xfrm>
                  <a:off x="8534345" y="1817074"/>
                  <a:ext cx="2476500" cy="15556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Input your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Don't try so hard, the best things come when you least expect them to.</a:t>
                  </a:r>
                  <a:endParaRPr lang="zh-CN" altLang="en-US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1ECBFB23-0EE8-75E1-B4C7-DBF2AB428C21}"/>
                  </a:ext>
                </a:extLst>
              </p:cNvPr>
              <p:cNvGrpSpPr/>
              <p:nvPr/>
            </p:nvGrpSpPr>
            <p:grpSpPr>
              <a:xfrm>
                <a:off x="1423289" y="1351196"/>
                <a:ext cx="2476500" cy="2017284"/>
                <a:chOff x="8534345" y="1355409"/>
                <a:chExt cx="2476500" cy="2017284"/>
              </a:xfrm>
            </p:grpSpPr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C94A0ABF-5CB4-DE9D-C0D6-EBA16022C611}"/>
                    </a:ext>
                  </a:extLst>
                </p:cNvPr>
                <p:cNvSpPr txBox="1"/>
                <p:nvPr/>
              </p:nvSpPr>
              <p:spPr>
                <a:xfrm>
                  <a:off x="8534346" y="1355409"/>
                  <a:ext cx="2355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请输入文本内容</a:t>
                  </a: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2CB68608-9E2B-27A1-987C-CD5DD8A3E9FA}"/>
                    </a:ext>
                  </a:extLst>
                </p:cNvPr>
                <p:cNvSpPr txBox="1"/>
                <p:nvPr/>
              </p:nvSpPr>
              <p:spPr>
                <a:xfrm>
                  <a:off x="8534345" y="1817074"/>
                  <a:ext cx="2476500" cy="15556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Input your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600" dirty="0"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rPr>
                    <a:t>Don't try so hard, the best things come when you least expect them to.</a:t>
                  </a:r>
                  <a:endParaRPr lang="zh-CN" altLang="en-US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CC05D8D5-DF77-E246-3BBA-36D87153C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9340" y="2984931"/>
              <a:ext cx="2122405" cy="1246913"/>
            </a:xfrm>
            <a:prstGeom prst="rect">
              <a:avLst/>
            </a:prstGeom>
          </p:spPr>
        </p:pic>
      </p:grpSp>
      <p:sp>
        <p:nvSpPr>
          <p:cNvPr id="45" name="星形: 四角 44">
            <a:extLst>
              <a:ext uri="{FF2B5EF4-FFF2-40B4-BE49-F238E27FC236}">
                <a16:creationId xmlns:a16="http://schemas.microsoft.com/office/drawing/2014/main" id="{C53317CF-9E24-580F-FE0D-D4ED1AFD8B70}"/>
              </a:ext>
            </a:extLst>
          </p:cNvPr>
          <p:cNvSpPr/>
          <p:nvPr/>
        </p:nvSpPr>
        <p:spPr>
          <a:xfrm>
            <a:off x="434339" y="5050460"/>
            <a:ext cx="354330" cy="468630"/>
          </a:xfrm>
          <a:prstGeom prst="star4">
            <a:avLst>
              <a:gd name="adj" fmla="val 1724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BDF034FD-3A99-0F0A-AA3A-88E64B25F2DB}"/>
              </a:ext>
            </a:extLst>
          </p:cNvPr>
          <p:cNvSpPr/>
          <p:nvPr/>
        </p:nvSpPr>
        <p:spPr>
          <a:xfrm>
            <a:off x="10699232" y="451773"/>
            <a:ext cx="536150" cy="534595"/>
          </a:xfrm>
          <a:custGeom>
            <a:avLst/>
            <a:gdLst>
              <a:gd name="connsiteX0" fmla="*/ 342484 w 1247277"/>
              <a:gd name="connsiteY0" fmla="*/ 1177467 h 1243659"/>
              <a:gd name="connsiteX1" fmla="*/ 587213 w 1247277"/>
              <a:gd name="connsiteY1" fmla="*/ 1243659 h 1243659"/>
              <a:gd name="connsiteX2" fmla="*/ 497976 w 1247277"/>
              <a:gd name="connsiteY2" fmla="*/ 1234663 h 1243659"/>
              <a:gd name="connsiteX3" fmla="*/ 380908 w 1247277"/>
              <a:gd name="connsiteY3" fmla="*/ 1198323 h 1243659"/>
              <a:gd name="connsiteX4" fmla="*/ 115314 w 1247277"/>
              <a:gd name="connsiteY4" fmla="*/ 983033 h 1243659"/>
              <a:gd name="connsiteX5" fmla="*/ 881351 w 1247277"/>
              <a:gd name="connsiteY5" fmla="*/ 1190223 h 1243659"/>
              <a:gd name="connsiteX6" fmla="*/ 866426 w 1247277"/>
              <a:gd name="connsiteY6" fmla="*/ 1198323 h 1243659"/>
              <a:gd name="connsiteX7" fmla="*/ 749358 w 1247277"/>
              <a:gd name="connsiteY7" fmla="*/ 1234663 h 1243659"/>
              <a:gd name="connsiteX8" fmla="*/ 734573 w 1247277"/>
              <a:gd name="connsiteY8" fmla="*/ 1236154 h 1243659"/>
              <a:gd name="connsiteX9" fmla="*/ 222722 w 1247277"/>
              <a:gd name="connsiteY9" fmla="*/ 1097714 h 1243659"/>
              <a:gd name="connsiteX10" fmla="*/ 182668 w 1247277"/>
              <a:gd name="connsiteY10" fmla="*/ 1064666 h 1243659"/>
              <a:gd name="connsiteX11" fmla="*/ 37382 w 1247277"/>
              <a:gd name="connsiteY11" fmla="*/ 828963 h 1243659"/>
              <a:gd name="connsiteX12" fmla="*/ 1026196 w 1247277"/>
              <a:gd name="connsiteY12" fmla="*/ 1096407 h 1243659"/>
              <a:gd name="connsiteX13" fmla="*/ 972365 w 1247277"/>
              <a:gd name="connsiteY13" fmla="*/ 1140822 h 1243659"/>
              <a:gd name="connsiteX14" fmla="*/ 939588 w 1247277"/>
              <a:gd name="connsiteY14" fmla="*/ 1158612 h 1243659"/>
              <a:gd name="connsiteX15" fmla="*/ 81654 w 1247277"/>
              <a:gd name="connsiteY15" fmla="*/ 926568 h 1243659"/>
              <a:gd name="connsiteX16" fmla="*/ 49011 w 1247277"/>
              <a:gd name="connsiteY16" fmla="*/ 866426 h 1243659"/>
              <a:gd name="connsiteX17" fmla="*/ 6445 w 1247277"/>
              <a:gd name="connsiteY17" fmla="*/ 687604 h 1243659"/>
              <a:gd name="connsiteX18" fmla="*/ 1125946 w 1247277"/>
              <a:gd name="connsiteY18" fmla="*/ 990394 h 1243659"/>
              <a:gd name="connsiteX19" fmla="*/ 1068185 w 1247277"/>
              <a:gd name="connsiteY19" fmla="*/ 1060402 h 1243659"/>
              <a:gd name="connsiteX20" fmla="*/ 21332 w 1247277"/>
              <a:gd name="connsiteY20" fmla="*/ 777260 h 1243659"/>
              <a:gd name="connsiteX21" fmla="*/ 12671 w 1247277"/>
              <a:gd name="connsiteY21" fmla="*/ 749358 h 1243659"/>
              <a:gd name="connsiteX22" fmla="*/ 6948 w 1247277"/>
              <a:gd name="connsiteY22" fmla="*/ 554748 h 1243659"/>
              <a:gd name="connsiteX23" fmla="*/ 1193329 w 1247277"/>
              <a:gd name="connsiteY23" fmla="*/ 875628 h 1243659"/>
              <a:gd name="connsiteX24" fmla="*/ 1152800 w 1247277"/>
              <a:gd name="connsiteY24" fmla="*/ 950296 h 1243659"/>
              <a:gd name="connsiteX25" fmla="*/ 1537 w 1247277"/>
              <a:gd name="connsiteY25" fmla="*/ 638915 h 1243659"/>
              <a:gd name="connsiteX26" fmla="*/ 0 w 1247277"/>
              <a:gd name="connsiteY26" fmla="*/ 623667 h 1243659"/>
              <a:gd name="connsiteX27" fmla="*/ 34055 w 1247277"/>
              <a:gd name="connsiteY27" fmla="*/ 429088 h 1243659"/>
              <a:gd name="connsiteX28" fmla="*/ 1233387 w 1247277"/>
              <a:gd name="connsiteY28" fmla="*/ 753470 h 1243659"/>
              <a:gd name="connsiteX29" fmla="*/ 1208865 w 1247277"/>
              <a:gd name="connsiteY29" fmla="*/ 832468 h 1243659"/>
              <a:gd name="connsiteX30" fmla="*/ 11595 w 1247277"/>
              <a:gd name="connsiteY30" fmla="*/ 508643 h 1243659"/>
              <a:gd name="connsiteX31" fmla="*/ 12671 w 1247277"/>
              <a:gd name="connsiteY31" fmla="*/ 497976 h 1243659"/>
              <a:gd name="connsiteX32" fmla="*/ 87238 w 1247277"/>
              <a:gd name="connsiteY32" fmla="*/ 310480 h 1243659"/>
              <a:gd name="connsiteX33" fmla="*/ 1247277 w 1247277"/>
              <a:gd name="connsiteY33" fmla="*/ 624235 h 1243659"/>
              <a:gd name="connsiteX34" fmla="*/ 1238874 w 1247277"/>
              <a:gd name="connsiteY34" fmla="*/ 707593 h 1243659"/>
              <a:gd name="connsiteX35" fmla="*/ 47618 w 1247277"/>
              <a:gd name="connsiteY35" fmla="*/ 385394 h 1243659"/>
              <a:gd name="connsiteX36" fmla="*/ 49011 w 1247277"/>
              <a:gd name="connsiteY36" fmla="*/ 380908 h 1243659"/>
              <a:gd name="connsiteX37" fmla="*/ 168751 w 1247277"/>
              <a:gd name="connsiteY37" fmla="*/ 199535 h 1243659"/>
              <a:gd name="connsiteX38" fmla="*/ 1231226 w 1247277"/>
              <a:gd name="connsiteY38" fmla="*/ 486902 h 1243659"/>
              <a:gd name="connsiteX39" fmla="*/ 1234663 w 1247277"/>
              <a:gd name="connsiteY39" fmla="*/ 497976 h 1243659"/>
              <a:gd name="connsiteX40" fmla="*/ 1242486 w 1247277"/>
              <a:gd name="connsiteY40" fmla="*/ 575578 h 1243659"/>
              <a:gd name="connsiteX41" fmla="*/ 110990 w 1247277"/>
              <a:gd name="connsiteY41" fmla="*/ 269543 h 1243659"/>
              <a:gd name="connsiteX42" fmla="*/ 288790 w 1247277"/>
              <a:gd name="connsiteY42" fmla="*/ 99010 h 1243659"/>
              <a:gd name="connsiteX43" fmla="*/ 1175487 w 1247277"/>
              <a:gd name="connsiteY43" fmla="*/ 338835 h 1243659"/>
              <a:gd name="connsiteX44" fmla="*/ 1198323 w 1247277"/>
              <a:gd name="connsiteY44" fmla="*/ 380908 h 1243659"/>
              <a:gd name="connsiteX45" fmla="*/ 1215176 w 1247277"/>
              <a:gd name="connsiteY45" fmla="*/ 435199 h 1243659"/>
              <a:gd name="connsiteX46" fmla="*/ 207067 w 1247277"/>
              <a:gd name="connsiteY46" fmla="*/ 162537 h 1243659"/>
              <a:gd name="connsiteX47" fmla="*/ 274969 w 1247277"/>
              <a:gd name="connsiteY47" fmla="*/ 106513 h 1243659"/>
              <a:gd name="connsiteX48" fmla="*/ 480888 w 1247277"/>
              <a:gd name="connsiteY48" fmla="*/ 17975 h 1243659"/>
              <a:gd name="connsiteX49" fmla="*/ 1052408 w 1247277"/>
              <a:gd name="connsiteY49" fmla="*/ 172554 h 1243659"/>
              <a:gd name="connsiteX50" fmla="*/ 1064666 w 1247277"/>
              <a:gd name="connsiteY50" fmla="*/ 182668 h 1243659"/>
              <a:gd name="connsiteX51" fmla="*/ 1140822 w 1247277"/>
              <a:gd name="connsiteY51" fmla="*/ 274969 h 1243659"/>
              <a:gd name="connsiteX52" fmla="*/ 1145356 w 1247277"/>
              <a:gd name="connsiteY52" fmla="*/ 283324 h 1243659"/>
              <a:gd name="connsiteX53" fmla="*/ 347028 w 1247277"/>
              <a:gd name="connsiteY53" fmla="*/ 67400 h 1243659"/>
              <a:gd name="connsiteX54" fmla="*/ 380908 w 1247277"/>
              <a:gd name="connsiteY54" fmla="*/ 49011 h 1243659"/>
              <a:gd name="connsiteX55" fmla="*/ 623667 w 1247277"/>
              <a:gd name="connsiteY55" fmla="*/ 0 h 1243659"/>
              <a:gd name="connsiteX56" fmla="*/ 866426 w 1247277"/>
              <a:gd name="connsiteY56" fmla="*/ 49011 h 1243659"/>
              <a:gd name="connsiteX57" fmla="*/ 961460 w 1247277"/>
              <a:gd name="connsiteY57" fmla="*/ 100593 h 1243659"/>
              <a:gd name="connsiteX58" fmla="*/ 598805 w 1247277"/>
              <a:gd name="connsiteY58" fmla="*/ 2506 h 124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47277" h="1243659">
                <a:moveTo>
                  <a:pt x="342484" y="1177467"/>
                </a:moveTo>
                <a:lnTo>
                  <a:pt x="587213" y="1243659"/>
                </a:lnTo>
                <a:lnTo>
                  <a:pt x="497976" y="1234663"/>
                </a:lnTo>
                <a:cubicBezTo>
                  <a:pt x="457377" y="1226356"/>
                  <a:pt x="418215" y="1214103"/>
                  <a:pt x="380908" y="1198323"/>
                </a:cubicBezTo>
                <a:close/>
                <a:moveTo>
                  <a:pt x="115314" y="983033"/>
                </a:moveTo>
                <a:lnTo>
                  <a:pt x="881351" y="1190223"/>
                </a:lnTo>
                <a:lnTo>
                  <a:pt x="866426" y="1198323"/>
                </a:lnTo>
                <a:cubicBezTo>
                  <a:pt x="829119" y="1214103"/>
                  <a:pt x="789957" y="1226356"/>
                  <a:pt x="749358" y="1234663"/>
                </a:cubicBezTo>
                <a:lnTo>
                  <a:pt x="734573" y="1236154"/>
                </a:lnTo>
                <a:lnTo>
                  <a:pt x="222722" y="1097714"/>
                </a:lnTo>
                <a:lnTo>
                  <a:pt x="182668" y="1064666"/>
                </a:lnTo>
                <a:close/>
                <a:moveTo>
                  <a:pt x="37382" y="828963"/>
                </a:moveTo>
                <a:lnTo>
                  <a:pt x="1026196" y="1096407"/>
                </a:lnTo>
                <a:lnTo>
                  <a:pt x="972365" y="1140822"/>
                </a:lnTo>
                <a:lnTo>
                  <a:pt x="939588" y="1158612"/>
                </a:lnTo>
                <a:lnTo>
                  <a:pt x="81654" y="926568"/>
                </a:lnTo>
                <a:lnTo>
                  <a:pt x="49011" y="866426"/>
                </a:lnTo>
                <a:close/>
                <a:moveTo>
                  <a:pt x="6445" y="687604"/>
                </a:moveTo>
                <a:lnTo>
                  <a:pt x="1125946" y="990394"/>
                </a:lnTo>
                <a:lnTo>
                  <a:pt x="1068185" y="1060402"/>
                </a:lnTo>
                <a:lnTo>
                  <a:pt x="21332" y="777260"/>
                </a:lnTo>
                <a:lnTo>
                  <a:pt x="12671" y="749358"/>
                </a:lnTo>
                <a:close/>
                <a:moveTo>
                  <a:pt x="6948" y="554748"/>
                </a:moveTo>
                <a:lnTo>
                  <a:pt x="1193329" y="875628"/>
                </a:lnTo>
                <a:lnTo>
                  <a:pt x="1152800" y="950296"/>
                </a:lnTo>
                <a:lnTo>
                  <a:pt x="1537" y="638915"/>
                </a:lnTo>
                <a:lnTo>
                  <a:pt x="0" y="623667"/>
                </a:lnTo>
                <a:close/>
                <a:moveTo>
                  <a:pt x="34055" y="429088"/>
                </a:moveTo>
                <a:lnTo>
                  <a:pt x="1233387" y="753470"/>
                </a:lnTo>
                <a:lnTo>
                  <a:pt x="1208865" y="832468"/>
                </a:lnTo>
                <a:lnTo>
                  <a:pt x="11595" y="508643"/>
                </a:lnTo>
                <a:lnTo>
                  <a:pt x="12671" y="497976"/>
                </a:lnTo>
                <a:close/>
                <a:moveTo>
                  <a:pt x="87238" y="310480"/>
                </a:moveTo>
                <a:lnTo>
                  <a:pt x="1247277" y="624235"/>
                </a:lnTo>
                <a:lnTo>
                  <a:pt x="1238874" y="707593"/>
                </a:lnTo>
                <a:lnTo>
                  <a:pt x="47618" y="385394"/>
                </a:lnTo>
                <a:lnTo>
                  <a:pt x="49011" y="380908"/>
                </a:lnTo>
                <a:close/>
                <a:moveTo>
                  <a:pt x="168751" y="199535"/>
                </a:moveTo>
                <a:lnTo>
                  <a:pt x="1231226" y="486902"/>
                </a:lnTo>
                <a:lnTo>
                  <a:pt x="1234663" y="497976"/>
                </a:lnTo>
                <a:lnTo>
                  <a:pt x="1242486" y="575578"/>
                </a:lnTo>
                <a:lnTo>
                  <a:pt x="110990" y="269543"/>
                </a:lnTo>
                <a:close/>
                <a:moveTo>
                  <a:pt x="288790" y="99010"/>
                </a:moveTo>
                <a:lnTo>
                  <a:pt x="1175487" y="338835"/>
                </a:lnTo>
                <a:lnTo>
                  <a:pt x="1198323" y="380908"/>
                </a:lnTo>
                <a:lnTo>
                  <a:pt x="1215176" y="435199"/>
                </a:lnTo>
                <a:lnTo>
                  <a:pt x="207067" y="162537"/>
                </a:lnTo>
                <a:lnTo>
                  <a:pt x="274969" y="106513"/>
                </a:lnTo>
                <a:close/>
                <a:moveTo>
                  <a:pt x="480888" y="17975"/>
                </a:moveTo>
                <a:lnTo>
                  <a:pt x="1052408" y="172554"/>
                </a:lnTo>
                <a:lnTo>
                  <a:pt x="1064666" y="182668"/>
                </a:lnTo>
                <a:cubicBezTo>
                  <a:pt x="1092882" y="210883"/>
                  <a:pt x="1118406" y="241790"/>
                  <a:pt x="1140822" y="274969"/>
                </a:cubicBezTo>
                <a:lnTo>
                  <a:pt x="1145356" y="283324"/>
                </a:lnTo>
                <a:lnTo>
                  <a:pt x="347028" y="67400"/>
                </a:lnTo>
                <a:lnTo>
                  <a:pt x="380908" y="49011"/>
                </a:lnTo>
                <a:close/>
                <a:moveTo>
                  <a:pt x="623667" y="0"/>
                </a:moveTo>
                <a:cubicBezTo>
                  <a:pt x="709777" y="0"/>
                  <a:pt x="791812" y="17452"/>
                  <a:pt x="866426" y="49011"/>
                </a:cubicBezTo>
                <a:lnTo>
                  <a:pt x="961460" y="100593"/>
                </a:lnTo>
                <a:lnTo>
                  <a:pt x="598805" y="2506"/>
                </a:lnTo>
                <a:close/>
              </a:path>
            </a:pathLst>
          </a:custGeom>
          <a:solidFill>
            <a:srgbClr val="E3B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5FA7CF16-5A43-F55B-BFEA-CF6B54D4B1DA}"/>
              </a:ext>
            </a:extLst>
          </p:cNvPr>
          <p:cNvSpPr/>
          <p:nvPr/>
        </p:nvSpPr>
        <p:spPr>
          <a:xfrm>
            <a:off x="7111083" y="954299"/>
            <a:ext cx="608013" cy="147080"/>
          </a:xfrm>
          <a:custGeom>
            <a:avLst/>
            <a:gdLst>
              <a:gd name="connsiteX0" fmla="*/ 1937261 w 1937261"/>
              <a:gd name="connsiteY0" fmla="*/ 444935 h 468629"/>
              <a:gd name="connsiteX1" fmla="*/ 1937261 w 1937261"/>
              <a:gd name="connsiteY1" fmla="*/ 468629 h 468629"/>
              <a:gd name="connsiteX2" fmla="*/ 1898671 w 1937261"/>
              <a:gd name="connsiteY2" fmla="*/ 468629 h 468629"/>
              <a:gd name="connsiteX3" fmla="*/ 1937261 w 1937261"/>
              <a:gd name="connsiteY3" fmla="*/ 294291 h 468629"/>
              <a:gd name="connsiteX4" fmla="*/ 1937261 w 1937261"/>
              <a:gd name="connsiteY4" fmla="*/ 347940 h 468629"/>
              <a:gd name="connsiteX5" fmla="*/ 1740692 w 1937261"/>
              <a:gd name="connsiteY5" fmla="*/ 468629 h 468629"/>
              <a:gd name="connsiteX6" fmla="*/ 1653313 w 1937261"/>
              <a:gd name="connsiteY6" fmla="*/ 468629 h 468629"/>
              <a:gd name="connsiteX7" fmla="*/ 1937261 w 1937261"/>
              <a:gd name="connsiteY7" fmla="*/ 143646 h 468629"/>
              <a:gd name="connsiteX8" fmla="*/ 1937261 w 1937261"/>
              <a:gd name="connsiteY8" fmla="*/ 197294 h 468629"/>
              <a:gd name="connsiteX9" fmla="*/ 1495333 w 1937261"/>
              <a:gd name="connsiteY9" fmla="*/ 468629 h 468629"/>
              <a:gd name="connsiteX10" fmla="*/ 1407954 w 1937261"/>
              <a:gd name="connsiteY10" fmla="*/ 468629 h 468629"/>
              <a:gd name="connsiteX11" fmla="*/ 1925860 w 1937261"/>
              <a:gd name="connsiteY11" fmla="*/ 0 h 468629"/>
              <a:gd name="connsiteX12" fmla="*/ 1937261 w 1937261"/>
              <a:gd name="connsiteY12" fmla="*/ 0 h 468629"/>
              <a:gd name="connsiteX13" fmla="*/ 1937261 w 1937261"/>
              <a:gd name="connsiteY13" fmla="*/ 46649 h 468629"/>
              <a:gd name="connsiteX14" fmla="*/ 1249974 w 1937261"/>
              <a:gd name="connsiteY14" fmla="*/ 468629 h 468629"/>
              <a:gd name="connsiteX15" fmla="*/ 1162595 w 1937261"/>
              <a:gd name="connsiteY15" fmla="*/ 468629 h 468629"/>
              <a:gd name="connsiteX16" fmla="*/ 1680500 w 1937261"/>
              <a:gd name="connsiteY16" fmla="*/ 0 h 468629"/>
              <a:gd name="connsiteX17" fmla="*/ 1767879 w 1937261"/>
              <a:gd name="connsiteY17" fmla="*/ 0 h 468629"/>
              <a:gd name="connsiteX18" fmla="*/ 1004615 w 1937261"/>
              <a:gd name="connsiteY18" fmla="*/ 468629 h 468629"/>
              <a:gd name="connsiteX19" fmla="*/ 917236 w 1937261"/>
              <a:gd name="connsiteY19" fmla="*/ 468629 h 468629"/>
              <a:gd name="connsiteX20" fmla="*/ 1435141 w 1937261"/>
              <a:gd name="connsiteY20" fmla="*/ 0 h 468629"/>
              <a:gd name="connsiteX21" fmla="*/ 1522520 w 1937261"/>
              <a:gd name="connsiteY21" fmla="*/ 0 h 468629"/>
              <a:gd name="connsiteX22" fmla="*/ 759255 w 1937261"/>
              <a:gd name="connsiteY22" fmla="*/ 468629 h 468629"/>
              <a:gd name="connsiteX23" fmla="*/ 671877 w 1937261"/>
              <a:gd name="connsiteY23" fmla="*/ 468629 h 468629"/>
              <a:gd name="connsiteX24" fmla="*/ 1189782 w 1937261"/>
              <a:gd name="connsiteY24" fmla="*/ 0 h 468629"/>
              <a:gd name="connsiteX25" fmla="*/ 1277161 w 1937261"/>
              <a:gd name="connsiteY25" fmla="*/ 0 h 468629"/>
              <a:gd name="connsiteX26" fmla="*/ 513896 w 1937261"/>
              <a:gd name="connsiteY26" fmla="*/ 468629 h 468629"/>
              <a:gd name="connsiteX27" fmla="*/ 426517 w 1937261"/>
              <a:gd name="connsiteY27" fmla="*/ 468629 h 468629"/>
              <a:gd name="connsiteX28" fmla="*/ 944423 w 1937261"/>
              <a:gd name="connsiteY28" fmla="*/ 0 h 468629"/>
              <a:gd name="connsiteX29" fmla="*/ 1031801 w 1937261"/>
              <a:gd name="connsiteY29" fmla="*/ 0 h 468629"/>
              <a:gd name="connsiteX30" fmla="*/ 268537 w 1937261"/>
              <a:gd name="connsiteY30" fmla="*/ 468629 h 468629"/>
              <a:gd name="connsiteX31" fmla="*/ 181158 w 1937261"/>
              <a:gd name="connsiteY31" fmla="*/ 468629 h 468629"/>
              <a:gd name="connsiteX32" fmla="*/ 699063 w 1937261"/>
              <a:gd name="connsiteY32" fmla="*/ 0 h 468629"/>
              <a:gd name="connsiteX33" fmla="*/ 786442 w 1937261"/>
              <a:gd name="connsiteY33" fmla="*/ 0 h 468629"/>
              <a:gd name="connsiteX34" fmla="*/ 23178 w 1937261"/>
              <a:gd name="connsiteY34" fmla="*/ 468629 h 468629"/>
              <a:gd name="connsiteX35" fmla="*/ 0 w 1937261"/>
              <a:gd name="connsiteY35" fmla="*/ 468629 h 468629"/>
              <a:gd name="connsiteX36" fmla="*/ 0 w 1937261"/>
              <a:gd name="connsiteY36" fmla="*/ 429211 h 468629"/>
              <a:gd name="connsiteX37" fmla="*/ 453705 w 1937261"/>
              <a:gd name="connsiteY37" fmla="*/ 0 h 468629"/>
              <a:gd name="connsiteX38" fmla="*/ 541083 w 1937261"/>
              <a:gd name="connsiteY38" fmla="*/ 0 h 468629"/>
              <a:gd name="connsiteX39" fmla="*/ 0 w 1937261"/>
              <a:gd name="connsiteY39" fmla="*/ 332214 h 468629"/>
              <a:gd name="connsiteX40" fmla="*/ 0 w 1937261"/>
              <a:gd name="connsiteY40" fmla="*/ 278566 h 468629"/>
              <a:gd name="connsiteX41" fmla="*/ 208345 w 1937261"/>
              <a:gd name="connsiteY41" fmla="*/ 0 h 468629"/>
              <a:gd name="connsiteX42" fmla="*/ 295724 w 1937261"/>
              <a:gd name="connsiteY42" fmla="*/ 0 h 468629"/>
              <a:gd name="connsiteX43" fmla="*/ 0 w 1937261"/>
              <a:gd name="connsiteY43" fmla="*/ 181569 h 468629"/>
              <a:gd name="connsiteX44" fmla="*/ 0 w 1937261"/>
              <a:gd name="connsiteY44" fmla="*/ 127920 h 468629"/>
              <a:gd name="connsiteX45" fmla="*/ 0 w 1937261"/>
              <a:gd name="connsiteY45" fmla="*/ 0 h 468629"/>
              <a:gd name="connsiteX46" fmla="*/ 50365 w 1937261"/>
              <a:gd name="connsiteY46" fmla="*/ 0 h 468629"/>
              <a:gd name="connsiteX47" fmla="*/ 0 w 1937261"/>
              <a:gd name="connsiteY47" fmla="*/ 30923 h 46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37261" h="468629">
                <a:moveTo>
                  <a:pt x="1937261" y="444935"/>
                </a:moveTo>
                <a:lnTo>
                  <a:pt x="1937261" y="468629"/>
                </a:lnTo>
                <a:lnTo>
                  <a:pt x="1898671" y="468629"/>
                </a:lnTo>
                <a:close/>
                <a:moveTo>
                  <a:pt x="1937261" y="294291"/>
                </a:moveTo>
                <a:lnTo>
                  <a:pt x="1937261" y="347940"/>
                </a:lnTo>
                <a:lnTo>
                  <a:pt x="1740692" y="468629"/>
                </a:lnTo>
                <a:lnTo>
                  <a:pt x="1653313" y="468629"/>
                </a:lnTo>
                <a:close/>
                <a:moveTo>
                  <a:pt x="1937261" y="143646"/>
                </a:moveTo>
                <a:lnTo>
                  <a:pt x="1937261" y="197294"/>
                </a:lnTo>
                <a:lnTo>
                  <a:pt x="1495333" y="468629"/>
                </a:lnTo>
                <a:lnTo>
                  <a:pt x="1407954" y="468629"/>
                </a:lnTo>
                <a:close/>
                <a:moveTo>
                  <a:pt x="1925860" y="0"/>
                </a:moveTo>
                <a:lnTo>
                  <a:pt x="1937261" y="0"/>
                </a:lnTo>
                <a:lnTo>
                  <a:pt x="1937261" y="46649"/>
                </a:lnTo>
                <a:lnTo>
                  <a:pt x="1249974" y="468629"/>
                </a:lnTo>
                <a:lnTo>
                  <a:pt x="1162595" y="468629"/>
                </a:lnTo>
                <a:close/>
                <a:moveTo>
                  <a:pt x="1680500" y="0"/>
                </a:moveTo>
                <a:lnTo>
                  <a:pt x="1767879" y="0"/>
                </a:lnTo>
                <a:lnTo>
                  <a:pt x="1004615" y="468629"/>
                </a:lnTo>
                <a:lnTo>
                  <a:pt x="917236" y="468629"/>
                </a:lnTo>
                <a:close/>
                <a:moveTo>
                  <a:pt x="1435141" y="0"/>
                </a:moveTo>
                <a:lnTo>
                  <a:pt x="1522520" y="0"/>
                </a:lnTo>
                <a:lnTo>
                  <a:pt x="759255" y="468629"/>
                </a:lnTo>
                <a:lnTo>
                  <a:pt x="671877" y="468629"/>
                </a:lnTo>
                <a:close/>
                <a:moveTo>
                  <a:pt x="1189782" y="0"/>
                </a:moveTo>
                <a:lnTo>
                  <a:pt x="1277161" y="0"/>
                </a:lnTo>
                <a:lnTo>
                  <a:pt x="513896" y="468629"/>
                </a:lnTo>
                <a:lnTo>
                  <a:pt x="426517" y="468629"/>
                </a:lnTo>
                <a:close/>
                <a:moveTo>
                  <a:pt x="944423" y="0"/>
                </a:moveTo>
                <a:lnTo>
                  <a:pt x="1031801" y="0"/>
                </a:lnTo>
                <a:lnTo>
                  <a:pt x="268537" y="468629"/>
                </a:lnTo>
                <a:lnTo>
                  <a:pt x="181158" y="468629"/>
                </a:lnTo>
                <a:close/>
                <a:moveTo>
                  <a:pt x="699063" y="0"/>
                </a:moveTo>
                <a:lnTo>
                  <a:pt x="786442" y="0"/>
                </a:lnTo>
                <a:lnTo>
                  <a:pt x="23178" y="468629"/>
                </a:lnTo>
                <a:lnTo>
                  <a:pt x="0" y="468629"/>
                </a:lnTo>
                <a:lnTo>
                  <a:pt x="0" y="429211"/>
                </a:lnTo>
                <a:close/>
                <a:moveTo>
                  <a:pt x="453705" y="0"/>
                </a:moveTo>
                <a:lnTo>
                  <a:pt x="541083" y="0"/>
                </a:lnTo>
                <a:lnTo>
                  <a:pt x="0" y="332214"/>
                </a:lnTo>
                <a:lnTo>
                  <a:pt x="0" y="278566"/>
                </a:lnTo>
                <a:close/>
                <a:moveTo>
                  <a:pt x="208345" y="0"/>
                </a:moveTo>
                <a:lnTo>
                  <a:pt x="295724" y="0"/>
                </a:lnTo>
                <a:lnTo>
                  <a:pt x="0" y="181569"/>
                </a:lnTo>
                <a:lnTo>
                  <a:pt x="0" y="127920"/>
                </a:lnTo>
                <a:close/>
                <a:moveTo>
                  <a:pt x="0" y="0"/>
                </a:moveTo>
                <a:lnTo>
                  <a:pt x="50365" y="0"/>
                </a:lnTo>
                <a:lnTo>
                  <a:pt x="0" y="30923"/>
                </a:lnTo>
                <a:close/>
              </a:path>
            </a:pathLst>
          </a:custGeom>
          <a:solidFill>
            <a:srgbClr val="FF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8" name="星形: 四角 47">
            <a:extLst>
              <a:ext uri="{FF2B5EF4-FFF2-40B4-BE49-F238E27FC236}">
                <a16:creationId xmlns:a16="http://schemas.microsoft.com/office/drawing/2014/main" id="{C680FE9E-4D7F-B04E-F76B-F1FB164AF8D7}"/>
              </a:ext>
            </a:extLst>
          </p:cNvPr>
          <p:cNvSpPr/>
          <p:nvPr/>
        </p:nvSpPr>
        <p:spPr>
          <a:xfrm>
            <a:off x="1001576" y="5861447"/>
            <a:ext cx="139367" cy="184324"/>
          </a:xfrm>
          <a:prstGeom prst="star4">
            <a:avLst>
              <a:gd name="adj" fmla="val 1724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31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2ED322A1-27B0-7F0B-6E1A-42CA05E17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8825" y="794440"/>
            <a:ext cx="5012515" cy="194408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0F6F826-25F0-CAC6-47D4-80260041BB43}"/>
              </a:ext>
            </a:extLst>
          </p:cNvPr>
          <p:cNvGrpSpPr/>
          <p:nvPr/>
        </p:nvGrpSpPr>
        <p:grpSpPr>
          <a:xfrm>
            <a:off x="0" y="0"/>
            <a:ext cx="4130946" cy="3068498"/>
            <a:chOff x="0" y="0"/>
            <a:chExt cx="4130946" cy="30684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03469A6-4048-8BD0-BF74-D752494F31C8}"/>
                </a:ext>
              </a:extLst>
            </p:cNvPr>
            <p:cNvGrpSpPr/>
            <p:nvPr/>
          </p:nvGrpSpPr>
          <p:grpSpPr>
            <a:xfrm>
              <a:off x="0" y="0"/>
              <a:ext cx="1495273" cy="3068498"/>
              <a:chOff x="0" y="0"/>
              <a:chExt cx="1495273" cy="3068498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B8F25ABF-7BE5-41C0-8F17-950319778226}"/>
                  </a:ext>
                </a:extLst>
              </p:cNvPr>
              <p:cNvSpPr/>
              <p:nvPr/>
            </p:nvSpPr>
            <p:spPr>
              <a:xfrm>
                <a:off x="0" y="0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EF758D7-EB10-F8E4-67BC-D963A367373B}"/>
                  </a:ext>
                </a:extLst>
              </p:cNvPr>
              <p:cNvSpPr/>
              <p:nvPr/>
            </p:nvSpPr>
            <p:spPr>
              <a:xfrm>
                <a:off x="786613" y="0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548C51E2-A56A-7D02-17E3-9827D71FAD72}"/>
                  </a:ext>
                </a:extLst>
              </p:cNvPr>
              <p:cNvSpPr/>
              <p:nvPr/>
            </p:nvSpPr>
            <p:spPr>
              <a:xfrm>
                <a:off x="0" y="786613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209595AE-CAF5-1CCC-953B-DFD5E7B675F2}"/>
                  </a:ext>
                </a:extLst>
              </p:cNvPr>
              <p:cNvSpPr/>
              <p:nvPr/>
            </p:nvSpPr>
            <p:spPr>
              <a:xfrm>
                <a:off x="786613" y="786613"/>
                <a:ext cx="708660" cy="708660"/>
              </a:xfrm>
              <a:prstGeom prst="rect">
                <a:avLst/>
              </a:prstGeom>
              <a:solidFill>
                <a:srgbClr val="E3B4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A1E7FCCB-A5EF-2CE5-CC9B-2EB237106041}"/>
                  </a:ext>
                </a:extLst>
              </p:cNvPr>
              <p:cNvSpPr/>
              <p:nvPr/>
            </p:nvSpPr>
            <p:spPr>
              <a:xfrm>
                <a:off x="0" y="1573225"/>
                <a:ext cx="708660" cy="708660"/>
              </a:xfrm>
              <a:prstGeom prst="rect">
                <a:avLst/>
              </a:prstGeom>
              <a:solidFill>
                <a:srgbClr val="FF5678"/>
              </a:solidFill>
              <a:ln w="38100" cap="rnd">
                <a:solidFill>
                  <a:schemeClr val="tx1"/>
                </a:solidFill>
                <a:prstDash val="lgDashDot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1928E45E-28D9-B46A-8229-617759A97723}"/>
                  </a:ext>
                </a:extLst>
              </p:cNvPr>
              <p:cNvSpPr/>
              <p:nvPr/>
            </p:nvSpPr>
            <p:spPr>
              <a:xfrm>
                <a:off x="786613" y="1573225"/>
                <a:ext cx="708660" cy="708660"/>
              </a:xfrm>
              <a:prstGeom prst="rect">
                <a:avLst/>
              </a:prstGeom>
              <a:solidFill>
                <a:srgbClr val="A753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A59A611D-167B-5D6B-43D7-A2277B982FA3}"/>
                  </a:ext>
                </a:extLst>
              </p:cNvPr>
              <p:cNvSpPr/>
              <p:nvPr/>
            </p:nvSpPr>
            <p:spPr>
              <a:xfrm>
                <a:off x="0" y="2359838"/>
                <a:ext cx="708660" cy="708660"/>
              </a:xfrm>
              <a:prstGeom prst="rect">
                <a:avLst/>
              </a:prstGeom>
              <a:solidFill>
                <a:srgbClr val="C048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FFA2945-7122-B160-DF88-FE5B58678BB0}"/>
                </a:ext>
              </a:extLst>
            </p:cNvPr>
            <p:cNvSpPr/>
            <p:nvPr/>
          </p:nvSpPr>
          <p:spPr>
            <a:xfrm>
              <a:off x="1573226" y="0"/>
              <a:ext cx="2080141" cy="70866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64C4279-195A-AF62-9BDE-855E65C4E321}"/>
                </a:ext>
              </a:extLst>
            </p:cNvPr>
            <p:cNvSpPr txBox="1"/>
            <p:nvPr/>
          </p:nvSpPr>
          <p:spPr>
            <a:xfrm>
              <a:off x="1095646" y="61942"/>
              <a:ext cx="3035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岗位认知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6DAA3C9-A3CB-2CC0-71D2-D2B4846C57ED}"/>
              </a:ext>
            </a:extLst>
          </p:cNvPr>
          <p:cNvGrpSpPr/>
          <p:nvPr/>
        </p:nvGrpSpPr>
        <p:grpSpPr>
          <a:xfrm>
            <a:off x="708660" y="3039466"/>
            <a:ext cx="11070938" cy="2943030"/>
            <a:chOff x="1095646" y="2899948"/>
            <a:chExt cx="11070938" cy="294303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AD2A0AC-A160-E010-640C-775D4E443A81}"/>
                </a:ext>
              </a:extLst>
            </p:cNvPr>
            <p:cNvGrpSpPr/>
            <p:nvPr/>
          </p:nvGrpSpPr>
          <p:grpSpPr>
            <a:xfrm>
              <a:off x="1095646" y="4958372"/>
              <a:ext cx="10758822" cy="884606"/>
              <a:chOff x="1254729" y="4889792"/>
              <a:chExt cx="10758822" cy="884606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9AC42619-B043-3708-69CE-B0C722D19211}"/>
                  </a:ext>
                </a:extLst>
              </p:cNvPr>
              <p:cNvGrpSpPr/>
              <p:nvPr/>
            </p:nvGrpSpPr>
            <p:grpSpPr>
              <a:xfrm>
                <a:off x="1254729" y="4889792"/>
                <a:ext cx="2655874" cy="884606"/>
                <a:chOff x="1573226" y="5158740"/>
                <a:chExt cx="2655874" cy="884606"/>
              </a:xfrm>
            </p:grpSpPr>
            <p:sp>
              <p:nvSpPr>
                <p:cNvPr id="15" name="箭头: 五边形 14">
                  <a:extLst>
                    <a:ext uri="{FF2B5EF4-FFF2-40B4-BE49-F238E27FC236}">
                      <a16:creationId xmlns:a16="http://schemas.microsoft.com/office/drawing/2014/main" id="{5FBCFBE0-B445-6876-7493-38EAC0FBD06B}"/>
                    </a:ext>
                  </a:extLst>
                </p:cNvPr>
                <p:cNvSpPr/>
                <p:nvPr/>
              </p:nvSpPr>
              <p:spPr>
                <a:xfrm>
                  <a:off x="1573226" y="5158740"/>
                  <a:ext cx="2414574" cy="708660"/>
                </a:xfrm>
                <a:prstGeom prst="homePlate">
                  <a:avLst/>
                </a:prstGeom>
                <a:solidFill>
                  <a:srgbClr val="F7F4ED"/>
                </a:solidFill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6" name="箭头: 五边形 15">
                  <a:extLst>
                    <a:ext uri="{FF2B5EF4-FFF2-40B4-BE49-F238E27FC236}">
                      <a16:creationId xmlns:a16="http://schemas.microsoft.com/office/drawing/2014/main" id="{8B94D788-89C0-456A-E091-EF16B3BC2603}"/>
                    </a:ext>
                  </a:extLst>
                </p:cNvPr>
                <p:cNvSpPr/>
                <p:nvPr/>
              </p:nvSpPr>
              <p:spPr>
                <a:xfrm>
                  <a:off x="1814526" y="5273517"/>
                  <a:ext cx="2414574" cy="708660"/>
                </a:xfrm>
                <a:prstGeom prst="homePlate">
                  <a:avLst/>
                </a:prstGeom>
                <a:solidFill>
                  <a:srgbClr val="FF5678"/>
                </a:solidFill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BC1B79F4-48ED-AD5C-31EF-4A780C0411C8}"/>
                    </a:ext>
                  </a:extLst>
                </p:cNvPr>
                <p:cNvSpPr txBox="1"/>
                <p:nvPr/>
              </p:nvSpPr>
              <p:spPr>
                <a:xfrm>
                  <a:off x="1870406" y="5335460"/>
                  <a:ext cx="1965173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dirty="0">
                      <a:ln w="31750">
                        <a:solidFill>
                          <a:schemeClr val="tx1"/>
                        </a:solidFill>
                      </a:ln>
                      <a:solidFill>
                        <a:srgbClr val="F7F4ED"/>
                      </a:solidFill>
                      <a:latin typeface="阿里巴巴普惠体 2.0 115 Black" panose="00020600040101010101" pitchFamily="18" charset="-122"/>
                      <a:ea typeface="阿里巴巴普惠体 2.0 115 Black" panose="00020600040101010101" pitchFamily="18" charset="-122"/>
                      <a:cs typeface="阿里巴巴普惠体 2.0 115 Black" panose="00020600040101010101" pitchFamily="18" charset="-122"/>
                    </a:rPr>
                    <a:t>ONE</a:t>
                  </a:r>
                  <a:endParaRPr lang="zh-CN" altLang="en-US" sz="4000" dirty="0">
                    <a:ln w="31750">
                      <a:solidFill>
                        <a:schemeClr val="tx1"/>
                      </a:solidFill>
                    </a:ln>
                    <a:solidFill>
                      <a:srgbClr val="F7F4ED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D603E1D8-021A-E719-D2B5-E86A010F65B8}"/>
                  </a:ext>
                </a:extLst>
              </p:cNvPr>
              <p:cNvGrpSpPr/>
              <p:nvPr/>
            </p:nvGrpSpPr>
            <p:grpSpPr>
              <a:xfrm>
                <a:off x="5306203" y="4889792"/>
                <a:ext cx="2655874" cy="884606"/>
                <a:chOff x="1573226" y="5158740"/>
                <a:chExt cx="2655874" cy="884606"/>
              </a:xfrm>
            </p:grpSpPr>
            <p:sp>
              <p:nvSpPr>
                <p:cNvPr id="21" name="箭头: 五边形 20">
                  <a:extLst>
                    <a:ext uri="{FF2B5EF4-FFF2-40B4-BE49-F238E27FC236}">
                      <a16:creationId xmlns:a16="http://schemas.microsoft.com/office/drawing/2014/main" id="{6102EB62-E98F-54AB-C0E8-8973F113E4AF}"/>
                    </a:ext>
                  </a:extLst>
                </p:cNvPr>
                <p:cNvSpPr/>
                <p:nvPr/>
              </p:nvSpPr>
              <p:spPr>
                <a:xfrm>
                  <a:off x="1573226" y="5158740"/>
                  <a:ext cx="2414574" cy="708660"/>
                </a:xfrm>
                <a:prstGeom prst="homePlate">
                  <a:avLst/>
                </a:prstGeom>
                <a:solidFill>
                  <a:srgbClr val="F7F4ED"/>
                </a:solidFill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2" name="箭头: 五边形 21">
                  <a:extLst>
                    <a:ext uri="{FF2B5EF4-FFF2-40B4-BE49-F238E27FC236}">
                      <a16:creationId xmlns:a16="http://schemas.microsoft.com/office/drawing/2014/main" id="{32149F7B-BCED-5BCB-D2FA-D9205A6BB314}"/>
                    </a:ext>
                  </a:extLst>
                </p:cNvPr>
                <p:cNvSpPr/>
                <p:nvPr/>
              </p:nvSpPr>
              <p:spPr>
                <a:xfrm>
                  <a:off x="1814526" y="5273517"/>
                  <a:ext cx="2414574" cy="708660"/>
                </a:xfrm>
                <a:prstGeom prst="homePlate">
                  <a:avLst/>
                </a:prstGeom>
                <a:solidFill>
                  <a:srgbClr val="FF5678"/>
                </a:solidFill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9D4811BA-6275-40CD-CAD3-8C69D6A7B787}"/>
                    </a:ext>
                  </a:extLst>
                </p:cNvPr>
                <p:cNvSpPr txBox="1"/>
                <p:nvPr/>
              </p:nvSpPr>
              <p:spPr>
                <a:xfrm>
                  <a:off x="1870406" y="5335460"/>
                  <a:ext cx="1965173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dirty="0">
                      <a:ln w="31750">
                        <a:solidFill>
                          <a:schemeClr val="tx1"/>
                        </a:solidFill>
                      </a:ln>
                      <a:solidFill>
                        <a:srgbClr val="F7F4ED"/>
                      </a:solidFill>
                      <a:latin typeface="阿里巴巴普惠体 2.0 115 Black" panose="00020600040101010101" pitchFamily="18" charset="-122"/>
                      <a:ea typeface="阿里巴巴普惠体 2.0 115 Black" panose="00020600040101010101" pitchFamily="18" charset="-122"/>
                      <a:cs typeface="阿里巴巴普惠体 2.0 115 Black" panose="00020600040101010101" pitchFamily="18" charset="-122"/>
                    </a:rPr>
                    <a:t>TWO</a:t>
                  </a:r>
                  <a:endParaRPr lang="zh-CN" altLang="en-US" sz="4000" dirty="0">
                    <a:ln w="31750">
                      <a:solidFill>
                        <a:schemeClr val="tx1"/>
                      </a:solidFill>
                    </a:ln>
                    <a:solidFill>
                      <a:srgbClr val="F7F4ED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3779F822-AEE6-B2D9-48F2-13FF8F8D98C4}"/>
                  </a:ext>
                </a:extLst>
              </p:cNvPr>
              <p:cNvGrpSpPr/>
              <p:nvPr/>
            </p:nvGrpSpPr>
            <p:grpSpPr>
              <a:xfrm>
                <a:off x="9357677" y="4889792"/>
                <a:ext cx="2655874" cy="884606"/>
                <a:chOff x="1573226" y="5158740"/>
                <a:chExt cx="2655874" cy="884606"/>
              </a:xfrm>
            </p:grpSpPr>
            <p:sp>
              <p:nvSpPr>
                <p:cNvPr id="25" name="箭头: 五边形 24">
                  <a:extLst>
                    <a:ext uri="{FF2B5EF4-FFF2-40B4-BE49-F238E27FC236}">
                      <a16:creationId xmlns:a16="http://schemas.microsoft.com/office/drawing/2014/main" id="{CE3F65DE-ED71-2DE4-2138-1976F9CD200B}"/>
                    </a:ext>
                  </a:extLst>
                </p:cNvPr>
                <p:cNvSpPr/>
                <p:nvPr/>
              </p:nvSpPr>
              <p:spPr>
                <a:xfrm>
                  <a:off x="1573226" y="5158740"/>
                  <a:ext cx="2414574" cy="708660"/>
                </a:xfrm>
                <a:prstGeom prst="homePlate">
                  <a:avLst/>
                </a:prstGeom>
                <a:solidFill>
                  <a:srgbClr val="F7F4ED"/>
                </a:solidFill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6" name="箭头: 五边形 25">
                  <a:extLst>
                    <a:ext uri="{FF2B5EF4-FFF2-40B4-BE49-F238E27FC236}">
                      <a16:creationId xmlns:a16="http://schemas.microsoft.com/office/drawing/2014/main" id="{6C3E9C25-F16E-B151-4551-1EC65185A3DE}"/>
                    </a:ext>
                  </a:extLst>
                </p:cNvPr>
                <p:cNvSpPr/>
                <p:nvPr/>
              </p:nvSpPr>
              <p:spPr>
                <a:xfrm>
                  <a:off x="1814526" y="5273517"/>
                  <a:ext cx="2414574" cy="708660"/>
                </a:xfrm>
                <a:prstGeom prst="homePlate">
                  <a:avLst/>
                </a:prstGeom>
                <a:solidFill>
                  <a:srgbClr val="FF5678"/>
                </a:solidFill>
                <a:ln w="317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2B8C38C1-8A3F-0089-7159-285E84C1D9A8}"/>
                    </a:ext>
                  </a:extLst>
                </p:cNvPr>
                <p:cNvSpPr txBox="1"/>
                <p:nvPr/>
              </p:nvSpPr>
              <p:spPr>
                <a:xfrm>
                  <a:off x="1870406" y="5335460"/>
                  <a:ext cx="1965173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dirty="0">
                      <a:ln w="31750">
                        <a:solidFill>
                          <a:schemeClr val="tx1"/>
                        </a:solidFill>
                      </a:ln>
                      <a:solidFill>
                        <a:srgbClr val="F7F4ED"/>
                      </a:solidFill>
                      <a:latin typeface="阿里巴巴普惠体 2.0 115 Black" panose="00020600040101010101" pitchFamily="18" charset="-122"/>
                      <a:ea typeface="阿里巴巴普惠体 2.0 115 Black" panose="00020600040101010101" pitchFamily="18" charset="-122"/>
                      <a:cs typeface="阿里巴巴普惠体 2.0 115 Black" panose="00020600040101010101" pitchFamily="18" charset="-122"/>
                    </a:rPr>
                    <a:t>THREE</a:t>
                  </a:r>
                  <a:endParaRPr lang="zh-CN" altLang="en-US" sz="4000" dirty="0">
                    <a:ln w="31750">
                      <a:solidFill>
                        <a:schemeClr val="tx1"/>
                      </a:solidFill>
                    </a:ln>
                    <a:solidFill>
                      <a:srgbClr val="F7F4ED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D79CD07-DCA2-7AB5-A8F7-8C517BBA4287}"/>
                </a:ext>
              </a:extLst>
            </p:cNvPr>
            <p:cNvGrpSpPr/>
            <p:nvPr/>
          </p:nvGrpSpPr>
          <p:grpSpPr>
            <a:xfrm>
              <a:off x="1495273" y="2899948"/>
              <a:ext cx="2554452" cy="2017284"/>
              <a:chOff x="1495273" y="2899948"/>
              <a:chExt cx="2554452" cy="2017284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DB4A86C7-672C-4E92-8FD2-EFEDA4F8DB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95273" y="2926080"/>
                <a:ext cx="0" cy="1908810"/>
              </a:xfrm>
              <a:prstGeom prst="line">
                <a:avLst/>
              </a:prstGeom>
              <a:ln w="698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ACBF1238-97D4-2D0E-4C83-13D5E0C625A1}"/>
                  </a:ext>
                </a:extLst>
              </p:cNvPr>
              <p:cNvSpPr txBox="1"/>
              <p:nvPr/>
            </p:nvSpPr>
            <p:spPr>
              <a:xfrm>
                <a:off x="1573226" y="2899948"/>
                <a:ext cx="23554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请输入文本内容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95298CAC-E3C8-77BC-63E6-BAE3A45A5E8F}"/>
                  </a:ext>
                </a:extLst>
              </p:cNvPr>
              <p:cNvSpPr txBox="1"/>
              <p:nvPr/>
            </p:nvSpPr>
            <p:spPr>
              <a:xfrm>
                <a:off x="1573225" y="3361613"/>
                <a:ext cx="2476500" cy="1555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Input your text here.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Don't try so hard, the best things come when you least expect them to.</a:t>
                </a:r>
                <a:endPara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FC7CA5D-D97E-093F-7063-4FAA4C0E4ED5}"/>
                </a:ext>
              </a:extLst>
            </p:cNvPr>
            <p:cNvGrpSpPr/>
            <p:nvPr/>
          </p:nvGrpSpPr>
          <p:grpSpPr>
            <a:xfrm>
              <a:off x="5587825" y="2926080"/>
              <a:ext cx="2554452" cy="2017284"/>
              <a:chOff x="1495273" y="2899948"/>
              <a:chExt cx="2554452" cy="2017284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908A7B54-6D52-BD9F-DC4D-517E7C62AB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95273" y="2926080"/>
                <a:ext cx="0" cy="1908810"/>
              </a:xfrm>
              <a:prstGeom prst="line">
                <a:avLst/>
              </a:prstGeom>
              <a:ln w="698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85DE86C0-56FA-9DEC-93BD-8A2296ECE471}"/>
                  </a:ext>
                </a:extLst>
              </p:cNvPr>
              <p:cNvSpPr txBox="1"/>
              <p:nvPr/>
            </p:nvSpPr>
            <p:spPr>
              <a:xfrm>
                <a:off x="1573226" y="2899948"/>
                <a:ext cx="23554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请输入文本内容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AC034FDE-8B3A-421E-8DE5-A94B25687DAE}"/>
                  </a:ext>
                </a:extLst>
              </p:cNvPr>
              <p:cNvSpPr txBox="1"/>
              <p:nvPr/>
            </p:nvSpPr>
            <p:spPr>
              <a:xfrm>
                <a:off x="1573225" y="3361613"/>
                <a:ext cx="2476500" cy="1555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Input your text here.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Don't try so hard, the best things come when you least expect them to.</a:t>
                </a:r>
                <a:endPara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12B28849-5601-F101-F191-D5EF5C30CE4F}"/>
                </a:ext>
              </a:extLst>
            </p:cNvPr>
            <p:cNvGrpSpPr/>
            <p:nvPr/>
          </p:nvGrpSpPr>
          <p:grpSpPr>
            <a:xfrm>
              <a:off x="9612132" y="2952212"/>
              <a:ext cx="2554452" cy="2017284"/>
              <a:chOff x="1495273" y="2899948"/>
              <a:chExt cx="2554452" cy="2017284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F4BC6136-1F15-5D64-3709-0074A939F9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95273" y="2926080"/>
                <a:ext cx="0" cy="1908810"/>
              </a:xfrm>
              <a:prstGeom prst="line">
                <a:avLst/>
              </a:prstGeom>
              <a:ln w="698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17EF51F6-0DC3-0EB7-E5AE-2AA9511C9A70}"/>
                  </a:ext>
                </a:extLst>
              </p:cNvPr>
              <p:cNvSpPr txBox="1"/>
              <p:nvPr/>
            </p:nvSpPr>
            <p:spPr>
              <a:xfrm>
                <a:off x="1573226" y="2899948"/>
                <a:ext cx="23554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请输入文本内容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BD2FCE3-A61E-04C8-A2B7-D71C09E897B7}"/>
                  </a:ext>
                </a:extLst>
              </p:cNvPr>
              <p:cNvSpPr txBox="1"/>
              <p:nvPr/>
            </p:nvSpPr>
            <p:spPr>
              <a:xfrm>
                <a:off x="1573225" y="3361613"/>
                <a:ext cx="2476500" cy="1555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Input your text here.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Don't try so hard, the best things come when you least expect them to.</a:t>
                </a:r>
                <a:endPara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</p:grpSp>
      <p:sp>
        <p:nvSpPr>
          <p:cNvPr id="46" name="矩形: 剪去对角 45">
            <a:extLst>
              <a:ext uri="{FF2B5EF4-FFF2-40B4-BE49-F238E27FC236}">
                <a16:creationId xmlns:a16="http://schemas.microsoft.com/office/drawing/2014/main" id="{8E88FFA8-62F8-0428-0233-76C995407318}"/>
              </a:ext>
            </a:extLst>
          </p:cNvPr>
          <p:cNvSpPr/>
          <p:nvPr/>
        </p:nvSpPr>
        <p:spPr>
          <a:xfrm>
            <a:off x="4855566" y="611556"/>
            <a:ext cx="5404629" cy="1767433"/>
          </a:xfrm>
          <a:prstGeom prst="snip2DiagRect">
            <a:avLst/>
          </a:prstGeom>
          <a:solidFill>
            <a:srgbClr val="A7535A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AF26A05-7A9D-C362-E020-A4E7AF577052}"/>
              </a:ext>
            </a:extLst>
          </p:cNvPr>
          <p:cNvSpPr txBox="1"/>
          <p:nvPr/>
        </p:nvSpPr>
        <p:spPr>
          <a:xfrm>
            <a:off x="5087903" y="793724"/>
            <a:ext cx="2355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7F4E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请输入文本内容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7ECE78A-2609-9FE7-70D5-06898EB9AB75}"/>
              </a:ext>
            </a:extLst>
          </p:cNvPr>
          <p:cNvSpPr txBox="1"/>
          <p:nvPr/>
        </p:nvSpPr>
        <p:spPr>
          <a:xfrm>
            <a:off x="5145502" y="1264340"/>
            <a:ext cx="4916049" cy="9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7F4E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Input your text here.</a:t>
            </a: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7F4E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Don't try so hard, the best things come when you least expect them to.</a:t>
            </a:r>
            <a:endParaRPr lang="zh-CN" altLang="en-US" sz="1600" dirty="0">
              <a:solidFill>
                <a:srgbClr val="F7F4E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2867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F1624E6-9E3D-0F98-6524-AFB0BCB0BE5C}"/>
              </a:ext>
            </a:extLst>
          </p:cNvPr>
          <p:cNvGrpSpPr/>
          <p:nvPr/>
        </p:nvGrpSpPr>
        <p:grpSpPr>
          <a:xfrm>
            <a:off x="3751410" y="1279696"/>
            <a:ext cx="5523455" cy="4255377"/>
            <a:chOff x="3751410" y="1279696"/>
            <a:chExt cx="5523455" cy="425537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8E782EB-0801-8457-F1E4-E77AF26703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51410" y="1279696"/>
              <a:ext cx="5523455" cy="4255377"/>
            </a:xfrm>
            <a:prstGeom prst="rect">
              <a:avLst/>
            </a:prstGeom>
          </p:spPr>
        </p:pic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6B8E47A-5D6C-12F3-09C8-35989E9DCF29}"/>
                </a:ext>
              </a:extLst>
            </p:cNvPr>
            <p:cNvSpPr/>
            <p:nvPr/>
          </p:nvSpPr>
          <p:spPr>
            <a:xfrm>
              <a:off x="6229032" y="4420520"/>
              <a:ext cx="2295855" cy="736120"/>
            </a:xfrm>
            <a:custGeom>
              <a:avLst/>
              <a:gdLst>
                <a:gd name="connsiteX0" fmla="*/ 2253066 w 2295855"/>
                <a:gd name="connsiteY0" fmla="*/ 650542 h 736120"/>
                <a:gd name="connsiteX1" fmla="*/ 2295855 w 2295855"/>
                <a:gd name="connsiteY1" fmla="*/ 693331 h 736120"/>
                <a:gd name="connsiteX2" fmla="*/ 2253066 w 2295855"/>
                <a:gd name="connsiteY2" fmla="*/ 736120 h 736120"/>
                <a:gd name="connsiteX3" fmla="*/ 2210277 w 2295855"/>
                <a:gd name="connsiteY3" fmla="*/ 693331 h 736120"/>
                <a:gd name="connsiteX4" fmla="*/ 2253066 w 2295855"/>
                <a:gd name="connsiteY4" fmla="*/ 650542 h 736120"/>
                <a:gd name="connsiteX5" fmla="*/ 2007479 w 2295855"/>
                <a:gd name="connsiteY5" fmla="*/ 650542 h 736120"/>
                <a:gd name="connsiteX6" fmla="*/ 2050268 w 2295855"/>
                <a:gd name="connsiteY6" fmla="*/ 693331 h 736120"/>
                <a:gd name="connsiteX7" fmla="*/ 2007479 w 2295855"/>
                <a:gd name="connsiteY7" fmla="*/ 736120 h 736120"/>
                <a:gd name="connsiteX8" fmla="*/ 1964690 w 2295855"/>
                <a:gd name="connsiteY8" fmla="*/ 693331 h 736120"/>
                <a:gd name="connsiteX9" fmla="*/ 2007479 w 2295855"/>
                <a:gd name="connsiteY9" fmla="*/ 650542 h 736120"/>
                <a:gd name="connsiteX10" fmla="*/ 1761893 w 2295855"/>
                <a:gd name="connsiteY10" fmla="*/ 650542 h 736120"/>
                <a:gd name="connsiteX11" fmla="*/ 1804682 w 2295855"/>
                <a:gd name="connsiteY11" fmla="*/ 693331 h 736120"/>
                <a:gd name="connsiteX12" fmla="*/ 1761893 w 2295855"/>
                <a:gd name="connsiteY12" fmla="*/ 736120 h 736120"/>
                <a:gd name="connsiteX13" fmla="*/ 1719104 w 2295855"/>
                <a:gd name="connsiteY13" fmla="*/ 693331 h 736120"/>
                <a:gd name="connsiteX14" fmla="*/ 1761893 w 2295855"/>
                <a:gd name="connsiteY14" fmla="*/ 650542 h 736120"/>
                <a:gd name="connsiteX15" fmla="*/ 1516307 w 2295855"/>
                <a:gd name="connsiteY15" fmla="*/ 650542 h 736120"/>
                <a:gd name="connsiteX16" fmla="*/ 1559096 w 2295855"/>
                <a:gd name="connsiteY16" fmla="*/ 693331 h 736120"/>
                <a:gd name="connsiteX17" fmla="*/ 1516307 w 2295855"/>
                <a:gd name="connsiteY17" fmla="*/ 736120 h 736120"/>
                <a:gd name="connsiteX18" fmla="*/ 1473518 w 2295855"/>
                <a:gd name="connsiteY18" fmla="*/ 693331 h 736120"/>
                <a:gd name="connsiteX19" fmla="*/ 1516307 w 2295855"/>
                <a:gd name="connsiteY19" fmla="*/ 650542 h 736120"/>
                <a:gd name="connsiteX20" fmla="*/ 1270721 w 2295855"/>
                <a:gd name="connsiteY20" fmla="*/ 650542 h 736120"/>
                <a:gd name="connsiteX21" fmla="*/ 1313510 w 2295855"/>
                <a:gd name="connsiteY21" fmla="*/ 693331 h 736120"/>
                <a:gd name="connsiteX22" fmla="*/ 1270721 w 2295855"/>
                <a:gd name="connsiteY22" fmla="*/ 736120 h 736120"/>
                <a:gd name="connsiteX23" fmla="*/ 1227932 w 2295855"/>
                <a:gd name="connsiteY23" fmla="*/ 693331 h 736120"/>
                <a:gd name="connsiteX24" fmla="*/ 1270721 w 2295855"/>
                <a:gd name="connsiteY24" fmla="*/ 650542 h 736120"/>
                <a:gd name="connsiteX25" fmla="*/ 1025134 w 2295855"/>
                <a:gd name="connsiteY25" fmla="*/ 650542 h 736120"/>
                <a:gd name="connsiteX26" fmla="*/ 1067923 w 2295855"/>
                <a:gd name="connsiteY26" fmla="*/ 693331 h 736120"/>
                <a:gd name="connsiteX27" fmla="*/ 1025134 w 2295855"/>
                <a:gd name="connsiteY27" fmla="*/ 736120 h 736120"/>
                <a:gd name="connsiteX28" fmla="*/ 982345 w 2295855"/>
                <a:gd name="connsiteY28" fmla="*/ 693331 h 736120"/>
                <a:gd name="connsiteX29" fmla="*/ 1025134 w 2295855"/>
                <a:gd name="connsiteY29" fmla="*/ 650542 h 736120"/>
                <a:gd name="connsiteX30" fmla="*/ 779548 w 2295855"/>
                <a:gd name="connsiteY30" fmla="*/ 650542 h 736120"/>
                <a:gd name="connsiteX31" fmla="*/ 822337 w 2295855"/>
                <a:gd name="connsiteY31" fmla="*/ 693331 h 736120"/>
                <a:gd name="connsiteX32" fmla="*/ 779548 w 2295855"/>
                <a:gd name="connsiteY32" fmla="*/ 736120 h 736120"/>
                <a:gd name="connsiteX33" fmla="*/ 736759 w 2295855"/>
                <a:gd name="connsiteY33" fmla="*/ 693331 h 736120"/>
                <a:gd name="connsiteX34" fmla="*/ 779548 w 2295855"/>
                <a:gd name="connsiteY34" fmla="*/ 650542 h 736120"/>
                <a:gd name="connsiteX35" fmla="*/ 533962 w 2295855"/>
                <a:gd name="connsiteY35" fmla="*/ 650542 h 736120"/>
                <a:gd name="connsiteX36" fmla="*/ 576751 w 2295855"/>
                <a:gd name="connsiteY36" fmla="*/ 693331 h 736120"/>
                <a:gd name="connsiteX37" fmla="*/ 533962 w 2295855"/>
                <a:gd name="connsiteY37" fmla="*/ 736120 h 736120"/>
                <a:gd name="connsiteX38" fmla="*/ 491173 w 2295855"/>
                <a:gd name="connsiteY38" fmla="*/ 693331 h 736120"/>
                <a:gd name="connsiteX39" fmla="*/ 533962 w 2295855"/>
                <a:gd name="connsiteY39" fmla="*/ 650542 h 736120"/>
                <a:gd name="connsiteX40" fmla="*/ 288375 w 2295855"/>
                <a:gd name="connsiteY40" fmla="*/ 650542 h 736120"/>
                <a:gd name="connsiteX41" fmla="*/ 331164 w 2295855"/>
                <a:gd name="connsiteY41" fmla="*/ 693331 h 736120"/>
                <a:gd name="connsiteX42" fmla="*/ 288375 w 2295855"/>
                <a:gd name="connsiteY42" fmla="*/ 736120 h 736120"/>
                <a:gd name="connsiteX43" fmla="*/ 245586 w 2295855"/>
                <a:gd name="connsiteY43" fmla="*/ 693331 h 736120"/>
                <a:gd name="connsiteX44" fmla="*/ 288375 w 2295855"/>
                <a:gd name="connsiteY44" fmla="*/ 650542 h 736120"/>
                <a:gd name="connsiteX45" fmla="*/ 42789 w 2295855"/>
                <a:gd name="connsiteY45" fmla="*/ 650542 h 736120"/>
                <a:gd name="connsiteX46" fmla="*/ 85578 w 2295855"/>
                <a:gd name="connsiteY46" fmla="*/ 693331 h 736120"/>
                <a:gd name="connsiteX47" fmla="*/ 42789 w 2295855"/>
                <a:gd name="connsiteY47" fmla="*/ 736120 h 736120"/>
                <a:gd name="connsiteX48" fmla="*/ 0 w 2295855"/>
                <a:gd name="connsiteY48" fmla="*/ 693331 h 736120"/>
                <a:gd name="connsiteX49" fmla="*/ 42789 w 2295855"/>
                <a:gd name="connsiteY49" fmla="*/ 650542 h 736120"/>
                <a:gd name="connsiteX50" fmla="*/ 2253066 w 2295855"/>
                <a:gd name="connsiteY50" fmla="*/ 487907 h 736120"/>
                <a:gd name="connsiteX51" fmla="*/ 2295855 w 2295855"/>
                <a:gd name="connsiteY51" fmla="*/ 530696 h 736120"/>
                <a:gd name="connsiteX52" fmla="*/ 2253066 w 2295855"/>
                <a:gd name="connsiteY52" fmla="*/ 573485 h 736120"/>
                <a:gd name="connsiteX53" fmla="*/ 2210277 w 2295855"/>
                <a:gd name="connsiteY53" fmla="*/ 530696 h 736120"/>
                <a:gd name="connsiteX54" fmla="*/ 2253066 w 2295855"/>
                <a:gd name="connsiteY54" fmla="*/ 487907 h 736120"/>
                <a:gd name="connsiteX55" fmla="*/ 2007479 w 2295855"/>
                <a:gd name="connsiteY55" fmla="*/ 487907 h 736120"/>
                <a:gd name="connsiteX56" fmla="*/ 2050268 w 2295855"/>
                <a:gd name="connsiteY56" fmla="*/ 530696 h 736120"/>
                <a:gd name="connsiteX57" fmla="*/ 2007479 w 2295855"/>
                <a:gd name="connsiteY57" fmla="*/ 573485 h 736120"/>
                <a:gd name="connsiteX58" fmla="*/ 1964690 w 2295855"/>
                <a:gd name="connsiteY58" fmla="*/ 530696 h 736120"/>
                <a:gd name="connsiteX59" fmla="*/ 2007479 w 2295855"/>
                <a:gd name="connsiteY59" fmla="*/ 487907 h 736120"/>
                <a:gd name="connsiteX60" fmla="*/ 1761893 w 2295855"/>
                <a:gd name="connsiteY60" fmla="*/ 487907 h 736120"/>
                <a:gd name="connsiteX61" fmla="*/ 1804682 w 2295855"/>
                <a:gd name="connsiteY61" fmla="*/ 530696 h 736120"/>
                <a:gd name="connsiteX62" fmla="*/ 1761893 w 2295855"/>
                <a:gd name="connsiteY62" fmla="*/ 573485 h 736120"/>
                <a:gd name="connsiteX63" fmla="*/ 1719104 w 2295855"/>
                <a:gd name="connsiteY63" fmla="*/ 530696 h 736120"/>
                <a:gd name="connsiteX64" fmla="*/ 1761893 w 2295855"/>
                <a:gd name="connsiteY64" fmla="*/ 487907 h 736120"/>
                <a:gd name="connsiteX65" fmla="*/ 1516307 w 2295855"/>
                <a:gd name="connsiteY65" fmla="*/ 487907 h 736120"/>
                <a:gd name="connsiteX66" fmla="*/ 1559096 w 2295855"/>
                <a:gd name="connsiteY66" fmla="*/ 530696 h 736120"/>
                <a:gd name="connsiteX67" fmla="*/ 1516307 w 2295855"/>
                <a:gd name="connsiteY67" fmla="*/ 573485 h 736120"/>
                <a:gd name="connsiteX68" fmla="*/ 1473518 w 2295855"/>
                <a:gd name="connsiteY68" fmla="*/ 530696 h 736120"/>
                <a:gd name="connsiteX69" fmla="*/ 1516307 w 2295855"/>
                <a:gd name="connsiteY69" fmla="*/ 487907 h 736120"/>
                <a:gd name="connsiteX70" fmla="*/ 1270721 w 2295855"/>
                <a:gd name="connsiteY70" fmla="*/ 487907 h 736120"/>
                <a:gd name="connsiteX71" fmla="*/ 1313510 w 2295855"/>
                <a:gd name="connsiteY71" fmla="*/ 530696 h 736120"/>
                <a:gd name="connsiteX72" fmla="*/ 1270721 w 2295855"/>
                <a:gd name="connsiteY72" fmla="*/ 573485 h 736120"/>
                <a:gd name="connsiteX73" fmla="*/ 1227932 w 2295855"/>
                <a:gd name="connsiteY73" fmla="*/ 530696 h 736120"/>
                <a:gd name="connsiteX74" fmla="*/ 1270721 w 2295855"/>
                <a:gd name="connsiteY74" fmla="*/ 487907 h 736120"/>
                <a:gd name="connsiteX75" fmla="*/ 1025134 w 2295855"/>
                <a:gd name="connsiteY75" fmla="*/ 487907 h 736120"/>
                <a:gd name="connsiteX76" fmla="*/ 1067923 w 2295855"/>
                <a:gd name="connsiteY76" fmla="*/ 530696 h 736120"/>
                <a:gd name="connsiteX77" fmla="*/ 1025134 w 2295855"/>
                <a:gd name="connsiteY77" fmla="*/ 573485 h 736120"/>
                <a:gd name="connsiteX78" fmla="*/ 982345 w 2295855"/>
                <a:gd name="connsiteY78" fmla="*/ 530696 h 736120"/>
                <a:gd name="connsiteX79" fmla="*/ 1025134 w 2295855"/>
                <a:gd name="connsiteY79" fmla="*/ 487907 h 736120"/>
                <a:gd name="connsiteX80" fmla="*/ 779548 w 2295855"/>
                <a:gd name="connsiteY80" fmla="*/ 487907 h 736120"/>
                <a:gd name="connsiteX81" fmla="*/ 822337 w 2295855"/>
                <a:gd name="connsiteY81" fmla="*/ 530696 h 736120"/>
                <a:gd name="connsiteX82" fmla="*/ 779548 w 2295855"/>
                <a:gd name="connsiteY82" fmla="*/ 573485 h 736120"/>
                <a:gd name="connsiteX83" fmla="*/ 736759 w 2295855"/>
                <a:gd name="connsiteY83" fmla="*/ 530696 h 736120"/>
                <a:gd name="connsiteX84" fmla="*/ 779548 w 2295855"/>
                <a:gd name="connsiteY84" fmla="*/ 487907 h 736120"/>
                <a:gd name="connsiteX85" fmla="*/ 533962 w 2295855"/>
                <a:gd name="connsiteY85" fmla="*/ 487907 h 736120"/>
                <a:gd name="connsiteX86" fmla="*/ 576751 w 2295855"/>
                <a:gd name="connsiteY86" fmla="*/ 530696 h 736120"/>
                <a:gd name="connsiteX87" fmla="*/ 533962 w 2295855"/>
                <a:gd name="connsiteY87" fmla="*/ 573485 h 736120"/>
                <a:gd name="connsiteX88" fmla="*/ 491173 w 2295855"/>
                <a:gd name="connsiteY88" fmla="*/ 530696 h 736120"/>
                <a:gd name="connsiteX89" fmla="*/ 533962 w 2295855"/>
                <a:gd name="connsiteY89" fmla="*/ 487907 h 736120"/>
                <a:gd name="connsiteX90" fmla="*/ 288375 w 2295855"/>
                <a:gd name="connsiteY90" fmla="*/ 487907 h 736120"/>
                <a:gd name="connsiteX91" fmla="*/ 331164 w 2295855"/>
                <a:gd name="connsiteY91" fmla="*/ 530696 h 736120"/>
                <a:gd name="connsiteX92" fmla="*/ 288375 w 2295855"/>
                <a:gd name="connsiteY92" fmla="*/ 573485 h 736120"/>
                <a:gd name="connsiteX93" fmla="*/ 245586 w 2295855"/>
                <a:gd name="connsiteY93" fmla="*/ 530696 h 736120"/>
                <a:gd name="connsiteX94" fmla="*/ 288375 w 2295855"/>
                <a:gd name="connsiteY94" fmla="*/ 487907 h 736120"/>
                <a:gd name="connsiteX95" fmla="*/ 42789 w 2295855"/>
                <a:gd name="connsiteY95" fmla="*/ 487907 h 736120"/>
                <a:gd name="connsiteX96" fmla="*/ 85578 w 2295855"/>
                <a:gd name="connsiteY96" fmla="*/ 530696 h 736120"/>
                <a:gd name="connsiteX97" fmla="*/ 42789 w 2295855"/>
                <a:gd name="connsiteY97" fmla="*/ 573485 h 736120"/>
                <a:gd name="connsiteX98" fmla="*/ 0 w 2295855"/>
                <a:gd name="connsiteY98" fmla="*/ 530696 h 736120"/>
                <a:gd name="connsiteX99" fmla="*/ 42789 w 2295855"/>
                <a:gd name="connsiteY99" fmla="*/ 487907 h 736120"/>
                <a:gd name="connsiteX100" fmla="*/ 2253066 w 2295855"/>
                <a:gd name="connsiteY100" fmla="*/ 325271 h 736120"/>
                <a:gd name="connsiteX101" fmla="*/ 2295855 w 2295855"/>
                <a:gd name="connsiteY101" fmla="*/ 368060 h 736120"/>
                <a:gd name="connsiteX102" fmla="*/ 2253066 w 2295855"/>
                <a:gd name="connsiteY102" fmla="*/ 410849 h 736120"/>
                <a:gd name="connsiteX103" fmla="*/ 2210277 w 2295855"/>
                <a:gd name="connsiteY103" fmla="*/ 368060 h 736120"/>
                <a:gd name="connsiteX104" fmla="*/ 2253066 w 2295855"/>
                <a:gd name="connsiteY104" fmla="*/ 325271 h 736120"/>
                <a:gd name="connsiteX105" fmla="*/ 2007479 w 2295855"/>
                <a:gd name="connsiteY105" fmla="*/ 325271 h 736120"/>
                <a:gd name="connsiteX106" fmla="*/ 2050268 w 2295855"/>
                <a:gd name="connsiteY106" fmla="*/ 368060 h 736120"/>
                <a:gd name="connsiteX107" fmla="*/ 2007479 w 2295855"/>
                <a:gd name="connsiteY107" fmla="*/ 410849 h 736120"/>
                <a:gd name="connsiteX108" fmla="*/ 1964690 w 2295855"/>
                <a:gd name="connsiteY108" fmla="*/ 368060 h 736120"/>
                <a:gd name="connsiteX109" fmla="*/ 2007479 w 2295855"/>
                <a:gd name="connsiteY109" fmla="*/ 325271 h 736120"/>
                <a:gd name="connsiteX110" fmla="*/ 1761893 w 2295855"/>
                <a:gd name="connsiteY110" fmla="*/ 325271 h 736120"/>
                <a:gd name="connsiteX111" fmla="*/ 1804682 w 2295855"/>
                <a:gd name="connsiteY111" fmla="*/ 368060 h 736120"/>
                <a:gd name="connsiteX112" fmla="*/ 1761893 w 2295855"/>
                <a:gd name="connsiteY112" fmla="*/ 410849 h 736120"/>
                <a:gd name="connsiteX113" fmla="*/ 1719104 w 2295855"/>
                <a:gd name="connsiteY113" fmla="*/ 368060 h 736120"/>
                <a:gd name="connsiteX114" fmla="*/ 1761893 w 2295855"/>
                <a:gd name="connsiteY114" fmla="*/ 325271 h 736120"/>
                <a:gd name="connsiteX115" fmla="*/ 1516307 w 2295855"/>
                <a:gd name="connsiteY115" fmla="*/ 325271 h 736120"/>
                <a:gd name="connsiteX116" fmla="*/ 1559096 w 2295855"/>
                <a:gd name="connsiteY116" fmla="*/ 368060 h 736120"/>
                <a:gd name="connsiteX117" fmla="*/ 1516307 w 2295855"/>
                <a:gd name="connsiteY117" fmla="*/ 410849 h 736120"/>
                <a:gd name="connsiteX118" fmla="*/ 1473518 w 2295855"/>
                <a:gd name="connsiteY118" fmla="*/ 368060 h 736120"/>
                <a:gd name="connsiteX119" fmla="*/ 1516307 w 2295855"/>
                <a:gd name="connsiteY119" fmla="*/ 325271 h 736120"/>
                <a:gd name="connsiteX120" fmla="*/ 1270721 w 2295855"/>
                <a:gd name="connsiteY120" fmla="*/ 325271 h 736120"/>
                <a:gd name="connsiteX121" fmla="*/ 1313510 w 2295855"/>
                <a:gd name="connsiteY121" fmla="*/ 368060 h 736120"/>
                <a:gd name="connsiteX122" fmla="*/ 1270721 w 2295855"/>
                <a:gd name="connsiteY122" fmla="*/ 410849 h 736120"/>
                <a:gd name="connsiteX123" fmla="*/ 1227932 w 2295855"/>
                <a:gd name="connsiteY123" fmla="*/ 368060 h 736120"/>
                <a:gd name="connsiteX124" fmla="*/ 1270721 w 2295855"/>
                <a:gd name="connsiteY124" fmla="*/ 325271 h 736120"/>
                <a:gd name="connsiteX125" fmla="*/ 1025134 w 2295855"/>
                <a:gd name="connsiteY125" fmla="*/ 325271 h 736120"/>
                <a:gd name="connsiteX126" fmla="*/ 1067923 w 2295855"/>
                <a:gd name="connsiteY126" fmla="*/ 368060 h 736120"/>
                <a:gd name="connsiteX127" fmla="*/ 1025134 w 2295855"/>
                <a:gd name="connsiteY127" fmla="*/ 410849 h 736120"/>
                <a:gd name="connsiteX128" fmla="*/ 982345 w 2295855"/>
                <a:gd name="connsiteY128" fmla="*/ 368060 h 736120"/>
                <a:gd name="connsiteX129" fmla="*/ 1025134 w 2295855"/>
                <a:gd name="connsiteY129" fmla="*/ 325271 h 736120"/>
                <a:gd name="connsiteX130" fmla="*/ 779548 w 2295855"/>
                <a:gd name="connsiteY130" fmla="*/ 325271 h 736120"/>
                <a:gd name="connsiteX131" fmla="*/ 822337 w 2295855"/>
                <a:gd name="connsiteY131" fmla="*/ 368060 h 736120"/>
                <a:gd name="connsiteX132" fmla="*/ 779548 w 2295855"/>
                <a:gd name="connsiteY132" fmla="*/ 410849 h 736120"/>
                <a:gd name="connsiteX133" fmla="*/ 736759 w 2295855"/>
                <a:gd name="connsiteY133" fmla="*/ 368060 h 736120"/>
                <a:gd name="connsiteX134" fmla="*/ 779548 w 2295855"/>
                <a:gd name="connsiteY134" fmla="*/ 325271 h 736120"/>
                <a:gd name="connsiteX135" fmla="*/ 533962 w 2295855"/>
                <a:gd name="connsiteY135" fmla="*/ 325271 h 736120"/>
                <a:gd name="connsiteX136" fmla="*/ 576751 w 2295855"/>
                <a:gd name="connsiteY136" fmla="*/ 368060 h 736120"/>
                <a:gd name="connsiteX137" fmla="*/ 533962 w 2295855"/>
                <a:gd name="connsiteY137" fmla="*/ 410849 h 736120"/>
                <a:gd name="connsiteX138" fmla="*/ 491173 w 2295855"/>
                <a:gd name="connsiteY138" fmla="*/ 368060 h 736120"/>
                <a:gd name="connsiteX139" fmla="*/ 533962 w 2295855"/>
                <a:gd name="connsiteY139" fmla="*/ 325271 h 736120"/>
                <a:gd name="connsiteX140" fmla="*/ 288375 w 2295855"/>
                <a:gd name="connsiteY140" fmla="*/ 325271 h 736120"/>
                <a:gd name="connsiteX141" fmla="*/ 331164 w 2295855"/>
                <a:gd name="connsiteY141" fmla="*/ 368060 h 736120"/>
                <a:gd name="connsiteX142" fmla="*/ 288375 w 2295855"/>
                <a:gd name="connsiteY142" fmla="*/ 410849 h 736120"/>
                <a:gd name="connsiteX143" fmla="*/ 245586 w 2295855"/>
                <a:gd name="connsiteY143" fmla="*/ 368060 h 736120"/>
                <a:gd name="connsiteX144" fmla="*/ 288375 w 2295855"/>
                <a:gd name="connsiteY144" fmla="*/ 325271 h 736120"/>
                <a:gd name="connsiteX145" fmla="*/ 42789 w 2295855"/>
                <a:gd name="connsiteY145" fmla="*/ 325271 h 736120"/>
                <a:gd name="connsiteX146" fmla="*/ 85578 w 2295855"/>
                <a:gd name="connsiteY146" fmla="*/ 368060 h 736120"/>
                <a:gd name="connsiteX147" fmla="*/ 42789 w 2295855"/>
                <a:gd name="connsiteY147" fmla="*/ 410849 h 736120"/>
                <a:gd name="connsiteX148" fmla="*/ 0 w 2295855"/>
                <a:gd name="connsiteY148" fmla="*/ 368060 h 736120"/>
                <a:gd name="connsiteX149" fmla="*/ 42789 w 2295855"/>
                <a:gd name="connsiteY149" fmla="*/ 325271 h 736120"/>
                <a:gd name="connsiteX150" fmla="*/ 2253066 w 2295855"/>
                <a:gd name="connsiteY150" fmla="*/ 162636 h 736120"/>
                <a:gd name="connsiteX151" fmla="*/ 2295855 w 2295855"/>
                <a:gd name="connsiteY151" fmla="*/ 205425 h 736120"/>
                <a:gd name="connsiteX152" fmla="*/ 2253066 w 2295855"/>
                <a:gd name="connsiteY152" fmla="*/ 248214 h 736120"/>
                <a:gd name="connsiteX153" fmla="*/ 2210277 w 2295855"/>
                <a:gd name="connsiteY153" fmla="*/ 205425 h 736120"/>
                <a:gd name="connsiteX154" fmla="*/ 2253066 w 2295855"/>
                <a:gd name="connsiteY154" fmla="*/ 162636 h 736120"/>
                <a:gd name="connsiteX155" fmla="*/ 2007479 w 2295855"/>
                <a:gd name="connsiteY155" fmla="*/ 162636 h 736120"/>
                <a:gd name="connsiteX156" fmla="*/ 2050268 w 2295855"/>
                <a:gd name="connsiteY156" fmla="*/ 205425 h 736120"/>
                <a:gd name="connsiteX157" fmla="*/ 2007479 w 2295855"/>
                <a:gd name="connsiteY157" fmla="*/ 248214 h 736120"/>
                <a:gd name="connsiteX158" fmla="*/ 1964690 w 2295855"/>
                <a:gd name="connsiteY158" fmla="*/ 205425 h 736120"/>
                <a:gd name="connsiteX159" fmla="*/ 2007479 w 2295855"/>
                <a:gd name="connsiteY159" fmla="*/ 162636 h 736120"/>
                <a:gd name="connsiteX160" fmla="*/ 1761893 w 2295855"/>
                <a:gd name="connsiteY160" fmla="*/ 162636 h 736120"/>
                <a:gd name="connsiteX161" fmla="*/ 1804682 w 2295855"/>
                <a:gd name="connsiteY161" fmla="*/ 205425 h 736120"/>
                <a:gd name="connsiteX162" fmla="*/ 1761893 w 2295855"/>
                <a:gd name="connsiteY162" fmla="*/ 248214 h 736120"/>
                <a:gd name="connsiteX163" fmla="*/ 1719104 w 2295855"/>
                <a:gd name="connsiteY163" fmla="*/ 205425 h 736120"/>
                <a:gd name="connsiteX164" fmla="*/ 1761893 w 2295855"/>
                <a:gd name="connsiteY164" fmla="*/ 162636 h 736120"/>
                <a:gd name="connsiteX165" fmla="*/ 1516307 w 2295855"/>
                <a:gd name="connsiteY165" fmla="*/ 162636 h 736120"/>
                <a:gd name="connsiteX166" fmla="*/ 1559096 w 2295855"/>
                <a:gd name="connsiteY166" fmla="*/ 205425 h 736120"/>
                <a:gd name="connsiteX167" fmla="*/ 1516307 w 2295855"/>
                <a:gd name="connsiteY167" fmla="*/ 248214 h 736120"/>
                <a:gd name="connsiteX168" fmla="*/ 1473518 w 2295855"/>
                <a:gd name="connsiteY168" fmla="*/ 205425 h 736120"/>
                <a:gd name="connsiteX169" fmla="*/ 1516307 w 2295855"/>
                <a:gd name="connsiteY169" fmla="*/ 162636 h 736120"/>
                <a:gd name="connsiteX170" fmla="*/ 1270721 w 2295855"/>
                <a:gd name="connsiteY170" fmla="*/ 162636 h 736120"/>
                <a:gd name="connsiteX171" fmla="*/ 1313510 w 2295855"/>
                <a:gd name="connsiteY171" fmla="*/ 205425 h 736120"/>
                <a:gd name="connsiteX172" fmla="*/ 1270721 w 2295855"/>
                <a:gd name="connsiteY172" fmla="*/ 248214 h 736120"/>
                <a:gd name="connsiteX173" fmla="*/ 1227932 w 2295855"/>
                <a:gd name="connsiteY173" fmla="*/ 205425 h 736120"/>
                <a:gd name="connsiteX174" fmla="*/ 1270721 w 2295855"/>
                <a:gd name="connsiteY174" fmla="*/ 162636 h 736120"/>
                <a:gd name="connsiteX175" fmla="*/ 1025134 w 2295855"/>
                <a:gd name="connsiteY175" fmla="*/ 162636 h 736120"/>
                <a:gd name="connsiteX176" fmla="*/ 1067923 w 2295855"/>
                <a:gd name="connsiteY176" fmla="*/ 205425 h 736120"/>
                <a:gd name="connsiteX177" fmla="*/ 1025134 w 2295855"/>
                <a:gd name="connsiteY177" fmla="*/ 248214 h 736120"/>
                <a:gd name="connsiteX178" fmla="*/ 982345 w 2295855"/>
                <a:gd name="connsiteY178" fmla="*/ 205425 h 736120"/>
                <a:gd name="connsiteX179" fmla="*/ 1025134 w 2295855"/>
                <a:gd name="connsiteY179" fmla="*/ 162636 h 736120"/>
                <a:gd name="connsiteX180" fmla="*/ 779548 w 2295855"/>
                <a:gd name="connsiteY180" fmla="*/ 162636 h 736120"/>
                <a:gd name="connsiteX181" fmla="*/ 822337 w 2295855"/>
                <a:gd name="connsiteY181" fmla="*/ 205425 h 736120"/>
                <a:gd name="connsiteX182" fmla="*/ 779548 w 2295855"/>
                <a:gd name="connsiteY182" fmla="*/ 248214 h 736120"/>
                <a:gd name="connsiteX183" fmla="*/ 736759 w 2295855"/>
                <a:gd name="connsiteY183" fmla="*/ 205425 h 736120"/>
                <a:gd name="connsiteX184" fmla="*/ 779548 w 2295855"/>
                <a:gd name="connsiteY184" fmla="*/ 162636 h 736120"/>
                <a:gd name="connsiteX185" fmla="*/ 533962 w 2295855"/>
                <a:gd name="connsiteY185" fmla="*/ 162636 h 736120"/>
                <a:gd name="connsiteX186" fmla="*/ 576751 w 2295855"/>
                <a:gd name="connsiteY186" fmla="*/ 205425 h 736120"/>
                <a:gd name="connsiteX187" fmla="*/ 533962 w 2295855"/>
                <a:gd name="connsiteY187" fmla="*/ 248214 h 736120"/>
                <a:gd name="connsiteX188" fmla="*/ 491173 w 2295855"/>
                <a:gd name="connsiteY188" fmla="*/ 205425 h 736120"/>
                <a:gd name="connsiteX189" fmla="*/ 533962 w 2295855"/>
                <a:gd name="connsiteY189" fmla="*/ 162636 h 736120"/>
                <a:gd name="connsiteX190" fmla="*/ 288375 w 2295855"/>
                <a:gd name="connsiteY190" fmla="*/ 162636 h 736120"/>
                <a:gd name="connsiteX191" fmla="*/ 331164 w 2295855"/>
                <a:gd name="connsiteY191" fmla="*/ 205425 h 736120"/>
                <a:gd name="connsiteX192" fmla="*/ 288375 w 2295855"/>
                <a:gd name="connsiteY192" fmla="*/ 248214 h 736120"/>
                <a:gd name="connsiteX193" fmla="*/ 245586 w 2295855"/>
                <a:gd name="connsiteY193" fmla="*/ 205425 h 736120"/>
                <a:gd name="connsiteX194" fmla="*/ 288375 w 2295855"/>
                <a:gd name="connsiteY194" fmla="*/ 162636 h 736120"/>
                <a:gd name="connsiteX195" fmla="*/ 42789 w 2295855"/>
                <a:gd name="connsiteY195" fmla="*/ 162636 h 736120"/>
                <a:gd name="connsiteX196" fmla="*/ 85578 w 2295855"/>
                <a:gd name="connsiteY196" fmla="*/ 205425 h 736120"/>
                <a:gd name="connsiteX197" fmla="*/ 42789 w 2295855"/>
                <a:gd name="connsiteY197" fmla="*/ 248214 h 736120"/>
                <a:gd name="connsiteX198" fmla="*/ 0 w 2295855"/>
                <a:gd name="connsiteY198" fmla="*/ 205425 h 736120"/>
                <a:gd name="connsiteX199" fmla="*/ 42789 w 2295855"/>
                <a:gd name="connsiteY199" fmla="*/ 162636 h 736120"/>
                <a:gd name="connsiteX200" fmla="*/ 2253066 w 2295855"/>
                <a:gd name="connsiteY200" fmla="*/ 0 h 736120"/>
                <a:gd name="connsiteX201" fmla="*/ 2295855 w 2295855"/>
                <a:gd name="connsiteY201" fmla="*/ 42789 h 736120"/>
                <a:gd name="connsiteX202" fmla="*/ 2253066 w 2295855"/>
                <a:gd name="connsiteY202" fmla="*/ 85578 h 736120"/>
                <a:gd name="connsiteX203" fmla="*/ 2210277 w 2295855"/>
                <a:gd name="connsiteY203" fmla="*/ 42789 h 736120"/>
                <a:gd name="connsiteX204" fmla="*/ 2253066 w 2295855"/>
                <a:gd name="connsiteY204" fmla="*/ 0 h 736120"/>
                <a:gd name="connsiteX205" fmla="*/ 2007479 w 2295855"/>
                <a:gd name="connsiteY205" fmla="*/ 0 h 736120"/>
                <a:gd name="connsiteX206" fmla="*/ 2050268 w 2295855"/>
                <a:gd name="connsiteY206" fmla="*/ 42789 h 736120"/>
                <a:gd name="connsiteX207" fmla="*/ 2007479 w 2295855"/>
                <a:gd name="connsiteY207" fmla="*/ 85578 h 736120"/>
                <a:gd name="connsiteX208" fmla="*/ 1964690 w 2295855"/>
                <a:gd name="connsiteY208" fmla="*/ 42789 h 736120"/>
                <a:gd name="connsiteX209" fmla="*/ 2007479 w 2295855"/>
                <a:gd name="connsiteY209" fmla="*/ 0 h 736120"/>
                <a:gd name="connsiteX210" fmla="*/ 1761893 w 2295855"/>
                <a:gd name="connsiteY210" fmla="*/ 0 h 736120"/>
                <a:gd name="connsiteX211" fmla="*/ 1804682 w 2295855"/>
                <a:gd name="connsiteY211" fmla="*/ 42789 h 736120"/>
                <a:gd name="connsiteX212" fmla="*/ 1761893 w 2295855"/>
                <a:gd name="connsiteY212" fmla="*/ 85578 h 736120"/>
                <a:gd name="connsiteX213" fmla="*/ 1719104 w 2295855"/>
                <a:gd name="connsiteY213" fmla="*/ 42789 h 736120"/>
                <a:gd name="connsiteX214" fmla="*/ 1761893 w 2295855"/>
                <a:gd name="connsiteY214" fmla="*/ 0 h 736120"/>
                <a:gd name="connsiteX215" fmla="*/ 1516307 w 2295855"/>
                <a:gd name="connsiteY215" fmla="*/ 0 h 736120"/>
                <a:gd name="connsiteX216" fmla="*/ 1559096 w 2295855"/>
                <a:gd name="connsiteY216" fmla="*/ 42789 h 736120"/>
                <a:gd name="connsiteX217" fmla="*/ 1516307 w 2295855"/>
                <a:gd name="connsiteY217" fmla="*/ 85578 h 736120"/>
                <a:gd name="connsiteX218" fmla="*/ 1473518 w 2295855"/>
                <a:gd name="connsiteY218" fmla="*/ 42789 h 736120"/>
                <a:gd name="connsiteX219" fmla="*/ 1516307 w 2295855"/>
                <a:gd name="connsiteY219" fmla="*/ 0 h 736120"/>
                <a:gd name="connsiteX220" fmla="*/ 1270721 w 2295855"/>
                <a:gd name="connsiteY220" fmla="*/ 0 h 736120"/>
                <a:gd name="connsiteX221" fmla="*/ 1313510 w 2295855"/>
                <a:gd name="connsiteY221" fmla="*/ 42789 h 736120"/>
                <a:gd name="connsiteX222" fmla="*/ 1270721 w 2295855"/>
                <a:gd name="connsiteY222" fmla="*/ 85578 h 736120"/>
                <a:gd name="connsiteX223" fmla="*/ 1227932 w 2295855"/>
                <a:gd name="connsiteY223" fmla="*/ 42789 h 736120"/>
                <a:gd name="connsiteX224" fmla="*/ 1270721 w 2295855"/>
                <a:gd name="connsiteY224" fmla="*/ 0 h 736120"/>
                <a:gd name="connsiteX225" fmla="*/ 1025134 w 2295855"/>
                <a:gd name="connsiteY225" fmla="*/ 0 h 736120"/>
                <a:gd name="connsiteX226" fmla="*/ 1067923 w 2295855"/>
                <a:gd name="connsiteY226" fmla="*/ 42789 h 736120"/>
                <a:gd name="connsiteX227" fmla="*/ 1025134 w 2295855"/>
                <a:gd name="connsiteY227" fmla="*/ 85578 h 736120"/>
                <a:gd name="connsiteX228" fmla="*/ 982345 w 2295855"/>
                <a:gd name="connsiteY228" fmla="*/ 42789 h 736120"/>
                <a:gd name="connsiteX229" fmla="*/ 1025134 w 2295855"/>
                <a:gd name="connsiteY229" fmla="*/ 0 h 736120"/>
                <a:gd name="connsiteX230" fmla="*/ 779548 w 2295855"/>
                <a:gd name="connsiteY230" fmla="*/ 0 h 736120"/>
                <a:gd name="connsiteX231" fmla="*/ 822337 w 2295855"/>
                <a:gd name="connsiteY231" fmla="*/ 42789 h 736120"/>
                <a:gd name="connsiteX232" fmla="*/ 779548 w 2295855"/>
                <a:gd name="connsiteY232" fmla="*/ 85578 h 736120"/>
                <a:gd name="connsiteX233" fmla="*/ 736759 w 2295855"/>
                <a:gd name="connsiteY233" fmla="*/ 42789 h 736120"/>
                <a:gd name="connsiteX234" fmla="*/ 779548 w 2295855"/>
                <a:gd name="connsiteY234" fmla="*/ 0 h 736120"/>
                <a:gd name="connsiteX235" fmla="*/ 533962 w 2295855"/>
                <a:gd name="connsiteY235" fmla="*/ 0 h 736120"/>
                <a:gd name="connsiteX236" fmla="*/ 576751 w 2295855"/>
                <a:gd name="connsiteY236" fmla="*/ 42789 h 736120"/>
                <a:gd name="connsiteX237" fmla="*/ 533962 w 2295855"/>
                <a:gd name="connsiteY237" fmla="*/ 85578 h 736120"/>
                <a:gd name="connsiteX238" fmla="*/ 491173 w 2295855"/>
                <a:gd name="connsiteY238" fmla="*/ 42789 h 736120"/>
                <a:gd name="connsiteX239" fmla="*/ 533962 w 2295855"/>
                <a:gd name="connsiteY239" fmla="*/ 0 h 736120"/>
                <a:gd name="connsiteX240" fmla="*/ 288375 w 2295855"/>
                <a:gd name="connsiteY240" fmla="*/ 0 h 736120"/>
                <a:gd name="connsiteX241" fmla="*/ 331164 w 2295855"/>
                <a:gd name="connsiteY241" fmla="*/ 42789 h 736120"/>
                <a:gd name="connsiteX242" fmla="*/ 288375 w 2295855"/>
                <a:gd name="connsiteY242" fmla="*/ 85578 h 736120"/>
                <a:gd name="connsiteX243" fmla="*/ 245586 w 2295855"/>
                <a:gd name="connsiteY243" fmla="*/ 42789 h 736120"/>
                <a:gd name="connsiteX244" fmla="*/ 288375 w 2295855"/>
                <a:gd name="connsiteY244" fmla="*/ 0 h 736120"/>
                <a:gd name="connsiteX245" fmla="*/ 42789 w 2295855"/>
                <a:gd name="connsiteY245" fmla="*/ 0 h 736120"/>
                <a:gd name="connsiteX246" fmla="*/ 85578 w 2295855"/>
                <a:gd name="connsiteY246" fmla="*/ 42789 h 736120"/>
                <a:gd name="connsiteX247" fmla="*/ 42789 w 2295855"/>
                <a:gd name="connsiteY247" fmla="*/ 85578 h 736120"/>
                <a:gd name="connsiteX248" fmla="*/ 0 w 2295855"/>
                <a:gd name="connsiteY248" fmla="*/ 42789 h 736120"/>
                <a:gd name="connsiteX249" fmla="*/ 42789 w 2295855"/>
                <a:gd name="connsiteY249" fmla="*/ 0 h 73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2295855" h="736120">
                  <a:moveTo>
                    <a:pt x="2253066" y="650542"/>
                  </a:moveTo>
                  <a:cubicBezTo>
                    <a:pt x="2276698" y="650542"/>
                    <a:pt x="2295855" y="669699"/>
                    <a:pt x="2295855" y="693331"/>
                  </a:cubicBezTo>
                  <a:cubicBezTo>
                    <a:pt x="2295855" y="716963"/>
                    <a:pt x="2276698" y="736120"/>
                    <a:pt x="2253066" y="736120"/>
                  </a:cubicBezTo>
                  <a:cubicBezTo>
                    <a:pt x="2229434" y="736120"/>
                    <a:pt x="2210277" y="716963"/>
                    <a:pt x="2210277" y="693331"/>
                  </a:cubicBezTo>
                  <a:cubicBezTo>
                    <a:pt x="2210277" y="669699"/>
                    <a:pt x="2229434" y="650542"/>
                    <a:pt x="2253066" y="650542"/>
                  </a:cubicBezTo>
                  <a:close/>
                  <a:moveTo>
                    <a:pt x="2007479" y="650542"/>
                  </a:moveTo>
                  <a:cubicBezTo>
                    <a:pt x="2031111" y="650542"/>
                    <a:pt x="2050268" y="669699"/>
                    <a:pt x="2050268" y="693331"/>
                  </a:cubicBezTo>
                  <a:cubicBezTo>
                    <a:pt x="2050268" y="716963"/>
                    <a:pt x="2031111" y="736120"/>
                    <a:pt x="2007479" y="736120"/>
                  </a:cubicBezTo>
                  <a:cubicBezTo>
                    <a:pt x="1983847" y="736120"/>
                    <a:pt x="1964690" y="716963"/>
                    <a:pt x="1964690" y="693331"/>
                  </a:cubicBezTo>
                  <a:cubicBezTo>
                    <a:pt x="1964690" y="669699"/>
                    <a:pt x="1983847" y="650542"/>
                    <a:pt x="2007479" y="650542"/>
                  </a:cubicBezTo>
                  <a:close/>
                  <a:moveTo>
                    <a:pt x="1761893" y="650542"/>
                  </a:moveTo>
                  <a:cubicBezTo>
                    <a:pt x="1785525" y="650542"/>
                    <a:pt x="1804682" y="669699"/>
                    <a:pt x="1804682" y="693331"/>
                  </a:cubicBezTo>
                  <a:cubicBezTo>
                    <a:pt x="1804682" y="716963"/>
                    <a:pt x="1785525" y="736120"/>
                    <a:pt x="1761893" y="736120"/>
                  </a:cubicBezTo>
                  <a:cubicBezTo>
                    <a:pt x="1738261" y="736120"/>
                    <a:pt x="1719104" y="716963"/>
                    <a:pt x="1719104" y="693331"/>
                  </a:cubicBezTo>
                  <a:cubicBezTo>
                    <a:pt x="1719104" y="669699"/>
                    <a:pt x="1738261" y="650542"/>
                    <a:pt x="1761893" y="650542"/>
                  </a:cubicBezTo>
                  <a:close/>
                  <a:moveTo>
                    <a:pt x="1516307" y="650542"/>
                  </a:moveTo>
                  <a:cubicBezTo>
                    <a:pt x="1539939" y="650542"/>
                    <a:pt x="1559096" y="669699"/>
                    <a:pt x="1559096" y="693331"/>
                  </a:cubicBezTo>
                  <a:cubicBezTo>
                    <a:pt x="1559096" y="716963"/>
                    <a:pt x="1539939" y="736120"/>
                    <a:pt x="1516307" y="736120"/>
                  </a:cubicBezTo>
                  <a:cubicBezTo>
                    <a:pt x="1492675" y="736120"/>
                    <a:pt x="1473518" y="716963"/>
                    <a:pt x="1473518" y="693331"/>
                  </a:cubicBezTo>
                  <a:cubicBezTo>
                    <a:pt x="1473518" y="669699"/>
                    <a:pt x="1492675" y="650542"/>
                    <a:pt x="1516307" y="650542"/>
                  </a:cubicBezTo>
                  <a:close/>
                  <a:moveTo>
                    <a:pt x="1270721" y="650542"/>
                  </a:moveTo>
                  <a:cubicBezTo>
                    <a:pt x="1294353" y="650542"/>
                    <a:pt x="1313510" y="669699"/>
                    <a:pt x="1313510" y="693331"/>
                  </a:cubicBezTo>
                  <a:cubicBezTo>
                    <a:pt x="1313510" y="716963"/>
                    <a:pt x="1294353" y="736120"/>
                    <a:pt x="1270721" y="736120"/>
                  </a:cubicBezTo>
                  <a:cubicBezTo>
                    <a:pt x="1247089" y="736120"/>
                    <a:pt x="1227932" y="716963"/>
                    <a:pt x="1227932" y="693331"/>
                  </a:cubicBezTo>
                  <a:cubicBezTo>
                    <a:pt x="1227932" y="669699"/>
                    <a:pt x="1247089" y="650542"/>
                    <a:pt x="1270721" y="650542"/>
                  </a:cubicBezTo>
                  <a:close/>
                  <a:moveTo>
                    <a:pt x="1025134" y="650542"/>
                  </a:moveTo>
                  <a:cubicBezTo>
                    <a:pt x="1048766" y="650542"/>
                    <a:pt x="1067923" y="669699"/>
                    <a:pt x="1067923" y="693331"/>
                  </a:cubicBezTo>
                  <a:cubicBezTo>
                    <a:pt x="1067923" y="716963"/>
                    <a:pt x="1048766" y="736120"/>
                    <a:pt x="1025134" y="736120"/>
                  </a:cubicBezTo>
                  <a:cubicBezTo>
                    <a:pt x="1001502" y="736120"/>
                    <a:pt x="982345" y="716963"/>
                    <a:pt x="982345" y="693331"/>
                  </a:cubicBezTo>
                  <a:cubicBezTo>
                    <a:pt x="982345" y="669699"/>
                    <a:pt x="1001502" y="650542"/>
                    <a:pt x="1025134" y="650542"/>
                  </a:cubicBezTo>
                  <a:close/>
                  <a:moveTo>
                    <a:pt x="779548" y="650542"/>
                  </a:moveTo>
                  <a:cubicBezTo>
                    <a:pt x="803180" y="650542"/>
                    <a:pt x="822337" y="669699"/>
                    <a:pt x="822337" y="693331"/>
                  </a:cubicBezTo>
                  <a:cubicBezTo>
                    <a:pt x="822337" y="716963"/>
                    <a:pt x="803180" y="736120"/>
                    <a:pt x="779548" y="736120"/>
                  </a:cubicBezTo>
                  <a:cubicBezTo>
                    <a:pt x="755916" y="736120"/>
                    <a:pt x="736759" y="716963"/>
                    <a:pt x="736759" y="693331"/>
                  </a:cubicBezTo>
                  <a:cubicBezTo>
                    <a:pt x="736759" y="669699"/>
                    <a:pt x="755916" y="650542"/>
                    <a:pt x="779548" y="650542"/>
                  </a:cubicBezTo>
                  <a:close/>
                  <a:moveTo>
                    <a:pt x="533962" y="650542"/>
                  </a:moveTo>
                  <a:cubicBezTo>
                    <a:pt x="557594" y="650542"/>
                    <a:pt x="576751" y="669699"/>
                    <a:pt x="576751" y="693331"/>
                  </a:cubicBezTo>
                  <a:cubicBezTo>
                    <a:pt x="576751" y="716963"/>
                    <a:pt x="557594" y="736120"/>
                    <a:pt x="533962" y="736120"/>
                  </a:cubicBezTo>
                  <a:cubicBezTo>
                    <a:pt x="510330" y="736120"/>
                    <a:pt x="491173" y="716963"/>
                    <a:pt x="491173" y="693331"/>
                  </a:cubicBezTo>
                  <a:cubicBezTo>
                    <a:pt x="491173" y="669699"/>
                    <a:pt x="510330" y="650542"/>
                    <a:pt x="533962" y="650542"/>
                  </a:cubicBezTo>
                  <a:close/>
                  <a:moveTo>
                    <a:pt x="288375" y="650542"/>
                  </a:moveTo>
                  <a:cubicBezTo>
                    <a:pt x="312007" y="650542"/>
                    <a:pt x="331164" y="669699"/>
                    <a:pt x="331164" y="693331"/>
                  </a:cubicBezTo>
                  <a:cubicBezTo>
                    <a:pt x="331164" y="716963"/>
                    <a:pt x="312007" y="736120"/>
                    <a:pt x="288375" y="736120"/>
                  </a:cubicBezTo>
                  <a:cubicBezTo>
                    <a:pt x="264743" y="736120"/>
                    <a:pt x="245586" y="716963"/>
                    <a:pt x="245586" y="693331"/>
                  </a:cubicBezTo>
                  <a:cubicBezTo>
                    <a:pt x="245586" y="669699"/>
                    <a:pt x="264743" y="650542"/>
                    <a:pt x="288375" y="650542"/>
                  </a:cubicBezTo>
                  <a:close/>
                  <a:moveTo>
                    <a:pt x="42789" y="650542"/>
                  </a:moveTo>
                  <a:cubicBezTo>
                    <a:pt x="66421" y="650542"/>
                    <a:pt x="85578" y="669699"/>
                    <a:pt x="85578" y="693331"/>
                  </a:cubicBezTo>
                  <a:cubicBezTo>
                    <a:pt x="85578" y="716963"/>
                    <a:pt x="66421" y="736120"/>
                    <a:pt x="42789" y="736120"/>
                  </a:cubicBezTo>
                  <a:cubicBezTo>
                    <a:pt x="19157" y="736120"/>
                    <a:pt x="0" y="716963"/>
                    <a:pt x="0" y="693331"/>
                  </a:cubicBezTo>
                  <a:cubicBezTo>
                    <a:pt x="0" y="669699"/>
                    <a:pt x="19157" y="650542"/>
                    <a:pt x="42789" y="650542"/>
                  </a:cubicBezTo>
                  <a:close/>
                  <a:moveTo>
                    <a:pt x="2253066" y="487907"/>
                  </a:moveTo>
                  <a:cubicBezTo>
                    <a:pt x="2276698" y="487907"/>
                    <a:pt x="2295855" y="507064"/>
                    <a:pt x="2295855" y="530696"/>
                  </a:cubicBezTo>
                  <a:cubicBezTo>
                    <a:pt x="2295855" y="554328"/>
                    <a:pt x="2276698" y="573485"/>
                    <a:pt x="2253066" y="573485"/>
                  </a:cubicBezTo>
                  <a:cubicBezTo>
                    <a:pt x="2229434" y="573485"/>
                    <a:pt x="2210277" y="554328"/>
                    <a:pt x="2210277" y="530696"/>
                  </a:cubicBezTo>
                  <a:cubicBezTo>
                    <a:pt x="2210277" y="507064"/>
                    <a:pt x="2229434" y="487907"/>
                    <a:pt x="2253066" y="487907"/>
                  </a:cubicBezTo>
                  <a:close/>
                  <a:moveTo>
                    <a:pt x="2007479" y="487907"/>
                  </a:moveTo>
                  <a:cubicBezTo>
                    <a:pt x="2031111" y="487907"/>
                    <a:pt x="2050268" y="507064"/>
                    <a:pt x="2050268" y="530696"/>
                  </a:cubicBezTo>
                  <a:cubicBezTo>
                    <a:pt x="2050268" y="554328"/>
                    <a:pt x="2031111" y="573485"/>
                    <a:pt x="2007479" y="573485"/>
                  </a:cubicBezTo>
                  <a:cubicBezTo>
                    <a:pt x="1983847" y="573485"/>
                    <a:pt x="1964690" y="554328"/>
                    <a:pt x="1964690" y="530696"/>
                  </a:cubicBezTo>
                  <a:cubicBezTo>
                    <a:pt x="1964690" y="507064"/>
                    <a:pt x="1983847" y="487907"/>
                    <a:pt x="2007479" y="487907"/>
                  </a:cubicBezTo>
                  <a:close/>
                  <a:moveTo>
                    <a:pt x="1761893" y="487907"/>
                  </a:moveTo>
                  <a:cubicBezTo>
                    <a:pt x="1785525" y="487907"/>
                    <a:pt x="1804682" y="507064"/>
                    <a:pt x="1804682" y="530696"/>
                  </a:cubicBezTo>
                  <a:cubicBezTo>
                    <a:pt x="1804682" y="554328"/>
                    <a:pt x="1785525" y="573485"/>
                    <a:pt x="1761893" y="573485"/>
                  </a:cubicBezTo>
                  <a:cubicBezTo>
                    <a:pt x="1738261" y="573485"/>
                    <a:pt x="1719104" y="554328"/>
                    <a:pt x="1719104" y="530696"/>
                  </a:cubicBezTo>
                  <a:cubicBezTo>
                    <a:pt x="1719104" y="507064"/>
                    <a:pt x="1738261" y="487907"/>
                    <a:pt x="1761893" y="487907"/>
                  </a:cubicBezTo>
                  <a:close/>
                  <a:moveTo>
                    <a:pt x="1516307" y="487907"/>
                  </a:moveTo>
                  <a:cubicBezTo>
                    <a:pt x="1539939" y="487907"/>
                    <a:pt x="1559096" y="507064"/>
                    <a:pt x="1559096" y="530696"/>
                  </a:cubicBezTo>
                  <a:cubicBezTo>
                    <a:pt x="1559096" y="554328"/>
                    <a:pt x="1539939" y="573485"/>
                    <a:pt x="1516307" y="573485"/>
                  </a:cubicBezTo>
                  <a:cubicBezTo>
                    <a:pt x="1492675" y="573485"/>
                    <a:pt x="1473518" y="554328"/>
                    <a:pt x="1473518" y="530696"/>
                  </a:cubicBezTo>
                  <a:cubicBezTo>
                    <a:pt x="1473518" y="507064"/>
                    <a:pt x="1492675" y="487907"/>
                    <a:pt x="1516307" y="487907"/>
                  </a:cubicBezTo>
                  <a:close/>
                  <a:moveTo>
                    <a:pt x="1270721" y="487907"/>
                  </a:moveTo>
                  <a:cubicBezTo>
                    <a:pt x="1294353" y="487907"/>
                    <a:pt x="1313510" y="507064"/>
                    <a:pt x="1313510" y="530696"/>
                  </a:cubicBezTo>
                  <a:cubicBezTo>
                    <a:pt x="1313510" y="554328"/>
                    <a:pt x="1294353" y="573485"/>
                    <a:pt x="1270721" y="573485"/>
                  </a:cubicBezTo>
                  <a:cubicBezTo>
                    <a:pt x="1247089" y="573485"/>
                    <a:pt x="1227932" y="554328"/>
                    <a:pt x="1227932" y="530696"/>
                  </a:cubicBezTo>
                  <a:cubicBezTo>
                    <a:pt x="1227932" y="507064"/>
                    <a:pt x="1247089" y="487907"/>
                    <a:pt x="1270721" y="487907"/>
                  </a:cubicBezTo>
                  <a:close/>
                  <a:moveTo>
                    <a:pt x="1025134" y="487907"/>
                  </a:moveTo>
                  <a:cubicBezTo>
                    <a:pt x="1048766" y="487907"/>
                    <a:pt x="1067923" y="507064"/>
                    <a:pt x="1067923" y="530696"/>
                  </a:cubicBezTo>
                  <a:cubicBezTo>
                    <a:pt x="1067923" y="554328"/>
                    <a:pt x="1048766" y="573485"/>
                    <a:pt x="1025134" y="573485"/>
                  </a:cubicBezTo>
                  <a:cubicBezTo>
                    <a:pt x="1001502" y="573485"/>
                    <a:pt x="982345" y="554328"/>
                    <a:pt x="982345" y="530696"/>
                  </a:cubicBezTo>
                  <a:cubicBezTo>
                    <a:pt x="982345" y="507064"/>
                    <a:pt x="1001502" y="487907"/>
                    <a:pt x="1025134" y="487907"/>
                  </a:cubicBezTo>
                  <a:close/>
                  <a:moveTo>
                    <a:pt x="779548" y="487907"/>
                  </a:moveTo>
                  <a:cubicBezTo>
                    <a:pt x="803180" y="487907"/>
                    <a:pt x="822337" y="507064"/>
                    <a:pt x="822337" y="530696"/>
                  </a:cubicBezTo>
                  <a:cubicBezTo>
                    <a:pt x="822337" y="554328"/>
                    <a:pt x="803180" y="573485"/>
                    <a:pt x="779548" y="573485"/>
                  </a:cubicBezTo>
                  <a:cubicBezTo>
                    <a:pt x="755916" y="573485"/>
                    <a:pt x="736759" y="554328"/>
                    <a:pt x="736759" y="530696"/>
                  </a:cubicBezTo>
                  <a:cubicBezTo>
                    <a:pt x="736759" y="507064"/>
                    <a:pt x="755916" y="487907"/>
                    <a:pt x="779548" y="487907"/>
                  </a:cubicBezTo>
                  <a:close/>
                  <a:moveTo>
                    <a:pt x="533962" y="487907"/>
                  </a:moveTo>
                  <a:cubicBezTo>
                    <a:pt x="557594" y="487907"/>
                    <a:pt x="576751" y="507064"/>
                    <a:pt x="576751" y="530696"/>
                  </a:cubicBezTo>
                  <a:cubicBezTo>
                    <a:pt x="576751" y="554328"/>
                    <a:pt x="557594" y="573485"/>
                    <a:pt x="533962" y="573485"/>
                  </a:cubicBezTo>
                  <a:cubicBezTo>
                    <a:pt x="510330" y="573485"/>
                    <a:pt x="491173" y="554328"/>
                    <a:pt x="491173" y="530696"/>
                  </a:cubicBezTo>
                  <a:cubicBezTo>
                    <a:pt x="491173" y="507064"/>
                    <a:pt x="510330" y="487907"/>
                    <a:pt x="533962" y="487907"/>
                  </a:cubicBezTo>
                  <a:close/>
                  <a:moveTo>
                    <a:pt x="288375" y="487907"/>
                  </a:moveTo>
                  <a:cubicBezTo>
                    <a:pt x="312007" y="487907"/>
                    <a:pt x="331164" y="507064"/>
                    <a:pt x="331164" y="530696"/>
                  </a:cubicBezTo>
                  <a:cubicBezTo>
                    <a:pt x="331164" y="554328"/>
                    <a:pt x="312007" y="573485"/>
                    <a:pt x="288375" y="573485"/>
                  </a:cubicBezTo>
                  <a:cubicBezTo>
                    <a:pt x="264743" y="573485"/>
                    <a:pt x="245586" y="554328"/>
                    <a:pt x="245586" y="530696"/>
                  </a:cubicBezTo>
                  <a:cubicBezTo>
                    <a:pt x="245586" y="507064"/>
                    <a:pt x="264743" y="487907"/>
                    <a:pt x="288375" y="487907"/>
                  </a:cubicBezTo>
                  <a:close/>
                  <a:moveTo>
                    <a:pt x="42789" y="487907"/>
                  </a:moveTo>
                  <a:cubicBezTo>
                    <a:pt x="66421" y="487907"/>
                    <a:pt x="85578" y="507064"/>
                    <a:pt x="85578" y="530696"/>
                  </a:cubicBezTo>
                  <a:cubicBezTo>
                    <a:pt x="85578" y="554328"/>
                    <a:pt x="66421" y="573485"/>
                    <a:pt x="42789" y="573485"/>
                  </a:cubicBezTo>
                  <a:cubicBezTo>
                    <a:pt x="19157" y="573485"/>
                    <a:pt x="0" y="554328"/>
                    <a:pt x="0" y="530696"/>
                  </a:cubicBezTo>
                  <a:cubicBezTo>
                    <a:pt x="0" y="507064"/>
                    <a:pt x="19157" y="487907"/>
                    <a:pt x="42789" y="487907"/>
                  </a:cubicBezTo>
                  <a:close/>
                  <a:moveTo>
                    <a:pt x="2253066" y="325271"/>
                  </a:moveTo>
                  <a:cubicBezTo>
                    <a:pt x="2276698" y="325271"/>
                    <a:pt x="2295855" y="344428"/>
                    <a:pt x="2295855" y="368060"/>
                  </a:cubicBezTo>
                  <a:cubicBezTo>
                    <a:pt x="2295855" y="391692"/>
                    <a:pt x="2276698" y="410849"/>
                    <a:pt x="2253066" y="410849"/>
                  </a:cubicBezTo>
                  <a:cubicBezTo>
                    <a:pt x="2229434" y="410849"/>
                    <a:pt x="2210277" y="391692"/>
                    <a:pt x="2210277" y="368060"/>
                  </a:cubicBezTo>
                  <a:cubicBezTo>
                    <a:pt x="2210277" y="344428"/>
                    <a:pt x="2229434" y="325271"/>
                    <a:pt x="2253066" y="325271"/>
                  </a:cubicBezTo>
                  <a:close/>
                  <a:moveTo>
                    <a:pt x="2007479" y="325271"/>
                  </a:moveTo>
                  <a:cubicBezTo>
                    <a:pt x="2031111" y="325271"/>
                    <a:pt x="2050268" y="344428"/>
                    <a:pt x="2050268" y="368060"/>
                  </a:cubicBezTo>
                  <a:cubicBezTo>
                    <a:pt x="2050268" y="391692"/>
                    <a:pt x="2031111" y="410849"/>
                    <a:pt x="2007479" y="410849"/>
                  </a:cubicBezTo>
                  <a:cubicBezTo>
                    <a:pt x="1983847" y="410849"/>
                    <a:pt x="1964690" y="391692"/>
                    <a:pt x="1964690" y="368060"/>
                  </a:cubicBezTo>
                  <a:cubicBezTo>
                    <a:pt x="1964690" y="344428"/>
                    <a:pt x="1983847" y="325271"/>
                    <a:pt x="2007479" y="325271"/>
                  </a:cubicBezTo>
                  <a:close/>
                  <a:moveTo>
                    <a:pt x="1761893" y="325271"/>
                  </a:moveTo>
                  <a:cubicBezTo>
                    <a:pt x="1785525" y="325271"/>
                    <a:pt x="1804682" y="344428"/>
                    <a:pt x="1804682" y="368060"/>
                  </a:cubicBezTo>
                  <a:cubicBezTo>
                    <a:pt x="1804682" y="391692"/>
                    <a:pt x="1785525" y="410849"/>
                    <a:pt x="1761893" y="410849"/>
                  </a:cubicBezTo>
                  <a:cubicBezTo>
                    <a:pt x="1738261" y="410849"/>
                    <a:pt x="1719104" y="391692"/>
                    <a:pt x="1719104" y="368060"/>
                  </a:cubicBezTo>
                  <a:cubicBezTo>
                    <a:pt x="1719104" y="344428"/>
                    <a:pt x="1738261" y="325271"/>
                    <a:pt x="1761893" y="325271"/>
                  </a:cubicBezTo>
                  <a:close/>
                  <a:moveTo>
                    <a:pt x="1516307" y="325271"/>
                  </a:moveTo>
                  <a:cubicBezTo>
                    <a:pt x="1539939" y="325271"/>
                    <a:pt x="1559096" y="344428"/>
                    <a:pt x="1559096" y="368060"/>
                  </a:cubicBezTo>
                  <a:cubicBezTo>
                    <a:pt x="1559096" y="391692"/>
                    <a:pt x="1539939" y="410849"/>
                    <a:pt x="1516307" y="410849"/>
                  </a:cubicBezTo>
                  <a:cubicBezTo>
                    <a:pt x="1492675" y="410849"/>
                    <a:pt x="1473518" y="391692"/>
                    <a:pt x="1473518" y="368060"/>
                  </a:cubicBezTo>
                  <a:cubicBezTo>
                    <a:pt x="1473518" y="344428"/>
                    <a:pt x="1492675" y="325271"/>
                    <a:pt x="1516307" y="325271"/>
                  </a:cubicBezTo>
                  <a:close/>
                  <a:moveTo>
                    <a:pt x="1270721" y="325271"/>
                  </a:moveTo>
                  <a:cubicBezTo>
                    <a:pt x="1294353" y="325271"/>
                    <a:pt x="1313510" y="344428"/>
                    <a:pt x="1313510" y="368060"/>
                  </a:cubicBezTo>
                  <a:cubicBezTo>
                    <a:pt x="1313510" y="391692"/>
                    <a:pt x="1294353" y="410849"/>
                    <a:pt x="1270721" y="410849"/>
                  </a:cubicBezTo>
                  <a:cubicBezTo>
                    <a:pt x="1247089" y="410849"/>
                    <a:pt x="1227932" y="391692"/>
                    <a:pt x="1227932" y="368060"/>
                  </a:cubicBezTo>
                  <a:cubicBezTo>
                    <a:pt x="1227932" y="344428"/>
                    <a:pt x="1247089" y="325271"/>
                    <a:pt x="1270721" y="325271"/>
                  </a:cubicBezTo>
                  <a:close/>
                  <a:moveTo>
                    <a:pt x="1025134" y="325271"/>
                  </a:moveTo>
                  <a:cubicBezTo>
                    <a:pt x="1048766" y="325271"/>
                    <a:pt x="1067923" y="344428"/>
                    <a:pt x="1067923" y="368060"/>
                  </a:cubicBezTo>
                  <a:cubicBezTo>
                    <a:pt x="1067923" y="391692"/>
                    <a:pt x="1048766" y="410849"/>
                    <a:pt x="1025134" y="410849"/>
                  </a:cubicBezTo>
                  <a:cubicBezTo>
                    <a:pt x="1001502" y="410849"/>
                    <a:pt x="982345" y="391692"/>
                    <a:pt x="982345" y="368060"/>
                  </a:cubicBezTo>
                  <a:cubicBezTo>
                    <a:pt x="982345" y="344428"/>
                    <a:pt x="1001502" y="325271"/>
                    <a:pt x="1025134" y="325271"/>
                  </a:cubicBezTo>
                  <a:close/>
                  <a:moveTo>
                    <a:pt x="779548" y="325271"/>
                  </a:moveTo>
                  <a:cubicBezTo>
                    <a:pt x="803180" y="325271"/>
                    <a:pt x="822337" y="344428"/>
                    <a:pt x="822337" y="368060"/>
                  </a:cubicBezTo>
                  <a:cubicBezTo>
                    <a:pt x="822337" y="391692"/>
                    <a:pt x="803180" y="410849"/>
                    <a:pt x="779548" y="410849"/>
                  </a:cubicBezTo>
                  <a:cubicBezTo>
                    <a:pt x="755916" y="410849"/>
                    <a:pt x="736759" y="391692"/>
                    <a:pt x="736759" y="368060"/>
                  </a:cubicBezTo>
                  <a:cubicBezTo>
                    <a:pt x="736759" y="344428"/>
                    <a:pt x="755916" y="325271"/>
                    <a:pt x="779548" y="325271"/>
                  </a:cubicBezTo>
                  <a:close/>
                  <a:moveTo>
                    <a:pt x="533962" y="325271"/>
                  </a:moveTo>
                  <a:cubicBezTo>
                    <a:pt x="557594" y="325271"/>
                    <a:pt x="576751" y="344428"/>
                    <a:pt x="576751" y="368060"/>
                  </a:cubicBezTo>
                  <a:cubicBezTo>
                    <a:pt x="576751" y="391692"/>
                    <a:pt x="557594" y="410849"/>
                    <a:pt x="533962" y="410849"/>
                  </a:cubicBezTo>
                  <a:cubicBezTo>
                    <a:pt x="510330" y="410849"/>
                    <a:pt x="491173" y="391692"/>
                    <a:pt x="491173" y="368060"/>
                  </a:cubicBezTo>
                  <a:cubicBezTo>
                    <a:pt x="491173" y="344428"/>
                    <a:pt x="510330" y="325271"/>
                    <a:pt x="533962" y="325271"/>
                  </a:cubicBezTo>
                  <a:close/>
                  <a:moveTo>
                    <a:pt x="288375" y="325271"/>
                  </a:moveTo>
                  <a:cubicBezTo>
                    <a:pt x="312007" y="325271"/>
                    <a:pt x="331164" y="344428"/>
                    <a:pt x="331164" y="368060"/>
                  </a:cubicBezTo>
                  <a:cubicBezTo>
                    <a:pt x="331164" y="391692"/>
                    <a:pt x="312007" y="410849"/>
                    <a:pt x="288375" y="410849"/>
                  </a:cubicBezTo>
                  <a:cubicBezTo>
                    <a:pt x="264743" y="410849"/>
                    <a:pt x="245586" y="391692"/>
                    <a:pt x="245586" y="368060"/>
                  </a:cubicBezTo>
                  <a:cubicBezTo>
                    <a:pt x="245586" y="344428"/>
                    <a:pt x="264743" y="325271"/>
                    <a:pt x="288375" y="325271"/>
                  </a:cubicBezTo>
                  <a:close/>
                  <a:moveTo>
                    <a:pt x="42789" y="325271"/>
                  </a:moveTo>
                  <a:cubicBezTo>
                    <a:pt x="66421" y="325271"/>
                    <a:pt x="85578" y="344428"/>
                    <a:pt x="85578" y="368060"/>
                  </a:cubicBezTo>
                  <a:cubicBezTo>
                    <a:pt x="85578" y="391692"/>
                    <a:pt x="66421" y="410849"/>
                    <a:pt x="42789" y="410849"/>
                  </a:cubicBezTo>
                  <a:cubicBezTo>
                    <a:pt x="19157" y="410849"/>
                    <a:pt x="0" y="391692"/>
                    <a:pt x="0" y="368060"/>
                  </a:cubicBezTo>
                  <a:cubicBezTo>
                    <a:pt x="0" y="344428"/>
                    <a:pt x="19157" y="325271"/>
                    <a:pt x="42789" y="325271"/>
                  </a:cubicBezTo>
                  <a:close/>
                  <a:moveTo>
                    <a:pt x="2253066" y="162636"/>
                  </a:moveTo>
                  <a:cubicBezTo>
                    <a:pt x="2276698" y="162636"/>
                    <a:pt x="2295855" y="181793"/>
                    <a:pt x="2295855" y="205425"/>
                  </a:cubicBezTo>
                  <a:cubicBezTo>
                    <a:pt x="2295855" y="229057"/>
                    <a:pt x="2276698" y="248214"/>
                    <a:pt x="2253066" y="248214"/>
                  </a:cubicBezTo>
                  <a:cubicBezTo>
                    <a:pt x="2229434" y="248214"/>
                    <a:pt x="2210277" y="229057"/>
                    <a:pt x="2210277" y="205425"/>
                  </a:cubicBezTo>
                  <a:cubicBezTo>
                    <a:pt x="2210277" y="181793"/>
                    <a:pt x="2229434" y="162636"/>
                    <a:pt x="2253066" y="162636"/>
                  </a:cubicBezTo>
                  <a:close/>
                  <a:moveTo>
                    <a:pt x="2007479" y="162636"/>
                  </a:moveTo>
                  <a:cubicBezTo>
                    <a:pt x="2031111" y="162636"/>
                    <a:pt x="2050268" y="181793"/>
                    <a:pt x="2050268" y="205425"/>
                  </a:cubicBezTo>
                  <a:cubicBezTo>
                    <a:pt x="2050268" y="229057"/>
                    <a:pt x="2031111" y="248214"/>
                    <a:pt x="2007479" y="248214"/>
                  </a:cubicBezTo>
                  <a:cubicBezTo>
                    <a:pt x="1983847" y="248214"/>
                    <a:pt x="1964690" y="229057"/>
                    <a:pt x="1964690" y="205425"/>
                  </a:cubicBezTo>
                  <a:cubicBezTo>
                    <a:pt x="1964690" y="181793"/>
                    <a:pt x="1983847" y="162636"/>
                    <a:pt x="2007479" y="162636"/>
                  </a:cubicBezTo>
                  <a:close/>
                  <a:moveTo>
                    <a:pt x="1761893" y="162636"/>
                  </a:moveTo>
                  <a:cubicBezTo>
                    <a:pt x="1785525" y="162636"/>
                    <a:pt x="1804682" y="181793"/>
                    <a:pt x="1804682" y="205425"/>
                  </a:cubicBezTo>
                  <a:cubicBezTo>
                    <a:pt x="1804682" y="229057"/>
                    <a:pt x="1785525" y="248214"/>
                    <a:pt x="1761893" y="248214"/>
                  </a:cubicBezTo>
                  <a:cubicBezTo>
                    <a:pt x="1738261" y="248214"/>
                    <a:pt x="1719104" y="229057"/>
                    <a:pt x="1719104" y="205425"/>
                  </a:cubicBezTo>
                  <a:cubicBezTo>
                    <a:pt x="1719104" y="181793"/>
                    <a:pt x="1738261" y="162636"/>
                    <a:pt x="1761893" y="162636"/>
                  </a:cubicBezTo>
                  <a:close/>
                  <a:moveTo>
                    <a:pt x="1516307" y="162636"/>
                  </a:moveTo>
                  <a:cubicBezTo>
                    <a:pt x="1539939" y="162636"/>
                    <a:pt x="1559096" y="181793"/>
                    <a:pt x="1559096" y="205425"/>
                  </a:cubicBezTo>
                  <a:cubicBezTo>
                    <a:pt x="1559096" y="229057"/>
                    <a:pt x="1539939" y="248214"/>
                    <a:pt x="1516307" y="248214"/>
                  </a:cubicBezTo>
                  <a:cubicBezTo>
                    <a:pt x="1492675" y="248214"/>
                    <a:pt x="1473518" y="229057"/>
                    <a:pt x="1473518" y="205425"/>
                  </a:cubicBezTo>
                  <a:cubicBezTo>
                    <a:pt x="1473518" y="181793"/>
                    <a:pt x="1492675" y="162636"/>
                    <a:pt x="1516307" y="162636"/>
                  </a:cubicBezTo>
                  <a:close/>
                  <a:moveTo>
                    <a:pt x="1270721" y="162636"/>
                  </a:moveTo>
                  <a:cubicBezTo>
                    <a:pt x="1294353" y="162636"/>
                    <a:pt x="1313510" y="181793"/>
                    <a:pt x="1313510" y="205425"/>
                  </a:cubicBezTo>
                  <a:cubicBezTo>
                    <a:pt x="1313510" y="229057"/>
                    <a:pt x="1294353" y="248214"/>
                    <a:pt x="1270721" y="248214"/>
                  </a:cubicBezTo>
                  <a:cubicBezTo>
                    <a:pt x="1247089" y="248214"/>
                    <a:pt x="1227932" y="229057"/>
                    <a:pt x="1227932" y="205425"/>
                  </a:cubicBezTo>
                  <a:cubicBezTo>
                    <a:pt x="1227932" y="181793"/>
                    <a:pt x="1247089" y="162636"/>
                    <a:pt x="1270721" y="162636"/>
                  </a:cubicBezTo>
                  <a:close/>
                  <a:moveTo>
                    <a:pt x="1025134" y="162636"/>
                  </a:moveTo>
                  <a:cubicBezTo>
                    <a:pt x="1048766" y="162636"/>
                    <a:pt x="1067923" y="181793"/>
                    <a:pt x="1067923" y="205425"/>
                  </a:cubicBezTo>
                  <a:cubicBezTo>
                    <a:pt x="1067923" y="229057"/>
                    <a:pt x="1048766" y="248214"/>
                    <a:pt x="1025134" y="248214"/>
                  </a:cubicBezTo>
                  <a:cubicBezTo>
                    <a:pt x="1001502" y="248214"/>
                    <a:pt x="982345" y="229057"/>
                    <a:pt x="982345" y="205425"/>
                  </a:cubicBezTo>
                  <a:cubicBezTo>
                    <a:pt x="982345" y="181793"/>
                    <a:pt x="1001502" y="162636"/>
                    <a:pt x="1025134" y="162636"/>
                  </a:cubicBezTo>
                  <a:close/>
                  <a:moveTo>
                    <a:pt x="779548" y="162636"/>
                  </a:moveTo>
                  <a:cubicBezTo>
                    <a:pt x="803180" y="162636"/>
                    <a:pt x="822337" y="181793"/>
                    <a:pt x="822337" y="205425"/>
                  </a:cubicBezTo>
                  <a:cubicBezTo>
                    <a:pt x="822337" y="229057"/>
                    <a:pt x="803180" y="248214"/>
                    <a:pt x="779548" y="248214"/>
                  </a:cubicBezTo>
                  <a:cubicBezTo>
                    <a:pt x="755916" y="248214"/>
                    <a:pt x="736759" y="229057"/>
                    <a:pt x="736759" y="205425"/>
                  </a:cubicBezTo>
                  <a:cubicBezTo>
                    <a:pt x="736759" y="181793"/>
                    <a:pt x="755916" y="162636"/>
                    <a:pt x="779548" y="162636"/>
                  </a:cubicBezTo>
                  <a:close/>
                  <a:moveTo>
                    <a:pt x="533962" y="162636"/>
                  </a:moveTo>
                  <a:cubicBezTo>
                    <a:pt x="557594" y="162636"/>
                    <a:pt x="576751" y="181793"/>
                    <a:pt x="576751" y="205425"/>
                  </a:cubicBezTo>
                  <a:cubicBezTo>
                    <a:pt x="576751" y="229057"/>
                    <a:pt x="557594" y="248214"/>
                    <a:pt x="533962" y="248214"/>
                  </a:cubicBezTo>
                  <a:cubicBezTo>
                    <a:pt x="510330" y="248214"/>
                    <a:pt x="491173" y="229057"/>
                    <a:pt x="491173" y="205425"/>
                  </a:cubicBezTo>
                  <a:cubicBezTo>
                    <a:pt x="491173" y="181793"/>
                    <a:pt x="510330" y="162636"/>
                    <a:pt x="533962" y="162636"/>
                  </a:cubicBezTo>
                  <a:close/>
                  <a:moveTo>
                    <a:pt x="288375" y="162636"/>
                  </a:moveTo>
                  <a:cubicBezTo>
                    <a:pt x="312007" y="162636"/>
                    <a:pt x="331164" y="181793"/>
                    <a:pt x="331164" y="205425"/>
                  </a:cubicBezTo>
                  <a:cubicBezTo>
                    <a:pt x="331164" y="229057"/>
                    <a:pt x="312007" y="248214"/>
                    <a:pt x="288375" y="248214"/>
                  </a:cubicBezTo>
                  <a:cubicBezTo>
                    <a:pt x="264743" y="248214"/>
                    <a:pt x="245586" y="229057"/>
                    <a:pt x="245586" y="205425"/>
                  </a:cubicBezTo>
                  <a:cubicBezTo>
                    <a:pt x="245586" y="181793"/>
                    <a:pt x="264743" y="162636"/>
                    <a:pt x="288375" y="162636"/>
                  </a:cubicBezTo>
                  <a:close/>
                  <a:moveTo>
                    <a:pt x="42789" y="162636"/>
                  </a:moveTo>
                  <a:cubicBezTo>
                    <a:pt x="66421" y="162636"/>
                    <a:pt x="85578" y="181793"/>
                    <a:pt x="85578" y="205425"/>
                  </a:cubicBezTo>
                  <a:cubicBezTo>
                    <a:pt x="85578" y="229057"/>
                    <a:pt x="66421" y="248214"/>
                    <a:pt x="42789" y="248214"/>
                  </a:cubicBezTo>
                  <a:cubicBezTo>
                    <a:pt x="19157" y="248214"/>
                    <a:pt x="0" y="229057"/>
                    <a:pt x="0" y="205425"/>
                  </a:cubicBezTo>
                  <a:cubicBezTo>
                    <a:pt x="0" y="181793"/>
                    <a:pt x="19157" y="162636"/>
                    <a:pt x="42789" y="162636"/>
                  </a:cubicBezTo>
                  <a:close/>
                  <a:moveTo>
                    <a:pt x="2253066" y="0"/>
                  </a:moveTo>
                  <a:cubicBezTo>
                    <a:pt x="2276698" y="0"/>
                    <a:pt x="2295855" y="19157"/>
                    <a:pt x="2295855" y="42789"/>
                  </a:cubicBezTo>
                  <a:cubicBezTo>
                    <a:pt x="2295855" y="66421"/>
                    <a:pt x="2276698" y="85578"/>
                    <a:pt x="2253066" y="85578"/>
                  </a:cubicBezTo>
                  <a:cubicBezTo>
                    <a:pt x="2229434" y="85578"/>
                    <a:pt x="2210277" y="66421"/>
                    <a:pt x="2210277" y="42789"/>
                  </a:cubicBezTo>
                  <a:cubicBezTo>
                    <a:pt x="2210277" y="19157"/>
                    <a:pt x="2229434" y="0"/>
                    <a:pt x="2253066" y="0"/>
                  </a:cubicBezTo>
                  <a:close/>
                  <a:moveTo>
                    <a:pt x="2007479" y="0"/>
                  </a:moveTo>
                  <a:cubicBezTo>
                    <a:pt x="2031111" y="0"/>
                    <a:pt x="2050268" y="19157"/>
                    <a:pt x="2050268" y="42789"/>
                  </a:cubicBezTo>
                  <a:cubicBezTo>
                    <a:pt x="2050268" y="66421"/>
                    <a:pt x="2031111" y="85578"/>
                    <a:pt x="2007479" y="85578"/>
                  </a:cubicBezTo>
                  <a:cubicBezTo>
                    <a:pt x="1983847" y="85578"/>
                    <a:pt x="1964690" y="66421"/>
                    <a:pt x="1964690" y="42789"/>
                  </a:cubicBezTo>
                  <a:cubicBezTo>
                    <a:pt x="1964690" y="19157"/>
                    <a:pt x="1983847" y="0"/>
                    <a:pt x="2007479" y="0"/>
                  </a:cubicBezTo>
                  <a:close/>
                  <a:moveTo>
                    <a:pt x="1761893" y="0"/>
                  </a:moveTo>
                  <a:cubicBezTo>
                    <a:pt x="1785525" y="0"/>
                    <a:pt x="1804682" y="19157"/>
                    <a:pt x="1804682" y="42789"/>
                  </a:cubicBezTo>
                  <a:cubicBezTo>
                    <a:pt x="1804682" y="66421"/>
                    <a:pt x="1785525" y="85578"/>
                    <a:pt x="1761893" y="85578"/>
                  </a:cubicBezTo>
                  <a:cubicBezTo>
                    <a:pt x="1738261" y="85578"/>
                    <a:pt x="1719104" y="66421"/>
                    <a:pt x="1719104" y="42789"/>
                  </a:cubicBezTo>
                  <a:cubicBezTo>
                    <a:pt x="1719104" y="19157"/>
                    <a:pt x="1738261" y="0"/>
                    <a:pt x="1761893" y="0"/>
                  </a:cubicBezTo>
                  <a:close/>
                  <a:moveTo>
                    <a:pt x="1516307" y="0"/>
                  </a:moveTo>
                  <a:cubicBezTo>
                    <a:pt x="1539939" y="0"/>
                    <a:pt x="1559096" y="19157"/>
                    <a:pt x="1559096" y="42789"/>
                  </a:cubicBezTo>
                  <a:cubicBezTo>
                    <a:pt x="1559096" y="66421"/>
                    <a:pt x="1539939" y="85578"/>
                    <a:pt x="1516307" y="85578"/>
                  </a:cubicBezTo>
                  <a:cubicBezTo>
                    <a:pt x="1492675" y="85578"/>
                    <a:pt x="1473518" y="66421"/>
                    <a:pt x="1473518" y="42789"/>
                  </a:cubicBezTo>
                  <a:cubicBezTo>
                    <a:pt x="1473518" y="19157"/>
                    <a:pt x="1492675" y="0"/>
                    <a:pt x="1516307" y="0"/>
                  </a:cubicBezTo>
                  <a:close/>
                  <a:moveTo>
                    <a:pt x="1270721" y="0"/>
                  </a:moveTo>
                  <a:cubicBezTo>
                    <a:pt x="1294353" y="0"/>
                    <a:pt x="1313510" y="19157"/>
                    <a:pt x="1313510" y="42789"/>
                  </a:cubicBezTo>
                  <a:cubicBezTo>
                    <a:pt x="1313510" y="66421"/>
                    <a:pt x="1294353" y="85578"/>
                    <a:pt x="1270721" y="85578"/>
                  </a:cubicBezTo>
                  <a:cubicBezTo>
                    <a:pt x="1247089" y="85578"/>
                    <a:pt x="1227932" y="66421"/>
                    <a:pt x="1227932" y="42789"/>
                  </a:cubicBezTo>
                  <a:cubicBezTo>
                    <a:pt x="1227932" y="19157"/>
                    <a:pt x="1247089" y="0"/>
                    <a:pt x="1270721" y="0"/>
                  </a:cubicBezTo>
                  <a:close/>
                  <a:moveTo>
                    <a:pt x="1025134" y="0"/>
                  </a:moveTo>
                  <a:cubicBezTo>
                    <a:pt x="1048766" y="0"/>
                    <a:pt x="1067923" y="19157"/>
                    <a:pt x="1067923" y="42789"/>
                  </a:cubicBezTo>
                  <a:cubicBezTo>
                    <a:pt x="1067923" y="66421"/>
                    <a:pt x="1048766" y="85578"/>
                    <a:pt x="1025134" y="85578"/>
                  </a:cubicBezTo>
                  <a:cubicBezTo>
                    <a:pt x="1001502" y="85578"/>
                    <a:pt x="982345" y="66421"/>
                    <a:pt x="982345" y="42789"/>
                  </a:cubicBezTo>
                  <a:cubicBezTo>
                    <a:pt x="982345" y="19157"/>
                    <a:pt x="1001502" y="0"/>
                    <a:pt x="1025134" y="0"/>
                  </a:cubicBezTo>
                  <a:close/>
                  <a:moveTo>
                    <a:pt x="779548" y="0"/>
                  </a:moveTo>
                  <a:cubicBezTo>
                    <a:pt x="803180" y="0"/>
                    <a:pt x="822337" y="19157"/>
                    <a:pt x="822337" y="42789"/>
                  </a:cubicBezTo>
                  <a:cubicBezTo>
                    <a:pt x="822337" y="66421"/>
                    <a:pt x="803180" y="85578"/>
                    <a:pt x="779548" y="85578"/>
                  </a:cubicBezTo>
                  <a:cubicBezTo>
                    <a:pt x="755916" y="85578"/>
                    <a:pt x="736759" y="66421"/>
                    <a:pt x="736759" y="42789"/>
                  </a:cubicBezTo>
                  <a:cubicBezTo>
                    <a:pt x="736759" y="19157"/>
                    <a:pt x="755916" y="0"/>
                    <a:pt x="779548" y="0"/>
                  </a:cubicBezTo>
                  <a:close/>
                  <a:moveTo>
                    <a:pt x="533962" y="0"/>
                  </a:moveTo>
                  <a:cubicBezTo>
                    <a:pt x="557594" y="0"/>
                    <a:pt x="576751" y="19157"/>
                    <a:pt x="576751" y="42789"/>
                  </a:cubicBezTo>
                  <a:cubicBezTo>
                    <a:pt x="576751" y="66421"/>
                    <a:pt x="557594" y="85578"/>
                    <a:pt x="533962" y="85578"/>
                  </a:cubicBezTo>
                  <a:cubicBezTo>
                    <a:pt x="510330" y="85578"/>
                    <a:pt x="491173" y="66421"/>
                    <a:pt x="491173" y="42789"/>
                  </a:cubicBezTo>
                  <a:cubicBezTo>
                    <a:pt x="491173" y="19157"/>
                    <a:pt x="510330" y="0"/>
                    <a:pt x="533962" y="0"/>
                  </a:cubicBezTo>
                  <a:close/>
                  <a:moveTo>
                    <a:pt x="288375" y="0"/>
                  </a:moveTo>
                  <a:cubicBezTo>
                    <a:pt x="312007" y="0"/>
                    <a:pt x="331164" y="19157"/>
                    <a:pt x="331164" y="42789"/>
                  </a:cubicBezTo>
                  <a:cubicBezTo>
                    <a:pt x="331164" y="66421"/>
                    <a:pt x="312007" y="85578"/>
                    <a:pt x="288375" y="85578"/>
                  </a:cubicBezTo>
                  <a:cubicBezTo>
                    <a:pt x="264743" y="85578"/>
                    <a:pt x="245586" y="66421"/>
                    <a:pt x="245586" y="42789"/>
                  </a:cubicBezTo>
                  <a:cubicBezTo>
                    <a:pt x="245586" y="19157"/>
                    <a:pt x="264743" y="0"/>
                    <a:pt x="288375" y="0"/>
                  </a:cubicBezTo>
                  <a:close/>
                  <a:moveTo>
                    <a:pt x="42789" y="0"/>
                  </a:moveTo>
                  <a:cubicBezTo>
                    <a:pt x="66421" y="0"/>
                    <a:pt x="85578" y="19157"/>
                    <a:pt x="85578" y="42789"/>
                  </a:cubicBezTo>
                  <a:cubicBezTo>
                    <a:pt x="85578" y="66421"/>
                    <a:pt x="66421" y="85578"/>
                    <a:pt x="42789" y="85578"/>
                  </a:cubicBezTo>
                  <a:cubicBezTo>
                    <a:pt x="19157" y="85578"/>
                    <a:pt x="0" y="66421"/>
                    <a:pt x="0" y="42789"/>
                  </a:cubicBezTo>
                  <a:cubicBezTo>
                    <a:pt x="0" y="19157"/>
                    <a:pt x="19157" y="0"/>
                    <a:pt x="4278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60E1434-5702-4B32-FDF3-E954591FEEAE}"/>
              </a:ext>
            </a:extLst>
          </p:cNvPr>
          <p:cNvGrpSpPr/>
          <p:nvPr/>
        </p:nvGrpSpPr>
        <p:grpSpPr>
          <a:xfrm>
            <a:off x="3990975" y="1652415"/>
            <a:ext cx="8201025" cy="5216400"/>
            <a:chOff x="3990975" y="1652415"/>
            <a:chExt cx="8201025" cy="521640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EF5FBD1-070D-E95B-89D0-BC57563B8D85}"/>
                </a:ext>
              </a:extLst>
            </p:cNvPr>
            <p:cNvSpPr/>
            <p:nvPr/>
          </p:nvSpPr>
          <p:spPr>
            <a:xfrm rot="5400000" flipH="1">
              <a:off x="6809495" y="632095"/>
              <a:ext cx="765785" cy="6402825"/>
            </a:xfrm>
            <a:prstGeom prst="rect">
              <a:avLst/>
            </a:prstGeom>
            <a:solidFill>
              <a:srgbClr val="A7535A"/>
            </a:solidFill>
            <a:ln w="50800" cap="rnd">
              <a:noFill/>
              <a:prstDash val="lgDashDot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4313D7A-7F20-7720-FFC3-95FA269762A2}"/>
                </a:ext>
              </a:extLst>
            </p:cNvPr>
            <p:cNvSpPr/>
            <p:nvPr/>
          </p:nvSpPr>
          <p:spPr>
            <a:xfrm rot="5400000" flipH="1">
              <a:off x="10572000" y="5248815"/>
              <a:ext cx="1620000" cy="1620000"/>
            </a:xfrm>
            <a:prstGeom prst="rect">
              <a:avLst/>
            </a:prstGeom>
            <a:solidFill>
              <a:srgbClr val="A753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CC723A7-471C-C57C-5CEF-97AC87FDF2E7}"/>
                </a:ext>
              </a:extLst>
            </p:cNvPr>
            <p:cNvSpPr/>
            <p:nvPr/>
          </p:nvSpPr>
          <p:spPr>
            <a:xfrm rot="5400000" flipH="1">
              <a:off x="10572000" y="3450615"/>
              <a:ext cx="1620000" cy="1620000"/>
            </a:xfrm>
            <a:prstGeom prst="rect">
              <a:avLst/>
            </a:prstGeom>
            <a:solidFill>
              <a:srgbClr val="C048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B6E6824-6C99-E033-F372-88170CCE949B}"/>
                </a:ext>
              </a:extLst>
            </p:cNvPr>
            <p:cNvSpPr/>
            <p:nvPr/>
          </p:nvSpPr>
          <p:spPr>
            <a:xfrm rot="5400000" flipH="1">
              <a:off x="10572000" y="1652415"/>
              <a:ext cx="1620000" cy="1620000"/>
            </a:xfrm>
            <a:prstGeom prst="rect">
              <a:avLst/>
            </a:prstGeom>
            <a:solidFill>
              <a:srgbClr val="E3B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8B53EEA-3FEC-6759-384C-450E77E6B4C0}"/>
                </a:ext>
              </a:extLst>
            </p:cNvPr>
            <p:cNvSpPr/>
            <p:nvPr/>
          </p:nvSpPr>
          <p:spPr>
            <a:xfrm rot="5400000" flipH="1">
              <a:off x="8349667" y="4824683"/>
              <a:ext cx="2468265" cy="1620000"/>
            </a:xfrm>
            <a:prstGeom prst="rect">
              <a:avLst/>
            </a:prstGeom>
            <a:solidFill>
              <a:srgbClr val="C048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CBF490B-37D0-DB9E-2057-6949D95A0377}"/>
              </a:ext>
            </a:extLst>
          </p:cNvPr>
          <p:cNvGrpSpPr/>
          <p:nvPr/>
        </p:nvGrpSpPr>
        <p:grpSpPr>
          <a:xfrm>
            <a:off x="0" y="2159000"/>
            <a:ext cx="5527675" cy="2241550"/>
            <a:chOff x="0" y="2159000"/>
            <a:chExt cx="5527675" cy="224155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57AC3A2F-0B30-5DE3-2E7B-49C0463AC0F4}"/>
                </a:ext>
              </a:extLst>
            </p:cNvPr>
            <p:cNvSpPr/>
            <p:nvPr/>
          </p:nvSpPr>
          <p:spPr>
            <a:xfrm>
              <a:off x="0" y="2159000"/>
              <a:ext cx="2241550" cy="2241550"/>
            </a:xfrm>
            <a:prstGeom prst="rect">
              <a:avLst/>
            </a:prstGeom>
            <a:solidFill>
              <a:srgbClr val="A753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FD16CA7-BFA9-671B-793D-A852A818520A}"/>
                </a:ext>
              </a:extLst>
            </p:cNvPr>
            <p:cNvSpPr txBox="1"/>
            <p:nvPr/>
          </p:nvSpPr>
          <p:spPr>
            <a:xfrm>
              <a:off x="1120775" y="2556500"/>
              <a:ext cx="44069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88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AEBADE9-9292-4409-1B14-3DD32FBC7D30}"/>
              </a:ext>
            </a:extLst>
          </p:cNvPr>
          <p:cNvSpPr txBox="1"/>
          <p:nvPr/>
        </p:nvSpPr>
        <p:spPr>
          <a:xfrm>
            <a:off x="4244974" y="2878435"/>
            <a:ext cx="3316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spc="800">
                <a:ln w="25400">
                  <a:solidFill>
                    <a:schemeClr val="tx1"/>
                  </a:solidFill>
                </a:ln>
                <a:solidFill>
                  <a:srgbClr val="FF5678"/>
                </a:solidFill>
                <a:effectLst>
                  <a:outerShdw dist="76200" algn="bl" rotWithShape="0">
                    <a:schemeClr val="tx1"/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dirty="0"/>
              <a:t>工作分析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CDD4D57-407A-E04E-8E52-AA452DC026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75" y="3584187"/>
            <a:ext cx="38100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017010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609</Words>
  <Application>Microsoft Office PowerPoint</Application>
  <PresentationFormat>宽屏</PresentationFormat>
  <Paragraphs>120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OPPOSans H</vt:lpstr>
      <vt:lpstr>阿里巴巴普惠体 2.0 115 Black</vt:lpstr>
      <vt:lpstr>阿里巴巴普惠体 2.0 55 Regular</vt:lpstr>
      <vt:lpstr>等线</vt:lpstr>
      <vt:lpstr>汉仪雅酷黑 45W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简约几何插画风述职报告ppt模板</dc:title>
  <dc:creator>辣籽葡萄</dc:creator>
  <cp:keywords>P界达人</cp:keywords>
  <dc:description>www.51pptmoban.com</dc:description>
  <cp:lastModifiedBy>Win user</cp:lastModifiedBy>
  <cp:revision>59</cp:revision>
  <dcterms:created xsi:type="dcterms:W3CDTF">2022-07-03T11:06:38Z</dcterms:created>
  <dcterms:modified xsi:type="dcterms:W3CDTF">2022-08-10T13:20:26Z</dcterms:modified>
</cp:coreProperties>
</file>