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  <p:sldMasterId id="2147483735" r:id="rId2"/>
  </p:sldMasterIdLst>
  <p:notesMasterIdLst>
    <p:notesMasterId r:id="rId9"/>
  </p:notesMasterIdLst>
  <p:sldIdLst>
    <p:sldId id="335" r:id="rId3"/>
    <p:sldId id="299" r:id="rId4"/>
    <p:sldId id="337" r:id="rId5"/>
    <p:sldId id="339" r:id="rId6"/>
    <p:sldId id="264" r:id="rId7"/>
    <p:sldId id="340" r:id="rId8"/>
  </p:sldIdLst>
  <p:sldSz cx="10160000" cy="5715000"/>
  <p:notesSz cx="6858000" cy="9144000"/>
  <p:custDataLst>
    <p:tags r:id="rId1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2" userDrawn="1">
          <p15:clr>
            <a:srgbClr val="A4A3A4"/>
          </p15:clr>
        </p15:guide>
        <p15:guide id="2" pos="6048" userDrawn="1">
          <p15:clr>
            <a:srgbClr val="A4A3A4"/>
          </p15:clr>
        </p15:guide>
        <p15:guide id="3" orient="horz" pos="536" userDrawn="1">
          <p15:clr>
            <a:srgbClr val="A4A3A4"/>
          </p15:clr>
        </p15:guide>
        <p15:guide id="5" orient="horz" pos="3272" userDrawn="1">
          <p15:clr>
            <a:srgbClr val="A4A3A4"/>
          </p15:clr>
        </p15:guide>
        <p15:guide id="6" orient="horz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151B"/>
    <a:srgbClr val="FAD2D2"/>
    <a:srgbClr val="FDEDED"/>
    <a:srgbClr val="FEF6F6"/>
    <a:srgbClr val="FCE4E4"/>
    <a:srgbClr val="FF3300"/>
    <a:srgbClr val="FFFF00"/>
    <a:srgbClr val="FFFFFF"/>
    <a:srgbClr val="CC33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56" d="100"/>
          <a:sy n="156" d="100"/>
        </p:scale>
        <p:origin x="144" y="144"/>
      </p:cViewPr>
      <p:guideLst>
        <p:guide pos="352"/>
        <p:guide pos="6048"/>
        <p:guide orient="horz" pos="536"/>
        <p:guide orient="horz" pos="3272"/>
        <p:guide orient="horz" pos="32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31" cy="7203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/>
          <a:p>
            <a:pPr lvl="0" fontAlgn="base"/>
            <a:endParaRPr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2022/8/10</a:t>
            </a:fld>
            <a:endParaRPr lang="zh-CN" altLang="en-US" strike="noStrike" noProof="1"/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Rot="1" noTextEdi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/>
          <a:p>
            <a:pPr lvl="0" fontAlgn="base"/>
            <a:endParaRPr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83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82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88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28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528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91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759570"/>
      </p:ext>
    </p:extLst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5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AB4F4EB-E6BE-2960-28D7-7BCBDE63E42D}"/>
              </a:ext>
            </a:extLst>
          </p:cNvPr>
          <p:cNvGrpSpPr/>
          <p:nvPr userDrawn="1"/>
        </p:nvGrpSpPr>
        <p:grpSpPr>
          <a:xfrm>
            <a:off x="8547426" y="464330"/>
            <a:ext cx="1142558" cy="304271"/>
            <a:chOff x="1715067" y="1212794"/>
            <a:chExt cx="8883160" cy="262849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2EA31CD-5EF5-9D3D-B080-15500CE1809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2CD49FD-C221-8401-DAA5-B492E6661E5C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7740FA8-6CEF-841F-ACAC-26009FE44FE2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83B3A33-9709-04CD-8007-6C8F1D1A1720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1303413-824A-FB3B-9E75-AE32A08BEAF0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F0BC0CE-7022-147F-92FD-8F9F8418FA52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0752138-B808-9EA5-C8DD-302D70ED50DB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9F9CB85-3519-0D6E-57BC-E2D683BEE493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72">
              <a:extLst>
                <a:ext uri="{FF2B5EF4-FFF2-40B4-BE49-F238E27FC236}">
                  <a16:creationId xmlns:a16="http://schemas.microsoft.com/office/drawing/2014/main" id="{14102844-C4DE-7C08-3C7A-98326EF6168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0667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4B5A7B1B-EFF1-6DE2-2A14-164126ED826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667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5C8B876-11E6-AB53-3910-C0D242F2A4CD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ADDCF3C-7178-E411-5524-566938452FE8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040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>
    <p:fade/>
  </p:transition>
  <p:hf sldNum="0" hdr="0" ftr="0" dt="0"/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52" userDrawn="1">
          <p15:clr>
            <a:srgbClr val="F26B43"/>
          </p15:clr>
        </p15:guide>
        <p15:guide id="2" pos="6048" userDrawn="1">
          <p15:clr>
            <a:srgbClr val="F26B43"/>
          </p15:clr>
        </p15:guide>
        <p15:guide id="3" orient="horz" pos="536" userDrawn="1">
          <p15:clr>
            <a:srgbClr val="F26B43"/>
          </p15:clr>
        </p15:guide>
        <p15:guide id="4" orient="horz" pos="592" userDrawn="1">
          <p15:clr>
            <a:srgbClr val="F26B43"/>
          </p15:clr>
        </p15:guide>
        <p15:guide id="5" orient="horz" pos="3272" userDrawn="1">
          <p15:clr>
            <a:srgbClr val="F26B43"/>
          </p15:clr>
        </p15:guide>
        <p15:guide id="6" orient="horz" pos="32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7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1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室内, 人, 活, 窗户&#10;&#10;描述已自动生成">
            <a:extLst>
              <a:ext uri="{FF2B5EF4-FFF2-40B4-BE49-F238E27FC236}">
                <a16:creationId xmlns:a16="http://schemas.microsoft.com/office/drawing/2014/main" id="{11F8B258-A2C6-91A7-3E05-45C9958E5C9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05B20F7-2FBA-3930-31FE-E2D80CA16B88}"/>
              </a:ext>
            </a:extLst>
          </p:cNvPr>
          <p:cNvGrpSpPr/>
          <p:nvPr/>
        </p:nvGrpSpPr>
        <p:grpSpPr>
          <a:xfrm>
            <a:off x="542047" y="452420"/>
            <a:ext cx="1604560" cy="427306"/>
            <a:chOff x="1715067" y="1212794"/>
            <a:chExt cx="8883160" cy="262849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C7CC841-FA25-F898-294F-A1888A6E2D5C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21C0362-AA57-827F-2DD3-01F62923DE8E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D01E92-BF1B-60DD-2996-A5E596BB6B66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594AA43-83BA-0D81-4338-075B485D401E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427765C-E11C-DE64-A320-90E15B495975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6A9AA99-5914-34B1-B5E3-F42AD040F393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D7CF0B9-DF38-E281-930F-30A41AB4FA8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38BDB4F-E96F-6077-EAE8-23D2357F4EED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72">
              <a:extLst>
                <a:ext uri="{FF2B5EF4-FFF2-40B4-BE49-F238E27FC236}">
                  <a16:creationId xmlns:a16="http://schemas.microsoft.com/office/drawing/2014/main" id="{51232237-1B4F-CD17-9789-6E3F0C9599E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0667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6" name="TextBox 76">
              <a:extLst>
                <a:ext uri="{FF2B5EF4-FFF2-40B4-BE49-F238E27FC236}">
                  <a16:creationId xmlns:a16="http://schemas.microsoft.com/office/drawing/2014/main" id="{071DE6E9-826D-4A70-A671-C4B85DFBDF7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667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4F3CF54-6F55-F052-DB92-05A8C778989A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1B70020-A074-EFB1-06BF-7028EA23A5B1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00140A6-FA45-999C-B0E0-C1E2969EE23B}"/>
              </a:ext>
            </a:extLst>
          </p:cNvPr>
          <p:cNvGrpSpPr/>
          <p:nvPr/>
        </p:nvGrpSpPr>
        <p:grpSpPr>
          <a:xfrm>
            <a:off x="2146607" y="2031845"/>
            <a:ext cx="1197813" cy="1251201"/>
            <a:chOff x="2249353" y="1753865"/>
            <a:chExt cx="1275160" cy="133199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CD99534-001D-41FC-3AA2-5D00C18EC103}"/>
                </a:ext>
              </a:extLst>
            </p:cNvPr>
            <p:cNvSpPr/>
            <p:nvPr/>
          </p:nvSpPr>
          <p:spPr>
            <a:xfrm>
              <a:off x="2249353" y="1753865"/>
              <a:ext cx="1275160" cy="1331995"/>
            </a:xfrm>
            <a:custGeom>
              <a:avLst/>
              <a:gdLst/>
              <a:ahLst/>
              <a:cxnLst/>
              <a:rect l="l" t="t" r="r" b="b"/>
              <a:pathLst>
                <a:path w="1275160" h="1331995">
                  <a:moveTo>
                    <a:pt x="479460" y="0"/>
                  </a:moveTo>
                  <a:cubicBezTo>
                    <a:pt x="563014" y="14573"/>
                    <a:pt x="653853" y="21860"/>
                    <a:pt x="751980" y="21860"/>
                  </a:cubicBezTo>
                  <a:lnTo>
                    <a:pt x="746151" y="56836"/>
                  </a:lnTo>
                  <a:lnTo>
                    <a:pt x="677657" y="56836"/>
                  </a:lnTo>
                  <a:cubicBezTo>
                    <a:pt x="677657" y="83068"/>
                    <a:pt x="674256" y="185566"/>
                    <a:pt x="667455" y="364332"/>
                  </a:cubicBezTo>
                  <a:lnTo>
                    <a:pt x="1020128" y="364332"/>
                  </a:lnTo>
                  <a:cubicBezTo>
                    <a:pt x="1030815" y="360445"/>
                    <a:pt x="1055104" y="325955"/>
                    <a:pt x="1092994" y="260861"/>
                  </a:cubicBezTo>
                  <a:lnTo>
                    <a:pt x="1110482" y="260861"/>
                  </a:lnTo>
                  <a:cubicBezTo>
                    <a:pt x="1152259" y="298752"/>
                    <a:pt x="1207151" y="331299"/>
                    <a:pt x="1275160" y="358502"/>
                  </a:cubicBezTo>
                  <a:lnTo>
                    <a:pt x="1275160" y="368704"/>
                  </a:lnTo>
                  <a:cubicBezTo>
                    <a:pt x="1237269" y="395907"/>
                    <a:pt x="1212980" y="414852"/>
                    <a:pt x="1202293" y="425539"/>
                  </a:cubicBezTo>
                  <a:lnTo>
                    <a:pt x="1173147" y="858365"/>
                  </a:lnTo>
                  <a:cubicBezTo>
                    <a:pt x="1161488" y="1021585"/>
                    <a:pt x="1148372" y="1124084"/>
                    <a:pt x="1133799" y="1165860"/>
                  </a:cubicBezTo>
                  <a:cubicBezTo>
                    <a:pt x="1126027" y="1230954"/>
                    <a:pt x="1084250" y="1286332"/>
                    <a:pt x="1008469" y="1331995"/>
                  </a:cubicBezTo>
                  <a:lnTo>
                    <a:pt x="990981" y="1331995"/>
                  </a:lnTo>
                  <a:cubicBezTo>
                    <a:pt x="953091" y="1274674"/>
                    <a:pt x="888483" y="1227068"/>
                    <a:pt x="797157" y="1189178"/>
                  </a:cubicBezTo>
                  <a:lnTo>
                    <a:pt x="802987" y="1171690"/>
                  </a:lnTo>
                  <a:cubicBezTo>
                    <a:pt x="868080" y="1167803"/>
                    <a:pt x="912043" y="1159302"/>
                    <a:pt x="934874" y="1146186"/>
                  </a:cubicBezTo>
                  <a:cubicBezTo>
                    <a:pt x="957706" y="1133070"/>
                    <a:pt x="970579" y="1111453"/>
                    <a:pt x="973493" y="1081335"/>
                  </a:cubicBezTo>
                  <a:cubicBezTo>
                    <a:pt x="985152" y="1008469"/>
                    <a:pt x="994868" y="915200"/>
                    <a:pt x="1002640" y="801529"/>
                  </a:cubicBezTo>
                  <a:cubicBezTo>
                    <a:pt x="1010412" y="711175"/>
                    <a:pt x="1018185" y="578558"/>
                    <a:pt x="1025957" y="403679"/>
                  </a:cubicBezTo>
                  <a:lnTo>
                    <a:pt x="661626" y="403679"/>
                  </a:lnTo>
                  <a:lnTo>
                    <a:pt x="661626" y="425539"/>
                  </a:lnTo>
                  <a:cubicBezTo>
                    <a:pt x="646081" y="646081"/>
                    <a:pt x="592646" y="824603"/>
                    <a:pt x="501320" y="961106"/>
                  </a:cubicBezTo>
                  <a:cubicBezTo>
                    <a:pt x="409995" y="1097609"/>
                    <a:pt x="248717" y="1221239"/>
                    <a:pt x="17488" y="1331995"/>
                  </a:cubicBezTo>
                  <a:lnTo>
                    <a:pt x="0" y="1308678"/>
                  </a:lnTo>
                  <a:cubicBezTo>
                    <a:pt x="160306" y="1171690"/>
                    <a:pt x="275435" y="1035916"/>
                    <a:pt x="345386" y="901356"/>
                  </a:cubicBezTo>
                  <a:cubicBezTo>
                    <a:pt x="415338" y="766796"/>
                    <a:pt x="460029" y="606733"/>
                    <a:pt x="479460" y="421167"/>
                  </a:cubicBezTo>
                  <a:lnTo>
                    <a:pt x="479460" y="403679"/>
                  </a:lnTo>
                  <a:lnTo>
                    <a:pt x="34976" y="403679"/>
                  </a:lnTo>
                  <a:lnTo>
                    <a:pt x="34976" y="364332"/>
                  </a:lnTo>
                  <a:lnTo>
                    <a:pt x="479460" y="364332"/>
                  </a:lnTo>
                  <a:cubicBezTo>
                    <a:pt x="483347" y="329356"/>
                    <a:pt x="485290" y="275920"/>
                    <a:pt x="485290" y="204026"/>
                  </a:cubicBezTo>
                  <a:cubicBezTo>
                    <a:pt x="485290" y="132131"/>
                    <a:pt x="483347" y="64122"/>
                    <a:pt x="479460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B09774B-7523-0437-0D87-A28608E6D7AD}"/>
                </a:ext>
              </a:extLst>
            </p:cNvPr>
            <p:cNvSpPr/>
            <p:nvPr/>
          </p:nvSpPr>
          <p:spPr>
            <a:xfrm>
              <a:off x="2409660" y="1799042"/>
              <a:ext cx="266691" cy="301667"/>
            </a:xfrm>
            <a:custGeom>
              <a:avLst/>
              <a:gdLst/>
              <a:ahLst/>
              <a:cxnLst/>
              <a:rect l="l" t="t" r="r" b="b"/>
              <a:pathLst>
                <a:path w="266691" h="301667">
                  <a:moveTo>
                    <a:pt x="125330" y="0"/>
                  </a:moveTo>
                  <a:lnTo>
                    <a:pt x="142818" y="0"/>
                  </a:lnTo>
                  <a:cubicBezTo>
                    <a:pt x="157391" y="75781"/>
                    <a:pt x="198682" y="119501"/>
                    <a:pt x="266691" y="131159"/>
                  </a:cubicBezTo>
                  <a:lnTo>
                    <a:pt x="266691" y="141361"/>
                  </a:lnTo>
                  <a:cubicBezTo>
                    <a:pt x="202568" y="156906"/>
                    <a:pt x="161277" y="210341"/>
                    <a:pt x="142818" y="301667"/>
                  </a:cubicBezTo>
                  <a:lnTo>
                    <a:pt x="125330" y="301667"/>
                  </a:lnTo>
                  <a:cubicBezTo>
                    <a:pt x="109785" y="210341"/>
                    <a:pt x="68009" y="156906"/>
                    <a:pt x="0" y="141361"/>
                  </a:cubicBezTo>
                  <a:lnTo>
                    <a:pt x="0" y="131159"/>
                  </a:lnTo>
                  <a:cubicBezTo>
                    <a:pt x="68009" y="119501"/>
                    <a:pt x="109785" y="75781"/>
                    <a:pt x="125330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9B7E72A-2BAA-E36B-0C61-BD6F888AFBCF}"/>
                </a:ext>
              </a:extLst>
            </p:cNvPr>
            <p:cNvSpPr/>
            <p:nvPr/>
          </p:nvSpPr>
          <p:spPr>
            <a:xfrm>
              <a:off x="2896870" y="2516195"/>
              <a:ext cx="217667" cy="213417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C8F315E-B16E-F525-B27B-EF0FABDDBD05}"/>
              </a:ext>
            </a:extLst>
          </p:cNvPr>
          <p:cNvSpPr/>
          <p:nvPr/>
        </p:nvSpPr>
        <p:spPr>
          <a:xfrm>
            <a:off x="3408007" y="1394192"/>
            <a:ext cx="1262191" cy="230761"/>
          </a:xfrm>
          <a:custGeom>
            <a:avLst/>
            <a:gdLst/>
            <a:ahLst/>
            <a:cxnLst/>
            <a:rect l="l" t="t" r="r" b="b"/>
            <a:pathLst>
              <a:path w="1052189" h="192367">
                <a:moveTo>
                  <a:pt x="887511" y="0"/>
                </a:moveTo>
                <a:lnTo>
                  <a:pt x="932688" y="51006"/>
                </a:lnTo>
                <a:cubicBezTo>
                  <a:pt x="963778" y="81124"/>
                  <a:pt x="1003611" y="115129"/>
                  <a:pt x="1052189" y="153019"/>
                </a:cubicBezTo>
                <a:cubicBezTo>
                  <a:pt x="1045388" y="156905"/>
                  <a:pt x="1040045" y="160791"/>
                  <a:pt x="1036158" y="164678"/>
                </a:cubicBezTo>
                <a:cubicBezTo>
                  <a:pt x="1032272" y="164678"/>
                  <a:pt x="1024500" y="160791"/>
                  <a:pt x="1012841" y="153019"/>
                </a:cubicBezTo>
                <a:lnTo>
                  <a:pt x="995353" y="141360"/>
                </a:lnTo>
                <a:cubicBezTo>
                  <a:pt x="969121" y="145247"/>
                  <a:pt x="939003" y="151076"/>
                  <a:pt x="904999" y="158848"/>
                </a:cubicBezTo>
                <a:cubicBezTo>
                  <a:pt x="851564" y="162734"/>
                  <a:pt x="792785" y="168564"/>
                  <a:pt x="728663" y="176336"/>
                </a:cubicBezTo>
                <a:cubicBezTo>
                  <a:pt x="648996" y="180222"/>
                  <a:pt x="573215" y="182165"/>
                  <a:pt x="501320" y="182165"/>
                </a:cubicBezTo>
                <a:cubicBezTo>
                  <a:pt x="360445" y="188966"/>
                  <a:pt x="195282" y="192367"/>
                  <a:pt x="5830" y="192367"/>
                </a:cubicBezTo>
                <a:cubicBezTo>
                  <a:pt x="1944" y="185566"/>
                  <a:pt x="0" y="176336"/>
                  <a:pt x="0" y="164678"/>
                </a:cubicBezTo>
                <a:cubicBezTo>
                  <a:pt x="201111" y="138446"/>
                  <a:pt x="379391" y="111728"/>
                  <a:pt x="534839" y="84525"/>
                </a:cubicBezTo>
                <a:cubicBezTo>
                  <a:pt x="686401" y="58293"/>
                  <a:pt x="803958" y="30118"/>
                  <a:pt x="887511" y="0"/>
                </a:cubicBez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94D069D-91D3-08DD-AE68-5D284D5D30AA}"/>
              </a:ext>
            </a:extLst>
          </p:cNvPr>
          <p:cNvSpPr/>
          <p:nvPr/>
        </p:nvSpPr>
        <p:spPr>
          <a:xfrm>
            <a:off x="3894218" y="1672106"/>
            <a:ext cx="261110" cy="256012"/>
          </a:xfrm>
          <a:custGeom>
            <a:avLst/>
            <a:gdLst/>
            <a:ahLst/>
            <a:cxnLst/>
            <a:rect l="l" t="t" r="r" b="b"/>
            <a:pathLst>
              <a:path w="217667" h="213417">
                <a:moveTo>
                  <a:pt x="58820" y="700"/>
                </a:moveTo>
                <a:cubicBezTo>
                  <a:pt x="78164" y="4077"/>
                  <a:pt x="97579" y="19834"/>
                  <a:pt x="108834" y="51347"/>
                </a:cubicBezTo>
                <a:cubicBezTo>
                  <a:pt x="153853" y="-74707"/>
                  <a:pt x="329428" y="51347"/>
                  <a:pt x="108834" y="213417"/>
                </a:cubicBezTo>
                <a:cubicBezTo>
                  <a:pt x="-56612" y="91865"/>
                  <a:pt x="787" y="-9429"/>
                  <a:pt x="58820" y="700"/>
                </a:cubicBez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48" name="组合 2047">
            <a:extLst>
              <a:ext uri="{FF2B5EF4-FFF2-40B4-BE49-F238E27FC236}">
                <a16:creationId xmlns:a16="http://schemas.microsoft.com/office/drawing/2014/main" id="{0EF81026-835D-2BF0-F8C4-79014AC2E3E0}"/>
              </a:ext>
            </a:extLst>
          </p:cNvPr>
          <p:cNvGrpSpPr/>
          <p:nvPr/>
        </p:nvGrpSpPr>
        <p:grpSpPr>
          <a:xfrm>
            <a:off x="4779620" y="2072087"/>
            <a:ext cx="1096849" cy="1098071"/>
            <a:chOff x="5147973" y="1764065"/>
            <a:chExt cx="1308679" cy="131013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48067DB-29EA-9935-1959-8C3137941287}"/>
                </a:ext>
              </a:extLst>
            </p:cNvPr>
            <p:cNvSpPr/>
            <p:nvPr/>
          </p:nvSpPr>
          <p:spPr>
            <a:xfrm>
              <a:off x="5147973" y="1764065"/>
              <a:ext cx="1269330" cy="489662"/>
            </a:xfrm>
            <a:custGeom>
              <a:avLst/>
              <a:gdLst/>
              <a:ahLst/>
              <a:cxnLst/>
              <a:rect l="l" t="t" r="r" b="b"/>
              <a:pathLst>
                <a:path w="1269330" h="489662">
                  <a:moveTo>
                    <a:pt x="215684" y="0"/>
                  </a:moveTo>
                  <a:cubicBezTo>
                    <a:pt x="227342" y="7773"/>
                    <a:pt x="303123" y="28661"/>
                    <a:pt x="443027" y="62665"/>
                  </a:cubicBezTo>
                  <a:cubicBezTo>
                    <a:pt x="443027" y="70438"/>
                    <a:pt x="441569" y="76267"/>
                    <a:pt x="438654" y="80153"/>
                  </a:cubicBezTo>
                  <a:lnTo>
                    <a:pt x="386191" y="74324"/>
                  </a:lnTo>
                  <a:cubicBezTo>
                    <a:pt x="379390" y="89869"/>
                    <a:pt x="372103" y="102985"/>
                    <a:pt x="364331" y="113672"/>
                  </a:cubicBezTo>
                  <a:lnTo>
                    <a:pt x="370160" y="113672"/>
                  </a:lnTo>
                  <a:cubicBezTo>
                    <a:pt x="354615" y="136989"/>
                    <a:pt x="337614" y="159820"/>
                    <a:pt x="319154" y="182166"/>
                  </a:cubicBezTo>
                  <a:lnTo>
                    <a:pt x="386191" y="182166"/>
                  </a:lnTo>
                  <a:cubicBezTo>
                    <a:pt x="459057" y="189938"/>
                    <a:pt x="512492" y="155934"/>
                    <a:pt x="546497" y="80153"/>
                  </a:cubicBezTo>
                  <a:lnTo>
                    <a:pt x="562527" y="80153"/>
                  </a:lnTo>
                  <a:cubicBezTo>
                    <a:pt x="578072" y="125816"/>
                    <a:pt x="612562" y="163707"/>
                    <a:pt x="665997" y="193825"/>
                  </a:cubicBezTo>
                  <a:cubicBezTo>
                    <a:pt x="680571" y="171479"/>
                    <a:pt x="691743" y="150591"/>
                    <a:pt x="699516" y="131160"/>
                  </a:cubicBezTo>
                  <a:cubicBezTo>
                    <a:pt x="718947" y="85497"/>
                    <a:pt x="730605" y="43720"/>
                    <a:pt x="734492" y="5830"/>
                  </a:cubicBezTo>
                  <a:lnTo>
                    <a:pt x="734492" y="0"/>
                  </a:lnTo>
                  <a:cubicBezTo>
                    <a:pt x="738378" y="7773"/>
                    <a:pt x="814159" y="28661"/>
                    <a:pt x="961834" y="62665"/>
                  </a:cubicBezTo>
                  <a:cubicBezTo>
                    <a:pt x="957948" y="70438"/>
                    <a:pt x="956005" y="78210"/>
                    <a:pt x="956005" y="85983"/>
                  </a:cubicBezTo>
                  <a:cubicBezTo>
                    <a:pt x="952119" y="85983"/>
                    <a:pt x="942646" y="85011"/>
                    <a:pt x="927587" y="83068"/>
                  </a:cubicBezTo>
                  <a:cubicBezTo>
                    <a:pt x="912528" y="81125"/>
                    <a:pt x="903056" y="80153"/>
                    <a:pt x="899169" y="80153"/>
                  </a:cubicBezTo>
                  <a:lnTo>
                    <a:pt x="875852" y="113672"/>
                  </a:lnTo>
                  <a:lnTo>
                    <a:pt x="881681" y="113672"/>
                  </a:lnTo>
                  <a:cubicBezTo>
                    <a:pt x="877795" y="121444"/>
                    <a:pt x="873181" y="128245"/>
                    <a:pt x="867837" y="134074"/>
                  </a:cubicBezTo>
                  <a:cubicBezTo>
                    <a:pt x="862493" y="139904"/>
                    <a:pt x="859822" y="144761"/>
                    <a:pt x="859822" y="148648"/>
                  </a:cubicBezTo>
                  <a:lnTo>
                    <a:pt x="853992" y="148648"/>
                  </a:lnTo>
                  <a:lnTo>
                    <a:pt x="830675" y="182166"/>
                  </a:lnTo>
                  <a:lnTo>
                    <a:pt x="1018670" y="182166"/>
                  </a:lnTo>
                  <a:cubicBezTo>
                    <a:pt x="1068219" y="171479"/>
                    <a:pt x="1108053" y="135532"/>
                    <a:pt x="1138170" y="74324"/>
                  </a:cubicBezTo>
                  <a:lnTo>
                    <a:pt x="1155658" y="74324"/>
                  </a:lnTo>
                  <a:cubicBezTo>
                    <a:pt x="1170232" y="119987"/>
                    <a:pt x="1208123" y="159820"/>
                    <a:pt x="1269330" y="193825"/>
                  </a:cubicBezTo>
                  <a:cubicBezTo>
                    <a:pt x="1269330" y="201597"/>
                    <a:pt x="1267387" y="207426"/>
                    <a:pt x="1263501" y="211313"/>
                  </a:cubicBezTo>
                  <a:lnTo>
                    <a:pt x="950176" y="211313"/>
                  </a:lnTo>
                  <a:cubicBezTo>
                    <a:pt x="957948" y="260862"/>
                    <a:pt x="990495" y="294866"/>
                    <a:pt x="1047817" y="313325"/>
                  </a:cubicBezTo>
                  <a:lnTo>
                    <a:pt x="1047817" y="319155"/>
                  </a:lnTo>
                  <a:cubicBezTo>
                    <a:pt x="1002154" y="330813"/>
                    <a:pt x="969607" y="370647"/>
                    <a:pt x="950176" y="438655"/>
                  </a:cubicBezTo>
                  <a:lnTo>
                    <a:pt x="938517" y="438655"/>
                  </a:lnTo>
                  <a:cubicBezTo>
                    <a:pt x="923944" y="378419"/>
                    <a:pt x="893826" y="338586"/>
                    <a:pt x="848163" y="319155"/>
                  </a:cubicBezTo>
                  <a:lnTo>
                    <a:pt x="848163" y="313325"/>
                  </a:lnTo>
                  <a:cubicBezTo>
                    <a:pt x="897712" y="298752"/>
                    <a:pt x="927830" y="264748"/>
                    <a:pt x="938517" y="211313"/>
                  </a:cubicBezTo>
                  <a:lnTo>
                    <a:pt x="807358" y="211313"/>
                  </a:lnTo>
                  <a:cubicBezTo>
                    <a:pt x="788898" y="233658"/>
                    <a:pt x="768010" y="256490"/>
                    <a:pt x="744693" y="279807"/>
                  </a:cubicBezTo>
                  <a:cubicBezTo>
                    <a:pt x="692229" y="336157"/>
                    <a:pt x="635393" y="383277"/>
                    <a:pt x="574186" y="421168"/>
                  </a:cubicBezTo>
                  <a:cubicBezTo>
                    <a:pt x="570300" y="414367"/>
                    <a:pt x="564956" y="409023"/>
                    <a:pt x="558155" y="405137"/>
                  </a:cubicBezTo>
                  <a:cubicBezTo>
                    <a:pt x="588274" y="359474"/>
                    <a:pt x="614505" y="311868"/>
                    <a:pt x="636851" y="262319"/>
                  </a:cubicBezTo>
                  <a:cubicBezTo>
                    <a:pt x="644623" y="242888"/>
                    <a:pt x="652396" y="225886"/>
                    <a:pt x="660168" y="211313"/>
                  </a:cubicBezTo>
                  <a:lnTo>
                    <a:pt x="421167" y="211313"/>
                  </a:lnTo>
                  <a:cubicBezTo>
                    <a:pt x="428939" y="260862"/>
                    <a:pt x="461000" y="294866"/>
                    <a:pt x="517350" y="313325"/>
                  </a:cubicBezTo>
                  <a:lnTo>
                    <a:pt x="517350" y="319155"/>
                  </a:lnTo>
                  <a:cubicBezTo>
                    <a:pt x="471687" y="330813"/>
                    <a:pt x="439626" y="370647"/>
                    <a:pt x="421167" y="438655"/>
                  </a:cubicBezTo>
                  <a:lnTo>
                    <a:pt x="415337" y="438655"/>
                  </a:lnTo>
                  <a:cubicBezTo>
                    <a:pt x="399793" y="378419"/>
                    <a:pt x="367731" y="338586"/>
                    <a:pt x="319154" y="319155"/>
                  </a:cubicBezTo>
                  <a:lnTo>
                    <a:pt x="319154" y="313325"/>
                  </a:lnTo>
                  <a:cubicBezTo>
                    <a:pt x="367731" y="298752"/>
                    <a:pt x="399793" y="264748"/>
                    <a:pt x="415337" y="211313"/>
                  </a:cubicBezTo>
                  <a:lnTo>
                    <a:pt x="301666" y="211313"/>
                  </a:lnTo>
                  <a:cubicBezTo>
                    <a:pt x="274462" y="245317"/>
                    <a:pt x="243859" y="281264"/>
                    <a:pt x="209854" y="319155"/>
                  </a:cubicBezTo>
                  <a:cubicBezTo>
                    <a:pt x="145732" y="387163"/>
                    <a:pt x="81124" y="443999"/>
                    <a:pt x="16030" y="489662"/>
                  </a:cubicBezTo>
                  <a:cubicBezTo>
                    <a:pt x="13115" y="485776"/>
                    <a:pt x="7772" y="481889"/>
                    <a:pt x="0" y="478003"/>
                  </a:cubicBezTo>
                  <a:cubicBezTo>
                    <a:pt x="37890" y="425539"/>
                    <a:pt x="71894" y="366032"/>
                    <a:pt x="102013" y="299481"/>
                  </a:cubicBezTo>
                  <a:cubicBezTo>
                    <a:pt x="132131" y="232930"/>
                    <a:pt x="154962" y="182652"/>
                    <a:pt x="170507" y="148648"/>
                  </a:cubicBezTo>
                  <a:cubicBezTo>
                    <a:pt x="192852" y="95212"/>
                    <a:pt x="207912" y="45663"/>
                    <a:pt x="215684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0E639AB-14BC-893A-13D4-D652D6B1991D}"/>
                </a:ext>
              </a:extLst>
            </p:cNvPr>
            <p:cNvSpPr/>
            <p:nvPr/>
          </p:nvSpPr>
          <p:spPr>
            <a:xfrm>
              <a:off x="5494817" y="2202721"/>
              <a:ext cx="961835" cy="871481"/>
            </a:xfrm>
            <a:custGeom>
              <a:avLst/>
              <a:gdLst/>
              <a:ahLst/>
              <a:cxnLst/>
              <a:rect l="l" t="t" r="r" b="b"/>
              <a:pathLst>
                <a:path w="961835" h="871481">
                  <a:moveTo>
                    <a:pt x="671827" y="0"/>
                  </a:moveTo>
                  <a:lnTo>
                    <a:pt x="677657" y="0"/>
                  </a:lnTo>
                  <a:cubicBezTo>
                    <a:pt x="719433" y="34005"/>
                    <a:pt x="768496" y="60722"/>
                    <a:pt x="824846" y="80153"/>
                  </a:cubicBezTo>
                  <a:lnTo>
                    <a:pt x="824846" y="91812"/>
                  </a:lnTo>
                  <a:cubicBezTo>
                    <a:pt x="786956" y="118044"/>
                    <a:pt x="766067" y="131160"/>
                    <a:pt x="762181" y="131160"/>
                  </a:cubicBezTo>
                  <a:lnTo>
                    <a:pt x="762181" y="461972"/>
                  </a:lnTo>
                  <a:cubicBezTo>
                    <a:pt x="762181" y="510550"/>
                    <a:pt x="751980" y="551112"/>
                    <a:pt x="731578" y="583659"/>
                  </a:cubicBezTo>
                  <a:cubicBezTo>
                    <a:pt x="711175" y="616206"/>
                    <a:pt x="666483" y="649482"/>
                    <a:pt x="597503" y="683486"/>
                  </a:cubicBezTo>
                  <a:lnTo>
                    <a:pt x="603333" y="695144"/>
                  </a:lnTo>
                  <a:cubicBezTo>
                    <a:pt x="641223" y="664055"/>
                    <a:pt x="681057" y="648510"/>
                    <a:pt x="722833" y="648510"/>
                  </a:cubicBezTo>
                  <a:cubicBezTo>
                    <a:pt x="780155" y="652396"/>
                    <a:pt x="833590" y="692230"/>
                    <a:pt x="883139" y="768011"/>
                  </a:cubicBezTo>
                  <a:lnTo>
                    <a:pt x="922487" y="529009"/>
                  </a:lnTo>
                  <a:lnTo>
                    <a:pt x="961835" y="540668"/>
                  </a:lnTo>
                  <a:lnTo>
                    <a:pt x="916658" y="836505"/>
                  </a:lnTo>
                  <a:lnTo>
                    <a:pt x="916658" y="853993"/>
                  </a:lnTo>
                  <a:cubicBezTo>
                    <a:pt x="855450" y="812216"/>
                    <a:pt x="802501" y="797157"/>
                    <a:pt x="757809" y="808816"/>
                  </a:cubicBezTo>
                  <a:cubicBezTo>
                    <a:pt x="726720" y="812702"/>
                    <a:pt x="692229" y="827761"/>
                    <a:pt x="654339" y="853993"/>
                  </a:cubicBezTo>
                  <a:lnTo>
                    <a:pt x="642681" y="853993"/>
                  </a:lnTo>
                  <a:lnTo>
                    <a:pt x="575644" y="683486"/>
                  </a:lnTo>
                  <a:cubicBezTo>
                    <a:pt x="601876" y="653368"/>
                    <a:pt x="613048" y="607705"/>
                    <a:pt x="609162" y="546497"/>
                  </a:cubicBezTo>
                  <a:lnTo>
                    <a:pt x="609162" y="102013"/>
                  </a:lnTo>
                  <a:lnTo>
                    <a:pt x="409508" y="102013"/>
                  </a:lnTo>
                  <a:lnTo>
                    <a:pt x="409508" y="119501"/>
                  </a:lnTo>
                  <a:cubicBezTo>
                    <a:pt x="409508" y="354616"/>
                    <a:pt x="385219" y="519780"/>
                    <a:pt x="336642" y="614992"/>
                  </a:cubicBezTo>
                  <a:cubicBezTo>
                    <a:pt x="279321" y="720890"/>
                    <a:pt x="169050" y="806387"/>
                    <a:pt x="5830" y="871481"/>
                  </a:cubicBezTo>
                  <a:lnTo>
                    <a:pt x="0" y="859822"/>
                  </a:lnTo>
                  <a:cubicBezTo>
                    <a:pt x="99098" y="768496"/>
                    <a:pt x="167593" y="677414"/>
                    <a:pt x="205483" y="586574"/>
                  </a:cubicBezTo>
                  <a:cubicBezTo>
                    <a:pt x="243373" y="495734"/>
                    <a:pt x="262318" y="381820"/>
                    <a:pt x="262318" y="244831"/>
                  </a:cubicBezTo>
                  <a:lnTo>
                    <a:pt x="262318" y="68495"/>
                  </a:lnTo>
                  <a:lnTo>
                    <a:pt x="211312" y="45177"/>
                  </a:lnTo>
                  <a:lnTo>
                    <a:pt x="221513" y="17488"/>
                  </a:lnTo>
                  <a:lnTo>
                    <a:pt x="409508" y="74324"/>
                  </a:lnTo>
                  <a:lnTo>
                    <a:pt x="614991" y="74324"/>
                  </a:lnTo>
                  <a:cubicBezTo>
                    <a:pt x="626650" y="66552"/>
                    <a:pt x="645595" y="41777"/>
                    <a:pt x="671827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D7AE9F2-37C1-FC06-74E9-4FAB6C30825D}"/>
                </a:ext>
              </a:extLst>
            </p:cNvPr>
            <p:cNvSpPr/>
            <p:nvPr/>
          </p:nvSpPr>
          <p:spPr>
            <a:xfrm>
              <a:off x="5181491" y="2214380"/>
              <a:ext cx="534838" cy="797157"/>
            </a:xfrm>
            <a:custGeom>
              <a:avLst/>
              <a:gdLst/>
              <a:ahLst/>
              <a:cxnLst/>
              <a:rect l="l" t="t" r="r" b="b"/>
              <a:pathLst>
                <a:path w="534838" h="797157">
                  <a:moveTo>
                    <a:pt x="421167" y="0"/>
                  </a:moveTo>
                  <a:lnTo>
                    <a:pt x="432826" y="0"/>
                  </a:lnTo>
                  <a:cubicBezTo>
                    <a:pt x="444484" y="37890"/>
                    <a:pt x="478488" y="73838"/>
                    <a:pt x="534838" y="107842"/>
                  </a:cubicBezTo>
                  <a:lnTo>
                    <a:pt x="529009" y="125330"/>
                  </a:lnTo>
                  <a:lnTo>
                    <a:pt x="352673" y="125330"/>
                  </a:lnTo>
                  <a:lnTo>
                    <a:pt x="352673" y="489661"/>
                  </a:lnTo>
                  <a:lnTo>
                    <a:pt x="524637" y="444484"/>
                  </a:lnTo>
                  <a:lnTo>
                    <a:pt x="529009" y="466344"/>
                  </a:lnTo>
                  <a:cubicBezTo>
                    <a:pt x="381334" y="565442"/>
                    <a:pt x="248717" y="643166"/>
                    <a:pt x="131160" y="699516"/>
                  </a:cubicBezTo>
                  <a:cubicBezTo>
                    <a:pt x="115615" y="703402"/>
                    <a:pt x="102499" y="709231"/>
                    <a:pt x="91812" y="717004"/>
                  </a:cubicBezTo>
                  <a:lnTo>
                    <a:pt x="103470" y="785498"/>
                  </a:lnTo>
                  <a:lnTo>
                    <a:pt x="74324" y="797157"/>
                  </a:lnTo>
                  <a:cubicBezTo>
                    <a:pt x="66552" y="735949"/>
                    <a:pt x="53435" y="681057"/>
                    <a:pt x="34976" y="632479"/>
                  </a:cubicBezTo>
                  <a:cubicBezTo>
                    <a:pt x="15545" y="590702"/>
                    <a:pt x="3886" y="565928"/>
                    <a:pt x="0" y="558155"/>
                  </a:cubicBezTo>
                  <a:lnTo>
                    <a:pt x="0" y="552326"/>
                  </a:lnTo>
                  <a:cubicBezTo>
                    <a:pt x="37890" y="548440"/>
                    <a:pt x="83553" y="542611"/>
                    <a:pt x="136989" y="534838"/>
                  </a:cubicBezTo>
                  <a:cubicBezTo>
                    <a:pt x="155448" y="530952"/>
                    <a:pt x="178280" y="527066"/>
                    <a:pt x="205483" y="523180"/>
                  </a:cubicBezTo>
                  <a:lnTo>
                    <a:pt x="205483" y="125330"/>
                  </a:lnTo>
                  <a:lnTo>
                    <a:pt x="23317" y="125330"/>
                  </a:lnTo>
                  <a:lnTo>
                    <a:pt x="23317" y="90354"/>
                  </a:lnTo>
                  <a:lnTo>
                    <a:pt x="319155" y="90354"/>
                  </a:lnTo>
                  <a:cubicBezTo>
                    <a:pt x="360931" y="79667"/>
                    <a:pt x="394935" y="49549"/>
                    <a:pt x="421167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13F4BCA-E184-48C5-6CFE-2DF1B0915ED1}"/>
                </a:ext>
              </a:extLst>
            </p:cNvPr>
            <p:cNvSpPr/>
            <p:nvPr/>
          </p:nvSpPr>
          <p:spPr>
            <a:xfrm>
              <a:off x="5915982" y="2513101"/>
              <a:ext cx="164148" cy="160942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49" name="组合 2048">
            <a:extLst>
              <a:ext uri="{FF2B5EF4-FFF2-40B4-BE49-F238E27FC236}">
                <a16:creationId xmlns:a16="http://schemas.microsoft.com/office/drawing/2014/main" id="{A995C20E-FDC0-DAC8-E86F-25ADC96DF2D0}"/>
              </a:ext>
            </a:extLst>
          </p:cNvPr>
          <p:cNvGrpSpPr/>
          <p:nvPr/>
        </p:nvGrpSpPr>
        <p:grpSpPr>
          <a:xfrm>
            <a:off x="5842540" y="1288936"/>
            <a:ext cx="1570270" cy="1703098"/>
            <a:chOff x="6627158" y="1702241"/>
            <a:chExt cx="1264958" cy="137196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27815D6-AB50-3853-77B1-1656B73F6A4F}"/>
                </a:ext>
              </a:extLst>
            </p:cNvPr>
            <p:cNvSpPr/>
            <p:nvPr/>
          </p:nvSpPr>
          <p:spPr>
            <a:xfrm>
              <a:off x="6627158" y="1850048"/>
              <a:ext cx="1264958" cy="352672"/>
            </a:xfrm>
            <a:custGeom>
              <a:avLst/>
              <a:gdLst>
                <a:gd name="connsiteX0" fmla="*/ 166135 w 1264958"/>
                <a:gd name="connsiteY0" fmla="*/ 0 h 352672"/>
                <a:gd name="connsiteX1" fmla="*/ 176336 w 1264958"/>
                <a:gd name="connsiteY1" fmla="*/ 0 h 352672"/>
                <a:gd name="connsiteX2" fmla="*/ 199653 w 1264958"/>
                <a:gd name="connsiteY2" fmla="*/ 96183 h 352672"/>
                <a:gd name="connsiteX3" fmla="*/ 593131 w 1264958"/>
                <a:gd name="connsiteY3" fmla="*/ 96183 h 352672"/>
                <a:gd name="connsiteX4" fmla="*/ 585701 w 1264958"/>
                <a:gd name="connsiteY4" fmla="*/ 85982 h 352672"/>
                <a:gd name="connsiteX5" fmla="*/ 630266 w 1264958"/>
                <a:gd name="connsiteY5" fmla="*/ 85982 h 352672"/>
                <a:gd name="connsiteX6" fmla="*/ 620820 w 1264958"/>
                <a:gd name="connsiteY6" fmla="*/ 96183 h 352672"/>
                <a:gd name="connsiteX7" fmla="*/ 1008469 w 1264958"/>
                <a:gd name="connsiteY7" fmla="*/ 96183 h 352672"/>
                <a:gd name="connsiteX8" fmla="*/ 1082792 w 1264958"/>
                <a:gd name="connsiteY8" fmla="*/ 17488 h 352672"/>
                <a:gd name="connsiteX9" fmla="*/ 1098823 w 1264958"/>
                <a:gd name="connsiteY9" fmla="*/ 17488 h 352672"/>
                <a:gd name="connsiteX10" fmla="*/ 1264958 w 1264958"/>
                <a:gd name="connsiteY10" fmla="*/ 153019 h 352672"/>
                <a:gd name="connsiteX11" fmla="*/ 1259129 w 1264958"/>
                <a:gd name="connsiteY11" fmla="*/ 170507 h 352672"/>
                <a:gd name="connsiteX12" fmla="*/ 1178976 w 1264958"/>
                <a:gd name="connsiteY12" fmla="*/ 176336 h 352672"/>
                <a:gd name="connsiteX13" fmla="*/ 979322 w 1264958"/>
                <a:gd name="connsiteY13" fmla="*/ 244830 h 352672"/>
                <a:gd name="connsiteX14" fmla="*/ 967664 w 1264958"/>
                <a:gd name="connsiteY14" fmla="*/ 233172 h 352672"/>
                <a:gd name="connsiteX15" fmla="*/ 1014298 w 1264958"/>
                <a:gd name="connsiteY15" fmla="*/ 131159 h 352672"/>
                <a:gd name="connsiteX16" fmla="*/ 205482 w 1264958"/>
                <a:gd name="connsiteY16" fmla="*/ 131159 h 352672"/>
                <a:gd name="connsiteX17" fmla="*/ 131159 w 1264958"/>
                <a:gd name="connsiteY17" fmla="*/ 352672 h 352672"/>
                <a:gd name="connsiteX18" fmla="*/ 115129 w 1264958"/>
                <a:gd name="connsiteY18" fmla="*/ 352672 h 352672"/>
                <a:gd name="connsiteX19" fmla="*/ 0 w 1264958"/>
                <a:gd name="connsiteY19" fmla="*/ 233172 h 352672"/>
                <a:gd name="connsiteX20" fmla="*/ 0 w 1264958"/>
                <a:gd name="connsiteY20" fmla="*/ 221513 h 352672"/>
                <a:gd name="connsiteX21" fmla="*/ 166135 w 1264958"/>
                <a:gd name="connsiteY21" fmla="*/ 0 h 35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64958" h="352672">
                  <a:moveTo>
                    <a:pt x="166135" y="0"/>
                  </a:moveTo>
                  <a:lnTo>
                    <a:pt x="176336" y="0"/>
                  </a:lnTo>
                  <a:cubicBezTo>
                    <a:pt x="187994" y="34004"/>
                    <a:pt x="195767" y="66065"/>
                    <a:pt x="199653" y="96183"/>
                  </a:cubicBezTo>
                  <a:lnTo>
                    <a:pt x="593131" y="96183"/>
                  </a:lnTo>
                  <a:lnTo>
                    <a:pt x="585701" y="85982"/>
                  </a:lnTo>
                  <a:lnTo>
                    <a:pt x="630266" y="85982"/>
                  </a:lnTo>
                  <a:lnTo>
                    <a:pt x="620820" y="96183"/>
                  </a:lnTo>
                  <a:lnTo>
                    <a:pt x="1008469" y="96183"/>
                  </a:lnTo>
                  <a:cubicBezTo>
                    <a:pt x="1042473" y="69951"/>
                    <a:pt x="1067247" y="43719"/>
                    <a:pt x="1082792" y="17488"/>
                  </a:cubicBezTo>
                  <a:lnTo>
                    <a:pt x="1098823" y="17488"/>
                  </a:lnTo>
                  <a:cubicBezTo>
                    <a:pt x="1140600" y="63150"/>
                    <a:pt x="1195978" y="108327"/>
                    <a:pt x="1264958" y="153019"/>
                  </a:cubicBezTo>
                  <a:lnTo>
                    <a:pt x="1259129" y="170507"/>
                  </a:lnTo>
                  <a:cubicBezTo>
                    <a:pt x="1235811" y="174393"/>
                    <a:pt x="1209094" y="176336"/>
                    <a:pt x="1178976" y="176336"/>
                  </a:cubicBezTo>
                  <a:cubicBezTo>
                    <a:pt x="1117768" y="206454"/>
                    <a:pt x="1051217" y="229285"/>
                    <a:pt x="979322" y="244830"/>
                  </a:cubicBezTo>
                  <a:lnTo>
                    <a:pt x="967664" y="233172"/>
                  </a:lnTo>
                  <a:lnTo>
                    <a:pt x="1014298" y="131159"/>
                  </a:lnTo>
                  <a:lnTo>
                    <a:pt x="205482" y="131159"/>
                  </a:lnTo>
                  <a:cubicBezTo>
                    <a:pt x="205482" y="210826"/>
                    <a:pt x="180708" y="284664"/>
                    <a:pt x="131159" y="352672"/>
                  </a:cubicBezTo>
                  <a:lnTo>
                    <a:pt x="115129" y="352672"/>
                  </a:lnTo>
                  <a:cubicBezTo>
                    <a:pt x="87925" y="296322"/>
                    <a:pt x="49549" y="256489"/>
                    <a:pt x="0" y="233172"/>
                  </a:cubicBezTo>
                  <a:lnTo>
                    <a:pt x="0" y="221513"/>
                  </a:lnTo>
                  <a:cubicBezTo>
                    <a:pt x="95212" y="161277"/>
                    <a:pt x="150590" y="87439"/>
                    <a:pt x="166135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5D58367-6C62-7BF5-BF52-9CDD45140F01}"/>
                </a:ext>
              </a:extLst>
            </p:cNvPr>
            <p:cNvSpPr/>
            <p:nvPr/>
          </p:nvSpPr>
          <p:spPr>
            <a:xfrm>
              <a:off x="6627158" y="2038043"/>
              <a:ext cx="1229982" cy="1036158"/>
            </a:xfrm>
            <a:custGeom>
              <a:avLst/>
              <a:gdLst/>
              <a:ahLst/>
              <a:cxnLst/>
              <a:rect l="l" t="t" r="r" b="b"/>
              <a:pathLst>
                <a:path w="1229982" h="1036158">
                  <a:moveTo>
                    <a:pt x="922487" y="0"/>
                  </a:moveTo>
                  <a:lnTo>
                    <a:pt x="939975" y="0"/>
                  </a:lnTo>
                  <a:cubicBezTo>
                    <a:pt x="955520" y="45662"/>
                    <a:pt x="997296" y="83553"/>
                    <a:pt x="1065304" y="113671"/>
                  </a:cubicBezTo>
                  <a:lnTo>
                    <a:pt x="1053646" y="131159"/>
                  </a:lnTo>
                  <a:lnTo>
                    <a:pt x="671827" y="131159"/>
                  </a:lnTo>
                  <a:cubicBezTo>
                    <a:pt x="626164" y="169049"/>
                    <a:pt x="575157" y="204997"/>
                    <a:pt x="518807" y="239001"/>
                  </a:cubicBezTo>
                  <a:cubicBezTo>
                    <a:pt x="616934" y="318668"/>
                    <a:pt x="679599" y="390563"/>
                    <a:pt x="706802" y="454685"/>
                  </a:cubicBezTo>
                  <a:cubicBezTo>
                    <a:pt x="832132" y="352672"/>
                    <a:pt x="921029" y="261832"/>
                    <a:pt x="973493" y="182165"/>
                  </a:cubicBezTo>
                  <a:cubicBezTo>
                    <a:pt x="992924" y="200625"/>
                    <a:pt x="1055589" y="249688"/>
                    <a:pt x="1161488" y="329355"/>
                  </a:cubicBezTo>
                  <a:lnTo>
                    <a:pt x="1149829" y="352672"/>
                  </a:lnTo>
                  <a:lnTo>
                    <a:pt x="1110482" y="323526"/>
                  </a:lnTo>
                  <a:cubicBezTo>
                    <a:pt x="1092022" y="335184"/>
                    <a:pt x="1061904" y="352429"/>
                    <a:pt x="1020127" y="375261"/>
                  </a:cubicBezTo>
                  <a:cubicBezTo>
                    <a:pt x="978351" y="398092"/>
                    <a:pt x="922972" y="424567"/>
                    <a:pt x="853992" y="454685"/>
                  </a:cubicBezTo>
                  <a:cubicBezTo>
                    <a:pt x="891883" y="530466"/>
                    <a:pt x="937546" y="593131"/>
                    <a:pt x="990981" y="642680"/>
                  </a:cubicBezTo>
                  <a:cubicBezTo>
                    <a:pt x="1052189" y="700001"/>
                    <a:pt x="1131856" y="745664"/>
                    <a:pt x="1229982" y="779669"/>
                  </a:cubicBezTo>
                  <a:lnTo>
                    <a:pt x="1218323" y="797156"/>
                  </a:lnTo>
                  <a:cubicBezTo>
                    <a:pt x="1154201" y="815616"/>
                    <a:pt x="1093479" y="872452"/>
                    <a:pt x="1036158" y="967663"/>
                  </a:cubicBezTo>
                  <a:cubicBezTo>
                    <a:pt x="960377" y="880224"/>
                    <a:pt x="907428" y="798614"/>
                    <a:pt x="877309" y="722833"/>
                  </a:cubicBezTo>
                  <a:cubicBezTo>
                    <a:pt x="851078" y="654824"/>
                    <a:pt x="830190" y="569328"/>
                    <a:pt x="814645" y="466344"/>
                  </a:cubicBezTo>
                  <a:cubicBezTo>
                    <a:pt x="788412" y="478002"/>
                    <a:pt x="757809" y="489661"/>
                    <a:pt x="722833" y="501319"/>
                  </a:cubicBezTo>
                  <a:cubicBezTo>
                    <a:pt x="742264" y="569328"/>
                    <a:pt x="751008" y="640251"/>
                    <a:pt x="749065" y="714089"/>
                  </a:cubicBezTo>
                  <a:cubicBezTo>
                    <a:pt x="747122" y="787927"/>
                    <a:pt x="733034" y="851563"/>
                    <a:pt x="706802" y="904999"/>
                  </a:cubicBezTo>
                  <a:cubicBezTo>
                    <a:pt x="687372" y="958434"/>
                    <a:pt x="637823" y="1002153"/>
                    <a:pt x="558156" y="1036158"/>
                  </a:cubicBezTo>
                  <a:lnTo>
                    <a:pt x="546497" y="1036158"/>
                  </a:lnTo>
                  <a:cubicBezTo>
                    <a:pt x="520265" y="978836"/>
                    <a:pt x="475088" y="931230"/>
                    <a:pt x="410966" y="893340"/>
                  </a:cubicBezTo>
                  <a:lnTo>
                    <a:pt x="416795" y="875852"/>
                  </a:lnTo>
                  <a:cubicBezTo>
                    <a:pt x="473145" y="879738"/>
                    <a:pt x="510792" y="877066"/>
                    <a:pt x="529738" y="867837"/>
                  </a:cubicBezTo>
                  <a:cubicBezTo>
                    <a:pt x="548683" y="858607"/>
                    <a:pt x="562042" y="838933"/>
                    <a:pt x="569814" y="808815"/>
                  </a:cubicBezTo>
                  <a:cubicBezTo>
                    <a:pt x="585359" y="769953"/>
                    <a:pt x="593131" y="714575"/>
                    <a:pt x="593131" y="642680"/>
                  </a:cubicBezTo>
                  <a:cubicBezTo>
                    <a:pt x="520265" y="700001"/>
                    <a:pt x="445942" y="747607"/>
                    <a:pt x="370160" y="785498"/>
                  </a:cubicBezTo>
                  <a:cubicBezTo>
                    <a:pt x="264261" y="838933"/>
                    <a:pt x="142818" y="884596"/>
                    <a:pt x="5829" y="922486"/>
                  </a:cubicBezTo>
                  <a:lnTo>
                    <a:pt x="0" y="904999"/>
                  </a:lnTo>
                  <a:cubicBezTo>
                    <a:pt x="236086" y="771896"/>
                    <a:pt x="427968" y="623735"/>
                    <a:pt x="575643" y="460514"/>
                  </a:cubicBezTo>
                  <a:lnTo>
                    <a:pt x="563985" y="415337"/>
                  </a:lnTo>
                  <a:cubicBezTo>
                    <a:pt x="400764" y="532895"/>
                    <a:pt x="214712" y="622277"/>
                    <a:pt x="5829" y="683485"/>
                  </a:cubicBezTo>
                  <a:lnTo>
                    <a:pt x="0" y="665997"/>
                  </a:lnTo>
                  <a:cubicBezTo>
                    <a:pt x="110757" y="600903"/>
                    <a:pt x="205968" y="536295"/>
                    <a:pt x="285636" y="472173"/>
                  </a:cubicBezTo>
                  <a:cubicBezTo>
                    <a:pt x="361416" y="414852"/>
                    <a:pt x="429425" y="352187"/>
                    <a:pt x="489661" y="284178"/>
                  </a:cubicBezTo>
                  <a:cubicBezTo>
                    <a:pt x="485775" y="276406"/>
                    <a:pt x="482375" y="270576"/>
                    <a:pt x="479460" y="266690"/>
                  </a:cubicBezTo>
                  <a:cubicBezTo>
                    <a:pt x="346357" y="343443"/>
                    <a:pt x="192367" y="404164"/>
                    <a:pt x="17487" y="448856"/>
                  </a:cubicBezTo>
                  <a:lnTo>
                    <a:pt x="11658" y="426996"/>
                  </a:lnTo>
                  <a:cubicBezTo>
                    <a:pt x="204997" y="320125"/>
                    <a:pt x="341500" y="221513"/>
                    <a:pt x="421167" y="131159"/>
                  </a:cubicBezTo>
                  <a:lnTo>
                    <a:pt x="199653" y="131159"/>
                  </a:lnTo>
                  <a:lnTo>
                    <a:pt x="199653" y="96183"/>
                  </a:lnTo>
                  <a:lnTo>
                    <a:pt x="826303" y="96183"/>
                  </a:lnTo>
                  <a:cubicBezTo>
                    <a:pt x="868080" y="81610"/>
                    <a:pt x="900141" y="49549"/>
                    <a:pt x="922487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F2B4DBC-8041-3C1D-DEEF-EE8844E777DD}"/>
                </a:ext>
              </a:extLst>
            </p:cNvPr>
            <p:cNvSpPr/>
            <p:nvPr/>
          </p:nvSpPr>
          <p:spPr>
            <a:xfrm>
              <a:off x="7096868" y="1702241"/>
              <a:ext cx="264808" cy="259636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 descr="女人躺在床上&#10;&#10;中度可信度描述已自动生成">
            <a:extLst>
              <a:ext uri="{FF2B5EF4-FFF2-40B4-BE49-F238E27FC236}">
                <a16:creationId xmlns:a16="http://schemas.microsoft.com/office/drawing/2014/main" id="{0F7D7263-A22B-95AA-8F94-50EDA7791A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214"/>
          <a:stretch/>
        </p:blipFill>
        <p:spPr>
          <a:xfrm>
            <a:off x="3175" y="2828563"/>
            <a:ext cx="10153650" cy="3702517"/>
          </a:xfrm>
          <a:prstGeom prst="rect">
            <a:avLst/>
          </a:prstGeom>
        </p:spPr>
      </p:pic>
      <p:pic>
        <p:nvPicPr>
          <p:cNvPr id="62" name="图片 61" descr="图片包含 室内, 人, 活, 窗户&#10;&#10;描述已自动生成">
            <a:extLst>
              <a:ext uri="{FF2B5EF4-FFF2-40B4-BE49-F238E27FC236}">
                <a16:creationId xmlns:a16="http://schemas.microsoft.com/office/drawing/2014/main" id="{16FBF276-800C-1241-D0BE-9BBA4BB98EB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37400" y="1149350"/>
            <a:ext cx="1733550" cy="3257550"/>
          </a:xfrm>
          <a:custGeom>
            <a:avLst/>
            <a:gdLst>
              <a:gd name="connsiteX0" fmla="*/ 831850 w 1733550"/>
              <a:gd name="connsiteY0" fmla="*/ 0 h 3257550"/>
              <a:gd name="connsiteX1" fmla="*/ 1339850 w 1733550"/>
              <a:gd name="connsiteY1" fmla="*/ 76200 h 3257550"/>
              <a:gd name="connsiteX2" fmla="*/ 1733550 w 1733550"/>
              <a:gd name="connsiteY2" fmla="*/ 279400 h 3257550"/>
              <a:gd name="connsiteX3" fmla="*/ 1676400 w 1733550"/>
              <a:gd name="connsiteY3" fmla="*/ 984250 h 3257550"/>
              <a:gd name="connsiteX4" fmla="*/ 800100 w 1733550"/>
              <a:gd name="connsiteY4" fmla="*/ 1276350 h 3257550"/>
              <a:gd name="connsiteX5" fmla="*/ 768371 w 1733550"/>
              <a:gd name="connsiteY5" fmla="*/ 1279633 h 3257550"/>
              <a:gd name="connsiteX6" fmla="*/ 781050 w 1733550"/>
              <a:gd name="connsiteY6" fmla="*/ 1346200 h 3257550"/>
              <a:gd name="connsiteX7" fmla="*/ 774700 w 1733550"/>
              <a:gd name="connsiteY7" fmla="*/ 1397000 h 3257550"/>
              <a:gd name="connsiteX8" fmla="*/ 742950 w 1733550"/>
              <a:gd name="connsiteY8" fmla="*/ 1441450 h 3257550"/>
              <a:gd name="connsiteX9" fmla="*/ 850900 w 1733550"/>
              <a:gd name="connsiteY9" fmla="*/ 1536700 h 3257550"/>
              <a:gd name="connsiteX10" fmla="*/ 825500 w 1733550"/>
              <a:gd name="connsiteY10" fmla="*/ 1568450 h 3257550"/>
              <a:gd name="connsiteX11" fmla="*/ 844550 w 1733550"/>
              <a:gd name="connsiteY11" fmla="*/ 1625600 h 3257550"/>
              <a:gd name="connsiteX12" fmla="*/ 736600 w 1733550"/>
              <a:gd name="connsiteY12" fmla="*/ 1720850 h 3257550"/>
              <a:gd name="connsiteX13" fmla="*/ 768350 w 1733550"/>
              <a:gd name="connsiteY13" fmla="*/ 1809750 h 3257550"/>
              <a:gd name="connsiteX14" fmla="*/ 742950 w 1733550"/>
              <a:gd name="connsiteY14" fmla="*/ 1885950 h 3257550"/>
              <a:gd name="connsiteX15" fmla="*/ 787400 w 1733550"/>
              <a:gd name="connsiteY15" fmla="*/ 1943100 h 3257550"/>
              <a:gd name="connsiteX16" fmla="*/ 679450 w 1733550"/>
              <a:gd name="connsiteY16" fmla="*/ 2171700 h 3257550"/>
              <a:gd name="connsiteX17" fmla="*/ 685800 w 1733550"/>
              <a:gd name="connsiteY17" fmla="*/ 3257550 h 3257550"/>
              <a:gd name="connsiteX18" fmla="*/ 596900 w 1733550"/>
              <a:gd name="connsiteY18" fmla="*/ 3257550 h 3257550"/>
              <a:gd name="connsiteX19" fmla="*/ 635000 w 1733550"/>
              <a:gd name="connsiteY19" fmla="*/ 2178050 h 3257550"/>
              <a:gd name="connsiteX20" fmla="*/ 596900 w 1733550"/>
              <a:gd name="connsiteY20" fmla="*/ 2038350 h 3257550"/>
              <a:gd name="connsiteX21" fmla="*/ 552450 w 1733550"/>
              <a:gd name="connsiteY21" fmla="*/ 1955800 h 3257550"/>
              <a:gd name="connsiteX22" fmla="*/ 609600 w 1733550"/>
              <a:gd name="connsiteY22" fmla="*/ 1873250 h 3257550"/>
              <a:gd name="connsiteX23" fmla="*/ 590550 w 1733550"/>
              <a:gd name="connsiteY23" fmla="*/ 1797050 h 3257550"/>
              <a:gd name="connsiteX24" fmla="*/ 615950 w 1733550"/>
              <a:gd name="connsiteY24" fmla="*/ 1695450 h 3257550"/>
              <a:gd name="connsiteX25" fmla="*/ 501650 w 1733550"/>
              <a:gd name="connsiteY25" fmla="*/ 1619250 h 3257550"/>
              <a:gd name="connsiteX26" fmla="*/ 546100 w 1733550"/>
              <a:gd name="connsiteY26" fmla="*/ 1581150 h 3257550"/>
              <a:gd name="connsiteX27" fmla="*/ 527050 w 1733550"/>
              <a:gd name="connsiteY27" fmla="*/ 1543050 h 3257550"/>
              <a:gd name="connsiteX28" fmla="*/ 628650 w 1733550"/>
              <a:gd name="connsiteY28" fmla="*/ 1441450 h 3257550"/>
              <a:gd name="connsiteX29" fmla="*/ 596900 w 1733550"/>
              <a:gd name="connsiteY29" fmla="*/ 1384300 h 3257550"/>
              <a:gd name="connsiteX30" fmla="*/ 614418 w 1733550"/>
              <a:gd name="connsiteY30" fmla="*/ 1292335 h 3257550"/>
              <a:gd name="connsiteX31" fmla="*/ 584200 w 1733550"/>
              <a:gd name="connsiteY31" fmla="*/ 1231900 h 3257550"/>
              <a:gd name="connsiteX32" fmla="*/ 603250 w 1733550"/>
              <a:gd name="connsiteY32" fmla="*/ 1181100 h 3257550"/>
              <a:gd name="connsiteX33" fmla="*/ 660400 w 1733550"/>
              <a:gd name="connsiteY33" fmla="*/ 1041400 h 3257550"/>
              <a:gd name="connsiteX34" fmla="*/ 412750 w 1733550"/>
              <a:gd name="connsiteY34" fmla="*/ 1035050 h 3257550"/>
              <a:gd name="connsiteX35" fmla="*/ 0 w 1733550"/>
              <a:gd name="connsiteY35" fmla="*/ 1009650 h 3257550"/>
              <a:gd name="connsiteX36" fmla="*/ 95250 w 1733550"/>
              <a:gd name="connsiteY36" fmla="*/ 7620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33550" h="3257550">
                <a:moveTo>
                  <a:pt x="831850" y="0"/>
                </a:moveTo>
                <a:lnTo>
                  <a:pt x="1339850" y="76200"/>
                </a:lnTo>
                <a:lnTo>
                  <a:pt x="1733550" y="279400"/>
                </a:lnTo>
                <a:lnTo>
                  <a:pt x="1676400" y="984250"/>
                </a:lnTo>
                <a:lnTo>
                  <a:pt x="800100" y="1276350"/>
                </a:lnTo>
                <a:lnTo>
                  <a:pt x="768371" y="1279633"/>
                </a:lnTo>
                <a:lnTo>
                  <a:pt x="781050" y="1346200"/>
                </a:lnTo>
                <a:lnTo>
                  <a:pt x="774700" y="1397000"/>
                </a:lnTo>
                <a:lnTo>
                  <a:pt x="742950" y="1441450"/>
                </a:lnTo>
                <a:lnTo>
                  <a:pt x="850900" y="1536700"/>
                </a:lnTo>
                <a:lnTo>
                  <a:pt x="825500" y="1568450"/>
                </a:lnTo>
                <a:lnTo>
                  <a:pt x="844550" y="1625600"/>
                </a:lnTo>
                <a:lnTo>
                  <a:pt x="736600" y="1720850"/>
                </a:lnTo>
                <a:lnTo>
                  <a:pt x="768350" y="1809750"/>
                </a:lnTo>
                <a:lnTo>
                  <a:pt x="742950" y="1885950"/>
                </a:lnTo>
                <a:lnTo>
                  <a:pt x="787400" y="1943100"/>
                </a:lnTo>
                <a:lnTo>
                  <a:pt x="679450" y="2171700"/>
                </a:lnTo>
                <a:cubicBezTo>
                  <a:pt x="681567" y="2533650"/>
                  <a:pt x="683683" y="2895600"/>
                  <a:pt x="685800" y="3257550"/>
                </a:cubicBezTo>
                <a:lnTo>
                  <a:pt x="596900" y="3257550"/>
                </a:lnTo>
                <a:lnTo>
                  <a:pt x="635000" y="2178050"/>
                </a:lnTo>
                <a:lnTo>
                  <a:pt x="596900" y="2038350"/>
                </a:lnTo>
                <a:lnTo>
                  <a:pt x="552450" y="1955800"/>
                </a:lnTo>
                <a:lnTo>
                  <a:pt x="609600" y="1873250"/>
                </a:lnTo>
                <a:lnTo>
                  <a:pt x="590550" y="1797050"/>
                </a:lnTo>
                <a:lnTo>
                  <a:pt x="615950" y="1695450"/>
                </a:lnTo>
                <a:lnTo>
                  <a:pt x="501650" y="1619250"/>
                </a:lnTo>
                <a:lnTo>
                  <a:pt x="546100" y="1581150"/>
                </a:lnTo>
                <a:lnTo>
                  <a:pt x="527050" y="1543050"/>
                </a:lnTo>
                <a:lnTo>
                  <a:pt x="628650" y="1441450"/>
                </a:lnTo>
                <a:lnTo>
                  <a:pt x="596900" y="1384300"/>
                </a:lnTo>
                <a:lnTo>
                  <a:pt x="614418" y="1292335"/>
                </a:lnTo>
                <a:lnTo>
                  <a:pt x="584200" y="1231900"/>
                </a:lnTo>
                <a:lnTo>
                  <a:pt x="603250" y="1181100"/>
                </a:lnTo>
                <a:lnTo>
                  <a:pt x="660400" y="1041400"/>
                </a:lnTo>
                <a:lnTo>
                  <a:pt x="412750" y="1035050"/>
                </a:lnTo>
                <a:lnTo>
                  <a:pt x="0" y="1009650"/>
                </a:lnTo>
                <a:lnTo>
                  <a:pt x="95250" y="76200"/>
                </a:lnTo>
                <a:close/>
              </a:path>
            </a:pathLst>
          </a:custGeom>
          <a:noFill/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DD007B7-F84D-BC62-5BE4-EF4A625F1B57}"/>
              </a:ext>
            </a:extLst>
          </p:cNvPr>
          <p:cNvSpPr/>
          <p:nvPr/>
        </p:nvSpPr>
        <p:spPr>
          <a:xfrm>
            <a:off x="3283885" y="1619707"/>
            <a:ext cx="1529664" cy="1337363"/>
          </a:xfrm>
          <a:custGeom>
            <a:avLst/>
            <a:gdLst>
              <a:gd name="connsiteX0" fmla="*/ 1031431 w 1529664"/>
              <a:gd name="connsiteY0" fmla="*/ 0 h 1337363"/>
              <a:gd name="connsiteX1" fmla="*/ 1113595 w 1529664"/>
              <a:gd name="connsiteY1" fmla="*/ 34090 h 1337363"/>
              <a:gd name="connsiteX2" fmla="*/ 1298903 w 1529664"/>
              <a:gd name="connsiteY2" fmla="*/ 101395 h 1337363"/>
              <a:gd name="connsiteX3" fmla="*/ 1291910 w 1529664"/>
              <a:gd name="connsiteY3" fmla="*/ 129366 h 1337363"/>
              <a:gd name="connsiteX4" fmla="*/ 1256947 w 1529664"/>
              <a:gd name="connsiteY4" fmla="*/ 122373 h 1337363"/>
              <a:gd name="connsiteX5" fmla="*/ 1237716 w 1529664"/>
              <a:gd name="connsiteY5" fmla="*/ 115380 h 1337363"/>
              <a:gd name="connsiteX6" fmla="*/ 998215 w 1529664"/>
              <a:gd name="connsiteY6" fmla="*/ 326911 h 1337363"/>
              <a:gd name="connsiteX7" fmla="*/ 1249954 w 1529664"/>
              <a:gd name="connsiteY7" fmla="*/ 326911 h 1337363"/>
              <a:gd name="connsiteX8" fmla="*/ 1325125 w 1529664"/>
              <a:gd name="connsiteY8" fmla="*/ 223769 h 1337363"/>
              <a:gd name="connsiteX9" fmla="*/ 1339111 w 1529664"/>
              <a:gd name="connsiteY9" fmla="*/ 223769 h 1337363"/>
              <a:gd name="connsiteX10" fmla="*/ 1529664 w 1529664"/>
              <a:gd name="connsiteY10" fmla="*/ 395090 h 1337363"/>
              <a:gd name="connsiteX11" fmla="*/ 1524420 w 1529664"/>
              <a:gd name="connsiteY11" fmla="*/ 416068 h 1337363"/>
              <a:gd name="connsiteX12" fmla="*/ 1393305 w 1529664"/>
              <a:gd name="connsiteY12" fmla="*/ 430054 h 1337363"/>
              <a:gd name="connsiteX13" fmla="*/ 1386312 w 1529664"/>
              <a:gd name="connsiteY13" fmla="*/ 430054 h 1337363"/>
              <a:gd name="connsiteX14" fmla="*/ 1209745 w 1529664"/>
              <a:gd name="connsiteY14" fmla="*/ 505226 h 1337363"/>
              <a:gd name="connsiteX15" fmla="*/ 1332119 w 1529664"/>
              <a:gd name="connsiteY15" fmla="*/ 580399 h 1337363"/>
              <a:gd name="connsiteX16" fmla="*/ 1325125 w 1529664"/>
              <a:gd name="connsiteY16" fmla="*/ 599628 h 1337363"/>
              <a:gd name="connsiteX17" fmla="*/ 629347 w 1529664"/>
              <a:gd name="connsiteY17" fmla="*/ 599628 h 1337363"/>
              <a:gd name="connsiteX18" fmla="*/ 582147 w 1529664"/>
              <a:gd name="connsiteY18" fmla="*/ 749972 h 1337363"/>
              <a:gd name="connsiteX19" fmla="*/ 587931 w 1529664"/>
              <a:gd name="connsiteY19" fmla="*/ 749972 h 1337363"/>
              <a:gd name="connsiteX20" fmla="*/ 568805 w 1529664"/>
              <a:gd name="connsiteY20" fmla="*/ 793689 h 1337363"/>
              <a:gd name="connsiteX21" fmla="*/ 568161 w 1529664"/>
              <a:gd name="connsiteY21" fmla="*/ 791929 h 1337363"/>
              <a:gd name="connsiteX22" fmla="*/ 561169 w 1529664"/>
              <a:gd name="connsiteY22" fmla="*/ 791929 h 1337363"/>
              <a:gd name="connsiteX23" fmla="*/ 431803 w 1529664"/>
              <a:gd name="connsiteY23" fmla="*/ 1029682 h 1337363"/>
              <a:gd name="connsiteX24" fmla="*/ 20978 w 1529664"/>
              <a:gd name="connsiteY24" fmla="*/ 1337363 h 1337363"/>
              <a:gd name="connsiteX25" fmla="*/ 6994 w 1529664"/>
              <a:gd name="connsiteY25" fmla="*/ 1316386 h 1337363"/>
              <a:gd name="connsiteX26" fmla="*/ 288451 w 1529664"/>
              <a:gd name="connsiteY26" fmla="*/ 975488 h 1337363"/>
              <a:gd name="connsiteX27" fmla="*/ 424810 w 1529664"/>
              <a:gd name="connsiteY27" fmla="*/ 599628 h 1337363"/>
              <a:gd name="connsiteX28" fmla="*/ 213279 w 1529664"/>
              <a:gd name="connsiteY28" fmla="*/ 599628 h 1337363"/>
              <a:gd name="connsiteX29" fmla="*/ 213279 w 1529664"/>
              <a:gd name="connsiteY29" fmla="*/ 559420 h 1337363"/>
              <a:gd name="connsiteX30" fmla="*/ 431803 w 1529664"/>
              <a:gd name="connsiteY30" fmla="*/ 559420 h 1337363"/>
              <a:gd name="connsiteX31" fmla="*/ 444040 w 1529664"/>
              <a:gd name="connsiteY31" fmla="*/ 388098 h 1337363"/>
              <a:gd name="connsiteX32" fmla="*/ 444040 w 1529664"/>
              <a:gd name="connsiteY32" fmla="*/ 381105 h 1337363"/>
              <a:gd name="connsiteX33" fmla="*/ 529701 w 1529664"/>
              <a:gd name="connsiteY33" fmla="*/ 398587 h 1337363"/>
              <a:gd name="connsiteX34" fmla="*/ 725498 w 1529664"/>
              <a:gd name="connsiteY34" fmla="*/ 423062 h 1337363"/>
              <a:gd name="connsiteX35" fmla="*/ 718505 w 1529664"/>
              <a:gd name="connsiteY35" fmla="*/ 456277 h 1337363"/>
              <a:gd name="connsiteX36" fmla="*/ 662564 w 1529664"/>
              <a:gd name="connsiteY36" fmla="*/ 449284 h 1337363"/>
              <a:gd name="connsiteX37" fmla="*/ 643333 w 1529664"/>
              <a:gd name="connsiteY37" fmla="*/ 538442 h 1337363"/>
              <a:gd name="connsiteX38" fmla="*/ 636341 w 1529664"/>
              <a:gd name="connsiteY38" fmla="*/ 559420 h 1337363"/>
              <a:gd name="connsiteX39" fmla="*/ 1045417 w 1529664"/>
              <a:gd name="connsiteY39" fmla="*/ 559420 h 1337363"/>
              <a:gd name="connsiteX40" fmla="*/ 1155552 w 1529664"/>
              <a:gd name="connsiteY40" fmla="*/ 437047 h 1337363"/>
              <a:gd name="connsiteX41" fmla="*/ 1174782 w 1529664"/>
              <a:gd name="connsiteY41" fmla="*/ 437047 h 1337363"/>
              <a:gd name="connsiteX42" fmla="*/ 1195761 w 1529664"/>
              <a:gd name="connsiteY42" fmla="*/ 484248 h 1337363"/>
              <a:gd name="connsiteX43" fmla="*/ 1223731 w 1529664"/>
              <a:gd name="connsiteY43" fmla="*/ 423062 h 1337363"/>
              <a:gd name="connsiteX44" fmla="*/ 1242961 w 1529664"/>
              <a:gd name="connsiteY44" fmla="*/ 361875 h 1337363"/>
              <a:gd name="connsiteX45" fmla="*/ 239502 w 1529664"/>
              <a:gd name="connsiteY45" fmla="*/ 361875 h 1337363"/>
              <a:gd name="connsiteX46" fmla="*/ 239502 w 1529664"/>
              <a:gd name="connsiteY46" fmla="*/ 381105 h 1337363"/>
              <a:gd name="connsiteX47" fmla="*/ 157338 w 1529664"/>
              <a:gd name="connsiteY47" fmla="*/ 620606 h 1337363"/>
              <a:gd name="connsiteX48" fmla="*/ 138107 w 1529664"/>
              <a:gd name="connsiteY48" fmla="*/ 620606 h 1337363"/>
              <a:gd name="connsiteX49" fmla="*/ 6994 w 1529664"/>
              <a:gd name="connsiteY49" fmla="*/ 470262 h 1337363"/>
              <a:gd name="connsiteX50" fmla="*/ 0 w 1529664"/>
              <a:gd name="connsiteY50" fmla="*/ 456277 h 1337363"/>
              <a:gd name="connsiteX51" fmla="*/ 185309 w 1529664"/>
              <a:gd name="connsiteY51" fmla="*/ 223769 h 1337363"/>
              <a:gd name="connsiteX52" fmla="*/ 206287 w 1529664"/>
              <a:gd name="connsiteY52" fmla="*/ 223769 h 1337363"/>
              <a:gd name="connsiteX53" fmla="*/ 232510 w 1529664"/>
              <a:gd name="connsiteY53" fmla="*/ 326911 h 1337363"/>
              <a:gd name="connsiteX54" fmla="*/ 375860 w 1529664"/>
              <a:gd name="connsiteY54" fmla="*/ 326911 h 1337363"/>
              <a:gd name="connsiteX55" fmla="*/ 246495 w 1529664"/>
              <a:gd name="connsiteY55" fmla="*/ 176567 h 1337363"/>
              <a:gd name="connsiteX56" fmla="*/ 246495 w 1529664"/>
              <a:gd name="connsiteY56" fmla="*/ 162581 h 1337363"/>
              <a:gd name="connsiteX57" fmla="*/ 375860 w 1529664"/>
              <a:gd name="connsiteY57" fmla="*/ 26223 h 1337363"/>
              <a:gd name="connsiteX58" fmla="*/ 389846 w 1529664"/>
              <a:gd name="connsiteY58" fmla="*/ 26223 h 1337363"/>
              <a:gd name="connsiteX59" fmla="*/ 519212 w 1529664"/>
              <a:gd name="connsiteY59" fmla="*/ 162581 h 1337363"/>
              <a:gd name="connsiteX60" fmla="*/ 519212 w 1529664"/>
              <a:gd name="connsiteY60" fmla="*/ 176567 h 1337363"/>
              <a:gd name="connsiteX61" fmla="*/ 389846 w 1529664"/>
              <a:gd name="connsiteY61" fmla="*/ 326911 h 1337363"/>
              <a:gd name="connsiteX62" fmla="*/ 949266 w 1529664"/>
              <a:gd name="connsiteY62" fmla="*/ 326911 h 1337363"/>
              <a:gd name="connsiteX63" fmla="*/ 1031431 w 1529664"/>
              <a:gd name="connsiteY63" fmla="*/ 0 h 133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29664" h="1337363">
                <a:moveTo>
                  <a:pt x="1031431" y="0"/>
                </a:moveTo>
                <a:cubicBezTo>
                  <a:pt x="1036092" y="0"/>
                  <a:pt x="1063481" y="11363"/>
                  <a:pt x="1113595" y="34090"/>
                </a:cubicBezTo>
                <a:cubicBezTo>
                  <a:pt x="1163710" y="56816"/>
                  <a:pt x="1225479" y="79251"/>
                  <a:pt x="1298903" y="101395"/>
                </a:cubicBezTo>
                <a:cubicBezTo>
                  <a:pt x="1298903" y="110718"/>
                  <a:pt x="1296573" y="120043"/>
                  <a:pt x="1291910" y="129366"/>
                </a:cubicBezTo>
                <a:cubicBezTo>
                  <a:pt x="1287248" y="129366"/>
                  <a:pt x="1275594" y="127035"/>
                  <a:pt x="1256947" y="122373"/>
                </a:cubicBezTo>
                <a:lnTo>
                  <a:pt x="1237716" y="115380"/>
                </a:lnTo>
                <a:cubicBezTo>
                  <a:pt x="1182939" y="184143"/>
                  <a:pt x="1103106" y="254653"/>
                  <a:pt x="998215" y="326911"/>
                </a:cubicBezTo>
                <a:lnTo>
                  <a:pt x="1249954" y="326911"/>
                </a:lnTo>
                <a:cubicBezTo>
                  <a:pt x="1282587" y="290782"/>
                  <a:pt x="1307644" y="256401"/>
                  <a:pt x="1325125" y="223769"/>
                </a:cubicBezTo>
                <a:lnTo>
                  <a:pt x="1339111" y="223769"/>
                </a:lnTo>
                <a:cubicBezTo>
                  <a:pt x="1384563" y="278544"/>
                  <a:pt x="1448082" y="335652"/>
                  <a:pt x="1529664" y="395090"/>
                </a:cubicBezTo>
                <a:cubicBezTo>
                  <a:pt x="1526167" y="399753"/>
                  <a:pt x="1524420" y="406745"/>
                  <a:pt x="1524420" y="416068"/>
                </a:cubicBezTo>
                <a:cubicBezTo>
                  <a:pt x="1482463" y="420730"/>
                  <a:pt x="1438758" y="425393"/>
                  <a:pt x="1393305" y="430054"/>
                </a:cubicBezTo>
                <a:lnTo>
                  <a:pt x="1386312" y="430054"/>
                </a:lnTo>
                <a:cubicBezTo>
                  <a:pt x="1328039" y="461522"/>
                  <a:pt x="1269184" y="486579"/>
                  <a:pt x="1209745" y="505226"/>
                </a:cubicBezTo>
                <a:cubicBezTo>
                  <a:pt x="1241213" y="532031"/>
                  <a:pt x="1282004" y="557089"/>
                  <a:pt x="1332119" y="580399"/>
                </a:cubicBezTo>
                <a:cubicBezTo>
                  <a:pt x="1327457" y="588557"/>
                  <a:pt x="1325125" y="594966"/>
                  <a:pt x="1325125" y="599628"/>
                </a:cubicBezTo>
                <a:lnTo>
                  <a:pt x="629347" y="599628"/>
                </a:lnTo>
                <a:cubicBezTo>
                  <a:pt x="610701" y="654405"/>
                  <a:pt x="594967" y="704520"/>
                  <a:pt x="582147" y="749972"/>
                </a:cubicBezTo>
                <a:lnTo>
                  <a:pt x="587931" y="749972"/>
                </a:lnTo>
                <a:lnTo>
                  <a:pt x="568805" y="793689"/>
                </a:lnTo>
                <a:lnTo>
                  <a:pt x="568161" y="791929"/>
                </a:lnTo>
                <a:lnTo>
                  <a:pt x="561169" y="791929"/>
                </a:lnTo>
                <a:cubicBezTo>
                  <a:pt x="525040" y="887496"/>
                  <a:pt x="481917" y="966748"/>
                  <a:pt x="431803" y="1029682"/>
                </a:cubicBezTo>
                <a:cubicBezTo>
                  <a:pt x="339731" y="1157883"/>
                  <a:pt x="202790" y="1260443"/>
                  <a:pt x="20978" y="1337363"/>
                </a:cubicBezTo>
                <a:cubicBezTo>
                  <a:pt x="16317" y="1332701"/>
                  <a:pt x="11655" y="1325709"/>
                  <a:pt x="6994" y="1316386"/>
                </a:cubicBezTo>
                <a:cubicBezTo>
                  <a:pt x="130532" y="1203335"/>
                  <a:pt x="224351" y="1089703"/>
                  <a:pt x="288451" y="975488"/>
                </a:cubicBezTo>
                <a:cubicBezTo>
                  <a:pt x="346725" y="870598"/>
                  <a:pt x="392177" y="745310"/>
                  <a:pt x="424810" y="599628"/>
                </a:cubicBezTo>
                <a:lnTo>
                  <a:pt x="213279" y="599628"/>
                </a:lnTo>
                <a:lnTo>
                  <a:pt x="213279" y="559420"/>
                </a:lnTo>
                <a:lnTo>
                  <a:pt x="431803" y="559420"/>
                </a:lnTo>
                <a:cubicBezTo>
                  <a:pt x="439961" y="499982"/>
                  <a:pt x="444040" y="442874"/>
                  <a:pt x="444040" y="388098"/>
                </a:cubicBezTo>
                <a:lnTo>
                  <a:pt x="444040" y="381105"/>
                </a:lnTo>
                <a:cubicBezTo>
                  <a:pt x="448702" y="381105"/>
                  <a:pt x="477255" y="386932"/>
                  <a:pt x="529701" y="398587"/>
                </a:cubicBezTo>
                <a:cubicBezTo>
                  <a:pt x="582147" y="410242"/>
                  <a:pt x="647413" y="418399"/>
                  <a:pt x="725498" y="423062"/>
                </a:cubicBezTo>
                <a:cubicBezTo>
                  <a:pt x="725498" y="435882"/>
                  <a:pt x="723167" y="446953"/>
                  <a:pt x="718505" y="456277"/>
                </a:cubicBezTo>
                <a:lnTo>
                  <a:pt x="662564" y="449284"/>
                </a:lnTo>
                <a:cubicBezTo>
                  <a:pt x="657901" y="481917"/>
                  <a:pt x="651492" y="511636"/>
                  <a:pt x="643333" y="538442"/>
                </a:cubicBezTo>
                <a:cubicBezTo>
                  <a:pt x="638672" y="547765"/>
                  <a:pt x="636341" y="554759"/>
                  <a:pt x="636341" y="559420"/>
                </a:cubicBezTo>
                <a:lnTo>
                  <a:pt x="1045417" y="559420"/>
                </a:lnTo>
                <a:cubicBezTo>
                  <a:pt x="1095530" y="540773"/>
                  <a:pt x="1132243" y="499982"/>
                  <a:pt x="1155552" y="437047"/>
                </a:cubicBezTo>
                <a:lnTo>
                  <a:pt x="1174782" y="437047"/>
                </a:lnTo>
                <a:cubicBezTo>
                  <a:pt x="1179444" y="449867"/>
                  <a:pt x="1186436" y="465600"/>
                  <a:pt x="1195761" y="484248"/>
                </a:cubicBezTo>
                <a:cubicBezTo>
                  <a:pt x="1200422" y="470262"/>
                  <a:pt x="1209745" y="449867"/>
                  <a:pt x="1223731" y="423062"/>
                </a:cubicBezTo>
                <a:lnTo>
                  <a:pt x="1242961" y="361875"/>
                </a:lnTo>
                <a:lnTo>
                  <a:pt x="239502" y="361875"/>
                </a:lnTo>
                <a:lnTo>
                  <a:pt x="239502" y="381105"/>
                </a:lnTo>
                <a:cubicBezTo>
                  <a:pt x="239502" y="454528"/>
                  <a:pt x="212113" y="534363"/>
                  <a:pt x="157338" y="620606"/>
                </a:cubicBezTo>
                <a:lnTo>
                  <a:pt x="138107" y="620606"/>
                </a:lnTo>
                <a:cubicBezTo>
                  <a:pt x="100812" y="547183"/>
                  <a:pt x="57108" y="497068"/>
                  <a:pt x="6994" y="470262"/>
                </a:cubicBezTo>
                <a:cubicBezTo>
                  <a:pt x="6994" y="465600"/>
                  <a:pt x="4663" y="460939"/>
                  <a:pt x="0" y="456277"/>
                </a:cubicBezTo>
                <a:cubicBezTo>
                  <a:pt x="114215" y="393342"/>
                  <a:pt x="175984" y="315839"/>
                  <a:pt x="185309" y="223769"/>
                </a:cubicBezTo>
                <a:lnTo>
                  <a:pt x="206287" y="223769"/>
                </a:lnTo>
                <a:cubicBezTo>
                  <a:pt x="219107" y="261062"/>
                  <a:pt x="227847" y="295444"/>
                  <a:pt x="232510" y="326911"/>
                </a:cubicBezTo>
                <a:lnTo>
                  <a:pt x="375860" y="326911"/>
                </a:lnTo>
                <a:cubicBezTo>
                  <a:pt x="358379" y="240667"/>
                  <a:pt x="315257" y="190552"/>
                  <a:pt x="246495" y="176567"/>
                </a:cubicBezTo>
                <a:lnTo>
                  <a:pt x="246495" y="162581"/>
                </a:lnTo>
                <a:cubicBezTo>
                  <a:pt x="319919" y="149761"/>
                  <a:pt x="363040" y="104309"/>
                  <a:pt x="375860" y="26223"/>
                </a:cubicBezTo>
                <a:lnTo>
                  <a:pt x="389846" y="26223"/>
                </a:lnTo>
                <a:cubicBezTo>
                  <a:pt x="399170" y="99646"/>
                  <a:pt x="442292" y="145100"/>
                  <a:pt x="519212" y="162581"/>
                </a:cubicBezTo>
                <a:lnTo>
                  <a:pt x="519212" y="176567"/>
                </a:lnTo>
                <a:cubicBezTo>
                  <a:pt x="456277" y="185890"/>
                  <a:pt x="413156" y="236006"/>
                  <a:pt x="389846" y="326911"/>
                </a:cubicBezTo>
                <a:lnTo>
                  <a:pt x="949266" y="326911"/>
                </a:lnTo>
                <a:cubicBezTo>
                  <a:pt x="999380" y="185890"/>
                  <a:pt x="1026769" y="76920"/>
                  <a:pt x="1031431" y="0"/>
                </a:cubicBez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92190EF2-48D1-2EB3-FC8F-58BF6344D6AF}"/>
              </a:ext>
            </a:extLst>
          </p:cNvPr>
          <p:cNvSpPr/>
          <p:nvPr/>
        </p:nvSpPr>
        <p:spPr>
          <a:xfrm>
            <a:off x="3777963" y="2353283"/>
            <a:ext cx="892236" cy="812325"/>
          </a:xfrm>
          <a:custGeom>
            <a:avLst/>
            <a:gdLst/>
            <a:ahLst/>
            <a:cxnLst/>
            <a:rect l="l" t="t" r="r" b="b"/>
            <a:pathLst>
              <a:path w="217667" h="213417">
                <a:moveTo>
                  <a:pt x="58820" y="700"/>
                </a:moveTo>
                <a:cubicBezTo>
                  <a:pt x="78164" y="4077"/>
                  <a:pt x="97579" y="19834"/>
                  <a:pt x="108834" y="51347"/>
                </a:cubicBezTo>
                <a:cubicBezTo>
                  <a:pt x="153853" y="-74707"/>
                  <a:pt x="329428" y="51347"/>
                  <a:pt x="108834" y="213417"/>
                </a:cubicBezTo>
                <a:cubicBezTo>
                  <a:pt x="-56612" y="91865"/>
                  <a:pt x="787" y="-9429"/>
                  <a:pt x="58820" y="700"/>
                </a:cubicBez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C115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74180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BD893C99-4D68-A288-B155-29D2F699B2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A2B0B9B-E3A5-2867-1F41-4965BA2C1DC9}"/>
              </a:ext>
            </a:extLst>
          </p:cNvPr>
          <p:cNvGrpSpPr/>
          <p:nvPr/>
        </p:nvGrpSpPr>
        <p:grpSpPr>
          <a:xfrm flipH="1">
            <a:off x="155225" y="412686"/>
            <a:ext cx="491196" cy="416247"/>
            <a:chOff x="208939" y="434653"/>
            <a:chExt cx="464149" cy="41624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B0903B-D0D1-D5FD-2FB2-557EEE52DE21}"/>
                </a:ext>
              </a:extLst>
            </p:cNvPr>
            <p:cNvSpPr/>
            <p:nvPr/>
          </p:nvSpPr>
          <p:spPr>
            <a:xfrm>
              <a:off x="348985" y="533125"/>
              <a:ext cx="324103" cy="317775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F4A3E6-C375-46A6-E6EB-1ED5158340C0}"/>
                </a:ext>
              </a:extLst>
            </p:cNvPr>
            <p:cNvSpPr/>
            <p:nvPr/>
          </p:nvSpPr>
          <p:spPr>
            <a:xfrm>
              <a:off x="208939" y="434653"/>
              <a:ext cx="156569" cy="153512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541B2E97-BB1A-4978-79C1-3D661B282246}"/>
              </a:ext>
            </a:extLst>
          </p:cNvPr>
          <p:cNvSpPr txBox="1"/>
          <p:nvPr/>
        </p:nvSpPr>
        <p:spPr>
          <a:xfrm>
            <a:off x="578222" y="336415"/>
            <a:ext cx="5510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核心竞争力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243B30-0DB7-008F-1F03-3D4F63EE5D70}"/>
              </a:ext>
            </a:extLst>
          </p:cNvPr>
          <p:cNvGrpSpPr/>
          <p:nvPr/>
        </p:nvGrpSpPr>
        <p:grpSpPr>
          <a:xfrm>
            <a:off x="686109" y="1292173"/>
            <a:ext cx="2676526" cy="3654226"/>
            <a:chOff x="670969" y="1219430"/>
            <a:chExt cx="2676526" cy="3654226"/>
          </a:xfrm>
        </p:grpSpPr>
        <p:sp>
          <p:nvSpPr>
            <p:cNvPr id="10" name="矩形: 单圆角 9">
              <a:extLst>
                <a:ext uri="{FF2B5EF4-FFF2-40B4-BE49-F238E27FC236}">
                  <a16:creationId xmlns:a16="http://schemas.microsoft.com/office/drawing/2014/main" id="{F4D5DC96-22A7-5C95-7C5F-976E13208891}"/>
                </a:ext>
              </a:extLst>
            </p:cNvPr>
            <p:cNvSpPr/>
            <p:nvPr/>
          </p:nvSpPr>
          <p:spPr>
            <a:xfrm flipV="1">
              <a:off x="670969" y="1219430"/>
              <a:ext cx="2676526" cy="3654226"/>
            </a:xfrm>
            <a:prstGeom prst="round1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431800" dist="4191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5335949B-D2E9-F0EB-C2CF-3EF62E24B250}"/>
                </a:ext>
              </a:extLst>
            </p:cNvPr>
            <p:cNvSpPr/>
            <p:nvPr/>
          </p:nvSpPr>
          <p:spPr>
            <a:xfrm flipV="1">
              <a:off x="1165211" y="1219430"/>
              <a:ext cx="1688042" cy="40011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E2C31C-1D01-5594-98DD-C1625180D745}"/>
                </a:ext>
              </a:extLst>
            </p:cNvPr>
            <p:cNvSpPr txBox="1"/>
            <p:nvPr/>
          </p:nvSpPr>
          <p:spPr>
            <a:xfrm>
              <a:off x="1204334" y="1219430"/>
              <a:ext cx="16097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个性化</a:t>
              </a:r>
              <a:r>
                <a:rPr lang="zh-CN" altLang="en-US" sz="12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专业设计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61242" y="1704292"/>
              <a:ext cx="2095980" cy="1757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5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严格按客户要求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的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风格执行。</a:t>
              </a:r>
            </a:p>
            <a:p>
              <a:pPr marL="144000" indent="-144000" algn="just">
                <a:lnSpc>
                  <a:spcPct val="15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合理化的利用设计空间。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C9EF4B-384F-57BC-CF3D-BE188D463B83}"/>
                </a:ext>
              </a:extLst>
            </p:cNvPr>
            <p:cNvSpPr txBox="1"/>
            <p:nvPr/>
          </p:nvSpPr>
          <p:spPr>
            <a:xfrm>
              <a:off x="816106" y="3857993"/>
              <a:ext cx="23862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3175">
                    <a:solidFill>
                      <a:srgbClr val="FAD2D2"/>
                    </a:solidFill>
                  </a:ln>
                  <a:noFill/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One</a:t>
              </a:r>
              <a:endParaRPr lang="zh-CN" altLang="en-US" sz="6000" dirty="0">
                <a:ln w="3175">
                  <a:solidFill>
                    <a:srgbClr val="FAD2D2"/>
                  </a:solidFill>
                </a:ln>
                <a:noFill/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4466D80-5026-CB36-404B-1449EC070BF4}"/>
              </a:ext>
            </a:extLst>
          </p:cNvPr>
          <p:cNvGrpSpPr/>
          <p:nvPr/>
        </p:nvGrpSpPr>
        <p:grpSpPr>
          <a:xfrm>
            <a:off x="3741737" y="1292173"/>
            <a:ext cx="2676526" cy="3654226"/>
            <a:chOff x="670969" y="1219430"/>
            <a:chExt cx="2676526" cy="3654226"/>
          </a:xfrm>
        </p:grpSpPr>
        <p:sp>
          <p:nvSpPr>
            <p:cNvPr id="49" name="矩形: 单圆角 48">
              <a:extLst>
                <a:ext uri="{FF2B5EF4-FFF2-40B4-BE49-F238E27FC236}">
                  <a16:creationId xmlns:a16="http://schemas.microsoft.com/office/drawing/2014/main" id="{2E06E033-B07D-830F-243B-49F8668659B9}"/>
                </a:ext>
              </a:extLst>
            </p:cNvPr>
            <p:cNvSpPr/>
            <p:nvPr/>
          </p:nvSpPr>
          <p:spPr>
            <a:xfrm flipV="1">
              <a:off x="670969" y="1219430"/>
              <a:ext cx="2676526" cy="3654226"/>
            </a:xfrm>
            <a:prstGeom prst="round1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431800" dist="4191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顶角 49">
              <a:extLst>
                <a:ext uri="{FF2B5EF4-FFF2-40B4-BE49-F238E27FC236}">
                  <a16:creationId xmlns:a16="http://schemas.microsoft.com/office/drawing/2014/main" id="{3F61FF27-80A5-1447-AF82-53901FE93B9F}"/>
                </a:ext>
              </a:extLst>
            </p:cNvPr>
            <p:cNvSpPr/>
            <p:nvPr/>
          </p:nvSpPr>
          <p:spPr>
            <a:xfrm flipV="1">
              <a:off x="1165211" y="1219430"/>
              <a:ext cx="1688042" cy="40011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624EBB3-D02A-16D0-C4BB-4AB126AB4A20}"/>
                </a:ext>
              </a:extLst>
            </p:cNvPr>
            <p:cNvSpPr txBox="1"/>
            <p:nvPr/>
          </p:nvSpPr>
          <p:spPr>
            <a:xfrm>
              <a:off x="1204334" y="1219430"/>
              <a:ext cx="16097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01599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优质化</a:t>
              </a:r>
              <a:r>
                <a:rPr lang="zh-CN" altLang="en-US" sz="12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  <a:sym typeface="+mn-ea"/>
                </a:rPr>
                <a:t>服务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C0F91AC-1C04-C162-38BF-85FEEE834846}"/>
                </a:ext>
              </a:extLst>
            </p:cNvPr>
            <p:cNvSpPr txBox="1"/>
            <p:nvPr/>
          </p:nvSpPr>
          <p:spPr>
            <a:xfrm>
              <a:off x="825966" y="1776323"/>
              <a:ext cx="2366532" cy="22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1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电话访问客户，并做记录，小问题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小时内予以解决，大问题在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小时内予以解决或答复。</a:t>
              </a:r>
            </a:p>
            <a:p>
              <a:pPr marL="144000" indent="-144000" algn="just">
                <a:lnSpc>
                  <a:spcPct val="11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保修期内，电话回访客户多次。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A2657D9-B52B-1136-25BE-6803BC33A15F}"/>
                </a:ext>
              </a:extLst>
            </p:cNvPr>
            <p:cNvSpPr txBox="1"/>
            <p:nvPr/>
          </p:nvSpPr>
          <p:spPr>
            <a:xfrm>
              <a:off x="816106" y="3857993"/>
              <a:ext cx="23862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3175">
                    <a:solidFill>
                      <a:srgbClr val="FAD2D2"/>
                    </a:solidFill>
                  </a:ln>
                  <a:noFill/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Two</a:t>
              </a:r>
              <a:endParaRPr lang="zh-CN" altLang="en-US" sz="6000" dirty="0">
                <a:ln w="3175">
                  <a:solidFill>
                    <a:srgbClr val="FAD2D2"/>
                  </a:solidFill>
                </a:ln>
                <a:noFill/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5664AA3-4835-99AB-417C-E3091F51C256}"/>
              </a:ext>
            </a:extLst>
          </p:cNvPr>
          <p:cNvGrpSpPr/>
          <p:nvPr/>
        </p:nvGrpSpPr>
        <p:grpSpPr>
          <a:xfrm>
            <a:off x="6797365" y="1292173"/>
            <a:ext cx="2676526" cy="3654226"/>
            <a:chOff x="670969" y="1219430"/>
            <a:chExt cx="2676526" cy="3654226"/>
          </a:xfrm>
        </p:grpSpPr>
        <p:sp>
          <p:nvSpPr>
            <p:cNvPr id="55" name="矩形: 单圆角 54">
              <a:extLst>
                <a:ext uri="{FF2B5EF4-FFF2-40B4-BE49-F238E27FC236}">
                  <a16:creationId xmlns:a16="http://schemas.microsoft.com/office/drawing/2014/main" id="{D4587E1F-0375-6AFC-11B2-5A4A16846BCD}"/>
                </a:ext>
              </a:extLst>
            </p:cNvPr>
            <p:cNvSpPr/>
            <p:nvPr/>
          </p:nvSpPr>
          <p:spPr>
            <a:xfrm flipV="1">
              <a:off x="670969" y="1219430"/>
              <a:ext cx="2676526" cy="3654226"/>
            </a:xfrm>
            <a:prstGeom prst="round1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431800" dist="4191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顶角 55">
              <a:extLst>
                <a:ext uri="{FF2B5EF4-FFF2-40B4-BE49-F238E27FC236}">
                  <a16:creationId xmlns:a16="http://schemas.microsoft.com/office/drawing/2014/main" id="{58EE5C21-0E32-2C9C-82A8-574234C6DE0D}"/>
                </a:ext>
              </a:extLst>
            </p:cNvPr>
            <p:cNvSpPr/>
            <p:nvPr/>
          </p:nvSpPr>
          <p:spPr>
            <a:xfrm flipV="1">
              <a:off x="1165211" y="1219430"/>
              <a:ext cx="1688042" cy="40011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E52F5E2-B07B-DD31-602E-EC18F1CC9AA7}"/>
                </a:ext>
              </a:extLst>
            </p:cNvPr>
            <p:cNvSpPr txBox="1"/>
            <p:nvPr/>
          </p:nvSpPr>
          <p:spPr>
            <a:xfrm>
              <a:off x="1204334" y="1219430"/>
              <a:ext cx="16097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高标准化</a:t>
              </a:r>
              <a:r>
                <a:rPr lang="zh-CN" altLang="en-US" sz="12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技术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2CCE0D0-BB0B-031D-92DE-FDA1A0351432}"/>
                </a:ext>
              </a:extLst>
            </p:cNvPr>
            <p:cNvSpPr txBox="1"/>
            <p:nvPr/>
          </p:nvSpPr>
          <p:spPr>
            <a:xfrm>
              <a:off x="816106" y="1776323"/>
              <a:ext cx="2386252" cy="22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44000" algn="just">
                <a:lnSpc>
                  <a:spcPct val="11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聘请十年以上工龄的老师傅，对装修施工操作工艺是非常熟悉。</a:t>
              </a:r>
            </a:p>
            <a:p>
              <a:pPr marL="144000" indent="-144000" algn="just">
                <a:lnSpc>
                  <a:spcPct val="110000"/>
                </a:lnSpc>
                <a:spcAft>
                  <a:spcPts val="1800"/>
                </a:spcAft>
                <a:buClr>
                  <a:srgbClr val="C1151B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公司的施工管理队伍强大，对施工准备、施工工艺流程、质量检查标准都是非常熟悉的。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23AE49A-942C-0A93-3491-7B53F7D450FD}"/>
                </a:ext>
              </a:extLst>
            </p:cNvPr>
            <p:cNvSpPr txBox="1"/>
            <p:nvPr/>
          </p:nvSpPr>
          <p:spPr>
            <a:xfrm>
              <a:off x="816106" y="3857993"/>
              <a:ext cx="238625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3175">
                    <a:solidFill>
                      <a:srgbClr val="FAD2D2"/>
                    </a:solidFill>
                  </a:ln>
                  <a:noFill/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Three</a:t>
              </a:r>
              <a:endParaRPr lang="zh-CN" altLang="en-US" sz="6000" dirty="0">
                <a:ln w="3175">
                  <a:solidFill>
                    <a:srgbClr val="FAD2D2"/>
                  </a:solidFill>
                </a:ln>
                <a:noFill/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>
        <p:sndAc>
          <p:stSnd>
            <p:snd r:embed="rId3" name="logo2.wav"/>
          </p:stSnd>
        </p:sndAc>
      </p:transition>
    </mc:Choice>
    <mc:Fallback xmlns="">
      <p:transition advTm="0">
        <p:sndAc>
          <p:stSnd>
            <p:snd r:embed="rId11" name="logo2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BD893C99-4D68-A288-B155-29D2F699B2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A2B0B9B-E3A5-2867-1F41-4965BA2C1DC9}"/>
              </a:ext>
            </a:extLst>
          </p:cNvPr>
          <p:cNvGrpSpPr/>
          <p:nvPr/>
        </p:nvGrpSpPr>
        <p:grpSpPr>
          <a:xfrm flipH="1">
            <a:off x="155225" y="412686"/>
            <a:ext cx="491196" cy="416247"/>
            <a:chOff x="208939" y="434653"/>
            <a:chExt cx="464149" cy="41624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B0903B-D0D1-D5FD-2FB2-557EEE52DE21}"/>
                </a:ext>
              </a:extLst>
            </p:cNvPr>
            <p:cNvSpPr/>
            <p:nvPr/>
          </p:nvSpPr>
          <p:spPr>
            <a:xfrm>
              <a:off x="348985" y="533125"/>
              <a:ext cx="324103" cy="317775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F4A3E6-C375-46A6-E6EB-1ED5158340C0}"/>
                </a:ext>
              </a:extLst>
            </p:cNvPr>
            <p:cNvSpPr/>
            <p:nvPr/>
          </p:nvSpPr>
          <p:spPr>
            <a:xfrm>
              <a:off x="208939" y="434653"/>
              <a:ext cx="156569" cy="153512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541B2E97-BB1A-4978-79C1-3D661B282246}"/>
              </a:ext>
            </a:extLst>
          </p:cNvPr>
          <p:cNvSpPr txBox="1"/>
          <p:nvPr/>
        </p:nvSpPr>
        <p:spPr>
          <a:xfrm>
            <a:off x="578222" y="336415"/>
            <a:ext cx="5510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商业模式</a:t>
            </a:r>
          </a:p>
        </p:txBody>
      </p:sp>
      <p:grpSp>
        <p:nvGrpSpPr>
          <p:cNvPr id="4098" name="组合 4097">
            <a:extLst>
              <a:ext uri="{FF2B5EF4-FFF2-40B4-BE49-F238E27FC236}">
                <a16:creationId xmlns:a16="http://schemas.microsoft.com/office/drawing/2014/main" id="{69F4E4D6-9F69-D064-A17A-69A58F7B6335}"/>
              </a:ext>
            </a:extLst>
          </p:cNvPr>
          <p:cNvGrpSpPr/>
          <p:nvPr/>
        </p:nvGrpSpPr>
        <p:grpSpPr>
          <a:xfrm>
            <a:off x="686108" y="939797"/>
            <a:ext cx="4249830" cy="4254501"/>
            <a:chOff x="686108" y="939797"/>
            <a:chExt cx="4249830" cy="425450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4D5DC96-22A7-5C95-7C5F-976E13208891}"/>
                </a:ext>
              </a:extLst>
            </p:cNvPr>
            <p:cNvSpPr/>
            <p:nvPr/>
          </p:nvSpPr>
          <p:spPr>
            <a:xfrm flipV="1">
              <a:off x="686108" y="939797"/>
              <a:ext cx="4249830" cy="4254501"/>
            </a:xfrm>
            <a:prstGeom prst="roundRect">
              <a:avLst>
                <a:gd name="adj" fmla="val 3947"/>
              </a:avLst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431800" dist="4191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BD79B5E-6227-49E8-99F0-48B08E1CD51B}"/>
                </a:ext>
              </a:extLst>
            </p:cNvPr>
            <p:cNvGrpSpPr/>
            <p:nvPr/>
          </p:nvGrpSpPr>
          <p:grpSpPr>
            <a:xfrm>
              <a:off x="1967002" y="939799"/>
              <a:ext cx="1688042" cy="400110"/>
              <a:chOff x="1904272" y="1056725"/>
              <a:chExt cx="1688042" cy="400110"/>
            </a:xfrm>
          </p:grpSpPr>
          <p:sp>
            <p:nvSpPr>
              <p:cNvPr id="11" name="矩形: 圆顶角 10">
                <a:extLst>
                  <a:ext uri="{FF2B5EF4-FFF2-40B4-BE49-F238E27FC236}">
                    <a16:creationId xmlns:a16="http://schemas.microsoft.com/office/drawing/2014/main" id="{5335949B-D2E9-F0EB-C2CF-3EF62E24B250}"/>
                  </a:ext>
                </a:extLst>
              </p:cNvPr>
              <p:cNvSpPr/>
              <p:nvPr/>
            </p:nvSpPr>
            <p:spPr>
              <a:xfrm flipV="1">
                <a:off x="1904272" y="1056725"/>
                <a:ext cx="1688042" cy="4001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7E2C31C-1D01-5594-98DD-C1625180D745}"/>
                  </a:ext>
                </a:extLst>
              </p:cNvPr>
              <p:cNvSpPr txBox="1"/>
              <p:nvPr/>
            </p:nvSpPr>
            <p:spPr>
              <a:xfrm>
                <a:off x="2052079" y="1056725"/>
                <a:ext cx="139243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运营模式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FC113C4-D162-C90A-9768-FBEE8B11C102}"/>
                </a:ext>
              </a:extLst>
            </p:cNvPr>
            <p:cNvGrpSpPr/>
            <p:nvPr/>
          </p:nvGrpSpPr>
          <p:grpSpPr>
            <a:xfrm>
              <a:off x="1040507" y="1488910"/>
              <a:ext cx="3541033" cy="369334"/>
              <a:chOff x="977777" y="1581332"/>
              <a:chExt cx="3541033" cy="369334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65013646-3800-DF68-2E62-0012803ED4CB}"/>
                  </a:ext>
                </a:extLst>
              </p:cNvPr>
              <p:cNvSpPr/>
              <p:nvPr/>
            </p:nvSpPr>
            <p:spPr>
              <a:xfrm flipV="1">
                <a:off x="977777" y="1581332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C1151B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1016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9A23C6AF-5DF1-7063-E753-354E23991840}"/>
                  </a:ext>
                </a:extLst>
              </p:cNvPr>
              <p:cNvGrpSpPr/>
              <p:nvPr/>
            </p:nvGrpSpPr>
            <p:grpSpPr>
              <a:xfrm>
                <a:off x="2076761" y="1612111"/>
                <a:ext cx="1343064" cy="307777"/>
                <a:chOff x="1294729" y="1769465"/>
                <a:chExt cx="1343064" cy="307777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D659BE96-A070-08B2-CF95-D115AABBF4B9}"/>
                    </a:ext>
                  </a:extLst>
                </p:cNvPr>
                <p:cNvSpPr txBox="1"/>
                <p:nvPr/>
              </p:nvSpPr>
              <p:spPr>
                <a:xfrm>
                  <a:off x="1294729" y="1769465"/>
                  <a:ext cx="134306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字体管家幻影伯爵" panose="02010600060101010101" pitchFamily="2" charset="-122"/>
                      <a:ea typeface="字体管家幻影伯爵" panose="02010600060101010101" pitchFamily="2" charset="-122"/>
                      <a:cs typeface="字体管家幻影伯爵" panose="02010600060101010101" pitchFamily="2" charset="-122"/>
                    </a:rPr>
                    <a:t>用           户</a:t>
                  </a:r>
                </a:p>
              </p:txBody>
            </p: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50B004B7-1D3D-9A36-6E44-493250629D8E}"/>
                    </a:ext>
                  </a:extLst>
                </p:cNvPr>
                <p:cNvGrpSpPr/>
                <p:nvPr/>
              </p:nvGrpSpPr>
              <p:grpSpPr>
                <a:xfrm>
                  <a:off x="1825961" y="1783053"/>
                  <a:ext cx="280600" cy="280600"/>
                  <a:chOff x="1625283" y="1815845"/>
                  <a:chExt cx="280600" cy="280600"/>
                </a:xfrm>
              </p:grpSpPr>
              <p:sp>
                <p:nvSpPr>
                  <p:cNvPr id="8" name="椭圆 7">
                    <a:extLst>
                      <a:ext uri="{FF2B5EF4-FFF2-40B4-BE49-F238E27FC236}">
                        <a16:creationId xmlns:a16="http://schemas.microsoft.com/office/drawing/2014/main" id="{FE2CA364-D5B3-4D30-3DA3-3BCA5B18EF8C}"/>
                      </a:ext>
                    </a:extLst>
                  </p:cNvPr>
                  <p:cNvSpPr/>
                  <p:nvPr/>
                </p:nvSpPr>
                <p:spPr>
                  <a:xfrm>
                    <a:off x="1625283" y="1815845"/>
                    <a:ext cx="280600" cy="280600"/>
                  </a:xfrm>
                  <a:prstGeom prst="ellipse">
                    <a:avLst/>
                  </a:prstGeom>
                  <a:solidFill>
                    <a:srgbClr val="C1151B"/>
                  </a:solidFill>
                  <a:ln>
                    <a:solidFill>
                      <a:schemeClr val="bg1"/>
                    </a:solidFill>
                  </a:ln>
                  <a:effectLst>
                    <a:outerShdw blurRad="50800" dist="38100" dir="5400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7" name="图形 6">
                    <a:extLst>
                      <a:ext uri="{FF2B5EF4-FFF2-40B4-BE49-F238E27FC236}">
                        <a16:creationId xmlns:a16="http://schemas.microsoft.com/office/drawing/2014/main" id="{9C5E58A4-CB56-E444-B108-93001F25D7B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65479" y="1856041"/>
                    <a:ext cx="200208" cy="200208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DA6BD0C-AB0B-9446-74BA-93026C11A621}"/>
                </a:ext>
              </a:extLst>
            </p:cNvPr>
            <p:cNvGrpSpPr/>
            <p:nvPr/>
          </p:nvGrpSpPr>
          <p:grpSpPr>
            <a:xfrm>
              <a:off x="895594" y="2192580"/>
              <a:ext cx="3830858" cy="1122927"/>
              <a:chOff x="832864" y="1950665"/>
              <a:chExt cx="3830858" cy="1122927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654B595D-12C7-81AE-7A64-990B7853C519}"/>
                  </a:ext>
                </a:extLst>
              </p:cNvPr>
              <p:cNvSpPr/>
              <p:nvPr/>
            </p:nvSpPr>
            <p:spPr>
              <a:xfrm flipV="1">
                <a:off x="832864" y="1950665"/>
                <a:ext cx="3830858" cy="1122927"/>
              </a:xfrm>
              <a:prstGeom prst="roundRect">
                <a:avLst>
                  <a:gd name="adj" fmla="val 3947"/>
                </a:avLst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1143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F30D59D8-2EFB-0432-7F41-4FE520F8E41F}"/>
                  </a:ext>
                </a:extLst>
              </p:cNvPr>
              <p:cNvGrpSpPr/>
              <p:nvPr/>
            </p:nvGrpSpPr>
            <p:grpSpPr>
              <a:xfrm>
                <a:off x="977777" y="2084875"/>
                <a:ext cx="3541033" cy="854507"/>
                <a:chOff x="977777" y="2066505"/>
                <a:chExt cx="3541033" cy="854507"/>
              </a:xfrm>
            </p:grpSpPr>
            <p:sp>
              <p:nvSpPr>
                <p:cNvPr id="73" name="矩形: 圆角 72">
                  <a:extLst>
                    <a:ext uri="{FF2B5EF4-FFF2-40B4-BE49-F238E27FC236}">
                      <a16:creationId xmlns:a16="http://schemas.microsoft.com/office/drawing/2014/main" id="{DCAFBE6E-55CC-D569-BA63-A258620DA1B9}"/>
                    </a:ext>
                  </a:extLst>
                </p:cNvPr>
                <p:cNvSpPr/>
                <p:nvPr/>
              </p:nvSpPr>
              <p:spPr>
                <a:xfrm flipV="1">
                  <a:off x="977777" y="2066505"/>
                  <a:ext cx="3541033" cy="369334"/>
                </a:xfrm>
                <a:prstGeom prst="roundRect">
                  <a:avLst/>
                </a:prstGeom>
                <a:gradFill flip="none" rotWithShape="1">
                  <a:gsLst>
                    <a:gs pos="37000">
                      <a:schemeClr val="bg1"/>
                    </a:gs>
                    <a:gs pos="100000">
                      <a:srgbClr val="FDEDED"/>
                    </a:gs>
                  </a:gsLst>
                  <a:lin ang="5400000" scaled="1"/>
                  <a:tileRect/>
                </a:gradFill>
                <a:ln>
                  <a:solidFill>
                    <a:schemeClr val="bg1"/>
                  </a:solidFill>
                </a:ln>
                <a:effectLst>
                  <a:outerShdw blurRad="177800" dist="88900" dir="5400000" sx="95000" sy="95000" algn="t" rotWithShape="0">
                    <a:srgbClr val="C1151B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26453CE6-D420-4A52-9F9D-96BCD72160FD}"/>
                    </a:ext>
                  </a:extLst>
                </p:cNvPr>
                <p:cNvSpPr txBox="1"/>
                <p:nvPr/>
              </p:nvSpPr>
              <p:spPr>
                <a:xfrm>
                  <a:off x="1768250" y="2097284"/>
                  <a:ext cx="1960086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字体管家幻影伯爵" panose="02010600060101010101" pitchFamily="2" charset="-122"/>
                      <a:ea typeface="字体管家幻影伯爵" panose="02010600060101010101" pitchFamily="2" charset="-122"/>
                      <a:cs typeface="字体管家幻影伯爵" panose="02010600060101010101" pitchFamily="2" charset="-122"/>
                    </a:rPr>
                    <a:t>线下体验店</a:t>
                  </a:r>
                </a:p>
              </p:txBody>
            </p: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E581E0FF-33A7-5FBC-CB2C-554D395E5CA5}"/>
                    </a:ext>
                  </a:extLst>
                </p:cNvPr>
                <p:cNvGrpSpPr/>
                <p:nvPr/>
              </p:nvGrpSpPr>
              <p:grpSpPr>
                <a:xfrm>
                  <a:off x="977777" y="2551678"/>
                  <a:ext cx="1143957" cy="369334"/>
                  <a:chOff x="987651" y="1738686"/>
                  <a:chExt cx="2231886" cy="369334"/>
                </a:xfrm>
              </p:grpSpPr>
              <p:sp>
                <p:nvSpPr>
                  <p:cNvPr id="80" name="矩形: 圆角 79">
                    <a:extLst>
                      <a:ext uri="{FF2B5EF4-FFF2-40B4-BE49-F238E27FC236}">
                        <a16:creationId xmlns:a16="http://schemas.microsoft.com/office/drawing/2014/main" id="{BBD1285D-A336-FC2F-48BC-CD5AF3716FFB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6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81" name="文本框 80">
                    <a:extLst>
                      <a:ext uri="{FF2B5EF4-FFF2-40B4-BE49-F238E27FC236}">
                        <a16:creationId xmlns:a16="http://schemas.microsoft.com/office/drawing/2014/main" id="{017BAA69-3FF9-2AEB-4DDB-F831A870DB82}"/>
                      </a:ext>
                    </a:extLst>
                  </p:cNvPr>
                  <p:cNvSpPr txBox="1"/>
                  <p:nvPr/>
                </p:nvSpPr>
                <p:spPr>
                  <a:xfrm>
                    <a:off x="1123551" y="1769465"/>
                    <a:ext cx="196008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装修服务</a:t>
                    </a:r>
                  </a:p>
                </p:txBody>
              </p:sp>
            </p:grpSp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F4916C51-F615-0EB2-DD02-F3665BFD47AF}"/>
                    </a:ext>
                  </a:extLst>
                </p:cNvPr>
                <p:cNvGrpSpPr/>
                <p:nvPr/>
              </p:nvGrpSpPr>
              <p:grpSpPr>
                <a:xfrm>
                  <a:off x="2176315" y="2551678"/>
                  <a:ext cx="1143957" cy="369334"/>
                  <a:chOff x="987651" y="1738686"/>
                  <a:chExt cx="2231886" cy="369334"/>
                </a:xfrm>
              </p:grpSpPr>
              <p:sp>
                <p:nvSpPr>
                  <p:cNvPr id="83" name="矩形: 圆角 82">
                    <a:extLst>
                      <a:ext uri="{FF2B5EF4-FFF2-40B4-BE49-F238E27FC236}">
                        <a16:creationId xmlns:a16="http://schemas.microsoft.com/office/drawing/2014/main" id="{2B149BC6-AA99-8FAA-4844-7FC946FEC4D3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6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84" name="文本框 83">
                    <a:extLst>
                      <a:ext uri="{FF2B5EF4-FFF2-40B4-BE49-F238E27FC236}">
                        <a16:creationId xmlns:a16="http://schemas.microsoft.com/office/drawing/2014/main" id="{57FE183F-883D-1A3C-395B-94283FC89526}"/>
                      </a:ext>
                    </a:extLst>
                  </p:cNvPr>
                  <p:cNvSpPr txBox="1"/>
                  <p:nvPr/>
                </p:nvSpPr>
                <p:spPr>
                  <a:xfrm>
                    <a:off x="1123551" y="1769465"/>
                    <a:ext cx="196008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建材采购</a:t>
                    </a:r>
                  </a:p>
                </p:txBody>
              </p:sp>
            </p:grpSp>
            <p:grpSp>
              <p:nvGrpSpPr>
                <p:cNvPr id="85" name="组合 84">
                  <a:extLst>
                    <a:ext uri="{FF2B5EF4-FFF2-40B4-BE49-F238E27FC236}">
                      <a16:creationId xmlns:a16="http://schemas.microsoft.com/office/drawing/2014/main" id="{75A182EA-C507-558A-2BB3-57F023A00DCF}"/>
                    </a:ext>
                  </a:extLst>
                </p:cNvPr>
                <p:cNvGrpSpPr/>
                <p:nvPr/>
              </p:nvGrpSpPr>
              <p:grpSpPr>
                <a:xfrm>
                  <a:off x="3374853" y="2551678"/>
                  <a:ext cx="1143957" cy="369334"/>
                  <a:chOff x="987651" y="1738686"/>
                  <a:chExt cx="2231886" cy="369334"/>
                </a:xfrm>
              </p:grpSpPr>
              <p:sp>
                <p:nvSpPr>
                  <p:cNvPr id="86" name="矩形: 圆角 85">
                    <a:extLst>
                      <a:ext uri="{FF2B5EF4-FFF2-40B4-BE49-F238E27FC236}">
                        <a16:creationId xmlns:a16="http://schemas.microsoft.com/office/drawing/2014/main" id="{D36BC015-B1AF-4E59-0C12-5BC46F4DCFA5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6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87" name="文本框 86">
                    <a:extLst>
                      <a:ext uri="{FF2B5EF4-FFF2-40B4-BE49-F238E27FC236}">
                        <a16:creationId xmlns:a16="http://schemas.microsoft.com/office/drawing/2014/main" id="{C0DB9659-EC19-7DB9-48A7-B2F2DBEA8530}"/>
                      </a:ext>
                    </a:extLst>
                  </p:cNvPr>
                  <p:cNvSpPr txBox="1"/>
                  <p:nvPr/>
                </p:nvSpPr>
                <p:spPr>
                  <a:xfrm>
                    <a:off x="1123551" y="1754076"/>
                    <a:ext cx="196008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家居软装</a:t>
                    </a:r>
                  </a:p>
                </p:txBody>
              </p:sp>
            </p:grpSp>
          </p:grpSp>
        </p:grpSp>
        <p:grpSp>
          <p:nvGrpSpPr>
            <p:cNvPr id="4096" name="组合 4095">
              <a:extLst>
                <a:ext uri="{FF2B5EF4-FFF2-40B4-BE49-F238E27FC236}">
                  <a16:creationId xmlns:a16="http://schemas.microsoft.com/office/drawing/2014/main" id="{BB9AD00D-D0CC-01FA-8C33-9AB8BB1250F5}"/>
                </a:ext>
              </a:extLst>
            </p:cNvPr>
            <p:cNvGrpSpPr/>
            <p:nvPr/>
          </p:nvGrpSpPr>
          <p:grpSpPr>
            <a:xfrm>
              <a:off x="895594" y="3820706"/>
              <a:ext cx="3830858" cy="1269755"/>
              <a:chOff x="832864" y="3748675"/>
              <a:chExt cx="3830858" cy="1269755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CB81C0BB-91B8-6F92-6B11-EBADB24E6FA6}"/>
                  </a:ext>
                </a:extLst>
              </p:cNvPr>
              <p:cNvSpPr/>
              <p:nvPr/>
            </p:nvSpPr>
            <p:spPr>
              <a:xfrm flipV="1">
                <a:off x="832864" y="3748675"/>
                <a:ext cx="3830858" cy="1269755"/>
              </a:xfrm>
              <a:prstGeom prst="roundRect">
                <a:avLst>
                  <a:gd name="adj" fmla="val 3947"/>
                </a:avLst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1143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127DD81A-529B-6B17-6C7F-1FCD5C998D94}"/>
                  </a:ext>
                </a:extLst>
              </p:cNvPr>
              <p:cNvGrpSpPr/>
              <p:nvPr/>
            </p:nvGrpSpPr>
            <p:grpSpPr>
              <a:xfrm>
                <a:off x="939431" y="4114378"/>
                <a:ext cx="3617725" cy="854507"/>
                <a:chOff x="977777" y="4016616"/>
                <a:chExt cx="3617725" cy="854507"/>
              </a:xfrm>
            </p:grpSpPr>
            <p:sp>
              <p:nvSpPr>
                <p:cNvPr id="93" name="矩形: 圆角 92">
                  <a:extLst>
                    <a:ext uri="{FF2B5EF4-FFF2-40B4-BE49-F238E27FC236}">
                      <a16:creationId xmlns:a16="http://schemas.microsoft.com/office/drawing/2014/main" id="{B9794934-EE89-E5E7-2F03-C552390E3DCF}"/>
                    </a:ext>
                  </a:extLst>
                </p:cNvPr>
                <p:cNvSpPr/>
                <p:nvPr/>
              </p:nvSpPr>
              <p:spPr>
                <a:xfrm flipV="1">
                  <a:off x="977777" y="4016616"/>
                  <a:ext cx="3541033" cy="369334"/>
                </a:xfrm>
                <a:prstGeom prst="roundRect">
                  <a:avLst/>
                </a:prstGeom>
                <a:gradFill flip="none" rotWithShape="1">
                  <a:gsLst>
                    <a:gs pos="37000">
                      <a:schemeClr val="bg1"/>
                    </a:gs>
                    <a:gs pos="100000">
                      <a:srgbClr val="FDEDED"/>
                    </a:gs>
                  </a:gsLst>
                  <a:lin ang="5400000" scaled="1"/>
                  <a:tileRect/>
                </a:gradFill>
                <a:ln>
                  <a:solidFill>
                    <a:schemeClr val="bg1"/>
                  </a:solidFill>
                </a:ln>
                <a:effectLst>
                  <a:outerShdw blurRad="177800" dist="88900" dir="5400000" sx="95000" sy="95000" algn="t" rotWithShape="0">
                    <a:srgbClr val="C1151B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523442BF-1943-769D-D571-61E6EDF4CDC1}"/>
                    </a:ext>
                  </a:extLst>
                </p:cNvPr>
                <p:cNvSpPr txBox="1"/>
                <p:nvPr/>
              </p:nvSpPr>
              <p:spPr>
                <a:xfrm>
                  <a:off x="1768250" y="4047395"/>
                  <a:ext cx="1960086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字体管家幻影伯爵" panose="02010600060101010101" pitchFamily="2" charset="-122"/>
                      <a:ea typeface="字体管家幻影伯爵" panose="02010600060101010101" pitchFamily="2" charset="-122"/>
                      <a:cs typeface="字体管家幻影伯爵" panose="02010600060101010101" pitchFamily="2" charset="-122"/>
                    </a:rPr>
                    <a:t>互联网企业</a:t>
                  </a:r>
                </a:p>
              </p:txBody>
            </p:sp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90F6871B-0D21-2E4D-9E05-2FD3B67E5E20}"/>
                    </a:ext>
                  </a:extLst>
                </p:cNvPr>
                <p:cNvGrpSpPr/>
                <p:nvPr/>
              </p:nvGrpSpPr>
              <p:grpSpPr>
                <a:xfrm>
                  <a:off x="977777" y="4501789"/>
                  <a:ext cx="1143957" cy="369334"/>
                  <a:chOff x="987651" y="1738686"/>
                  <a:chExt cx="2231886" cy="369334"/>
                </a:xfrm>
              </p:grpSpPr>
              <p:sp>
                <p:nvSpPr>
                  <p:cNvPr id="102" name="矩形: 圆角 101">
                    <a:extLst>
                      <a:ext uri="{FF2B5EF4-FFF2-40B4-BE49-F238E27FC236}">
                        <a16:creationId xmlns:a16="http://schemas.microsoft.com/office/drawing/2014/main" id="{D784A222-3E92-0EF1-E092-D06F336F8FF1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6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103" name="文本框 102">
                    <a:extLst>
                      <a:ext uri="{FF2B5EF4-FFF2-40B4-BE49-F238E27FC236}">
                        <a16:creationId xmlns:a16="http://schemas.microsoft.com/office/drawing/2014/main" id="{A1807AA9-AAE4-796B-D379-2969C1CEB998}"/>
                      </a:ext>
                    </a:extLst>
                  </p:cNvPr>
                  <p:cNvSpPr txBox="1"/>
                  <p:nvPr/>
                </p:nvSpPr>
                <p:spPr>
                  <a:xfrm>
                    <a:off x="1123551" y="1769465"/>
                    <a:ext cx="196008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装修公司</a:t>
                    </a:r>
                  </a:p>
                </p:txBody>
              </p:sp>
            </p:grpSp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BD0D4E66-F693-E106-EECB-75E62D85B8F4}"/>
                    </a:ext>
                  </a:extLst>
                </p:cNvPr>
                <p:cNvGrpSpPr/>
                <p:nvPr/>
              </p:nvGrpSpPr>
              <p:grpSpPr>
                <a:xfrm>
                  <a:off x="2176315" y="4501789"/>
                  <a:ext cx="1143957" cy="369334"/>
                  <a:chOff x="987651" y="1738686"/>
                  <a:chExt cx="2231886" cy="369334"/>
                </a:xfrm>
              </p:grpSpPr>
              <p:sp>
                <p:nvSpPr>
                  <p:cNvPr id="100" name="矩形: 圆角 99">
                    <a:extLst>
                      <a:ext uri="{FF2B5EF4-FFF2-40B4-BE49-F238E27FC236}">
                        <a16:creationId xmlns:a16="http://schemas.microsoft.com/office/drawing/2014/main" id="{256F2270-9C1D-5447-B468-8C117A5FAB61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6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101" name="文本框 100">
                    <a:extLst>
                      <a:ext uri="{FF2B5EF4-FFF2-40B4-BE49-F238E27FC236}">
                        <a16:creationId xmlns:a16="http://schemas.microsoft.com/office/drawing/2014/main" id="{FBCBF9AE-858A-738B-889C-0FC1D6CE3232}"/>
                      </a:ext>
                    </a:extLst>
                  </p:cNvPr>
                  <p:cNvSpPr txBox="1"/>
                  <p:nvPr/>
                </p:nvSpPr>
                <p:spPr>
                  <a:xfrm>
                    <a:off x="987653" y="1769465"/>
                    <a:ext cx="2231884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建材品牌商</a:t>
                    </a:r>
                  </a:p>
                </p:txBody>
              </p:sp>
            </p:grpSp>
            <p:grpSp>
              <p:nvGrpSpPr>
                <p:cNvPr id="97" name="组合 96">
                  <a:extLst>
                    <a:ext uri="{FF2B5EF4-FFF2-40B4-BE49-F238E27FC236}">
                      <a16:creationId xmlns:a16="http://schemas.microsoft.com/office/drawing/2014/main" id="{0943595D-B7C4-4D5A-9BA5-E18A1F38896E}"/>
                    </a:ext>
                  </a:extLst>
                </p:cNvPr>
                <p:cNvGrpSpPr/>
                <p:nvPr/>
              </p:nvGrpSpPr>
              <p:grpSpPr>
                <a:xfrm>
                  <a:off x="3298162" y="4501789"/>
                  <a:ext cx="1297340" cy="369334"/>
                  <a:chOff x="838025" y="1738686"/>
                  <a:chExt cx="2531139" cy="369334"/>
                </a:xfrm>
              </p:grpSpPr>
              <p:sp>
                <p:nvSpPr>
                  <p:cNvPr id="98" name="矩形: 圆角 97">
                    <a:extLst>
                      <a:ext uri="{FF2B5EF4-FFF2-40B4-BE49-F238E27FC236}">
                        <a16:creationId xmlns:a16="http://schemas.microsoft.com/office/drawing/2014/main" id="{1C9A384F-F681-0DE2-C7EA-B75CF31D0190}"/>
                      </a:ext>
                    </a:extLst>
                  </p:cNvPr>
                  <p:cNvSpPr/>
                  <p:nvPr/>
                </p:nvSpPr>
                <p:spPr>
                  <a:xfrm flipV="1">
                    <a:off x="987651" y="1738686"/>
                    <a:ext cx="2231885" cy="369334"/>
                  </a:xfrm>
                  <a:prstGeom prst="roundRect">
                    <a:avLst/>
                  </a:prstGeom>
                  <a:gradFill flip="none" rotWithShape="1">
                    <a:gsLst>
                      <a:gs pos="37000">
                        <a:schemeClr val="bg1"/>
                      </a:gs>
                      <a:gs pos="100000">
                        <a:srgbClr val="FDEDED"/>
                      </a:gs>
                    </a:gsLst>
                    <a:lin ang="5400000" scaled="1"/>
                    <a:tileRect/>
                  </a:gradFill>
                  <a:ln>
                    <a:solidFill>
                      <a:schemeClr val="bg1"/>
                    </a:solidFill>
                  </a:ln>
                  <a:effectLst>
                    <a:outerShdw blurRad="177800" dist="88900" dir="5400000" sx="95000" sy="95000" algn="t" rotWithShape="0">
                      <a:srgbClr val="C1151B">
                        <a:alpha val="1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pc="-150"/>
                  </a:p>
                </p:txBody>
              </p:sp>
              <p:sp>
                <p:nvSpPr>
                  <p:cNvPr id="99" name="文本框 98">
                    <a:extLst>
                      <a:ext uri="{FF2B5EF4-FFF2-40B4-BE49-F238E27FC236}">
                        <a16:creationId xmlns:a16="http://schemas.microsoft.com/office/drawing/2014/main" id="{DCC190B1-3F9A-C391-1037-2BCBB9F388DD}"/>
                      </a:ext>
                    </a:extLst>
                  </p:cNvPr>
                  <p:cNvSpPr txBox="1"/>
                  <p:nvPr/>
                </p:nvSpPr>
                <p:spPr>
                  <a:xfrm>
                    <a:off x="838025" y="1769465"/>
                    <a:ext cx="253113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40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字体管家幻影伯爵" panose="02010600060101010101" pitchFamily="2" charset="-122"/>
                        <a:ea typeface="字体管家幻影伯爵" panose="02010600060101010101" pitchFamily="2" charset="-122"/>
                        <a:cs typeface="字体管家幻影伯爵" panose="02010600060101010101" pitchFamily="2" charset="-122"/>
                      </a:rPr>
                      <a:t>家居软饰品牌商</a:t>
                    </a:r>
                  </a:p>
                </p:txBody>
              </p:sp>
            </p:grpSp>
          </p:grpSp>
        </p:grpSp>
        <p:grpSp>
          <p:nvGrpSpPr>
            <p:cNvPr id="4097" name="组合 4096">
              <a:extLst>
                <a:ext uri="{FF2B5EF4-FFF2-40B4-BE49-F238E27FC236}">
                  <a16:creationId xmlns:a16="http://schemas.microsoft.com/office/drawing/2014/main" id="{F665086B-86F2-4EB7-F7D3-5614FA3A8DD9}"/>
                </a:ext>
              </a:extLst>
            </p:cNvPr>
            <p:cNvGrpSpPr/>
            <p:nvPr/>
          </p:nvGrpSpPr>
          <p:grpSpPr>
            <a:xfrm>
              <a:off x="1040507" y="3649841"/>
              <a:ext cx="3541033" cy="369334"/>
              <a:chOff x="977777" y="3531443"/>
              <a:chExt cx="3541033" cy="369334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193CC1A9-F9A3-D74C-9A33-E30F01EEF3F8}"/>
                  </a:ext>
                </a:extLst>
              </p:cNvPr>
              <p:cNvSpPr/>
              <p:nvPr/>
            </p:nvSpPr>
            <p:spPr>
              <a:xfrm flipV="1">
                <a:off x="977777" y="3531443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C1151B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1016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321594D3-6E36-1BE0-8924-6B06A9FAE66D}"/>
                  </a:ext>
                </a:extLst>
              </p:cNvPr>
              <p:cNvSpPr txBox="1"/>
              <p:nvPr/>
            </p:nvSpPr>
            <p:spPr>
              <a:xfrm>
                <a:off x="1581845" y="3562222"/>
                <a:ext cx="233289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自营式家装企业</a:t>
                </a: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CB422FD-CAFC-348A-803E-A26CBD36F49E}"/>
                </a:ext>
              </a:extLst>
            </p:cNvPr>
            <p:cNvGrpSpPr/>
            <p:nvPr/>
          </p:nvGrpSpPr>
          <p:grpSpPr>
            <a:xfrm>
              <a:off x="2662861" y="1869837"/>
              <a:ext cx="296324" cy="311150"/>
              <a:chOff x="1170182" y="3073593"/>
              <a:chExt cx="236237" cy="370857"/>
            </a:xfrm>
          </p:grpSpPr>
          <p:sp>
            <p:nvSpPr>
              <p:cNvPr id="113" name="等腰三角形 112">
                <a:extLst>
                  <a:ext uri="{FF2B5EF4-FFF2-40B4-BE49-F238E27FC236}">
                    <a16:creationId xmlns:a16="http://schemas.microsoft.com/office/drawing/2014/main" id="{737AB17F-A950-4181-B187-D2295B8C27A5}"/>
                  </a:ext>
                </a:extLst>
              </p:cNvPr>
              <p:cNvSpPr/>
              <p:nvPr/>
            </p:nvSpPr>
            <p:spPr>
              <a:xfrm flipV="1">
                <a:off x="1170182" y="3073593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等腰三角形 113">
                <a:extLst>
                  <a:ext uri="{FF2B5EF4-FFF2-40B4-BE49-F238E27FC236}">
                    <a16:creationId xmlns:a16="http://schemas.microsoft.com/office/drawing/2014/main" id="{1A2B2685-5717-FFDA-AA26-E74BAAE57256}"/>
                  </a:ext>
                </a:extLst>
              </p:cNvPr>
              <p:cNvSpPr/>
              <p:nvPr/>
            </p:nvSpPr>
            <p:spPr>
              <a:xfrm flipV="1">
                <a:off x="1170182" y="3157195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等腰三角形 114">
                <a:extLst>
                  <a:ext uri="{FF2B5EF4-FFF2-40B4-BE49-F238E27FC236}">
                    <a16:creationId xmlns:a16="http://schemas.microsoft.com/office/drawing/2014/main" id="{5E12F057-D963-2EC0-6041-9CCA8773D370}"/>
                  </a:ext>
                </a:extLst>
              </p:cNvPr>
              <p:cNvSpPr/>
              <p:nvPr/>
            </p:nvSpPr>
            <p:spPr>
              <a:xfrm flipV="1">
                <a:off x="1170182" y="3240797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77EEBDD-BEE4-033B-6B86-D1C2F9F6343C}"/>
                </a:ext>
              </a:extLst>
            </p:cNvPr>
            <p:cNvGrpSpPr/>
            <p:nvPr/>
          </p:nvGrpSpPr>
          <p:grpSpPr>
            <a:xfrm>
              <a:off x="2662861" y="3327100"/>
              <a:ext cx="296324" cy="311150"/>
              <a:chOff x="1170182" y="3073593"/>
              <a:chExt cx="236237" cy="370857"/>
            </a:xfrm>
          </p:grpSpPr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65CB30B2-B76F-6979-AA9A-A8E2FBBD1AB5}"/>
                  </a:ext>
                </a:extLst>
              </p:cNvPr>
              <p:cNvSpPr/>
              <p:nvPr/>
            </p:nvSpPr>
            <p:spPr>
              <a:xfrm flipV="1">
                <a:off x="1170182" y="3073593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>
                <a:extLst>
                  <a:ext uri="{FF2B5EF4-FFF2-40B4-BE49-F238E27FC236}">
                    <a16:creationId xmlns:a16="http://schemas.microsoft.com/office/drawing/2014/main" id="{01DD8261-A4B1-0D09-5369-71BA204B60D3}"/>
                  </a:ext>
                </a:extLst>
              </p:cNvPr>
              <p:cNvSpPr/>
              <p:nvPr/>
            </p:nvSpPr>
            <p:spPr>
              <a:xfrm flipV="1">
                <a:off x="1170182" y="3157195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>
                <a:extLst>
                  <a:ext uri="{FF2B5EF4-FFF2-40B4-BE49-F238E27FC236}">
                    <a16:creationId xmlns:a16="http://schemas.microsoft.com/office/drawing/2014/main" id="{441454E7-237A-1689-01EF-14924A35B9C9}"/>
                  </a:ext>
                </a:extLst>
              </p:cNvPr>
              <p:cNvSpPr/>
              <p:nvPr/>
            </p:nvSpPr>
            <p:spPr>
              <a:xfrm flipV="1">
                <a:off x="1170182" y="3240797"/>
                <a:ext cx="236237" cy="203653"/>
              </a:xfrm>
              <a:prstGeom prst="triangle">
                <a:avLst/>
              </a:prstGeom>
              <a:gradFill flip="none" rotWithShape="1">
                <a:gsLst>
                  <a:gs pos="0">
                    <a:srgbClr val="C1151B">
                      <a:alpha val="50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5CFA120B-2921-720A-E56E-2C603FCE2E9D}"/>
              </a:ext>
            </a:extLst>
          </p:cNvPr>
          <p:cNvSpPr/>
          <p:nvPr/>
        </p:nvSpPr>
        <p:spPr>
          <a:xfrm flipV="1">
            <a:off x="5349218" y="939797"/>
            <a:ext cx="4249830" cy="4254501"/>
          </a:xfrm>
          <a:prstGeom prst="roundRect">
            <a:avLst>
              <a:gd name="adj" fmla="val 3947"/>
            </a:avLst>
          </a:prstGeom>
          <a:gradFill flip="none" rotWithShape="1">
            <a:gsLst>
              <a:gs pos="37000">
                <a:schemeClr val="bg1"/>
              </a:gs>
              <a:gs pos="100000">
                <a:srgbClr val="FDEDED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431800" dist="419100" dir="5400000" sx="95000" sy="95000" algn="t" rotWithShape="0">
              <a:srgbClr val="C1151B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5D72624C-5967-2AEA-C86F-B6C661C3D708}"/>
              </a:ext>
            </a:extLst>
          </p:cNvPr>
          <p:cNvGrpSpPr/>
          <p:nvPr/>
        </p:nvGrpSpPr>
        <p:grpSpPr>
          <a:xfrm>
            <a:off x="6630112" y="939799"/>
            <a:ext cx="1688042" cy="400110"/>
            <a:chOff x="1904272" y="1056725"/>
            <a:chExt cx="1688042" cy="400110"/>
          </a:xfrm>
        </p:grpSpPr>
        <p:sp>
          <p:nvSpPr>
            <p:cNvPr id="167" name="矩形: 圆顶角 166">
              <a:extLst>
                <a:ext uri="{FF2B5EF4-FFF2-40B4-BE49-F238E27FC236}">
                  <a16:creationId xmlns:a16="http://schemas.microsoft.com/office/drawing/2014/main" id="{8934E8E7-4094-0DA3-C2D0-6ED6A0A4296A}"/>
                </a:ext>
              </a:extLst>
            </p:cNvPr>
            <p:cNvSpPr/>
            <p:nvPr/>
          </p:nvSpPr>
          <p:spPr>
            <a:xfrm flipV="1">
              <a:off x="1904272" y="1056725"/>
              <a:ext cx="1688042" cy="40011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3FC9E458-154F-D83A-6216-71BDA7AD9521}"/>
                </a:ext>
              </a:extLst>
            </p:cNvPr>
            <p:cNvSpPr txBox="1"/>
            <p:nvPr/>
          </p:nvSpPr>
          <p:spPr>
            <a:xfrm>
              <a:off x="2052079" y="1056725"/>
              <a:ext cx="1392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盈利模式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15BB9653-5A55-29BC-0405-59CDB53D9B6E}"/>
              </a:ext>
            </a:extLst>
          </p:cNvPr>
          <p:cNvGrpSpPr/>
          <p:nvPr/>
        </p:nvGrpSpPr>
        <p:grpSpPr>
          <a:xfrm>
            <a:off x="5703617" y="1488910"/>
            <a:ext cx="3541033" cy="369334"/>
            <a:chOff x="977777" y="1581332"/>
            <a:chExt cx="3541033" cy="369334"/>
          </a:xfrm>
        </p:grpSpPr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90A1EDFF-89ED-6467-9E9D-CDEF2C68D394}"/>
                </a:ext>
              </a:extLst>
            </p:cNvPr>
            <p:cNvSpPr/>
            <p:nvPr/>
          </p:nvSpPr>
          <p:spPr>
            <a:xfrm flipV="1">
              <a:off x="977777" y="1581332"/>
              <a:ext cx="3541033" cy="369334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1151B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177800" dist="1016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C87E6340-EAFB-EF16-379D-98115CE3B380}"/>
                </a:ext>
              </a:extLst>
            </p:cNvPr>
            <p:cNvSpPr txBox="1"/>
            <p:nvPr/>
          </p:nvSpPr>
          <p:spPr>
            <a:xfrm>
              <a:off x="2158428" y="1612111"/>
              <a:ext cx="11797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盈利收入</a:t>
              </a:r>
            </a:p>
          </p:txBody>
        </p:sp>
      </p:grp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DE04FF30-4327-DC22-10E4-D0A18D7039A1}"/>
              </a:ext>
            </a:extLst>
          </p:cNvPr>
          <p:cNvSpPr/>
          <p:nvPr/>
        </p:nvSpPr>
        <p:spPr>
          <a:xfrm flipV="1">
            <a:off x="5558704" y="2192578"/>
            <a:ext cx="3830858" cy="2848337"/>
          </a:xfrm>
          <a:prstGeom prst="roundRect">
            <a:avLst>
              <a:gd name="adj" fmla="val 3947"/>
            </a:avLst>
          </a:prstGeom>
          <a:gradFill flip="none" rotWithShape="1">
            <a:gsLst>
              <a:gs pos="37000">
                <a:schemeClr val="bg1"/>
              </a:gs>
              <a:gs pos="100000">
                <a:srgbClr val="FDEDED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77800" dist="114300" dir="5400000" sx="95000" sy="95000" algn="t" rotWithShape="0">
              <a:srgbClr val="C1151B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BC7B4C9-87FF-EE7F-7122-2AE23A24D436}"/>
              </a:ext>
            </a:extLst>
          </p:cNvPr>
          <p:cNvGrpSpPr/>
          <p:nvPr/>
        </p:nvGrpSpPr>
        <p:grpSpPr>
          <a:xfrm>
            <a:off x="7325971" y="1869837"/>
            <a:ext cx="296324" cy="311150"/>
            <a:chOff x="1170182" y="3073593"/>
            <a:chExt cx="236237" cy="370857"/>
          </a:xfrm>
        </p:grpSpPr>
        <p:sp>
          <p:nvSpPr>
            <p:cNvPr id="130" name="等腰三角形 129">
              <a:extLst>
                <a:ext uri="{FF2B5EF4-FFF2-40B4-BE49-F238E27FC236}">
                  <a16:creationId xmlns:a16="http://schemas.microsoft.com/office/drawing/2014/main" id="{1FA78279-8467-324D-0ADC-B8947209CF8E}"/>
                </a:ext>
              </a:extLst>
            </p:cNvPr>
            <p:cNvSpPr/>
            <p:nvPr/>
          </p:nvSpPr>
          <p:spPr>
            <a:xfrm flipV="1">
              <a:off x="1170182" y="3073593"/>
              <a:ext cx="236237" cy="203653"/>
            </a:xfrm>
            <a:prstGeom prst="triangle">
              <a:avLst/>
            </a:prstGeom>
            <a:gradFill flip="none" rotWithShape="1">
              <a:gsLst>
                <a:gs pos="0">
                  <a:srgbClr val="C1151B">
                    <a:alpha val="50000"/>
                  </a:srgbClr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>
              <a:extLst>
                <a:ext uri="{FF2B5EF4-FFF2-40B4-BE49-F238E27FC236}">
                  <a16:creationId xmlns:a16="http://schemas.microsoft.com/office/drawing/2014/main" id="{246D9043-C7FB-4B88-A450-A46A2D7F6578}"/>
                </a:ext>
              </a:extLst>
            </p:cNvPr>
            <p:cNvSpPr/>
            <p:nvPr/>
          </p:nvSpPr>
          <p:spPr>
            <a:xfrm flipV="1">
              <a:off x="1170182" y="3157195"/>
              <a:ext cx="236237" cy="203653"/>
            </a:xfrm>
            <a:prstGeom prst="triangle">
              <a:avLst/>
            </a:prstGeom>
            <a:gradFill flip="none" rotWithShape="1">
              <a:gsLst>
                <a:gs pos="0">
                  <a:srgbClr val="C1151B">
                    <a:alpha val="50000"/>
                  </a:srgbClr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id="{1C42290C-75DB-5B0F-2479-9966B29B2A2B}"/>
                </a:ext>
              </a:extLst>
            </p:cNvPr>
            <p:cNvSpPr/>
            <p:nvPr/>
          </p:nvSpPr>
          <p:spPr>
            <a:xfrm flipV="1">
              <a:off x="1170182" y="3240797"/>
              <a:ext cx="236237" cy="203653"/>
            </a:xfrm>
            <a:prstGeom prst="triangle">
              <a:avLst/>
            </a:prstGeom>
            <a:gradFill flip="none" rotWithShape="1">
              <a:gsLst>
                <a:gs pos="0">
                  <a:srgbClr val="C1151B">
                    <a:alpha val="50000"/>
                  </a:srgbClr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01" name="组合 4100">
            <a:extLst>
              <a:ext uri="{FF2B5EF4-FFF2-40B4-BE49-F238E27FC236}">
                <a16:creationId xmlns:a16="http://schemas.microsoft.com/office/drawing/2014/main" id="{EC28BAE5-70F5-A93C-91F5-66BD3FF9093F}"/>
              </a:ext>
            </a:extLst>
          </p:cNvPr>
          <p:cNvGrpSpPr/>
          <p:nvPr/>
        </p:nvGrpSpPr>
        <p:grpSpPr>
          <a:xfrm>
            <a:off x="5703617" y="2403306"/>
            <a:ext cx="3541033" cy="2426881"/>
            <a:chOff x="5703617" y="2326790"/>
            <a:chExt cx="3541033" cy="2426881"/>
          </a:xfrm>
        </p:grpSpPr>
        <p:grpSp>
          <p:nvGrpSpPr>
            <p:cNvPr id="4100" name="组合 4099">
              <a:extLst>
                <a:ext uri="{FF2B5EF4-FFF2-40B4-BE49-F238E27FC236}">
                  <a16:creationId xmlns:a16="http://schemas.microsoft.com/office/drawing/2014/main" id="{EE36E659-C6A2-7AC9-9F72-786497B23591}"/>
                </a:ext>
              </a:extLst>
            </p:cNvPr>
            <p:cNvGrpSpPr/>
            <p:nvPr/>
          </p:nvGrpSpPr>
          <p:grpSpPr>
            <a:xfrm>
              <a:off x="5703617" y="2326790"/>
              <a:ext cx="3541033" cy="369334"/>
              <a:chOff x="5703617" y="2326790"/>
              <a:chExt cx="3541033" cy="369334"/>
            </a:xfrm>
          </p:grpSpPr>
          <p:sp>
            <p:nvSpPr>
              <p:cNvPr id="150" name="矩形: 圆角 149">
                <a:extLst>
                  <a:ext uri="{FF2B5EF4-FFF2-40B4-BE49-F238E27FC236}">
                    <a16:creationId xmlns:a16="http://schemas.microsoft.com/office/drawing/2014/main" id="{AD8CDFC4-C35A-CD66-41B2-283D4DC82EAE}"/>
                  </a:ext>
                </a:extLst>
              </p:cNvPr>
              <p:cNvSpPr/>
              <p:nvPr/>
            </p:nvSpPr>
            <p:spPr>
              <a:xfrm flipV="1">
                <a:off x="5703617" y="2326790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889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899983D0-FABB-2DCB-54A4-2A65CE2BDAEE}"/>
                  </a:ext>
                </a:extLst>
              </p:cNvPr>
              <p:cNvSpPr txBox="1"/>
              <p:nvPr/>
            </p:nvSpPr>
            <p:spPr>
              <a:xfrm>
                <a:off x="6494090" y="2357569"/>
                <a:ext cx="196008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设计费用</a:t>
                </a:r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F5345B5C-85B9-C307-2370-5102EEC26BA1}"/>
                </a:ext>
              </a:extLst>
            </p:cNvPr>
            <p:cNvGrpSpPr/>
            <p:nvPr/>
          </p:nvGrpSpPr>
          <p:grpSpPr>
            <a:xfrm>
              <a:off x="5703617" y="3012639"/>
              <a:ext cx="3541033" cy="369334"/>
              <a:chOff x="5703617" y="2326790"/>
              <a:chExt cx="3541033" cy="369334"/>
            </a:xfrm>
          </p:grpSpPr>
          <p:sp>
            <p:nvSpPr>
              <p:cNvPr id="178" name="矩形: 圆角 177">
                <a:extLst>
                  <a:ext uri="{FF2B5EF4-FFF2-40B4-BE49-F238E27FC236}">
                    <a16:creationId xmlns:a16="http://schemas.microsoft.com/office/drawing/2014/main" id="{5689A94C-1EE2-4E5D-4D55-891FFFDE9379}"/>
                  </a:ext>
                </a:extLst>
              </p:cNvPr>
              <p:cNvSpPr/>
              <p:nvPr/>
            </p:nvSpPr>
            <p:spPr>
              <a:xfrm flipV="1">
                <a:off x="5703617" y="2326790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889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E10DAA4D-CB35-3980-DC6F-2C4FAE87EC80}"/>
                  </a:ext>
                </a:extLst>
              </p:cNvPr>
              <p:cNvSpPr txBox="1"/>
              <p:nvPr/>
            </p:nvSpPr>
            <p:spPr>
              <a:xfrm>
                <a:off x="6494090" y="2357569"/>
                <a:ext cx="196008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材料差价</a:t>
                </a:r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3E0F4E7D-8B3A-0A76-6EE0-F626461ED66A}"/>
                </a:ext>
              </a:extLst>
            </p:cNvPr>
            <p:cNvGrpSpPr/>
            <p:nvPr/>
          </p:nvGrpSpPr>
          <p:grpSpPr>
            <a:xfrm>
              <a:off x="5703617" y="3698488"/>
              <a:ext cx="3541033" cy="369334"/>
              <a:chOff x="5703617" y="2326790"/>
              <a:chExt cx="3541033" cy="369334"/>
            </a:xfrm>
          </p:grpSpPr>
          <p:sp>
            <p:nvSpPr>
              <p:cNvPr id="181" name="矩形: 圆角 180">
                <a:extLst>
                  <a:ext uri="{FF2B5EF4-FFF2-40B4-BE49-F238E27FC236}">
                    <a16:creationId xmlns:a16="http://schemas.microsoft.com/office/drawing/2014/main" id="{1CF5E107-0A17-98EE-0657-60AF18C6F148}"/>
                  </a:ext>
                </a:extLst>
              </p:cNvPr>
              <p:cNvSpPr/>
              <p:nvPr/>
            </p:nvSpPr>
            <p:spPr>
              <a:xfrm flipV="1">
                <a:off x="5703617" y="2326790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889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3ADCE523-1540-C6A7-E469-18CE35F12A76}"/>
                  </a:ext>
                </a:extLst>
              </p:cNvPr>
              <p:cNvSpPr txBox="1"/>
              <p:nvPr/>
            </p:nvSpPr>
            <p:spPr>
              <a:xfrm>
                <a:off x="6494090" y="2357569"/>
                <a:ext cx="196008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人工差价</a:t>
                </a:r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893D3FAD-2BF5-87C3-63D5-877260505CDE}"/>
                </a:ext>
              </a:extLst>
            </p:cNvPr>
            <p:cNvGrpSpPr/>
            <p:nvPr/>
          </p:nvGrpSpPr>
          <p:grpSpPr>
            <a:xfrm>
              <a:off x="5703617" y="4384337"/>
              <a:ext cx="3541033" cy="369334"/>
              <a:chOff x="5703617" y="2326790"/>
              <a:chExt cx="3541033" cy="369334"/>
            </a:xfrm>
          </p:grpSpPr>
          <p:sp>
            <p:nvSpPr>
              <p:cNvPr id="184" name="矩形: 圆角 183">
                <a:extLst>
                  <a:ext uri="{FF2B5EF4-FFF2-40B4-BE49-F238E27FC236}">
                    <a16:creationId xmlns:a16="http://schemas.microsoft.com/office/drawing/2014/main" id="{55C9E7BC-AA5B-CE03-0B6A-15E394151CF3}"/>
                  </a:ext>
                </a:extLst>
              </p:cNvPr>
              <p:cNvSpPr/>
              <p:nvPr/>
            </p:nvSpPr>
            <p:spPr>
              <a:xfrm flipV="1">
                <a:off x="5703617" y="2326790"/>
                <a:ext cx="3541033" cy="369334"/>
              </a:xfrm>
              <a:prstGeom prst="roundRect">
                <a:avLst/>
              </a:prstGeom>
              <a:gradFill flip="none" rotWithShape="1">
                <a:gsLst>
                  <a:gs pos="37000">
                    <a:schemeClr val="bg1"/>
                  </a:gs>
                  <a:gs pos="100000">
                    <a:srgbClr val="FDEDED"/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177800" dist="88900" dir="5400000" sx="95000" sy="95000" algn="t" rotWithShape="0">
                  <a:srgbClr val="C1151B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1D8135B4-9A10-6B8E-6C0E-760C39DC99C1}"/>
                  </a:ext>
                </a:extLst>
              </p:cNvPr>
              <p:cNvSpPr txBox="1"/>
              <p:nvPr/>
            </p:nvSpPr>
            <p:spPr>
              <a:xfrm>
                <a:off x="6494090" y="2357569"/>
                <a:ext cx="196008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管家幻影伯爵" panose="02010600060101010101" pitchFamily="2" charset="-122"/>
                    <a:ea typeface="字体管家幻影伯爵" panose="02010600060101010101" pitchFamily="2" charset="-122"/>
                    <a:cs typeface="字体管家幻影伯爵" panose="02010600060101010101" pitchFamily="2" charset="-122"/>
                  </a:rPr>
                  <a:t>管理费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1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ndAc>
          <p:stSnd>
            <p:snd r:embed="rId3" name="logo2.wav"/>
          </p:stSnd>
        </p:sndAc>
      </p:transition>
    </mc:Choice>
    <mc:Fallback xmlns="">
      <p:transition>
        <p:sndAc>
          <p:stSnd>
            <p:snd r:embed="rId7" name="logo2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房间的摆设布局&#10;&#10;中度可信度描述已自动生成">
            <a:extLst>
              <a:ext uri="{FF2B5EF4-FFF2-40B4-BE49-F238E27FC236}">
                <a16:creationId xmlns:a16="http://schemas.microsoft.com/office/drawing/2014/main" id="{E82ABE4D-6AE6-28B4-DC8F-9C7960D5BD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0160000" cy="5715000"/>
          </a:xfrm>
          <a:custGeom>
            <a:avLst/>
            <a:gdLst>
              <a:gd name="connsiteX0" fmla="*/ 10160000 w 10160000"/>
              <a:gd name="connsiteY0" fmla="*/ 0 h 5715000"/>
              <a:gd name="connsiteX1" fmla="*/ 0 w 10160000"/>
              <a:gd name="connsiteY1" fmla="*/ 0 h 5715000"/>
              <a:gd name="connsiteX2" fmla="*/ 0 w 10160000"/>
              <a:gd name="connsiteY2" fmla="*/ 5715000 h 5715000"/>
              <a:gd name="connsiteX3" fmla="*/ 1016000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10160000" y="0"/>
                </a:moveTo>
                <a:lnTo>
                  <a:pt x="0" y="0"/>
                </a:lnTo>
                <a:lnTo>
                  <a:pt x="0" y="5715000"/>
                </a:lnTo>
                <a:lnTo>
                  <a:pt x="10160000" y="5715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A2B0B9B-E3A5-2867-1F41-4965BA2C1DC9}"/>
              </a:ext>
            </a:extLst>
          </p:cNvPr>
          <p:cNvGrpSpPr/>
          <p:nvPr/>
        </p:nvGrpSpPr>
        <p:grpSpPr>
          <a:xfrm flipH="1">
            <a:off x="155225" y="412686"/>
            <a:ext cx="491196" cy="416247"/>
            <a:chOff x="208939" y="434653"/>
            <a:chExt cx="464149" cy="41624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B0903B-D0D1-D5FD-2FB2-557EEE52DE21}"/>
                </a:ext>
              </a:extLst>
            </p:cNvPr>
            <p:cNvSpPr/>
            <p:nvPr/>
          </p:nvSpPr>
          <p:spPr>
            <a:xfrm>
              <a:off x="348985" y="533125"/>
              <a:ext cx="324103" cy="317775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F4A3E6-C375-46A6-E6EB-1ED5158340C0}"/>
                </a:ext>
              </a:extLst>
            </p:cNvPr>
            <p:cNvSpPr/>
            <p:nvPr/>
          </p:nvSpPr>
          <p:spPr>
            <a:xfrm>
              <a:off x="208939" y="434653"/>
              <a:ext cx="156569" cy="153512"/>
            </a:xfrm>
            <a:custGeom>
              <a:avLst/>
              <a:gdLst/>
              <a:ahLst/>
              <a:cxnLst/>
              <a:rect l="l" t="t" r="r" b="b"/>
              <a:pathLst>
                <a:path w="217667" h="213417">
                  <a:moveTo>
                    <a:pt x="58820" y="700"/>
                  </a:moveTo>
                  <a:cubicBezTo>
                    <a:pt x="78164" y="4077"/>
                    <a:pt x="97579" y="19834"/>
                    <a:pt x="108834" y="51347"/>
                  </a:cubicBezTo>
                  <a:cubicBezTo>
                    <a:pt x="153853" y="-74707"/>
                    <a:pt x="329428" y="51347"/>
                    <a:pt x="108834" y="213417"/>
                  </a:cubicBezTo>
                  <a:cubicBezTo>
                    <a:pt x="-56612" y="91865"/>
                    <a:pt x="787" y="-9429"/>
                    <a:pt x="58820" y="70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43">
            <a:extLst>
              <a:ext uri="{FF2B5EF4-FFF2-40B4-BE49-F238E27FC236}">
                <a16:creationId xmlns:a16="http://schemas.microsoft.com/office/drawing/2014/main" id="{BE9AD8B0-C35A-7ED3-4601-23360F31F5C2}"/>
              </a:ext>
            </a:extLst>
          </p:cNvPr>
          <p:cNvSpPr txBox="1"/>
          <p:nvPr/>
        </p:nvSpPr>
        <p:spPr>
          <a:xfrm>
            <a:off x="3135163" y="4772858"/>
            <a:ext cx="1286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2022</a:t>
            </a:r>
            <a:r>
              <a:rPr lang="zh-CN" altLang="en-US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年</a:t>
            </a:r>
          </a:p>
        </p:txBody>
      </p:sp>
      <p:sp>
        <p:nvSpPr>
          <p:cNvPr id="30" name="TextBox 43">
            <a:extLst>
              <a:ext uri="{FF2B5EF4-FFF2-40B4-BE49-F238E27FC236}">
                <a16:creationId xmlns:a16="http://schemas.microsoft.com/office/drawing/2014/main" id="{4286437D-BDBB-D092-ADBC-968E7DC9D69C}"/>
              </a:ext>
            </a:extLst>
          </p:cNvPr>
          <p:cNvSpPr txBox="1"/>
          <p:nvPr/>
        </p:nvSpPr>
        <p:spPr>
          <a:xfrm>
            <a:off x="4699322" y="4254457"/>
            <a:ext cx="1286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2023</a:t>
            </a:r>
            <a:r>
              <a:rPr lang="zh-CN" altLang="en-US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年</a:t>
            </a:r>
          </a:p>
        </p:txBody>
      </p:sp>
      <p:sp>
        <p:nvSpPr>
          <p:cNvPr id="31" name="TextBox 43">
            <a:extLst>
              <a:ext uri="{FF2B5EF4-FFF2-40B4-BE49-F238E27FC236}">
                <a16:creationId xmlns:a16="http://schemas.microsoft.com/office/drawing/2014/main" id="{87831B28-F7BE-1918-C7D5-8BB9C64E03C0}"/>
              </a:ext>
            </a:extLst>
          </p:cNvPr>
          <p:cNvSpPr txBox="1"/>
          <p:nvPr/>
        </p:nvSpPr>
        <p:spPr>
          <a:xfrm>
            <a:off x="6263481" y="3736056"/>
            <a:ext cx="128609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2024</a:t>
            </a:r>
            <a:r>
              <a:rPr lang="zh-CN" altLang="en-US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年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7DE77F7-1EB9-FB11-0E06-43D1D0C71A53}"/>
              </a:ext>
            </a:extLst>
          </p:cNvPr>
          <p:cNvGrpSpPr/>
          <p:nvPr/>
        </p:nvGrpSpPr>
        <p:grpSpPr>
          <a:xfrm>
            <a:off x="3378183" y="2858843"/>
            <a:ext cx="1197600" cy="640961"/>
            <a:chOff x="2400315" y="909689"/>
            <a:chExt cx="1197600" cy="64096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972BB0C3-C262-EEE3-4611-58F47652BBAC}"/>
                </a:ext>
              </a:extLst>
            </p:cNvPr>
            <p:cNvSpPr/>
            <p:nvPr/>
          </p:nvSpPr>
          <p:spPr>
            <a:xfrm flipV="1">
              <a:off x="2479951" y="909689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04C6629-8ED1-FC4D-ED64-F27F11D65D5B}"/>
                </a:ext>
              </a:extLst>
            </p:cNvPr>
            <p:cNvSpPr txBox="1"/>
            <p:nvPr/>
          </p:nvSpPr>
          <p:spPr>
            <a:xfrm>
              <a:off x="2400315" y="937782"/>
              <a:ext cx="1197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1151B"/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滨江新城板块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C7DE73F-0E5B-C9E1-BD89-B0848CD08C8F}"/>
              </a:ext>
            </a:extLst>
          </p:cNvPr>
          <p:cNvGrpSpPr/>
          <p:nvPr/>
        </p:nvGrpSpPr>
        <p:grpSpPr>
          <a:xfrm>
            <a:off x="6295647" y="2788760"/>
            <a:ext cx="1038328" cy="640961"/>
            <a:chOff x="2369294" y="808261"/>
            <a:chExt cx="1038328" cy="64096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0FC9D16F-0EED-ABFF-9DAB-02CC41BFD4A8}"/>
                </a:ext>
              </a:extLst>
            </p:cNvPr>
            <p:cNvSpPr/>
            <p:nvPr/>
          </p:nvSpPr>
          <p:spPr>
            <a:xfrm flipV="1">
              <a:off x="2369294" y="808261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E0FE7F6-4440-A1B5-8D00-6AA437C17B7F}"/>
                </a:ext>
              </a:extLst>
            </p:cNvPr>
            <p:cNvSpPr txBox="1"/>
            <p:nvPr/>
          </p:nvSpPr>
          <p:spPr>
            <a:xfrm>
              <a:off x="2441325" y="836354"/>
              <a:ext cx="8942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西彭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板块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130BB53-3544-98BD-9FB2-460DDD9F8E62}"/>
              </a:ext>
            </a:extLst>
          </p:cNvPr>
          <p:cNvGrpSpPr/>
          <p:nvPr/>
        </p:nvGrpSpPr>
        <p:grpSpPr>
          <a:xfrm>
            <a:off x="7584424" y="2354626"/>
            <a:ext cx="1197600" cy="640961"/>
            <a:chOff x="2459602" y="909689"/>
            <a:chExt cx="1197600" cy="640961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CCFE83BE-0090-94AB-A4C9-D5DF807436B9}"/>
                </a:ext>
              </a:extLst>
            </p:cNvPr>
            <p:cNvSpPr/>
            <p:nvPr/>
          </p:nvSpPr>
          <p:spPr>
            <a:xfrm flipV="1">
              <a:off x="2539238" y="909689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75AE074-2248-AF99-A89C-F5EB63C208C4}"/>
                </a:ext>
              </a:extLst>
            </p:cNvPr>
            <p:cNvSpPr txBox="1"/>
            <p:nvPr/>
          </p:nvSpPr>
          <p:spPr>
            <a:xfrm>
              <a:off x="2459602" y="937782"/>
              <a:ext cx="1197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重庆主城版块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F43D4BE-8FAF-7FA5-8E7B-A637EAEFCC5B}"/>
              </a:ext>
            </a:extLst>
          </p:cNvPr>
          <p:cNvGrpSpPr/>
          <p:nvPr/>
        </p:nvGrpSpPr>
        <p:grpSpPr>
          <a:xfrm>
            <a:off x="4871512" y="1675031"/>
            <a:ext cx="1038328" cy="640961"/>
            <a:chOff x="2369294" y="808261"/>
            <a:chExt cx="1038328" cy="640961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AFF173C4-71DE-1C8E-E608-7AB5C8775FAC}"/>
                </a:ext>
              </a:extLst>
            </p:cNvPr>
            <p:cNvSpPr/>
            <p:nvPr/>
          </p:nvSpPr>
          <p:spPr>
            <a:xfrm flipV="1">
              <a:off x="2369294" y="808261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157D5C8-F9D6-4F13-10AC-AA57D013F7F3}"/>
                </a:ext>
              </a:extLst>
            </p:cNvPr>
            <p:cNvSpPr txBox="1"/>
            <p:nvPr/>
          </p:nvSpPr>
          <p:spPr>
            <a:xfrm>
              <a:off x="2441325" y="836354"/>
              <a:ext cx="8942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双福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板块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A7F7302-A05D-3E3B-8C95-96DA909B38F5}"/>
              </a:ext>
            </a:extLst>
          </p:cNvPr>
          <p:cNvGrpSpPr/>
          <p:nvPr/>
        </p:nvGrpSpPr>
        <p:grpSpPr>
          <a:xfrm>
            <a:off x="2987040" y="3179323"/>
            <a:ext cx="7202805" cy="2055617"/>
            <a:chOff x="2987040" y="3179323"/>
            <a:chExt cx="7202805" cy="205561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13A1A4F-1385-C572-56AC-5E98577A5B06}"/>
                </a:ext>
              </a:extLst>
            </p:cNvPr>
            <p:cNvSpPr/>
            <p:nvPr/>
          </p:nvSpPr>
          <p:spPr>
            <a:xfrm>
              <a:off x="2987040" y="3185160"/>
              <a:ext cx="6240780" cy="2049780"/>
            </a:xfrm>
            <a:custGeom>
              <a:avLst/>
              <a:gdLst>
                <a:gd name="connsiteX0" fmla="*/ 0 w 6240780"/>
                <a:gd name="connsiteY0" fmla="*/ 2049780 h 2049780"/>
                <a:gd name="connsiteX1" fmla="*/ 1554480 w 6240780"/>
                <a:gd name="connsiteY1" fmla="*/ 2049780 h 2049780"/>
                <a:gd name="connsiteX2" fmla="*/ 1554480 w 6240780"/>
                <a:gd name="connsiteY2" fmla="*/ 1569720 h 2049780"/>
                <a:gd name="connsiteX3" fmla="*/ 3116580 w 6240780"/>
                <a:gd name="connsiteY3" fmla="*/ 1569720 h 2049780"/>
                <a:gd name="connsiteX4" fmla="*/ 3116580 w 6240780"/>
                <a:gd name="connsiteY4" fmla="*/ 1074420 h 2049780"/>
                <a:gd name="connsiteX5" fmla="*/ 4693920 w 6240780"/>
                <a:gd name="connsiteY5" fmla="*/ 1074420 h 2049780"/>
                <a:gd name="connsiteX6" fmla="*/ 4693920 w 6240780"/>
                <a:gd name="connsiteY6" fmla="*/ 548640 h 2049780"/>
                <a:gd name="connsiteX7" fmla="*/ 6240780 w 6240780"/>
                <a:gd name="connsiteY7" fmla="*/ 548640 h 2049780"/>
                <a:gd name="connsiteX8" fmla="*/ 6240780 w 6240780"/>
                <a:gd name="connsiteY8" fmla="*/ 0 h 20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0780" h="2049780">
                  <a:moveTo>
                    <a:pt x="0" y="2049780"/>
                  </a:moveTo>
                  <a:lnTo>
                    <a:pt x="1554480" y="2049780"/>
                  </a:lnTo>
                  <a:lnTo>
                    <a:pt x="1554480" y="1569720"/>
                  </a:lnTo>
                  <a:lnTo>
                    <a:pt x="3116580" y="1569720"/>
                  </a:lnTo>
                  <a:lnTo>
                    <a:pt x="3116580" y="1074420"/>
                  </a:lnTo>
                  <a:lnTo>
                    <a:pt x="4693920" y="1074420"/>
                  </a:lnTo>
                  <a:lnTo>
                    <a:pt x="4693920" y="548640"/>
                  </a:lnTo>
                  <a:lnTo>
                    <a:pt x="6240780" y="548640"/>
                  </a:lnTo>
                  <a:lnTo>
                    <a:pt x="6240780" y="0"/>
                  </a:lnTo>
                </a:path>
              </a:pathLst>
            </a:custGeom>
            <a:noFill/>
            <a:ln w="25400">
              <a:solidFill>
                <a:srgbClr val="C115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8085C11-7E74-6DF7-3636-3DF6D443DD8B}"/>
                </a:ext>
              </a:extLst>
            </p:cNvPr>
            <p:cNvSpPr/>
            <p:nvPr/>
          </p:nvSpPr>
          <p:spPr>
            <a:xfrm>
              <a:off x="9227820" y="3179323"/>
              <a:ext cx="962025" cy="0"/>
            </a:xfrm>
            <a:custGeom>
              <a:avLst/>
              <a:gdLst>
                <a:gd name="connsiteX0" fmla="*/ 0 w 962025"/>
                <a:gd name="connsiteY0" fmla="*/ 0 h 0"/>
                <a:gd name="connsiteX1" fmla="*/ 962025 w 9620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2025">
                  <a:moveTo>
                    <a:pt x="0" y="0"/>
                  </a:moveTo>
                  <a:lnTo>
                    <a:pt x="962025" y="0"/>
                  </a:lnTo>
                </a:path>
              </a:pathLst>
            </a:custGeom>
            <a:noFill/>
            <a:ln w="25400">
              <a:solidFill>
                <a:srgbClr val="C115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43">
            <a:extLst>
              <a:ext uri="{FF2B5EF4-FFF2-40B4-BE49-F238E27FC236}">
                <a16:creationId xmlns:a16="http://schemas.microsoft.com/office/drawing/2014/main" id="{2BA24046-478A-15D2-7D67-92ED076B45E2}"/>
              </a:ext>
            </a:extLst>
          </p:cNvPr>
          <p:cNvSpPr txBox="1"/>
          <p:nvPr/>
        </p:nvSpPr>
        <p:spPr>
          <a:xfrm>
            <a:off x="7827641" y="3217655"/>
            <a:ext cx="12860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2025</a:t>
            </a:r>
            <a:r>
              <a:rPr lang="zh-CN" altLang="en-US" sz="24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年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0C3B360-ED31-C41D-6B48-26CF4C1808F6}"/>
              </a:ext>
            </a:extLst>
          </p:cNvPr>
          <p:cNvSpPr txBox="1"/>
          <p:nvPr/>
        </p:nvSpPr>
        <p:spPr>
          <a:xfrm>
            <a:off x="578222" y="336415"/>
            <a:ext cx="5510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1151B"/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rPr>
              <a:t>企业发展目标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C0C6785-73AA-084E-C85C-D4DB46FF738F}"/>
              </a:ext>
            </a:extLst>
          </p:cNvPr>
          <p:cNvGrpSpPr/>
          <p:nvPr/>
        </p:nvGrpSpPr>
        <p:grpSpPr>
          <a:xfrm>
            <a:off x="4791876" y="2447015"/>
            <a:ext cx="1197600" cy="640961"/>
            <a:chOff x="2369294" y="909689"/>
            <a:chExt cx="1197600" cy="640961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57D7D2B-3604-2B7E-640C-272554F8E685}"/>
                </a:ext>
              </a:extLst>
            </p:cNvPr>
            <p:cNvSpPr/>
            <p:nvPr/>
          </p:nvSpPr>
          <p:spPr>
            <a:xfrm flipV="1">
              <a:off x="2448930" y="909689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DB749DE-C9B0-5E02-E000-D6032879A0FB}"/>
                </a:ext>
              </a:extLst>
            </p:cNvPr>
            <p:cNvSpPr txBox="1"/>
            <p:nvPr/>
          </p:nvSpPr>
          <p:spPr>
            <a:xfrm>
              <a:off x="2369294" y="937782"/>
              <a:ext cx="11976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东部新城板块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B29DB4-C73B-71B4-6B92-C2562F49712A}"/>
              </a:ext>
            </a:extLst>
          </p:cNvPr>
          <p:cNvGrpSpPr/>
          <p:nvPr/>
        </p:nvGrpSpPr>
        <p:grpSpPr>
          <a:xfrm>
            <a:off x="3457819" y="3651184"/>
            <a:ext cx="1038328" cy="640961"/>
            <a:chOff x="2369294" y="808261"/>
            <a:chExt cx="1038328" cy="640961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0E10743-B771-F636-D008-1F2FF66AD6BE}"/>
                </a:ext>
              </a:extLst>
            </p:cNvPr>
            <p:cNvSpPr/>
            <p:nvPr/>
          </p:nvSpPr>
          <p:spPr>
            <a:xfrm flipV="1">
              <a:off x="2369294" y="808261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9E56842-FC94-AB4D-CA3B-AB50EC8308F8}"/>
                </a:ext>
              </a:extLst>
            </p:cNvPr>
            <p:cNvSpPr txBox="1"/>
            <p:nvPr/>
          </p:nvSpPr>
          <p:spPr>
            <a:xfrm>
              <a:off x="2441325" y="836354"/>
              <a:ext cx="8942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老城区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板块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46ACE43-501A-C75C-10F8-52F7064C8427}"/>
              </a:ext>
            </a:extLst>
          </p:cNvPr>
          <p:cNvGrpSpPr/>
          <p:nvPr/>
        </p:nvGrpSpPr>
        <p:grpSpPr>
          <a:xfrm>
            <a:off x="4871512" y="3218998"/>
            <a:ext cx="1038328" cy="640961"/>
            <a:chOff x="2369294" y="808261"/>
            <a:chExt cx="1038328" cy="640961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6D4E3017-902F-FD9C-BB55-ED5AFA9D1A4E}"/>
                </a:ext>
              </a:extLst>
            </p:cNvPr>
            <p:cNvSpPr/>
            <p:nvPr/>
          </p:nvSpPr>
          <p:spPr>
            <a:xfrm flipV="1">
              <a:off x="2369294" y="808261"/>
              <a:ext cx="1038328" cy="640961"/>
            </a:xfrm>
            <a:prstGeom prst="roundRect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FDEDED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304800" dist="127000" dir="5400000" sx="95000" sy="95000" algn="t" rotWithShape="0">
                <a:srgbClr val="C1151B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65DEF93-6F39-68BA-5463-3481D510EB2A}"/>
                </a:ext>
              </a:extLst>
            </p:cNvPr>
            <p:cNvSpPr txBox="1"/>
            <p:nvPr/>
          </p:nvSpPr>
          <p:spPr>
            <a:xfrm>
              <a:off x="2441325" y="836354"/>
              <a:ext cx="8942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德感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幻影伯爵" panose="02010600060101010101" pitchFamily="2" charset="-122"/>
                <a:ea typeface="字体管家幻影伯爵" panose="02010600060101010101" pitchFamily="2" charset="-122"/>
                <a:cs typeface="字体管家幻影伯爵" panose="02010600060101010101" pitchFamily="2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幻影伯爵" panose="02010600060101010101" pitchFamily="2" charset="-122"/>
                  <a:ea typeface="字体管家幻影伯爵" panose="02010600060101010101" pitchFamily="2" charset="-122"/>
                  <a:cs typeface="字体管家幻影伯爵" panose="02010600060101010101" pitchFamily="2" charset="-122"/>
                </a:rPr>
                <a:t>板块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086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ndAc>
          <p:stSnd>
            <p:snd r:embed="rId3" name="logo2.wav"/>
          </p:stSnd>
        </p:sndAc>
      </p:transition>
    </mc:Choice>
    <mc:Fallback xmlns="">
      <p:transition>
        <p:sndAc>
          <p:stSnd>
            <p:snd r:embed="rId6" name="logo2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324AA7-760B-80EF-69D9-C96ECDB9010B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699403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岚子设计15979596934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岚子设计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187</Words>
  <Application>Microsoft Office PowerPoint</Application>
  <PresentationFormat>自定义</PresentationFormat>
  <Paragraphs>50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Poppins SemiBold</vt:lpstr>
      <vt:lpstr>字体管家幻影伯爵</vt:lpstr>
      <vt:lpstr>微软雅黑</vt:lpstr>
      <vt:lpstr>站酷庆科黄油体</vt:lpstr>
      <vt:lpstr>岚子设计15979596934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温馨家庭为爱筑家项目路演ppt模板</dc:title>
  <dc:creator>PPT竞技场</dc:creator>
  <cp:keywords>51PPT模板网</cp:keywords>
  <dc:description>www.51pptmoban.com</dc:description>
  <cp:lastModifiedBy>Win user</cp:lastModifiedBy>
  <cp:revision>405</cp:revision>
  <dcterms:created xsi:type="dcterms:W3CDTF">2011-03-07T02:17:00Z</dcterms:created>
  <dcterms:modified xsi:type="dcterms:W3CDTF">2022-08-10T13:15:01Z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