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007579832" r:id="rId2"/>
    <p:sldId id="2007579844" r:id="rId3"/>
    <p:sldId id="2007579857" r:id="rId4"/>
    <p:sldId id="2007579859" r:id="rId5"/>
    <p:sldId id="2007579866" r:id="rId6"/>
    <p:sldId id="2007579858" r:id="rId7"/>
    <p:sldId id="2007579860" r:id="rId8"/>
    <p:sldId id="2007579861" r:id="rId9"/>
    <p:sldId id="2007579863" r:id="rId10"/>
    <p:sldId id="2007579868" r:id="rId11"/>
    <p:sldId id="2007579862" r:id="rId12"/>
    <p:sldId id="2007579864" r:id="rId13"/>
    <p:sldId id="2007579867" r:id="rId14"/>
    <p:sldId id="2007579865" r:id="rId15"/>
    <p:sldId id="1126" r:id="rId16"/>
    <p:sldId id="200757986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4" userDrawn="1">
          <p15:clr>
            <a:srgbClr val="A4A3A4"/>
          </p15:clr>
        </p15:guide>
        <p15:guide id="2" pos="1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723"/>
    <a:srgbClr val="548235"/>
    <a:srgbClr val="A9D18E"/>
    <a:srgbClr val="3D5739"/>
    <a:srgbClr val="C6D9C5"/>
    <a:srgbClr val="E9DBE1"/>
    <a:srgbClr val="98B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238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08" y="294"/>
      </p:cViewPr>
      <p:guideLst>
        <p:guide orient="horz" pos="1344"/>
        <p:guide pos="18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120167411506012"/>
          <c:y val="9.1810325561258274E-2"/>
          <c:w val="0.87872087984984282"/>
          <c:h val="0.79956085665293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70AD47">
                <a:lumMod val="75000"/>
              </a:srgbClr>
            </a:solidFill>
            <a:ln>
              <a:solidFill>
                <a:schemeClr val="bg1"/>
              </a:solidFill>
            </a:ln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1AF-46DB-AAF2-9A380E063FA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1AF-46DB-AAF2-9A380E063FA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A1AF-46DB-AAF2-9A380E063FAB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A1AF-46DB-AAF2-9A380E063FAB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A1AF-46DB-AAF2-9A380E063FAB}"/>
              </c:ext>
            </c:extLst>
          </c:dPt>
          <c:dLbls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1AF-46DB-AAF2-9A380E063FAB}"/>
                </c:ext>
              </c:extLst>
            </c:dLbl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1AF-46DB-AAF2-9A380E063FAB}"/>
                </c:ext>
              </c:extLst>
            </c:dLbl>
            <c:dLbl>
              <c:idx val="2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1AF-46DB-AAF2-9A380E063FAB}"/>
                </c:ext>
              </c:extLst>
            </c:dLbl>
            <c:dLbl>
              <c:idx val="3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AF-46DB-AAF2-9A380E063FAB}"/>
                </c:ext>
              </c:extLst>
            </c:dLbl>
            <c:dLbl>
              <c:idx val="4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AF-46DB-AAF2-9A380E063FAB}"/>
                </c:ext>
              </c:extLst>
            </c:dLbl>
            <c:dLbl>
              <c:idx val="5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1AF-46DB-AAF2-9A380E063FA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w="19050">
                <a:solidFill>
                  <a:schemeClr val="bg1">
                    <a:lumMod val="50000"/>
                  </a:schemeClr>
                </a:solidFill>
                <a:prstDash val="sysDot"/>
                <a:headEnd type="oval"/>
                <a:tailEnd type="oval"/>
              </a:ln>
            </c:spPr>
            <c:trendlineType val="poly"/>
            <c:order val="4"/>
            <c:dispRSqr val="0"/>
            <c:dispEq val="0"/>
          </c:trendline>
          <c:cat>
            <c:numRef>
              <c:f>Sheet1!$A$2:$A$7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2012</c:v>
                </c:pt>
                <c:pt idx="2">
                  <c:v>2014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</c:v>
                </c:pt>
                <c:pt idx="1">
                  <c:v>50</c:v>
                </c:pt>
                <c:pt idx="2">
                  <c:v>80</c:v>
                </c:pt>
                <c:pt idx="3">
                  <c:v>100</c:v>
                </c:pt>
                <c:pt idx="4">
                  <c:v>80</c:v>
                </c:pt>
                <c:pt idx="5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1AF-46DB-AAF2-9A380E063F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-51"/>
        <c:axId val="375623680"/>
        <c:axId val="375625216"/>
      </c:barChart>
      <c:catAx>
        <c:axId val="375623680"/>
        <c:scaling>
          <c:orientation val="minMax"/>
        </c:scaling>
        <c:delete val="0"/>
        <c:axPos val="b"/>
        <c:numFmt formatCode="General" sourceLinked="0"/>
        <c:majorTickMark val="in"/>
        <c:minorTickMark val="in"/>
        <c:tickLblPos val="nextTo"/>
        <c:spPr>
          <a:noFill/>
        </c:spPr>
        <c:crossAx val="375625216"/>
        <c:crosses val="autoZero"/>
        <c:auto val="0"/>
        <c:lblAlgn val="ctr"/>
        <c:lblOffset val="100"/>
        <c:noMultiLvlLbl val="0"/>
      </c:catAx>
      <c:valAx>
        <c:axId val="375625216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375623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3002F-8B6A-4FEC-B94A-A9BBA5BC69AE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C35B4-B43A-4230-982D-D013FCAF71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230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976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2894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0455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4542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1119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4647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673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959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875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357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426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822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8141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76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C35B4-B43A-4230-982D-D013FCAF712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16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C7B6EB1-8F1B-431E-B7A4-F9CD2A2EE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2FFC02-DB3E-4FB7-AA5F-D8BD24FB6D6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9D12C00-0CF9-4E86-B5EE-9BAAA62D1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6199AEB-DC21-4366-B4F3-943576955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889FF0-F242-4533-93F1-6F3D5CE17DA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193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2048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36584DF-6B8B-4970-A3DF-F6DCA34A6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91A152-C4BC-4084-BF39-F5B2E9F5B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B8829A-C958-4490-8F33-8F378DACEA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FFC02-DB3E-4FB7-AA5F-D8BD24FB6D6A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F4D879-1412-4118-9A28-C4ADC3DED9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B385E1-CB43-4C04-B227-FEE086A478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89FF0-F242-4533-93F1-6F3D5CE17D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192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椭圆 56">
            <a:extLst>
              <a:ext uri="{FF2B5EF4-FFF2-40B4-BE49-F238E27FC236}">
                <a16:creationId xmlns:a16="http://schemas.microsoft.com/office/drawing/2014/main" id="{3ADD192D-E794-4B8F-9C39-7674E0647E99}"/>
              </a:ext>
            </a:extLst>
          </p:cNvPr>
          <p:cNvSpPr/>
          <p:nvPr/>
        </p:nvSpPr>
        <p:spPr>
          <a:xfrm>
            <a:off x="-13499114" y="4879720"/>
            <a:ext cx="20051486" cy="20051486"/>
          </a:xfrm>
          <a:prstGeom prst="ellipse">
            <a:avLst/>
          </a:prstGeom>
          <a:solidFill>
            <a:srgbClr val="254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A00ADFE-46F8-4703-86AF-ADC3177D66F7}"/>
              </a:ext>
            </a:extLst>
          </p:cNvPr>
          <p:cNvSpPr txBox="1"/>
          <p:nvPr/>
        </p:nvSpPr>
        <p:spPr>
          <a:xfrm>
            <a:off x="2833712" y="5985395"/>
            <a:ext cx="93582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srgbClr val="254021">
                    <a:alpha val="9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Work reports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254021">
                  <a:alpha val="9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D19E5C0-7969-48E2-B082-7FE745E63137}"/>
              </a:ext>
            </a:extLst>
          </p:cNvPr>
          <p:cNvSpPr/>
          <p:nvPr/>
        </p:nvSpPr>
        <p:spPr>
          <a:xfrm rot="18642195">
            <a:off x="9333325" y="2805577"/>
            <a:ext cx="4578147" cy="2197461"/>
          </a:xfrm>
          <a:custGeom>
            <a:avLst/>
            <a:gdLst>
              <a:gd name="connsiteX0" fmla="*/ 4578147 w 4578147"/>
              <a:gd name="connsiteY0" fmla="*/ 0 h 2197461"/>
              <a:gd name="connsiteX1" fmla="*/ 2023656 w 4578147"/>
              <a:gd name="connsiteY1" fmla="*/ 2197461 h 2197461"/>
              <a:gd name="connsiteX2" fmla="*/ 296731 w 4578147"/>
              <a:gd name="connsiteY2" fmla="*/ 2197461 h 2197461"/>
              <a:gd name="connsiteX3" fmla="*/ 203559 w 4578147"/>
              <a:gd name="connsiteY3" fmla="*/ 1795856 h 2197461"/>
              <a:gd name="connsiteX4" fmla="*/ 1265 w 4578147"/>
              <a:gd name="connsiteY4" fmla="*/ 110033 h 2197461"/>
              <a:gd name="connsiteX5" fmla="*/ 0 w 4578147"/>
              <a:gd name="connsiteY5" fmla="*/ 0 h 2197461"/>
              <a:gd name="connsiteX6" fmla="*/ 4578147 w 4578147"/>
              <a:gd name="connsiteY6" fmla="*/ 0 h 219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8147" h="2197461">
                <a:moveTo>
                  <a:pt x="4578147" y="0"/>
                </a:moveTo>
                <a:lnTo>
                  <a:pt x="2023656" y="2197461"/>
                </a:lnTo>
                <a:lnTo>
                  <a:pt x="296731" y="2197461"/>
                </a:lnTo>
                <a:lnTo>
                  <a:pt x="203559" y="1795856"/>
                </a:lnTo>
                <a:cubicBezTo>
                  <a:pt x="90225" y="1238647"/>
                  <a:pt x="22942" y="674727"/>
                  <a:pt x="1265" y="110033"/>
                </a:cubicBezTo>
                <a:lnTo>
                  <a:pt x="0" y="0"/>
                </a:lnTo>
                <a:lnTo>
                  <a:pt x="4578147" y="0"/>
                </a:lnTo>
                <a:close/>
              </a:path>
            </a:pathLst>
          </a:custGeom>
          <a:solidFill>
            <a:srgbClr val="C6D9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D42FF34-CFE6-41A6-B359-8D5149457E91}"/>
              </a:ext>
            </a:extLst>
          </p:cNvPr>
          <p:cNvSpPr/>
          <p:nvPr/>
        </p:nvSpPr>
        <p:spPr>
          <a:xfrm rot="18642195">
            <a:off x="6069999" y="-2097424"/>
            <a:ext cx="5763935" cy="5858692"/>
          </a:xfrm>
          <a:custGeom>
            <a:avLst/>
            <a:gdLst>
              <a:gd name="connsiteX0" fmla="*/ 1597707 w 5763935"/>
              <a:gd name="connsiteY0" fmla="*/ 0 h 5858692"/>
              <a:gd name="connsiteX1" fmla="*/ 5763935 w 5763935"/>
              <a:gd name="connsiteY1" fmla="*/ 4843132 h 5858692"/>
              <a:gd name="connsiteX2" fmla="*/ 4583373 w 5763935"/>
              <a:gd name="connsiteY2" fmla="*/ 5858692 h 5858692"/>
              <a:gd name="connsiteX3" fmla="*/ 5226 w 5763935"/>
              <a:gd name="connsiteY3" fmla="*/ 5858692 h 5858692"/>
              <a:gd name="connsiteX4" fmla="*/ 0 w 5763935"/>
              <a:gd name="connsiteY4" fmla="*/ 5403993 h 5858692"/>
              <a:gd name="connsiteX5" fmla="*/ 1585498 w 5763935"/>
              <a:gd name="connsiteY5" fmla="*/ 18486 h 5858692"/>
              <a:gd name="connsiteX6" fmla="*/ 1597707 w 5763935"/>
              <a:gd name="connsiteY6" fmla="*/ 0 h 585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3935" h="5858692">
                <a:moveTo>
                  <a:pt x="1597707" y="0"/>
                </a:moveTo>
                <a:lnTo>
                  <a:pt x="5763935" y="4843132"/>
                </a:lnTo>
                <a:lnTo>
                  <a:pt x="4583373" y="5858692"/>
                </a:lnTo>
                <a:lnTo>
                  <a:pt x="5226" y="5858692"/>
                </a:lnTo>
                <a:lnTo>
                  <a:pt x="0" y="5403993"/>
                </a:lnTo>
                <a:cubicBezTo>
                  <a:pt x="28925" y="3522158"/>
                  <a:pt x="562931" y="1653705"/>
                  <a:pt x="1585498" y="18486"/>
                </a:cubicBezTo>
                <a:lnTo>
                  <a:pt x="1597707" y="0"/>
                </a:lnTo>
                <a:close/>
              </a:path>
            </a:pathLst>
          </a:custGeom>
          <a:solidFill>
            <a:srgbClr val="C6D9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F9B50C7-8B16-4A91-98A5-BE01E88C1A7E}"/>
              </a:ext>
            </a:extLst>
          </p:cNvPr>
          <p:cNvSpPr/>
          <p:nvPr/>
        </p:nvSpPr>
        <p:spPr>
          <a:xfrm rot="18642195">
            <a:off x="11301437" y="5272102"/>
            <a:ext cx="1726925" cy="1175960"/>
          </a:xfrm>
          <a:custGeom>
            <a:avLst/>
            <a:gdLst>
              <a:gd name="connsiteX0" fmla="*/ 1726925 w 1726925"/>
              <a:gd name="connsiteY0" fmla="*/ 0 h 1175960"/>
              <a:gd name="connsiteX1" fmla="*/ 359902 w 1726925"/>
              <a:gd name="connsiteY1" fmla="*/ 1175960 h 1175960"/>
              <a:gd name="connsiteX2" fmla="*/ 195032 w 1726925"/>
              <a:gd name="connsiteY2" fmla="*/ 702109 h 1175960"/>
              <a:gd name="connsiteX3" fmla="*/ 35530 w 1726925"/>
              <a:gd name="connsiteY3" fmla="*/ 153148 h 1175960"/>
              <a:gd name="connsiteX4" fmla="*/ 0 w 1726925"/>
              <a:gd name="connsiteY4" fmla="*/ 0 h 1175960"/>
              <a:gd name="connsiteX5" fmla="*/ 1726925 w 1726925"/>
              <a:gd name="connsiteY5" fmla="*/ 0 h 1175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6925" h="1175960">
                <a:moveTo>
                  <a:pt x="1726925" y="0"/>
                </a:moveTo>
                <a:lnTo>
                  <a:pt x="359902" y="1175960"/>
                </a:lnTo>
                <a:lnTo>
                  <a:pt x="195032" y="702109"/>
                </a:lnTo>
                <a:cubicBezTo>
                  <a:pt x="136720" y="520234"/>
                  <a:pt x="83558" y="337174"/>
                  <a:pt x="35530" y="153148"/>
                </a:cubicBezTo>
                <a:lnTo>
                  <a:pt x="0" y="0"/>
                </a:lnTo>
                <a:lnTo>
                  <a:pt x="1726925" y="0"/>
                </a:lnTo>
                <a:close/>
              </a:path>
            </a:pathLst>
          </a:custGeom>
          <a:solidFill>
            <a:srgbClr val="C6D9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7CC5990-0C13-4928-8A80-9C2C3D1EAA05}"/>
              </a:ext>
            </a:extLst>
          </p:cNvPr>
          <p:cNvSpPr/>
          <p:nvPr/>
        </p:nvSpPr>
        <p:spPr>
          <a:xfrm>
            <a:off x="794210" y="2552377"/>
            <a:ext cx="6001643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5402E"/>
                </a:solidFill>
                <a:effectLst/>
                <a:uLnTx/>
                <a:uFillTx/>
                <a:cs typeface="+mn-ea"/>
                <a:sym typeface="+mn-lt"/>
              </a:rPr>
              <a:t>大学生社团总结汇报专用模板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CAB909C-43CB-46CE-A2F9-FFE7C7A9DDBD}"/>
              </a:ext>
            </a:extLst>
          </p:cNvPr>
          <p:cNvSpPr txBox="1"/>
          <p:nvPr/>
        </p:nvSpPr>
        <p:spPr>
          <a:xfrm>
            <a:off x="708449" y="1798771"/>
            <a:ext cx="4021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C6D9C5"/>
                    </a:gs>
                    <a:gs pos="11000">
                      <a:srgbClr val="25402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cs typeface="+mn-ea"/>
                <a:sym typeface="+mn-lt"/>
              </a:rPr>
              <a:t>Work Report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C6D9C5"/>
                  </a:gs>
                  <a:gs pos="11000">
                    <a:srgbClr val="254021"/>
                  </a:gs>
                </a:gsLst>
                <a:lin ang="5400000" scaled="1"/>
                <a:tileRect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09D6820-DD4E-4CF4-A833-25E60D3CE961}"/>
              </a:ext>
            </a:extLst>
          </p:cNvPr>
          <p:cNvSpPr/>
          <p:nvPr/>
        </p:nvSpPr>
        <p:spPr>
          <a:xfrm>
            <a:off x="-13056951" y="5083174"/>
            <a:ext cx="20051486" cy="20051486"/>
          </a:xfrm>
          <a:prstGeom prst="ellipse">
            <a:avLst/>
          </a:prstGeom>
          <a:solidFill>
            <a:srgbClr val="C6D9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17F3DCD-9B6C-49B2-BFEE-058A82DD3F66}"/>
              </a:ext>
            </a:extLst>
          </p:cNvPr>
          <p:cNvGrpSpPr/>
          <p:nvPr/>
        </p:nvGrpSpPr>
        <p:grpSpPr>
          <a:xfrm>
            <a:off x="786013" y="3386150"/>
            <a:ext cx="4065773" cy="50780"/>
            <a:chOff x="786013" y="3314710"/>
            <a:chExt cx="4065773" cy="5078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B78ED5B-B645-4A64-B043-C05DC3219BD5}"/>
                </a:ext>
              </a:extLst>
            </p:cNvPr>
            <p:cNvCxnSpPr>
              <a:cxnSpLocks/>
            </p:cNvCxnSpPr>
            <p:nvPr/>
          </p:nvCxnSpPr>
          <p:spPr>
            <a:xfrm>
              <a:off x="786013" y="3340100"/>
              <a:ext cx="4065773" cy="0"/>
            </a:xfrm>
            <a:prstGeom prst="line">
              <a:avLst/>
            </a:prstGeom>
            <a:ln>
              <a:solidFill>
                <a:srgbClr val="498C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53B2FCF-2A10-4109-8599-E26139F82995}"/>
                </a:ext>
              </a:extLst>
            </p:cNvPr>
            <p:cNvSpPr/>
            <p:nvPr/>
          </p:nvSpPr>
          <p:spPr>
            <a:xfrm>
              <a:off x="786013" y="3314710"/>
              <a:ext cx="991987" cy="50780"/>
            </a:xfrm>
            <a:prstGeom prst="rect">
              <a:avLst/>
            </a:prstGeom>
            <a:solidFill>
              <a:srgbClr val="254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6CFDE4A-7E67-D763-B014-0C7E26D2F8D3}"/>
              </a:ext>
            </a:extLst>
          </p:cNvPr>
          <p:cNvGrpSpPr/>
          <p:nvPr/>
        </p:nvGrpSpPr>
        <p:grpSpPr>
          <a:xfrm>
            <a:off x="786012" y="3863858"/>
            <a:ext cx="2434575" cy="816830"/>
            <a:chOff x="786012" y="3863858"/>
            <a:chExt cx="2434575" cy="81683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2EC3BA6-699B-4F88-A8F9-C94DFBDC4CDE}"/>
                </a:ext>
              </a:extLst>
            </p:cNvPr>
            <p:cNvSpPr/>
            <p:nvPr/>
          </p:nvSpPr>
          <p:spPr>
            <a:xfrm>
              <a:off x="786014" y="3863858"/>
              <a:ext cx="854679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社团名称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4B9A9EA-9682-44BB-A10B-804D8724624F}"/>
                </a:ext>
              </a:extLst>
            </p:cNvPr>
            <p:cNvSpPr/>
            <p:nvPr/>
          </p:nvSpPr>
          <p:spPr>
            <a:xfrm>
              <a:off x="786012" y="4146240"/>
              <a:ext cx="820873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答辩人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E94D3A1-F273-4892-B31E-17C129A415BB}"/>
                </a:ext>
              </a:extLst>
            </p:cNvPr>
            <p:cNvSpPr/>
            <p:nvPr/>
          </p:nvSpPr>
          <p:spPr>
            <a:xfrm>
              <a:off x="786142" y="4465244"/>
              <a:ext cx="826590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指导教师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A1E4154-DD9B-4C61-8F81-FE7CC598B487}"/>
                </a:ext>
              </a:extLst>
            </p:cNvPr>
            <p:cNvSpPr/>
            <p:nvPr/>
          </p:nvSpPr>
          <p:spPr>
            <a:xfrm>
              <a:off x="1911850" y="3863858"/>
              <a:ext cx="1308737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XXXXX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社团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6BAD0B2-25BE-4BFA-B245-0AE5A98B2CED}"/>
                </a:ext>
              </a:extLst>
            </p:cNvPr>
            <p:cNvSpPr/>
            <p:nvPr/>
          </p:nvSpPr>
          <p:spPr>
            <a:xfrm>
              <a:off x="1917700" y="4146240"/>
              <a:ext cx="452666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XXX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5402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78C0F2B-6263-448E-ADA5-48759C15EFEA}"/>
                </a:ext>
              </a:extLst>
            </p:cNvPr>
            <p:cNvSpPr/>
            <p:nvPr/>
          </p:nvSpPr>
          <p:spPr>
            <a:xfrm>
              <a:off x="1911851" y="4465244"/>
              <a:ext cx="452666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XXX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5402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CA5C9EF-E705-440A-9D0D-9535F99319CA}"/>
                </a:ext>
              </a:extLst>
            </p:cNvPr>
            <p:cNvCxnSpPr>
              <a:cxnSpLocks/>
            </p:cNvCxnSpPr>
            <p:nvPr/>
          </p:nvCxnSpPr>
          <p:spPr>
            <a:xfrm>
              <a:off x="1762293" y="3863858"/>
              <a:ext cx="0" cy="153888"/>
            </a:xfrm>
            <a:prstGeom prst="line">
              <a:avLst/>
            </a:prstGeom>
            <a:ln w="6350">
              <a:solidFill>
                <a:srgbClr val="C6D9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76A15AB6-288F-4220-9818-131068BDAD6A}"/>
                </a:ext>
              </a:extLst>
            </p:cNvPr>
            <p:cNvCxnSpPr>
              <a:cxnSpLocks/>
            </p:cNvCxnSpPr>
            <p:nvPr/>
          </p:nvCxnSpPr>
          <p:spPr>
            <a:xfrm>
              <a:off x="1762293" y="4465244"/>
              <a:ext cx="0" cy="153888"/>
            </a:xfrm>
            <a:prstGeom prst="line">
              <a:avLst/>
            </a:prstGeom>
            <a:ln w="6350">
              <a:solidFill>
                <a:srgbClr val="C6D9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117F87FF-68BA-4AE8-908E-0BC269F5281B}"/>
                </a:ext>
              </a:extLst>
            </p:cNvPr>
            <p:cNvCxnSpPr>
              <a:cxnSpLocks/>
            </p:cNvCxnSpPr>
            <p:nvPr/>
          </p:nvCxnSpPr>
          <p:spPr>
            <a:xfrm>
              <a:off x="1762293" y="4146240"/>
              <a:ext cx="0" cy="153888"/>
            </a:xfrm>
            <a:prstGeom prst="line">
              <a:avLst/>
            </a:prstGeom>
            <a:ln w="6350">
              <a:solidFill>
                <a:srgbClr val="C6D9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1B8376C9-7150-472B-BA2B-08269E56A993}"/>
              </a:ext>
            </a:extLst>
          </p:cNvPr>
          <p:cNvSpPr/>
          <p:nvPr/>
        </p:nvSpPr>
        <p:spPr>
          <a:xfrm>
            <a:off x="6013415" y="-138342"/>
            <a:ext cx="6388535" cy="6730107"/>
          </a:xfrm>
          <a:custGeom>
            <a:avLst/>
            <a:gdLst>
              <a:gd name="connsiteX0" fmla="*/ 0 w 6125892"/>
              <a:gd name="connsiteY0" fmla="*/ 0 h 6453421"/>
              <a:gd name="connsiteX1" fmla="*/ 6125892 w 6125892"/>
              <a:gd name="connsiteY1" fmla="*/ 0 h 6453421"/>
              <a:gd name="connsiteX2" fmla="*/ 6125892 w 6125892"/>
              <a:gd name="connsiteY2" fmla="*/ 6453421 h 6453421"/>
              <a:gd name="connsiteX3" fmla="*/ 5678337 w 6125892"/>
              <a:gd name="connsiteY3" fmla="*/ 6276956 h 6453421"/>
              <a:gd name="connsiteX4" fmla="*/ 5803 w 6125892"/>
              <a:gd name="connsiteY4" fmla="*/ 20434 h 6453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5892" h="6453421">
                <a:moveTo>
                  <a:pt x="0" y="0"/>
                </a:moveTo>
                <a:lnTo>
                  <a:pt x="6125892" y="0"/>
                </a:lnTo>
                <a:lnTo>
                  <a:pt x="6125892" y="6453421"/>
                </a:lnTo>
                <a:lnTo>
                  <a:pt x="5678337" y="6276956"/>
                </a:lnTo>
                <a:cubicBezTo>
                  <a:pt x="2979544" y="5135463"/>
                  <a:pt x="884600" y="2845856"/>
                  <a:pt x="5803" y="20434"/>
                </a:cubicBezTo>
                <a:close/>
              </a:path>
            </a:pathLst>
          </a:custGeom>
          <a:gradFill flip="none" rotWithShape="1">
            <a:gsLst>
              <a:gs pos="0">
                <a:srgbClr val="254021"/>
              </a:gs>
              <a:gs pos="100000">
                <a:srgbClr val="254021">
                  <a:alpha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6E974F35-BBFF-A1CA-E0CB-41FC118EEB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549" y="954517"/>
            <a:ext cx="7707085" cy="5943600"/>
          </a:xfrm>
          <a:prstGeom prst="rect">
            <a:avLst/>
          </a:prstGeom>
        </p:spPr>
      </p:pic>
      <p:sp>
        <p:nvSpPr>
          <p:cNvPr id="53" name="矩形 52">
            <a:extLst>
              <a:ext uri="{FF2B5EF4-FFF2-40B4-BE49-F238E27FC236}">
                <a16:creationId xmlns:a16="http://schemas.microsoft.com/office/drawing/2014/main" id="{B60D599F-495D-6011-30C2-0B3BB8E856E8}"/>
              </a:ext>
            </a:extLst>
          </p:cNvPr>
          <p:cNvSpPr/>
          <p:nvPr/>
        </p:nvSpPr>
        <p:spPr>
          <a:xfrm rot="5400000">
            <a:off x="5389091" y="-6562150"/>
            <a:ext cx="12603748" cy="12491342"/>
          </a:xfrm>
          <a:prstGeom prst="rect">
            <a:avLst/>
          </a:prstGeom>
          <a:blipFill dpi="0" rotWithShape="1">
            <a:blip r:embed="rId5">
              <a:alphaModFix amt="8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7493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1D2C040-3EAB-5BBA-38CC-99510E903EB1}"/>
              </a:ext>
            </a:extLst>
          </p:cNvPr>
          <p:cNvSpPr/>
          <p:nvPr/>
        </p:nvSpPr>
        <p:spPr>
          <a:xfrm rot="10800000">
            <a:off x="4866035" y="713866"/>
            <a:ext cx="8999190" cy="112714"/>
          </a:xfrm>
          <a:custGeom>
            <a:avLst/>
            <a:gdLst>
              <a:gd name="connsiteX0" fmla="*/ 9824155 w 10424161"/>
              <a:gd name="connsiteY0" fmla="*/ 0 h 64839"/>
              <a:gd name="connsiteX1" fmla="*/ 10424161 w 10424161"/>
              <a:gd name="connsiteY1" fmla="*/ 0 h 64839"/>
              <a:gd name="connsiteX2" fmla="*/ 10364899 w 10424161"/>
              <a:gd name="connsiteY2" fmla="*/ 64839 h 64839"/>
              <a:gd name="connsiteX3" fmla="*/ 9765527 w 10424161"/>
              <a:gd name="connsiteY3" fmla="*/ 64839 h 64839"/>
              <a:gd name="connsiteX4" fmla="*/ 9636195 w 10424161"/>
              <a:gd name="connsiteY4" fmla="*/ 0 h 64839"/>
              <a:gd name="connsiteX5" fmla="*/ 9741965 w 10424161"/>
              <a:gd name="connsiteY5" fmla="*/ 0 h 64839"/>
              <a:gd name="connsiteX6" fmla="*/ 9683337 w 10424161"/>
              <a:gd name="connsiteY6" fmla="*/ 64839 h 64839"/>
              <a:gd name="connsiteX7" fmla="*/ 9577567 w 10424161"/>
              <a:gd name="connsiteY7" fmla="*/ 64839 h 64839"/>
              <a:gd name="connsiteX8" fmla="*/ 9448235 w 10424161"/>
              <a:gd name="connsiteY8" fmla="*/ 0 h 64839"/>
              <a:gd name="connsiteX9" fmla="*/ 9554005 w 10424161"/>
              <a:gd name="connsiteY9" fmla="*/ 0 h 64839"/>
              <a:gd name="connsiteX10" fmla="*/ 9495377 w 10424161"/>
              <a:gd name="connsiteY10" fmla="*/ 64839 h 64839"/>
              <a:gd name="connsiteX11" fmla="*/ 9389607 w 10424161"/>
              <a:gd name="connsiteY11" fmla="*/ 64839 h 64839"/>
              <a:gd name="connsiteX12" fmla="*/ 59262 w 10424161"/>
              <a:gd name="connsiteY12" fmla="*/ 0 h 64839"/>
              <a:gd name="connsiteX13" fmla="*/ 9366045 w 10424161"/>
              <a:gd name="connsiteY13" fmla="*/ 0 h 64839"/>
              <a:gd name="connsiteX14" fmla="*/ 9307417 w 10424161"/>
              <a:gd name="connsiteY14" fmla="*/ 64839 h 64839"/>
              <a:gd name="connsiteX15" fmla="*/ 0 w 10424161"/>
              <a:gd name="connsiteY15" fmla="*/ 64839 h 64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24161" h="64839">
                <a:moveTo>
                  <a:pt x="9824155" y="0"/>
                </a:moveTo>
                <a:lnTo>
                  <a:pt x="10424161" y="0"/>
                </a:lnTo>
                <a:lnTo>
                  <a:pt x="10364899" y="64839"/>
                </a:lnTo>
                <a:lnTo>
                  <a:pt x="9765527" y="64839"/>
                </a:lnTo>
                <a:close/>
                <a:moveTo>
                  <a:pt x="9636195" y="0"/>
                </a:moveTo>
                <a:lnTo>
                  <a:pt x="9741965" y="0"/>
                </a:lnTo>
                <a:lnTo>
                  <a:pt x="9683337" y="64839"/>
                </a:lnTo>
                <a:lnTo>
                  <a:pt x="9577567" y="64839"/>
                </a:lnTo>
                <a:close/>
                <a:moveTo>
                  <a:pt x="9448235" y="0"/>
                </a:moveTo>
                <a:lnTo>
                  <a:pt x="9554005" y="0"/>
                </a:lnTo>
                <a:lnTo>
                  <a:pt x="9495377" y="64839"/>
                </a:lnTo>
                <a:lnTo>
                  <a:pt x="9389607" y="64839"/>
                </a:lnTo>
                <a:close/>
                <a:moveTo>
                  <a:pt x="59262" y="0"/>
                </a:moveTo>
                <a:lnTo>
                  <a:pt x="9366045" y="0"/>
                </a:lnTo>
                <a:lnTo>
                  <a:pt x="9307417" y="64839"/>
                </a:lnTo>
                <a:lnTo>
                  <a:pt x="0" y="648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116A6DA-F16C-382B-A4EC-0B075482AF56}"/>
              </a:ext>
            </a:extLst>
          </p:cNvPr>
          <p:cNvSpPr txBox="1"/>
          <p:nvPr/>
        </p:nvSpPr>
        <p:spPr>
          <a:xfrm>
            <a:off x="171449" y="222250"/>
            <a:ext cx="43067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 </a:t>
            </a:r>
            <a:r>
              <a:rPr lang="zh-CN" altLang="en-US" sz="44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工作不足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85" name="Chart 18">
            <a:extLst>
              <a:ext uri="{FF2B5EF4-FFF2-40B4-BE49-F238E27FC236}">
                <a16:creationId xmlns:a16="http://schemas.microsoft.com/office/drawing/2014/main" id="{044FBFF0-98AA-1666-315C-0DDA5DF4B4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8286429"/>
              </p:ext>
            </p:extLst>
          </p:nvPr>
        </p:nvGraphicFramePr>
        <p:xfrm>
          <a:off x="292396" y="1406560"/>
          <a:ext cx="6400800" cy="469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6" name="菱形 85">
            <a:extLst>
              <a:ext uri="{FF2B5EF4-FFF2-40B4-BE49-F238E27FC236}">
                <a16:creationId xmlns:a16="http://schemas.microsoft.com/office/drawing/2014/main" id="{29518B1C-1FB3-C4CA-6DEB-C423BB960865}"/>
              </a:ext>
            </a:extLst>
          </p:cNvPr>
          <p:cNvSpPr/>
          <p:nvPr/>
        </p:nvSpPr>
        <p:spPr>
          <a:xfrm>
            <a:off x="7811592" y="4170968"/>
            <a:ext cx="407325" cy="407325"/>
          </a:xfrm>
          <a:prstGeom prst="diamond">
            <a:avLst/>
          </a:pr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dollar-bag_17794">
            <a:extLst>
              <a:ext uri="{FF2B5EF4-FFF2-40B4-BE49-F238E27FC236}">
                <a16:creationId xmlns:a16="http://schemas.microsoft.com/office/drawing/2014/main" id="{814E3CEE-B744-DF37-761F-51153542090E}"/>
              </a:ext>
            </a:extLst>
          </p:cNvPr>
          <p:cNvSpPr/>
          <p:nvPr/>
        </p:nvSpPr>
        <p:spPr>
          <a:xfrm>
            <a:off x="7944648" y="4283447"/>
            <a:ext cx="141212" cy="182366"/>
          </a:xfrm>
          <a:custGeom>
            <a:avLst/>
            <a:gdLst>
              <a:gd name="T0" fmla="*/ 3250 w 3635"/>
              <a:gd name="T1" fmla="*/ 2043 h 4701"/>
              <a:gd name="T2" fmla="*/ 2365 w 3635"/>
              <a:gd name="T3" fmla="*/ 1417 h 4701"/>
              <a:gd name="T4" fmla="*/ 2500 w 3635"/>
              <a:gd name="T5" fmla="*/ 1414 h 4701"/>
              <a:gd name="T6" fmla="*/ 3193 w 3635"/>
              <a:gd name="T7" fmla="*/ 1490 h 4701"/>
              <a:gd name="T8" fmla="*/ 3332 w 3635"/>
              <a:gd name="T9" fmla="*/ 1453 h 4701"/>
              <a:gd name="T10" fmla="*/ 2904 w 3635"/>
              <a:gd name="T11" fmla="*/ 1344 h 4701"/>
              <a:gd name="T12" fmla="*/ 2345 w 3635"/>
              <a:gd name="T13" fmla="*/ 1358 h 4701"/>
              <a:gd name="T14" fmla="*/ 2555 w 3635"/>
              <a:gd name="T15" fmla="*/ 1321 h 4701"/>
              <a:gd name="T16" fmla="*/ 3115 w 3635"/>
              <a:gd name="T17" fmla="*/ 1087 h 4701"/>
              <a:gd name="T18" fmla="*/ 3164 w 3635"/>
              <a:gd name="T19" fmla="*/ 986 h 4701"/>
              <a:gd name="T20" fmla="*/ 2816 w 3635"/>
              <a:gd name="T21" fmla="*/ 1081 h 4701"/>
              <a:gd name="T22" fmla="*/ 2629 w 3635"/>
              <a:gd name="T23" fmla="*/ 1209 h 4701"/>
              <a:gd name="T24" fmla="*/ 2181 w 3635"/>
              <a:gd name="T25" fmla="*/ 1292 h 4701"/>
              <a:gd name="T26" fmla="*/ 2603 w 3635"/>
              <a:gd name="T27" fmla="*/ 126 h 4701"/>
              <a:gd name="T28" fmla="*/ 2312 w 3635"/>
              <a:gd name="T29" fmla="*/ 78 h 4701"/>
              <a:gd name="T30" fmla="*/ 1847 w 3635"/>
              <a:gd name="T31" fmla="*/ 174 h 4701"/>
              <a:gd name="T32" fmla="*/ 1664 w 3635"/>
              <a:gd name="T33" fmla="*/ 170 h 4701"/>
              <a:gd name="T34" fmla="*/ 1483 w 3635"/>
              <a:gd name="T35" fmla="*/ 165 h 4701"/>
              <a:gd name="T36" fmla="*/ 893 w 3635"/>
              <a:gd name="T37" fmla="*/ 359 h 4701"/>
              <a:gd name="T38" fmla="*/ 1466 w 3635"/>
              <a:gd name="T39" fmla="*/ 1398 h 4701"/>
              <a:gd name="T40" fmla="*/ 115 w 3635"/>
              <a:gd name="T41" fmla="*/ 2775 h 4701"/>
              <a:gd name="T42" fmla="*/ 402 w 3635"/>
              <a:gd name="T43" fmla="*/ 4149 h 4701"/>
              <a:gd name="T44" fmla="*/ 1817 w 3635"/>
              <a:gd name="T45" fmla="*/ 4701 h 4701"/>
              <a:gd name="T46" fmla="*/ 3515 w 3635"/>
              <a:gd name="T47" fmla="*/ 3556 h 4701"/>
              <a:gd name="T48" fmla="*/ 3250 w 3635"/>
              <a:gd name="T49" fmla="*/ 2043 h 4701"/>
              <a:gd name="T50" fmla="*/ 1605 w 3635"/>
              <a:gd name="T51" fmla="*/ 329 h 4701"/>
              <a:gd name="T52" fmla="*/ 1781 w 3635"/>
              <a:gd name="T53" fmla="*/ 333 h 4701"/>
              <a:gd name="T54" fmla="*/ 1970 w 3635"/>
              <a:gd name="T55" fmla="*/ 338 h 4701"/>
              <a:gd name="T56" fmla="*/ 2287 w 3635"/>
              <a:gd name="T57" fmla="*/ 306 h 4701"/>
              <a:gd name="T58" fmla="*/ 2077 w 3635"/>
              <a:gd name="T59" fmla="*/ 444 h 4701"/>
              <a:gd name="T60" fmla="*/ 1157 w 3635"/>
              <a:gd name="T61" fmla="*/ 446 h 4701"/>
              <a:gd name="T62" fmla="*/ 1605 w 3635"/>
              <a:gd name="T63" fmla="*/ 329 h 4701"/>
              <a:gd name="T64" fmla="*/ 1874 w 3635"/>
              <a:gd name="T65" fmla="*/ 3776 h 4701"/>
              <a:gd name="T66" fmla="*/ 1874 w 3635"/>
              <a:gd name="T67" fmla="*/ 4034 h 4701"/>
              <a:gd name="T68" fmla="*/ 1717 w 3635"/>
              <a:gd name="T69" fmla="*/ 4034 h 4701"/>
              <a:gd name="T70" fmla="*/ 1717 w 3635"/>
              <a:gd name="T71" fmla="*/ 3786 h 4701"/>
              <a:gd name="T72" fmla="*/ 1340 w 3635"/>
              <a:gd name="T73" fmla="*/ 3677 h 4701"/>
              <a:gd name="T74" fmla="*/ 1400 w 3635"/>
              <a:gd name="T75" fmla="*/ 3510 h 4701"/>
              <a:gd name="T76" fmla="*/ 1755 w 3635"/>
              <a:gd name="T77" fmla="*/ 3617 h 4701"/>
              <a:gd name="T78" fmla="*/ 2034 w 3635"/>
              <a:gd name="T79" fmla="*/ 3374 h 4701"/>
              <a:gd name="T80" fmla="*/ 1769 w 3635"/>
              <a:gd name="T81" fmla="*/ 3079 h 4701"/>
              <a:gd name="T82" fmla="*/ 1360 w 3635"/>
              <a:gd name="T83" fmla="*/ 2647 h 4701"/>
              <a:gd name="T84" fmla="*/ 1732 w 3635"/>
              <a:gd name="T85" fmla="*/ 2248 h 4701"/>
              <a:gd name="T86" fmla="*/ 1732 w 3635"/>
              <a:gd name="T87" fmla="*/ 2000 h 4701"/>
              <a:gd name="T88" fmla="*/ 1889 w 3635"/>
              <a:gd name="T89" fmla="*/ 2000 h 4701"/>
              <a:gd name="T90" fmla="*/ 1888 w 3635"/>
              <a:gd name="T91" fmla="*/ 2240 h 4701"/>
              <a:gd name="T92" fmla="*/ 2211 w 3635"/>
              <a:gd name="T93" fmla="*/ 2327 h 4701"/>
              <a:gd name="T94" fmla="*/ 2149 w 3635"/>
              <a:gd name="T95" fmla="*/ 2491 h 4701"/>
              <a:gd name="T96" fmla="*/ 1836 w 3635"/>
              <a:gd name="T97" fmla="*/ 2404 h 4701"/>
              <a:gd name="T98" fmla="*/ 1589 w 3635"/>
              <a:gd name="T99" fmla="*/ 2620 h 4701"/>
              <a:gd name="T100" fmla="*/ 1881 w 3635"/>
              <a:gd name="T101" fmla="*/ 2902 h 4701"/>
              <a:gd name="T102" fmla="*/ 2265 w 3635"/>
              <a:gd name="T103" fmla="*/ 3354 h 4701"/>
              <a:gd name="T104" fmla="*/ 1874 w 3635"/>
              <a:gd name="T105" fmla="*/ 3776 h 4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35" h="4701">
                <a:moveTo>
                  <a:pt x="3250" y="2043"/>
                </a:moveTo>
                <a:cubicBezTo>
                  <a:pt x="3034" y="1723"/>
                  <a:pt x="2729" y="1509"/>
                  <a:pt x="2365" y="1417"/>
                </a:cubicBezTo>
                <a:cubicBezTo>
                  <a:pt x="2410" y="1417"/>
                  <a:pt x="2456" y="1416"/>
                  <a:pt x="2500" y="1414"/>
                </a:cubicBezTo>
                <a:cubicBezTo>
                  <a:pt x="2679" y="1408"/>
                  <a:pt x="3072" y="1316"/>
                  <a:pt x="3193" y="1490"/>
                </a:cubicBezTo>
                <a:cubicBezTo>
                  <a:pt x="3217" y="1524"/>
                  <a:pt x="3342" y="1468"/>
                  <a:pt x="3332" y="1453"/>
                </a:cubicBezTo>
                <a:cubicBezTo>
                  <a:pt x="3242" y="1324"/>
                  <a:pt x="3042" y="1341"/>
                  <a:pt x="2904" y="1344"/>
                </a:cubicBezTo>
                <a:cubicBezTo>
                  <a:pt x="2730" y="1349"/>
                  <a:pt x="2528" y="1384"/>
                  <a:pt x="2345" y="1358"/>
                </a:cubicBezTo>
                <a:cubicBezTo>
                  <a:pt x="2415" y="1351"/>
                  <a:pt x="2485" y="1340"/>
                  <a:pt x="2555" y="1321"/>
                </a:cubicBezTo>
                <a:cubicBezTo>
                  <a:pt x="2757" y="1266"/>
                  <a:pt x="2892" y="1086"/>
                  <a:pt x="3115" y="1087"/>
                </a:cubicBezTo>
                <a:cubicBezTo>
                  <a:pt x="3139" y="1081"/>
                  <a:pt x="3202" y="987"/>
                  <a:pt x="3164" y="986"/>
                </a:cubicBezTo>
                <a:cubicBezTo>
                  <a:pt x="3034" y="986"/>
                  <a:pt x="2929" y="1016"/>
                  <a:pt x="2816" y="1081"/>
                </a:cubicBezTo>
                <a:cubicBezTo>
                  <a:pt x="2751" y="1118"/>
                  <a:pt x="2692" y="1168"/>
                  <a:pt x="2629" y="1209"/>
                </a:cubicBezTo>
                <a:cubicBezTo>
                  <a:pt x="2499" y="1292"/>
                  <a:pt x="2336" y="1296"/>
                  <a:pt x="2181" y="1292"/>
                </a:cubicBezTo>
                <a:cubicBezTo>
                  <a:pt x="2457" y="910"/>
                  <a:pt x="2694" y="338"/>
                  <a:pt x="2603" y="126"/>
                </a:cubicBezTo>
                <a:cubicBezTo>
                  <a:pt x="2560" y="25"/>
                  <a:pt x="2452" y="0"/>
                  <a:pt x="2312" y="78"/>
                </a:cubicBezTo>
                <a:cubicBezTo>
                  <a:pt x="2162" y="163"/>
                  <a:pt x="1992" y="174"/>
                  <a:pt x="1847" y="174"/>
                </a:cubicBezTo>
                <a:cubicBezTo>
                  <a:pt x="1786" y="174"/>
                  <a:pt x="1724" y="172"/>
                  <a:pt x="1664" y="170"/>
                </a:cubicBezTo>
                <a:cubicBezTo>
                  <a:pt x="1603" y="167"/>
                  <a:pt x="1542" y="165"/>
                  <a:pt x="1483" y="165"/>
                </a:cubicBezTo>
                <a:cubicBezTo>
                  <a:pt x="1287" y="165"/>
                  <a:pt x="1064" y="188"/>
                  <a:pt x="893" y="359"/>
                </a:cubicBezTo>
                <a:cubicBezTo>
                  <a:pt x="759" y="498"/>
                  <a:pt x="939" y="1065"/>
                  <a:pt x="1466" y="1398"/>
                </a:cubicBezTo>
                <a:cubicBezTo>
                  <a:pt x="532" y="1536"/>
                  <a:pt x="256" y="2162"/>
                  <a:pt x="115" y="2775"/>
                </a:cubicBezTo>
                <a:cubicBezTo>
                  <a:pt x="0" y="3275"/>
                  <a:pt x="105" y="3776"/>
                  <a:pt x="402" y="4149"/>
                </a:cubicBezTo>
                <a:cubicBezTo>
                  <a:pt x="686" y="4505"/>
                  <a:pt x="1337" y="4701"/>
                  <a:pt x="1817" y="4701"/>
                </a:cubicBezTo>
                <a:cubicBezTo>
                  <a:pt x="2946" y="4701"/>
                  <a:pt x="3375" y="4232"/>
                  <a:pt x="3515" y="3556"/>
                </a:cubicBezTo>
                <a:cubicBezTo>
                  <a:pt x="3635" y="3033"/>
                  <a:pt x="3536" y="2467"/>
                  <a:pt x="3250" y="2043"/>
                </a:cubicBezTo>
                <a:close/>
                <a:moveTo>
                  <a:pt x="1605" y="329"/>
                </a:moveTo>
                <a:cubicBezTo>
                  <a:pt x="1663" y="329"/>
                  <a:pt x="1722" y="331"/>
                  <a:pt x="1781" y="333"/>
                </a:cubicBezTo>
                <a:cubicBezTo>
                  <a:pt x="1844" y="335"/>
                  <a:pt x="1907" y="338"/>
                  <a:pt x="1970" y="338"/>
                </a:cubicBezTo>
                <a:cubicBezTo>
                  <a:pt x="2064" y="338"/>
                  <a:pt x="2174" y="332"/>
                  <a:pt x="2287" y="306"/>
                </a:cubicBezTo>
                <a:cubicBezTo>
                  <a:pt x="2216" y="349"/>
                  <a:pt x="2145" y="396"/>
                  <a:pt x="2077" y="444"/>
                </a:cubicBezTo>
                <a:cubicBezTo>
                  <a:pt x="1745" y="672"/>
                  <a:pt x="1482" y="852"/>
                  <a:pt x="1157" y="446"/>
                </a:cubicBezTo>
                <a:cubicBezTo>
                  <a:pt x="1285" y="345"/>
                  <a:pt x="1447" y="329"/>
                  <a:pt x="1605" y="329"/>
                </a:cubicBezTo>
                <a:close/>
                <a:moveTo>
                  <a:pt x="1874" y="3776"/>
                </a:moveTo>
                <a:lnTo>
                  <a:pt x="1874" y="4034"/>
                </a:lnTo>
                <a:lnTo>
                  <a:pt x="1717" y="4034"/>
                </a:lnTo>
                <a:lnTo>
                  <a:pt x="1717" y="3786"/>
                </a:lnTo>
                <a:cubicBezTo>
                  <a:pt x="1574" y="3783"/>
                  <a:pt x="1427" y="3738"/>
                  <a:pt x="1340" y="3677"/>
                </a:cubicBezTo>
                <a:lnTo>
                  <a:pt x="1400" y="3510"/>
                </a:lnTo>
                <a:cubicBezTo>
                  <a:pt x="1487" y="3567"/>
                  <a:pt x="1616" y="3617"/>
                  <a:pt x="1755" y="3617"/>
                </a:cubicBezTo>
                <a:cubicBezTo>
                  <a:pt x="1930" y="3617"/>
                  <a:pt x="2034" y="3515"/>
                  <a:pt x="2034" y="3374"/>
                </a:cubicBezTo>
                <a:cubicBezTo>
                  <a:pt x="2034" y="3238"/>
                  <a:pt x="1953" y="3153"/>
                  <a:pt x="1769" y="3079"/>
                </a:cubicBezTo>
                <a:cubicBezTo>
                  <a:pt x="1517" y="2979"/>
                  <a:pt x="1360" y="2863"/>
                  <a:pt x="1360" y="2647"/>
                </a:cubicBezTo>
                <a:cubicBezTo>
                  <a:pt x="1360" y="2441"/>
                  <a:pt x="1506" y="2285"/>
                  <a:pt x="1732" y="2248"/>
                </a:cubicBezTo>
                <a:lnTo>
                  <a:pt x="1732" y="2000"/>
                </a:lnTo>
                <a:lnTo>
                  <a:pt x="1889" y="2000"/>
                </a:lnTo>
                <a:lnTo>
                  <a:pt x="1888" y="2240"/>
                </a:lnTo>
                <a:cubicBezTo>
                  <a:pt x="2035" y="2245"/>
                  <a:pt x="2136" y="2285"/>
                  <a:pt x="2211" y="2327"/>
                </a:cubicBezTo>
                <a:lnTo>
                  <a:pt x="2149" y="2491"/>
                </a:lnTo>
                <a:cubicBezTo>
                  <a:pt x="2097" y="2461"/>
                  <a:pt x="1995" y="2404"/>
                  <a:pt x="1836" y="2404"/>
                </a:cubicBezTo>
                <a:cubicBezTo>
                  <a:pt x="1645" y="2404"/>
                  <a:pt x="1589" y="2518"/>
                  <a:pt x="1589" y="2620"/>
                </a:cubicBezTo>
                <a:cubicBezTo>
                  <a:pt x="1589" y="2746"/>
                  <a:pt x="1665" y="2811"/>
                  <a:pt x="1881" y="2902"/>
                </a:cubicBezTo>
                <a:cubicBezTo>
                  <a:pt x="2136" y="3007"/>
                  <a:pt x="2265" y="3133"/>
                  <a:pt x="2265" y="3354"/>
                </a:cubicBezTo>
                <a:cubicBezTo>
                  <a:pt x="2265" y="3552"/>
                  <a:pt x="2129" y="3736"/>
                  <a:pt x="1874" y="3776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3DF49325-AA79-DDAE-5183-8CEA5ECAF47F}"/>
              </a:ext>
            </a:extLst>
          </p:cNvPr>
          <p:cNvSpPr txBox="1"/>
          <p:nvPr/>
        </p:nvSpPr>
        <p:spPr>
          <a:xfrm>
            <a:off x="8218917" y="4893179"/>
            <a:ext cx="2928054" cy="795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点此输入内容或者复制您的内容在这里，通过复制您的文本后在此框中选择粘贴，并选择只保留文字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5AFA6D3C-7DA7-F543-D31D-CFF7D5DE9DD3}"/>
              </a:ext>
            </a:extLst>
          </p:cNvPr>
          <p:cNvSpPr txBox="1"/>
          <p:nvPr/>
        </p:nvSpPr>
        <p:spPr>
          <a:xfrm>
            <a:off x="8218918" y="4170968"/>
            <a:ext cx="2006848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单击输入标题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9A7499F4-5A8E-7F45-EBAC-513F689C0FDE}"/>
              </a:ext>
            </a:extLst>
          </p:cNvPr>
          <p:cNvSpPr txBox="1"/>
          <p:nvPr/>
        </p:nvSpPr>
        <p:spPr>
          <a:xfrm>
            <a:off x="8218918" y="3920472"/>
            <a:ext cx="2006848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rgbClr val="548235"/>
                </a:solidFill>
                <a:cs typeface="+mn-ea"/>
                <a:sym typeface="+mn-lt"/>
              </a:rPr>
              <a:t>ENTER THE TITLE</a:t>
            </a: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BE8A6A57-CAE5-C2D4-F437-0FBD16328735}"/>
              </a:ext>
            </a:extLst>
          </p:cNvPr>
          <p:cNvSpPr/>
          <p:nvPr/>
        </p:nvSpPr>
        <p:spPr>
          <a:xfrm>
            <a:off x="8321218" y="4724102"/>
            <a:ext cx="540000" cy="45719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4823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菱形 91">
            <a:extLst>
              <a:ext uri="{FF2B5EF4-FFF2-40B4-BE49-F238E27FC236}">
                <a16:creationId xmlns:a16="http://schemas.microsoft.com/office/drawing/2014/main" id="{4B0D7E49-0631-1F65-76A1-96A447867745}"/>
              </a:ext>
            </a:extLst>
          </p:cNvPr>
          <p:cNvSpPr/>
          <p:nvPr/>
        </p:nvSpPr>
        <p:spPr>
          <a:xfrm>
            <a:off x="7789606" y="1839444"/>
            <a:ext cx="407325" cy="407325"/>
          </a:xfrm>
          <a:prstGeom prst="diamond">
            <a:avLst/>
          </a:prstGeom>
          <a:noFill/>
          <a:ln w="12700" cap="flat" cmpd="sng" algn="ctr">
            <a:solidFill>
              <a:srgbClr val="38572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3" name="dollar-bag_17794">
            <a:extLst>
              <a:ext uri="{FF2B5EF4-FFF2-40B4-BE49-F238E27FC236}">
                <a16:creationId xmlns:a16="http://schemas.microsoft.com/office/drawing/2014/main" id="{4E0CAE37-E78D-87B1-CBB4-B1F37762729D}"/>
              </a:ext>
            </a:extLst>
          </p:cNvPr>
          <p:cNvSpPr/>
          <p:nvPr/>
        </p:nvSpPr>
        <p:spPr>
          <a:xfrm>
            <a:off x="7941712" y="1968351"/>
            <a:ext cx="110938" cy="139744"/>
          </a:xfrm>
          <a:custGeom>
            <a:avLst/>
            <a:gdLst>
              <a:gd name="T0" fmla="*/ 3250 w 3635"/>
              <a:gd name="T1" fmla="*/ 2043 h 4701"/>
              <a:gd name="T2" fmla="*/ 2365 w 3635"/>
              <a:gd name="T3" fmla="*/ 1417 h 4701"/>
              <a:gd name="T4" fmla="*/ 2500 w 3635"/>
              <a:gd name="T5" fmla="*/ 1414 h 4701"/>
              <a:gd name="T6" fmla="*/ 3193 w 3635"/>
              <a:gd name="T7" fmla="*/ 1490 h 4701"/>
              <a:gd name="T8" fmla="*/ 3332 w 3635"/>
              <a:gd name="T9" fmla="*/ 1453 h 4701"/>
              <a:gd name="T10" fmla="*/ 2904 w 3635"/>
              <a:gd name="T11" fmla="*/ 1344 h 4701"/>
              <a:gd name="T12" fmla="*/ 2345 w 3635"/>
              <a:gd name="T13" fmla="*/ 1358 h 4701"/>
              <a:gd name="T14" fmla="*/ 2555 w 3635"/>
              <a:gd name="T15" fmla="*/ 1321 h 4701"/>
              <a:gd name="T16" fmla="*/ 3115 w 3635"/>
              <a:gd name="T17" fmla="*/ 1087 h 4701"/>
              <a:gd name="T18" fmla="*/ 3164 w 3635"/>
              <a:gd name="T19" fmla="*/ 986 h 4701"/>
              <a:gd name="T20" fmla="*/ 2816 w 3635"/>
              <a:gd name="T21" fmla="*/ 1081 h 4701"/>
              <a:gd name="T22" fmla="*/ 2629 w 3635"/>
              <a:gd name="T23" fmla="*/ 1209 h 4701"/>
              <a:gd name="T24" fmla="*/ 2181 w 3635"/>
              <a:gd name="T25" fmla="*/ 1292 h 4701"/>
              <a:gd name="T26" fmla="*/ 2603 w 3635"/>
              <a:gd name="T27" fmla="*/ 126 h 4701"/>
              <a:gd name="T28" fmla="*/ 2312 w 3635"/>
              <a:gd name="T29" fmla="*/ 78 h 4701"/>
              <a:gd name="T30" fmla="*/ 1847 w 3635"/>
              <a:gd name="T31" fmla="*/ 174 h 4701"/>
              <a:gd name="T32" fmla="*/ 1664 w 3635"/>
              <a:gd name="T33" fmla="*/ 170 h 4701"/>
              <a:gd name="T34" fmla="*/ 1483 w 3635"/>
              <a:gd name="T35" fmla="*/ 165 h 4701"/>
              <a:gd name="T36" fmla="*/ 893 w 3635"/>
              <a:gd name="T37" fmla="*/ 359 h 4701"/>
              <a:gd name="T38" fmla="*/ 1466 w 3635"/>
              <a:gd name="T39" fmla="*/ 1398 h 4701"/>
              <a:gd name="T40" fmla="*/ 115 w 3635"/>
              <a:gd name="T41" fmla="*/ 2775 h 4701"/>
              <a:gd name="T42" fmla="*/ 402 w 3635"/>
              <a:gd name="T43" fmla="*/ 4149 h 4701"/>
              <a:gd name="T44" fmla="*/ 1817 w 3635"/>
              <a:gd name="T45" fmla="*/ 4701 h 4701"/>
              <a:gd name="T46" fmla="*/ 3515 w 3635"/>
              <a:gd name="T47" fmla="*/ 3556 h 4701"/>
              <a:gd name="T48" fmla="*/ 3250 w 3635"/>
              <a:gd name="T49" fmla="*/ 2043 h 4701"/>
              <a:gd name="T50" fmla="*/ 1605 w 3635"/>
              <a:gd name="T51" fmla="*/ 329 h 4701"/>
              <a:gd name="T52" fmla="*/ 1781 w 3635"/>
              <a:gd name="T53" fmla="*/ 333 h 4701"/>
              <a:gd name="T54" fmla="*/ 1970 w 3635"/>
              <a:gd name="T55" fmla="*/ 338 h 4701"/>
              <a:gd name="T56" fmla="*/ 2287 w 3635"/>
              <a:gd name="T57" fmla="*/ 306 h 4701"/>
              <a:gd name="T58" fmla="*/ 2077 w 3635"/>
              <a:gd name="T59" fmla="*/ 444 h 4701"/>
              <a:gd name="T60" fmla="*/ 1157 w 3635"/>
              <a:gd name="T61" fmla="*/ 446 h 4701"/>
              <a:gd name="T62" fmla="*/ 1605 w 3635"/>
              <a:gd name="T63" fmla="*/ 329 h 4701"/>
              <a:gd name="T64" fmla="*/ 1874 w 3635"/>
              <a:gd name="T65" fmla="*/ 3776 h 4701"/>
              <a:gd name="T66" fmla="*/ 1874 w 3635"/>
              <a:gd name="T67" fmla="*/ 4034 h 4701"/>
              <a:gd name="T68" fmla="*/ 1717 w 3635"/>
              <a:gd name="T69" fmla="*/ 4034 h 4701"/>
              <a:gd name="T70" fmla="*/ 1717 w 3635"/>
              <a:gd name="T71" fmla="*/ 3786 h 4701"/>
              <a:gd name="T72" fmla="*/ 1340 w 3635"/>
              <a:gd name="T73" fmla="*/ 3677 h 4701"/>
              <a:gd name="T74" fmla="*/ 1400 w 3635"/>
              <a:gd name="T75" fmla="*/ 3510 h 4701"/>
              <a:gd name="T76" fmla="*/ 1755 w 3635"/>
              <a:gd name="T77" fmla="*/ 3617 h 4701"/>
              <a:gd name="T78" fmla="*/ 2034 w 3635"/>
              <a:gd name="T79" fmla="*/ 3374 h 4701"/>
              <a:gd name="T80" fmla="*/ 1769 w 3635"/>
              <a:gd name="T81" fmla="*/ 3079 h 4701"/>
              <a:gd name="T82" fmla="*/ 1360 w 3635"/>
              <a:gd name="T83" fmla="*/ 2647 h 4701"/>
              <a:gd name="T84" fmla="*/ 1732 w 3635"/>
              <a:gd name="T85" fmla="*/ 2248 h 4701"/>
              <a:gd name="T86" fmla="*/ 1732 w 3635"/>
              <a:gd name="T87" fmla="*/ 2000 h 4701"/>
              <a:gd name="T88" fmla="*/ 1889 w 3635"/>
              <a:gd name="T89" fmla="*/ 2000 h 4701"/>
              <a:gd name="T90" fmla="*/ 1888 w 3635"/>
              <a:gd name="T91" fmla="*/ 2240 h 4701"/>
              <a:gd name="T92" fmla="*/ 2211 w 3635"/>
              <a:gd name="T93" fmla="*/ 2327 h 4701"/>
              <a:gd name="T94" fmla="*/ 2149 w 3635"/>
              <a:gd name="T95" fmla="*/ 2491 h 4701"/>
              <a:gd name="T96" fmla="*/ 1836 w 3635"/>
              <a:gd name="T97" fmla="*/ 2404 h 4701"/>
              <a:gd name="T98" fmla="*/ 1589 w 3635"/>
              <a:gd name="T99" fmla="*/ 2620 h 4701"/>
              <a:gd name="T100" fmla="*/ 1881 w 3635"/>
              <a:gd name="T101" fmla="*/ 2902 h 4701"/>
              <a:gd name="T102" fmla="*/ 2265 w 3635"/>
              <a:gd name="T103" fmla="*/ 3354 h 4701"/>
              <a:gd name="T104" fmla="*/ 1874 w 3635"/>
              <a:gd name="T105" fmla="*/ 3776 h 4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35" h="4701">
                <a:moveTo>
                  <a:pt x="3250" y="2043"/>
                </a:moveTo>
                <a:cubicBezTo>
                  <a:pt x="3034" y="1723"/>
                  <a:pt x="2729" y="1509"/>
                  <a:pt x="2365" y="1417"/>
                </a:cubicBezTo>
                <a:cubicBezTo>
                  <a:pt x="2410" y="1417"/>
                  <a:pt x="2456" y="1416"/>
                  <a:pt x="2500" y="1414"/>
                </a:cubicBezTo>
                <a:cubicBezTo>
                  <a:pt x="2679" y="1408"/>
                  <a:pt x="3072" y="1316"/>
                  <a:pt x="3193" y="1490"/>
                </a:cubicBezTo>
                <a:cubicBezTo>
                  <a:pt x="3217" y="1524"/>
                  <a:pt x="3342" y="1468"/>
                  <a:pt x="3332" y="1453"/>
                </a:cubicBezTo>
                <a:cubicBezTo>
                  <a:pt x="3242" y="1324"/>
                  <a:pt x="3042" y="1341"/>
                  <a:pt x="2904" y="1344"/>
                </a:cubicBezTo>
                <a:cubicBezTo>
                  <a:pt x="2730" y="1349"/>
                  <a:pt x="2528" y="1384"/>
                  <a:pt x="2345" y="1358"/>
                </a:cubicBezTo>
                <a:cubicBezTo>
                  <a:pt x="2415" y="1351"/>
                  <a:pt x="2485" y="1340"/>
                  <a:pt x="2555" y="1321"/>
                </a:cubicBezTo>
                <a:cubicBezTo>
                  <a:pt x="2757" y="1266"/>
                  <a:pt x="2892" y="1086"/>
                  <a:pt x="3115" y="1087"/>
                </a:cubicBezTo>
                <a:cubicBezTo>
                  <a:pt x="3139" y="1081"/>
                  <a:pt x="3202" y="987"/>
                  <a:pt x="3164" y="986"/>
                </a:cubicBezTo>
                <a:cubicBezTo>
                  <a:pt x="3034" y="986"/>
                  <a:pt x="2929" y="1016"/>
                  <a:pt x="2816" y="1081"/>
                </a:cubicBezTo>
                <a:cubicBezTo>
                  <a:pt x="2751" y="1118"/>
                  <a:pt x="2692" y="1168"/>
                  <a:pt x="2629" y="1209"/>
                </a:cubicBezTo>
                <a:cubicBezTo>
                  <a:pt x="2499" y="1292"/>
                  <a:pt x="2336" y="1296"/>
                  <a:pt x="2181" y="1292"/>
                </a:cubicBezTo>
                <a:cubicBezTo>
                  <a:pt x="2457" y="910"/>
                  <a:pt x="2694" y="338"/>
                  <a:pt x="2603" y="126"/>
                </a:cubicBezTo>
                <a:cubicBezTo>
                  <a:pt x="2560" y="25"/>
                  <a:pt x="2452" y="0"/>
                  <a:pt x="2312" y="78"/>
                </a:cubicBezTo>
                <a:cubicBezTo>
                  <a:pt x="2162" y="163"/>
                  <a:pt x="1992" y="174"/>
                  <a:pt x="1847" y="174"/>
                </a:cubicBezTo>
                <a:cubicBezTo>
                  <a:pt x="1786" y="174"/>
                  <a:pt x="1724" y="172"/>
                  <a:pt x="1664" y="170"/>
                </a:cubicBezTo>
                <a:cubicBezTo>
                  <a:pt x="1603" y="167"/>
                  <a:pt x="1542" y="165"/>
                  <a:pt x="1483" y="165"/>
                </a:cubicBezTo>
                <a:cubicBezTo>
                  <a:pt x="1287" y="165"/>
                  <a:pt x="1064" y="188"/>
                  <a:pt x="893" y="359"/>
                </a:cubicBezTo>
                <a:cubicBezTo>
                  <a:pt x="759" y="498"/>
                  <a:pt x="939" y="1065"/>
                  <a:pt x="1466" y="1398"/>
                </a:cubicBezTo>
                <a:cubicBezTo>
                  <a:pt x="532" y="1536"/>
                  <a:pt x="256" y="2162"/>
                  <a:pt x="115" y="2775"/>
                </a:cubicBezTo>
                <a:cubicBezTo>
                  <a:pt x="0" y="3275"/>
                  <a:pt x="105" y="3776"/>
                  <a:pt x="402" y="4149"/>
                </a:cubicBezTo>
                <a:cubicBezTo>
                  <a:pt x="686" y="4505"/>
                  <a:pt x="1337" y="4701"/>
                  <a:pt x="1817" y="4701"/>
                </a:cubicBezTo>
                <a:cubicBezTo>
                  <a:pt x="2946" y="4701"/>
                  <a:pt x="3375" y="4232"/>
                  <a:pt x="3515" y="3556"/>
                </a:cubicBezTo>
                <a:cubicBezTo>
                  <a:pt x="3635" y="3033"/>
                  <a:pt x="3536" y="2467"/>
                  <a:pt x="3250" y="2043"/>
                </a:cubicBezTo>
                <a:close/>
                <a:moveTo>
                  <a:pt x="1605" y="329"/>
                </a:moveTo>
                <a:cubicBezTo>
                  <a:pt x="1663" y="329"/>
                  <a:pt x="1722" y="331"/>
                  <a:pt x="1781" y="333"/>
                </a:cubicBezTo>
                <a:cubicBezTo>
                  <a:pt x="1844" y="335"/>
                  <a:pt x="1907" y="338"/>
                  <a:pt x="1970" y="338"/>
                </a:cubicBezTo>
                <a:cubicBezTo>
                  <a:pt x="2064" y="338"/>
                  <a:pt x="2174" y="332"/>
                  <a:pt x="2287" y="306"/>
                </a:cubicBezTo>
                <a:cubicBezTo>
                  <a:pt x="2216" y="349"/>
                  <a:pt x="2145" y="396"/>
                  <a:pt x="2077" y="444"/>
                </a:cubicBezTo>
                <a:cubicBezTo>
                  <a:pt x="1745" y="672"/>
                  <a:pt x="1482" y="852"/>
                  <a:pt x="1157" y="446"/>
                </a:cubicBezTo>
                <a:cubicBezTo>
                  <a:pt x="1285" y="345"/>
                  <a:pt x="1447" y="329"/>
                  <a:pt x="1605" y="329"/>
                </a:cubicBezTo>
                <a:close/>
                <a:moveTo>
                  <a:pt x="1874" y="3776"/>
                </a:moveTo>
                <a:lnTo>
                  <a:pt x="1874" y="4034"/>
                </a:lnTo>
                <a:lnTo>
                  <a:pt x="1717" y="4034"/>
                </a:lnTo>
                <a:lnTo>
                  <a:pt x="1717" y="3786"/>
                </a:lnTo>
                <a:cubicBezTo>
                  <a:pt x="1574" y="3783"/>
                  <a:pt x="1427" y="3738"/>
                  <a:pt x="1340" y="3677"/>
                </a:cubicBezTo>
                <a:lnTo>
                  <a:pt x="1400" y="3510"/>
                </a:lnTo>
                <a:cubicBezTo>
                  <a:pt x="1487" y="3567"/>
                  <a:pt x="1616" y="3617"/>
                  <a:pt x="1755" y="3617"/>
                </a:cubicBezTo>
                <a:cubicBezTo>
                  <a:pt x="1930" y="3617"/>
                  <a:pt x="2034" y="3515"/>
                  <a:pt x="2034" y="3374"/>
                </a:cubicBezTo>
                <a:cubicBezTo>
                  <a:pt x="2034" y="3238"/>
                  <a:pt x="1953" y="3153"/>
                  <a:pt x="1769" y="3079"/>
                </a:cubicBezTo>
                <a:cubicBezTo>
                  <a:pt x="1517" y="2979"/>
                  <a:pt x="1360" y="2863"/>
                  <a:pt x="1360" y="2647"/>
                </a:cubicBezTo>
                <a:cubicBezTo>
                  <a:pt x="1360" y="2441"/>
                  <a:pt x="1506" y="2285"/>
                  <a:pt x="1732" y="2248"/>
                </a:cubicBezTo>
                <a:lnTo>
                  <a:pt x="1732" y="2000"/>
                </a:lnTo>
                <a:lnTo>
                  <a:pt x="1889" y="2000"/>
                </a:lnTo>
                <a:lnTo>
                  <a:pt x="1888" y="2240"/>
                </a:lnTo>
                <a:cubicBezTo>
                  <a:pt x="2035" y="2245"/>
                  <a:pt x="2136" y="2285"/>
                  <a:pt x="2211" y="2327"/>
                </a:cubicBezTo>
                <a:lnTo>
                  <a:pt x="2149" y="2491"/>
                </a:lnTo>
                <a:cubicBezTo>
                  <a:pt x="2097" y="2461"/>
                  <a:pt x="1995" y="2404"/>
                  <a:pt x="1836" y="2404"/>
                </a:cubicBezTo>
                <a:cubicBezTo>
                  <a:pt x="1645" y="2404"/>
                  <a:pt x="1589" y="2518"/>
                  <a:pt x="1589" y="2620"/>
                </a:cubicBezTo>
                <a:cubicBezTo>
                  <a:pt x="1589" y="2746"/>
                  <a:pt x="1665" y="2811"/>
                  <a:pt x="1881" y="2902"/>
                </a:cubicBezTo>
                <a:cubicBezTo>
                  <a:pt x="2136" y="3007"/>
                  <a:pt x="2265" y="3133"/>
                  <a:pt x="2265" y="3354"/>
                </a:cubicBezTo>
                <a:cubicBezTo>
                  <a:pt x="2265" y="3552"/>
                  <a:pt x="2129" y="3736"/>
                  <a:pt x="1874" y="3776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3B1C6702-B3E7-95A4-3D8E-AE88F5B01A1E}"/>
              </a:ext>
            </a:extLst>
          </p:cNvPr>
          <p:cNvSpPr txBox="1"/>
          <p:nvPr/>
        </p:nvSpPr>
        <p:spPr>
          <a:xfrm>
            <a:off x="8196931" y="2561655"/>
            <a:ext cx="2928054" cy="795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点此输入内容或者复制您的内容在这里，通过复制您的文本后在此框中选择粘贴，并选择只保留文字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111B5E82-D86C-863B-56C2-C61EAA1F7EA2}"/>
              </a:ext>
            </a:extLst>
          </p:cNvPr>
          <p:cNvSpPr txBox="1"/>
          <p:nvPr/>
        </p:nvSpPr>
        <p:spPr>
          <a:xfrm>
            <a:off x="8196932" y="1839444"/>
            <a:ext cx="2006848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单击输入标题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38D2D5A3-26AE-6C5F-A664-6B6CD7B2C630}"/>
              </a:ext>
            </a:extLst>
          </p:cNvPr>
          <p:cNvSpPr txBox="1"/>
          <p:nvPr/>
        </p:nvSpPr>
        <p:spPr>
          <a:xfrm>
            <a:off x="8196932" y="1588948"/>
            <a:ext cx="2006848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ENTER THE TITLE</a:t>
            </a: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A9FFD1EB-A5A3-3119-A364-8408844B6485}"/>
              </a:ext>
            </a:extLst>
          </p:cNvPr>
          <p:cNvSpPr/>
          <p:nvPr/>
        </p:nvSpPr>
        <p:spPr>
          <a:xfrm>
            <a:off x="8299232" y="2392578"/>
            <a:ext cx="540000" cy="45719"/>
          </a:xfrm>
          <a:prstGeom prst="roundRect">
            <a:avLst>
              <a:gd name="adj" fmla="val 50000"/>
            </a:avLst>
          </a:prstGeom>
          <a:solidFill>
            <a:schemeClr val="accent6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48235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5677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7779DE6D-61CF-4DE3-7723-EBED2D0C0C68}"/>
              </a:ext>
            </a:extLst>
          </p:cNvPr>
          <p:cNvGrpSpPr/>
          <p:nvPr/>
        </p:nvGrpSpPr>
        <p:grpSpPr>
          <a:xfrm>
            <a:off x="2889388" y="2130827"/>
            <a:ext cx="5771090" cy="2633345"/>
            <a:chOff x="1792604" y="1995171"/>
            <a:chExt cx="5771090" cy="263334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2FB6EF6-79DE-7B21-885D-E359F68AFE2A}"/>
                </a:ext>
              </a:extLst>
            </p:cNvPr>
            <p:cNvGrpSpPr/>
            <p:nvPr/>
          </p:nvGrpSpPr>
          <p:grpSpPr>
            <a:xfrm>
              <a:off x="1792604" y="1995171"/>
              <a:ext cx="2327275" cy="2633345"/>
              <a:chOff x="1792604" y="1995171"/>
              <a:chExt cx="2327275" cy="2633345"/>
            </a:xfrm>
          </p:grpSpPr>
          <p:sp>
            <p:nvSpPr>
              <p:cNvPr id="3" name="Freeform 9">
                <a:extLst>
                  <a:ext uri="{FF2B5EF4-FFF2-40B4-BE49-F238E27FC236}">
                    <a16:creationId xmlns:a16="http://schemas.microsoft.com/office/drawing/2014/main" id="{2A3FD0EB-22CB-3495-49C9-06CAE72F9724}"/>
                  </a:ext>
                </a:extLst>
              </p:cNvPr>
              <p:cNvSpPr/>
              <p:nvPr/>
            </p:nvSpPr>
            <p:spPr bwMode="auto">
              <a:xfrm rot="5400000">
                <a:off x="1639569" y="2148206"/>
                <a:ext cx="2633345" cy="2327275"/>
              </a:xfrm>
              <a:custGeom>
                <a:avLst/>
                <a:gdLst>
                  <a:gd name="T0" fmla="*/ 958 w 1370"/>
                  <a:gd name="T1" fmla="*/ 0 h 1213"/>
                  <a:gd name="T2" fmla="*/ 413 w 1370"/>
                  <a:gd name="T3" fmla="*/ 0 h 1213"/>
                  <a:gd name="T4" fmla="*/ 297 w 1370"/>
                  <a:gd name="T5" fmla="*/ 67 h 1213"/>
                  <a:gd name="T6" fmla="*/ 24 w 1370"/>
                  <a:gd name="T7" fmla="*/ 539 h 1213"/>
                  <a:gd name="T8" fmla="*/ 24 w 1370"/>
                  <a:gd name="T9" fmla="*/ 674 h 1213"/>
                  <a:gd name="T10" fmla="*/ 297 w 1370"/>
                  <a:gd name="T11" fmla="*/ 1145 h 1213"/>
                  <a:gd name="T12" fmla="*/ 413 w 1370"/>
                  <a:gd name="T13" fmla="*/ 1213 h 1213"/>
                  <a:gd name="T14" fmla="*/ 958 w 1370"/>
                  <a:gd name="T15" fmla="*/ 1213 h 1213"/>
                  <a:gd name="T16" fmla="*/ 1074 w 1370"/>
                  <a:gd name="T17" fmla="*/ 1145 h 1213"/>
                  <a:gd name="T18" fmla="*/ 1346 w 1370"/>
                  <a:gd name="T19" fmla="*/ 674 h 1213"/>
                  <a:gd name="T20" fmla="*/ 1346 w 1370"/>
                  <a:gd name="T21" fmla="*/ 539 h 1213"/>
                  <a:gd name="T22" fmla="*/ 1074 w 1370"/>
                  <a:gd name="T23" fmla="*/ 67 h 1213"/>
                  <a:gd name="T24" fmla="*/ 958 w 1370"/>
                  <a:gd name="T25" fmla="*/ 0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0" h="1213">
                    <a:moveTo>
                      <a:pt x="958" y="0"/>
                    </a:moveTo>
                    <a:cubicBezTo>
                      <a:pt x="413" y="0"/>
                      <a:pt x="413" y="0"/>
                      <a:pt x="413" y="0"/>
                    </a:cubicBezTo>
                    <a:cubicBezTo>
                      <a:pt x="365" y="0"/>
                      <a:pt x="321" y="26"/>
                      <a:pt x="297" y="67"/>
                    </a:cubicBezTo>
                    <a:cubicBezTo>
                      <a:pt x="24" y="539"/>
                      <a:pt x="24" y="539"/>
                      <a:pt x="24" y="539"/>
                    </a:cubicBezTo>
                    <a:cubicBezTo>
                      <a:pt x="0" y="581"/>
                      <a:pt x="0" y="632"/>
                      <a:pt x="24" y="674"/>
                    </a:cubicBezTo>
                    <a:cubicBezTo>
                      <a:pt x="297" y="1145"/>
                      <a:pt x="297" y="1145"/>
                      <a:pt x="297" y="1145"/>
                    </a:cubicBezTo>
                    <a:cubicBezTo>
                      <a:pt x="321" y="1187"/>
                      <a:pt x="365" y="1213"/>
                      <a:pt x="413" y="1213"/>
                    </a:cubicBezTo>
                    <a:cubicBezTo>
                      <a:pt x="958" y="1213"/>
                      <a:pt x="958" y="1213"/>
                      <a:pt x="958" y="1213"/>
                    </a:cubicBezTo>
                    <a:cubicBezTo>
                      <a:pt x="1006" y="1213"/>
                      <a:pt x="1050" y="1187"/>
                      <a:pt x="1074" y="1145"/>
                    </a:cubicBezTo>
                    <a:cubicBezTo>
                      <a:pt x="1346" y="674"/>
                      <a:pt x="1346" y="674"/>
                      <a:pt x="1346" y="674"/>
                    </a:cubicBezTo>
                    <a:cubicBezTo>
                      <a:pt x="1370" y="632"/>
                      <a:pt x="1370" y="581"/>
                      <a:pt x="1346" y="539"/>
                    </a:cubicBezTo>
                    <a:cubicBezTo>
                      <a:pt x="1074" y="67"/>
                      <a:pt x="1074" y="67"/>
                      <a:pt x="1074" y="67"/>
                    </a:cubicBezTo>
                    <a:cubicBezTo>
                      <a:pt x="1050" y="26"/>
                      <a:pt x="1006" y="0"/>
                      <a:pt x="9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1F3F2"/>
                  </a:gs>
                  <a:gs pos="55000">
                    <a:srgbClr val="F1F3F2"/>
                  </a:gs>
                  <a:gs pos="100000">
                    <a:srgbClr val="B2B2B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" name="Freeform 9">
                <a:extLst>
                  <a:ext uri="{FF2B5EF4-FFF2-40B4-BE49-F238E27FC236}">
                    <a16:creationId xmlns:a16="http://schemas.microsoft.com/office/drawing/2014/main" id="{19D62C33-7E8E-6637-B8E4-C5164CB9CA46}"/>
                  </a:ext>
                </a:extLst>
              </p:cNvPr>
              <p:cNvSpPr/>
              <p:nvPr/>
            </p:nvSpPr>
            <p:spPr bwMode="auto">
              <a:xfrm rot="5400000">
                <a:off x="1695609" y="2197735"/>
                <a:ext cx="2521260" cy="2228217"/>
              </a:xfrm>
              <a:custGeom>
                <a:avLst/>
                <a:gdLst>
                  <a:gd name="T0" fmla="*/ 958 w 1370"/>
                  <a:gd name="T1" fmla="*/ 0 h 1213"/>
                  <a:gd name="T2" fmla="*/ 413 w 1370"/>
                  <a:gd name="T3" fmla="*/ 0 h 1213"/>
                  <a:gd name="T4" fmla="*/ 297 w 1370"/>
                  <a:gd name="T5" fmla="*/ 67 h 1213"/>
                  <a:gd name="T6" fmla="*/ 24 w 1370"/>
                  <a:gd name="T7" fmla="*/ 539 h 1213"/>
                  <a:gd name="T8" fmla="*/ 24 w 1370"/>
                  <a:gd name="T9" fmla="*/ 674 h 1213"/>
                  <a:gd name="T10" fmla="*/ 297 w 1370"/>
                  <a:gd name="T11" fmla="*/ 1145 h 1213"/>
                  <a:gd name="T12" fmla="*/ 413 w 1370"/>
                  <a:gd name="T13" fmla="*/ 1213 h 1213"/>
                  <a:gd name="T14" fmla="*/ 958 w 1370"/>
                  <a:gd name="T15" fmla="*/ 1213 h 1213"/>
                  <a:gd name="T16" fmla="*/ 1074 w 1370"/>
                  <a:gd name="T17" fmla="*/ 1145 h 1213"/>
                  <a:gd name="T18" fmla="*/ 1346 w 1370"/>
                  <a:gd name="T19" fmla="*/ 674 h 1213"/>
                  <a:gd name="T20" fmla="*/ 1346 w 1370"/>
                  <a:gd name="T21" fmla="*/ 539 h 1213"/>
                  <a:gd name="T22" fmla="*/ 1074 w 1370"/>
                  <a:gd name="T23" fmla="*/ 67 h 1213"/>
                  <a:gd name="T24" fmla="*/ 958 w 1370"/>
                  <a:gd name="T25" fmla="*/ 0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0" h="1213">
                    <a:moveTo>
                      <a:pt x="958" y="0"/>
                    </a:moveTo>
                    <a:cubicBezTo>
                      <a:pt x="413" y="0"/>
                      <a:pt x="413" y="0"/>
                      <a:pt x="413" y="0"/>
                    </a:cubicBezTo>
                    <a:cubicBezTo>
                      <a:pt x="365" y="0"/>
                      <a:pt x="321" y="26"/>
                      <a:pt x="297" y="67"/>
                    </a:cubicBezTo>
                    <a:cubicBezTo>
                      <a:pt x="24" y="539"/>
                      <a:pt x="24" y="539"/>
                      <a:pt x="24" y="539"/>
                    </a:cubicBezTo>
                    <a:cubicBezTo>
                      <a:pt x="0" y="581"/>
                      <a:pt x="0" y="632"/>
                      <a:pt x="24" y="674"/>
                    </a:cubicBezTo>
                    <a:cubicBezTo>
                      <a:pt x="297" y="1145"/>
                      <a:pt x="297" y="1145"/>
                      <a:pt x="297" y="1145"/>
                    </a:cubicBezTo>
                    <a:cubicBezTo>
                      <a:pt x="321" y="1187"/>
                      <a:pt x="365" y="1213"/>
                      <a:pt x="413" y="1213"/>
                    </a:cubicBezTo>
                    <a:cubicBezTo>
                      <a:pt x="958" y="1213"/>
                      <a:pt x="958" y="1213"/>
                      <a:pt x="958" y="1213"/>
                    </a:cubicBezTo>
                    <a:cubicBezTo>
                      <a:pt x="1006" y="1213"/>
                      <a:pt x="1050" y="1187"/>
                      <a:pt x="1074" y="1145"/>
                    </a:cubicBezTo>
                    <a:cubicBezTo>
                      <a:pt x="1346" y="674"/>
                      <a:pt x="1346" y="674"/>
                      <a:pt x="1346" y="674"/>
                    </a:cubicBezTo>
                    <a:cubicBezTo>
                      <a:pt x="1370" y="632"/>
                      <a:pt x="1370" y="581"/>
                      <a:pt x="1346" y="539"/>
                    </a:cubicBezTo>
                    <a:cubicBezTo>
                      <a:pt x="1074" y="67"/>
                      <a:pt x="1074" y="67"/>
                      <a:pt x="1074" y="67"/>
                    </a:cubicBezTo>
                    <a:cubicBezTo>
                      <a:pt x="1050" y="26"/>
                      <a:pt x="1006" y="0"/>
                      <a:pt x="9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1000">
                    <a:srgbClr val="F1F3F2"/>
                  </a:gs>
                  <a:gs pos="100000">
                    <a:srgbClr val="B2B2B2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6EB27C56-E9CA-3A4F-BE38-2E8CC3D1D2F2}"/>
                </a:ext>
              </a:extLst>
            </p:cNvPr>
            <p:cNvSpPr/>
            <p:nvPr/>
          </p:nvSpPr>
          <p:spPr bwMode="auto">
            <a:xfrm rot="5400000">
              <a:off x="1887654" y="2367458"/>
              <a:ext cx="2137177" cy="1888778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7000">
                  <a:srgbClr val="3D5739"/>
                </a:gs>
                <a:gs pos="100000">
                  <a:srgbClr val="F6F6F6"/>
                </a:gs>
              </a:gsLst>
              <a:lin ang="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4254C3E-5180-B11C-829A-644D5D639414}"/>
                </a:ext>
              </a:extLst>
            </p:cNvPr>
            <p:cNvSpPr txBox="1"/>
            <p:nvPr/>
          </p:nvSpPr>
          <p:spPr>
            <a:xfrm>
              <a:off x="4069439" y="2918585"/>
              <a:ext cx="349425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总结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9DB680C-EFCD-7385-2295-F2D600A5FE17}"/>
                </a:ext>
              </a:extLst>
            </p:cNvPr>
            <p:cNvSpPr txBox="1"/>
            <p:nvPr/>
          </p:nvSpPr>
          <p:spPr>
            <a:xfrm>
              <a:off x="2178954" y="2872419"/>
              <a:ext cx="155457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889122E-E35D-3208-2137-49F85B6F74F4}"/>
                </a:ext>
              </a:extLst>
            </p:cNvPr>
            <p:cNvSpPr/>
            <p:nvPr/>
          </p:nvSpPr>
          <p:spPr>
            <a:xfrm flipV="1">
              <a:off x="4783181" y="3888082"/>
              <a:ext cx="2086252" cy="45719"/>
            </a:xfrm>
            <a:prstGeom prst="rect">
              <a:avLst/>
            </a:prstGeom>
            <a:solidFill>
              <a:srgbClr val="00B2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B019945-39B0-DE91-05B3-24956CC92E86}"/>
              </a:ext>
            </a:extLst>
          </p:cNvPr>
          <p:cNvGrpSpPr/>
          <p:nvPr/>
        </p:nvGrpSpPr>
        <p:grpSpPr>
          <a:xfrm>
            <a:off x="0" y="-186577"/>
            <a:ext cx="12192000" cy="1305009"/>
            <a:chOff x="0" y="-186577"/>
            <a:chExt cx="12192000" cy="1305009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D7CDDBF-4D29-0A6A-38E8-74709026FE59}"/>
                </a:ext>
              </a:extLst>
            </p:cNvPr>
            <p:cNvSpPr/>
            <p:nvPr/>
          </p:nvSpPr>
          <p:spPr>
            <a:xfrm>
              <a:off x="0" y="0"/>
              <a:ext cx="7854950" cy="1118432"/>
            </a:xfrm>
            <a:custGeom>
              <a:avLst/>
              <a:gdLst>
                <a:gd name="connsiteX0" fmla="*/ 0 w 7854950"/>
                <a:gd name="connsiteY0" fmla="*/ 901700 h 1118432"/>
                <a:gd name="connsiteX1" fmla="*/ 3543300 w 7854950"/>
                <a:gd name="connsiteY1" fmla="*/ 1073150 h 1118432"/>
                <a:gd name="connsiteX2" fmla="*/ 7854950 w 7854950"/>
                <a:gd name="connsiteY2" fmla="*/ 0 h 1118432"/>
                <a:gd name="connsiteX3" fmla="*/ 0 w 7854950"/>
                <a:gd name="connsiteY3" fmla="*/ 0 h 1118432"/>
                <a:gd name="connsiteX4" fmla="*/ 0 w 7854950"/>
                <a:gd name="connsiteY4" fmla="*/ 901700 h 1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4950" h="1118432">
                  <a:moveTo>
                    <a:pt x="0" y="901700"/>
                  </a:moveTo>
                  <a:cubicBezTo>
                    <a:pt x="913130" y="1065594"/>
                    <a:pt x="2126996" y="1188657"/>
                    <a:pt x="3543300" y="1073150"/>
                  </a:cubicBezTo>
                  <a:cubicBezTo>
                    <a:pt x="5389182" y="922592"/>
                    <a:pt x="6865112" y="425006"/>
                    <a:pt x="7854950" y="0"/>
                  </a:cubicBezTo>
                  <a:lnTo>
                    <a:pt x="0" y="0"/>
                  </a:lnTo>
                  <a:lnTo>
                    <a:pt x="0" y="901700"/>
                  </a:lnTo>
                  <a:close/>
                </a:path>
              </a:pathLst>
            </a:custGeom>
            <a:solidFill>
              <a:srgbClr val="98B6B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AAD1B65-852E-8BC1-8FD2-76872336BC58}"/>
                </a:ext>
              </a:extLst>
            </p:cNvPr>
            <p:cNvSpPr/>
            <p:nvPr/>
          </p:nvSpPr>
          <p:spPr>
            <a:xfrm>
              <a:off x="6673850" y="-186577"/>
              <a:ext cx="5518150" cy="1012839"/>
            </a:xfrm>
            <a:custGeom>
              <a:avLst/>
              <a:gdLst>
                <a:gd name="connsiteX0" fmla="*/ 0 w 5518150"/>
                <a:gd name="connsiteY0" fmla="*/ 980455 h 1012839"/>
                <a:gd name="connsiteX1" fmla="*/ 3465005 w 5518150"/>
                <a:gd name="connsiteY1" fmla="*/ 591835 h 1012839"/>
                <a:gd name="connsiteX2" fmla="*/ 5518150 w 5518150"/>
                <a:gd name="connsiteY2" fmla="*/ 1012840 h 1012839"/>
                <a:gd name="connsiteX3" fmla="*/ 5518150 w 5518150"/>
                <a:gd name="connsiteY3" fmla="*/ 190261 h 1012839"/>
                <a:gd name="connsiteX4" fmla="*/ 0 w 5518150"/>
                <a:gd name="connsiteY4" fmla="*/ 980455 h 1012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8150" h="1012839">
                  <a:moveTo>
                    <a:pt x="0" y="980455"/>
                  </a:moveTo>
                  <a:cubicBezTo>
                    <a:pt x="777875" y="736298"/>
                    <a:pt x="1991169" y="467375"/>
                    <a:pt x="3465005" y="591835"/>
                  </a:cubicBezTo>
                  <a:cubicBezTo>
                    <a:pt x="4277043" y="660415"/>
                    <a:pt x="4970463" y="831675"/>
                    <a:pt x="5518150" y="1012840"/>
                  </a:cubicBezTo>
                  <a:lnTo>
                    <a:pt x="5518150" y="190261"/>
                  </a:lnTo>
                  <a:cubicBezTo>
                    <a:pt x="5518150" y="190261"/>
                    <a:pt x="2098421" y="-580439"/>
                    <a:pt x="0" y="980455"/>
                  </a:cubicBezTo>
                  <a:close/>
                </a:path>
              </a:pathLst>
            </a:custGeom>
            <a:solidFill>
              <a:srgbClr val="E9DBE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8642C8C-F463-71C1-D355-AF6C2AD563BC}"/>
                </a:ext>
              </a:extLst>
            </p:cNvPr>
            <p:cNvSpPr txBox="1"/>
            <p:nvPr/>
          </p:nvSpPr>
          <p:spPr>
            <a:xfrm>
              <a:off x="279538" y="158357"/>
              <a:ext cx="4338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社团总结报告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1954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FD82FA6-574D-97E0-8267-29D0446C6C38}"/>
              </a:ext>
            </a:extLst>
          </p:cNvPr>
          <p:cNvSpPr/>
          <p:nvPr/>
        </p:nvSpPr>
        <p:spPr>
          <a:xfrm rot="10800000">
            <a:off x="4866035" y="713866"/>
            <a:ext cx="8999190" cy="112714"/>
          </a:xfrm>
          <a:custGeom>
            <a:avLst/>
            <a:gdLst>
              <a:gd name="connsiteX0" fmla="*/ 9824155 w 10424161"/>
              <a:gd name="connsiteY0" fmla="*/ 0 h 64839"/>
              <a:gd name="connsiteX1" fmla="*/ 10424161 w 10424161"/>
              <a:gd name="connsiteY1" fmla="*/ 0 h 64839"/>
              <a:gd name="connsiteX2" fmla="*/ 10364899 w 10424161"/>
              <a:gd name="connsiteY2" fmla="*/ 64839 h 64839"/>
              <a:gd name="connsiteX3" fmla="*/ 9765527 w 10424161"/>
              <a:gd name="connsiteY3" fmla="*/ 64839 h 64839"/>
              <a:gd name="connsiteX4" fmla="*/ 9636195 w 10424161"/>
              <a:gd name="connsiteY4" fmla="*/ 0 h 64839"/>
              <a:gd name="connsiteX5" fmla="*/ 9741965 w 10424161"/>
              <a:gd name="connsiteY5" fmla="*/ 0 h 64839"/>
              <a:gd name="connsiteX6" fmla="*/ 9683337 w 10424161"/>
              <a:gd name="connsiteY6" fmla="*/ 64839 h 64839"/>
              <a:gd name="connsiteX7" fmla="*/ 9577567 w 10424161"/>
              <a:gd name="connsiteY7" fmla="*/ 64839 h 64839"/>
              <a:gd name="connsiteX8" fmla="*/ 9448235 w 10424161"/>
              <a:gd name="connsiteY8" fmla="*/ 0 h 64839"/>
              <a:gd name="connsiteX9" fmla="*/ 9554005 w 10424161"/>
              <a:gd name="connsiteY9" fmla="*/ 0 h 64839"/>
              <a:gd name="connsiteX10" fmla="*/ 9495377 w 10424161"/>
              <a:gd name="connsiteY10" fmla="*/ 64839 h 64839"/>
              <a:gd name="connsiteX11" fmla="*/ 9389607 w 10424161"/>
              <a:gd name="connsiteY11" fmla="*/ 64839 h 64839"/>
              <a:gd name="connsiteX12" fmla="*/ 59262 w 10424161"/>
              <a:gd name="connsiteY12" fmla="*/ 0 h 64839"/>
              <a:gd name="connsiteX13" fmla="*/ 9366045 w 10424161"/>
              <a:gd name="connsiteY13" fmla="*/ 0 h 64839"/>
              <a:gd name="connsiteX14" fmla="*/ 9307417 w 10424161"/>
              <a:gd name="connsiteY14" fmla="*/ 64839 h 64839"/>
              <a:gd name="connsiteX15" fmla="*/ 0 w 10424161"/>
              <a:gd name="connsiteY15" fmla="*/ 64839 h 64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24161" h="64839">
                <a:moveTo>
                  <a:pt x="9824155" y="0"/>
                </a:moveTo>
                <a:lnTo>
                  <a:pt x="10424161" y="0"/>
                </a:lnTo>
                <a:lnTo>
                  <a:pt x="10364899" y="64839"/>
                </a:lnTo>
                <a:lnTo>
                  <a:pt x="9765527" y="64839"/>
                </a:lnTo>
                <a:close/>
                <a:moveTo>
                  <a:pt x="9636195" y="0"/>
                </a:moveTo>
                <a:lnTo>
                  <a:pt x="9741965" y="0"/>
                </a:lnTo>
                <a:lnTo>
                  <a:pt x="9683337" y="64839"/>
                </a:lnTo>
                <a:lnTo>
                  <a:pt x="9577567" y="64839"/>
                </a:lnTo>
                <a:close/>
                <a:moveTo>
                  <a:pt x="9448235" y="0"/>
                </a:moveTo>
                <a:lnTo>
                  <a:pt x="9554005" y="0"/>
                </a:lnTo>
                <a:lnTo>
                  <a:pt x="9495377" y="64839"/>
                </a:lnTo>
                <a:lnTo>
                  <a:pt x="9389607" y="64839"/>
                </a:lnTo>
                <a:close/>
                <a:moveTo>
                  <a:pt x="59262" y="0"/>
                </a:moveTo>
                <a:lnTo>
                  <a:pt x="9366045" y="0"/>
                </a:lnTo>
                <a:lnTo>
                  <a:pt x="9307417" y="64839"/>
                </a:lnTo>
                <a:lnTo>
                  <a:pt x="0" y="648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2585729-A008-A70F-CA4D-3FD531A25B30}"/>
              </a:ext>
            </a:extLst>
          </p:cNvPr>
          <p:cNvSpPr txBox="1"/>
          <p:nvPr/>
        </p:nvSpPr>
        <p:spPr>
          <a:xfrm>
            <a:off x="171449" y="222250"/>
            <a:ext cx="38606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04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总结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ADAF9AC-3305-CFEA-4E48-4EF3B2C8AAB9}"/>
              </a:ext>
            </a:extLst>
          </p:cNvPr>
          <p:cNvGrpSpPr/>
          <p:nvPr/>
        </p:nvGrpSpPr>
        <p:grpSpPr>
          <a:xfrm>
            <a:off x="1028134" y="1649338"/>
            <a:ext cx="10097066" cy="4542058"/>
            <a:chOff x="660067" y="1483767"/>
            <a:chExt cx="10833200" cy="4873200"/>
          </a:xfrm>
        </p:grpSpPr>
        <p:sp>
          <p:nvSpPr>
            <p:cNvPr id="73" name="Google Shape;202;p18">
              <a:extLst>
                <a:ext uri="{FF2B5EF4-FFF2-40B4-BE49-F238E27FC236}">
                  <a16:creationId xmlns:a16="http://schemas.microsoft.com/office/drawing/2014/main" id="{FD5EB94E-9C4C-92C3-4B63-1430F13B196C}"/>
                </a:ext>
              </a:extLst>
            </p:cNvPr>
            <p:cNvSpPr/>
            <p:nvPr/>
          </p:nvSpPr>
          <p:spPr>
            <a:xfrm>
              <a:off x="660067" y="4816784"/>
              <a:ext cx="10833200" cy="1279600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Google Shape;204;p18">
              <a:extLst>
                <a:ext uri="{FF2B5EF4-FFF2-40B4-BE49-F238E27FC236}">
                  <a16:creationId xmlns:a16="http://schemas.microsoft.com/office/drawing/2014/main" id="{76E232A2-4CF0-02B9-D0C5-B6EFB8828A02}"/>
                </a:ext>
              </a:extLst>
            </p:cNvPr>
            <p:cNvSpPr/>
            <p:nvPr/>
          </p:nvSpPr>
          <p:spPr>
            <a:xfrm>
              <a:off x="660067" y="3270059"/>
              <a:ext cx="10833200" cy="1279600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Google Shape;205;p18">
              <a:extLst>
                <a:ext uri="{FF2B5EF4-FFF2-40B4-BE49-F238E27FC236}">
                  <a16:creationId xmlns:a16="http://schemas.microsoft.com/office/drawing/2014/main" id="{909B7E6B-BEAB-0132-24B1-9E20E65A96A8}"/>
                </a:ext>
              </a:extLst>
            </p:cNvPr>
            <p:cNvSpPr/>
            <p:nvPr/>
          </p:nvSpPr>
          <p:spPr>
            <a:xfrm>
              <a:off x="9048233" y="3502059"/>
              <a:ext cx="815600" cy="8156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Google Shape;209;p18">
              <a:extLst>
                <a:ext uri="{FF2B5EF4-FFF2-40B4-BE49-F238E27FC236}">
                  <a16:creationId xmlns:a16="http://schemas.microsoft.com/office/drawing/2014/main" id="{ADCCC9CB-FE60-CD8A-B898-C5F8C3E328CF}"/>
                </a:ext>
              </a:extLst>
            </p:cNvPr>
            <p:cNvSpPr txBox="1"/>
            <p:nvPr/>
          </p:nvSpPr>
          <p:spPr>
            <a:xfrm>
              <a:off x="10157568" y="3607659"/>
              <a:ext cx="1097600" cy="60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548235"/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54823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Google Shape;210;p18">
              <a:extLst>
                <a:ext uri="{FF2B5EF4-FFF2-40B4-BE49-F238E27FC236}">
                  <a16:creationId xmlns:a16="http://schemas.microsoft.com/office/drawing/2014/main" id="{7FAA5844-BB87-2A3E-90B3-B3B2C7BE4399}"/>
                </a:ext>
              </a:extLst>
            </p:cNvPr>
            <p:cNvSpPr/>
            <p:nvPr/>
          </p:nvSpPr>
          <p:spPr>
            <a:xfrm>
              <a:off x="660067" y="1723333"/>
              <a:ext cx="10833200" cy="1279600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Google Shape;211;p18">
              <a:extLst>
                <a:ext uri="{FF2B5EF4-FFF2-40B4-BE49-F238E27FC236}">
                  <a16:creationId xmlns:a16="http://schemas.microsoft.com/office/drawing/2014/main" id="{86A455CD-D6A9-348D-A146-9480433A9428}"/>
                </a:ext>
              </a:extLst>
            </p:cNvPr>
            <p:cNvSpPr txBox="1"/>
            <p:nvPr/>
          </p:nvSpPr>
          <p:spPr>
            <a:xfrm>
              <a:off x="10157568" y="2060933"/>
              <a:ext cx="1097600" cy="60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A9D18E"/>
                  </a:solidFill>
                  <a:effectLst/>
                  <a:uLnTx/>
                  <a:uFillTx/>
                  <a:cs typeface="+mn-ea"/>
                  <a:sym typeface="+mn-lt"/>
                </a:rPr>
                <a:t>60%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A9D18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Google Shape;215;p18">
              <a:extLst>
                <a:ext uri="{FF2B5EF4-FFF2-40B4-BE49-F238E27FC236}">
                  <a16:creationId xmlns:a16="http://schemas.microsoft.com/office/drawing/2014/main" id="{05DBC169-6345-0D30-E645-9A7899E6FBB4}"/>
                </a:ext>
              </a:extLst>
            </p:cNvPr>
            <p:cNvSpPr/>
            <p:nvPr/>
          </p:nvSpPr>
          <p:spPr>
            <a:xfrm>
              <a:off x="9048233" y="1955333"/>
              <a:ext cx="815600" cy="8156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Google Shape;216;p18">
              <a:extLst>
                <a:ext uri="{FF2B5EF4-FFF2-40B4-BE49-F238E27FC236}">
                  <a16:creationId xmlns:a16="http://schemas.microsoft.com/office/drawing/2014/main" id="{03E25EF6-6FC2-262F-09DC-DCB81CB5FC4F}"/>
                </a:ext>
              </a:extLst>
            </p:cNvPr>
            <p:cNvSpPr/>
            <p:nvPr/>
          </p:nvSpPr>
          <p:spPr>
            <a:xfrm>
              <a:off x="3883000" y="1483767"/>
              <a:ext cx="4872800" cy="487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Google Shape;217;p18">
              <a:extLst>
                <a:ext uri="{FF2B5EF4-FFF2-40B4-BE49-F238E27FC236}">
                  <a16:creationId xmlns:a16="http://schemas.microsoft.com/office/drawing/2014/main" id="{C100A77B-6469-BC78-3421-046556556006}"/>
                </a:ext>
              </a:extLst>
            </p:cNvPr>
            <p:cNvSpPr/>
            <p:nvPr/>
          </p:nvSpPr>
          <p:spPr>
            <a:xfrm>
              <a:off x="4507055" y="2107749"/>
              <a:ext cx="3624800" cy="3624800"/>
            </a:xfrm>
            <a:prstGeom prst="blockArc">
              <a:avLst>
                <a:gd name="adj1" fmla="val 10781007"/>
                <a:gd name="adj2" fmla="val 6367446"/>
                <a:gd name="adj3" fmla="val 10626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4800" b="0" i="0" u="none" strike="noStrike" kern="0" cap="none" spc="0" normalizeH="0" baseline="0" noProof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Google Shape;218;p18">
              <a:extLst>
                <a:ext uri="{FF2B5EF4-FFF2-40B4-BE49-F238E27FC236}">
                  <a16:creationId xmlns:a16="http://schemas.microsoft.com/office/drawing/2014/main" id="{C507C81C-052E-2CB1-237C-E5C041CEDB3F}"/>
                </a:ext>
              </a:extLst>
            </p:cNvPr>
            <p:cNvSpPr/>
            <p:nvPr/>
          </p:nvSpPr>
          <p:spPr>
            <a:xfrm>
              <a:off x="4889072" y="2489741"/>
              <a:ext cx="2860400" cy="2860400"/>
            </a:xfrm>
            <a:prstGeom prst="blockArc">
              <a:avLst>
                <a:gd name="adj1" fmla="val 10800000"/>
                <a:gd name="adj2" fmla="val 2576230"/>
                <a:gd name="adj3" fmla="val 12216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4800" b="0" i="0" u="none" strike="noStrike" kern="0" cap="none" spc="0" normalizeH="0" baseline="0" noProof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Google Shape;219;p18">
              <a:extLst>
                <a:ext uri="{FF2B5EF4-FFF2-40B4-BE49-F238E27FC236}">
                  <a16:creationId xmlns:a16="http://schemas.microsoft.com/office/drawing/2014/main" id="{F1806C94-F5EC-2FEE-540A-89D5F0BA6693}"/>
                </a:ext>
              </a:extLst>
            </p:cNvPr>
            <p:cNvSpPr/>
            <p:nvPr/>
          </p:nvSpPr>
          <p:spPr>
            <a:xfrm>
              <a:off x="4129788" y="1730704"/>
              <a:ext cx="4379200" cy="4379200"/>
            </a:xfrm>
            <a:prstGeom prst="blockArc">
              <a:avLst>
                <a:gd name="adj1" fmla="val 10779009"/>
                <a:gd name="adj2" fmla="val 8852557"/>
                <a:gd name="adj3" fmla="val 8766"/>
              </a:avLst>
            </a:prstGeom>
            <a:solidFill>
              <a:srgbClr val="3D57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48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Google Shape;220;p18">
              <a:extLst>
                <a:ext uri="{FF2B5EF4-FFF2-40B4-BE49-F238E27FC236}">
                  <a16:creationId xmlns:a16="http://schemas.microsoft.com/office/drawing/2014/main" id="{B1759ECC-16C3-C9FF-A8CA-0BB4FD1CFB0A}"/>
                </a:ext>
              </a:extLst>
            </p:cNvPr>
            <p:cNvSpPr/>
            <p:nvPr/>
          </p:nvSpPr>
          <p:spPr>
            <a:xfrm>
              <a:off x="9048233" y="5048784"/>
              <a:ext cx="815600" cy="815600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Google Shape;224;p18">
              <a:extLst>
                <a:ext uri="{FF2B5EF4-FFF2-40B4-BE49-F238E27FC236}">
                  <a16:creationId xmlns:a16="http://schemas.microsoft.com/office/drawing/2014/main" id="{3A895660-6A0D-BF6B-EA8C-A8FA9C52AA0F}"/>
                </a:ext>
              </a:extLst>
            </p:cNvPr>
            <p:cNvSpPr txBox="1"/>
            <p:nvPr/>
          </p:nvSpPr>
          <p:spPr>
            <a:xfrm>
              <a:off x="10157568" y="5154384"/>
              <a:ext cx="1097600" cy="60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385723"/>
                  </a:solidFill>
                  <a:effectLst/>
                  <a:uLnTx/>
                  <a:uFillTx/>
                  <a:cs typeface="+mn-ea"/>
                  <a:sym typeface="+mn-lt"/>
                </a:rPr>
                <a:t>90%</a:t>
              </a:r>
              <a:endParaRPr kumimoji="0" sz="3200" b="1" i="0" u="none" strike="noStrike" kern="0" cap="none" spc="0" normalizeH="0" baseline="0" noProof="0" dirty="0">
                <a:ln>
                  <a:noFill/>
                </a:ln>
                <a:solidFill>
                  <a:srgbClr val="38572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6" name="textcount">
            <a:extLst>
              <a:ext uri="{FF2B5EF4-FFF2-40B4-BE49-F238E27FC236}">
                <a16:creationId xmlns:a16="http://schemas.microsoft.com/office/drawing/2014/main" id="{E259AFAF-5059-98E0-6170-1503ABBB3B9C}"/>
              </a:ext>
            </a:extLst>
          </p:cNvPr>
          <p:cNvSpPr txBox="1"/>
          <p:nvPr/>
        </p:nvSpPr>
        <p:spPr>
          <a:xfrm>
            <a:off x="1596921" y="2303760"/>
            <a:ext cx="2660391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点此输入内容或者复制您的内容在这里，通过复制您的文本后点此输入内容或者复制您的内容在这里</a:t>
            </a:r>
          </a:p>
        </p:txBody>
      </p:sp>
      <p:sp>
        <p:nvSpPr>
          <p:cNvPr id="87" name="textcount">
            <a:extLst>
              <a:ext uri="{FF2B5EF4-FFF2-40B4-BE49-F238E27FC236}">
                <a16:creationId xmlns:a16="http://schemas.microsoft.com/office/drawing/2014/main" id="{3049703E-4CEF-7B6B-3B81-99C8407DD3CA}"/>
              </a:ext>
            </a:extLst>
          </p:cNvPr>
          <p:cNvSpPr txBox="1"/>
          <p:nvPr/>
        </p:nvSpPr>
        <p:spPr>
          <a:xfrm>
            <a:off x="1596921" y="2022840"/>
            <a:ext cx="1866354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88" name="textcount">
            <a:extLst>
              <a:ext uri="{FF2B5EF4-FFF2-40B4-BE49-F238E27FC236}">
                <a16:creationId xmlns:a16="http://schemas.microsoft.com/office/drawing/2014/main" id="{426FA36A-D5B3-A055-7974-B36AFB35A28F}"/>
              </a:ext>
            </a:extLst>
          </p:cNvPr>
          <p:cNvSpPr txBox="1"/>
          <p:nvPr/>
        </p:nvSpPr>
        <p:spPr>
          <a:xfrm>
            <a:off x="1596921" y="3716831"/>
            <a:ext cx="2660391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点此输入内容或者复制您的内容在这里，通过复制您的文本后点此输入内容或者复制您的内容在这里</a:t>
            </a:r>
          </a:p>
        </p:txBody>
      </p:sp>
      <p:sp>
        <p:nvSpPr>
          <p:cNvPr id="89" name="textcount">
            <a:extLst>
              <a:ext uri="{FF2B5EF4-FFF2-40B4-BE49-F238E27FC236}">
                <a16:creationId xmlns:a16="http://schemas.microsoft.com/office/drawing/2014/main" id="{F79508FD-BE24-3B4C-ED52-7D953C6CC1D8}"/>
              </a:ext>
            </a:extLst>
          </p:cNvPr>
          <p:cNvSpPr txBox="1"/>
          <p:nvPr/>
        </p:nvSpPr>
        <p:spPr>
          <a:xfrm>
            <a:off x="1596921" y="3435911"/>
            <a:ext cx="1866354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90" name="textcount">
            <a:extLst>
              <a:ext uri="{FF2B5EF4-FFF2-40B4-BE49-F238E27FC236}">
                <a16:creationId xmlns:a16="http://schemas.microsoft.com/office/drawing/2014/main" id="{F045CEBB-15CA-0A61-C423-7870510AA6D5}"/>
              </a:ext>
            </a:extLst>
          </p:cNvPr>
          <p:cNvSpPr txBox="1"/>
          <p:nvPr/>
        </p:nvSpPr>
        <p:spPr>
          <a:xfrm>
            <a:off x="1596921" y="5151028"/>
            <a:ext cx="2660391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点此输入内容或者复制您的内容在这里，通过复制您的文本后点此输入内容或者复制您的内容在这里</a:t>
            </a:r>
          </a:p>
        </p:txBody>
      </p:sp>
      <p:sp>
        <p:nvSpPr>
          <p:cNvPr id="91" name="textcount">
            <a:extLst>
              <a:ext uri="{FF2B5EF4-FFF2-40B4-BE49-F238E27FC236}">
                <a16:creationId xmlns:a16="http://schemas.microsoft.com/office/drawing/2014/main" id="{87AF4111-AA3F-2710-3802-59FD56FFAECF}"/>
              </a:ext>
            </a:extLst>
          </p:cNvPr>
          <p:cNvSpPr txBox="1"/>
          <p:nvPr/>
        </p:nvSpPr>
        <p:spPr>
          <a:xfrm>
            <a:off x="1596921" y="4870108"/>
            <a:ext cx="1866354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4256812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FD82FA6-574D-97E0-8267-29D0446C6C38}"/>
              </a:ext>
            </a:extLst>
          </p:cNvPr>
          <p:cNvSpPr/>
          <p:nvPr/>
        </p:nvSpPr>
        <p:spPr>
          <a:xfrm rot="10800000">
            <a:off x="4866035" y="713866"/>
            <a:ext cx="8999190" cy="112714"/>
          </a:xfrm>
          <a:custGeom>
            <a:avLst/>
            <a:gdLst>
              <a:gd name="connsiteX0" fmla="*/ 9824155 w 10424161"/>
              <a:gd name="connsiteY0" fmla="*/ 0 h 64839"/>
              <a:gd name="connsiteX1" fmla="*/ 10424161 w 10424161"/>
              <a:gd name="connsiteY1" fmla="*/ 0 h 64839"/>
              <a:gd name="connsiteX2" fmla="*/ 10364899 w 10424161"/>
              <a:gd name="connsiteY2" fmla="*/ 64839 h 64839"/>
              <a:gd name="connsiteX3" fmla="*/ 9765527 w 10424161"/>
              <a:gd name="connsiteY3" fmla="*/ 64839 h 64839"/>
              <a:gd name="connsiteX4" fmla="*/ 9636195 w 10424161"/>
              <a:gd name="connsiteY4" fmla="*/ 0 h 64839"/>
              <a:gd name="connsiteX5" fmla="*/ 9741965 w 10424161"/>
              <a:gd name="connsiteY5" fmla="*/ 0 h 64839"/>
              <a:gd name="connsiteX6" fmla="*/ 9683337 w 10424161"/>
              <a:gd name="connsiteY6" fmla="*/ 64839 h 64839"/>
              <a:gd name="connsiteX7" fmla="*/ 9577567 w 10424161"/>
              <a:gd name="connsiteY7" fmla="*/ 64839 h 64839"/>
              <a:gd name="connsiteX8" fmla="*/ 9448235 w 10424161"/>
              <a:gd name="connsiteY8" fmla="*/ 0 h 64839"/>
              <a:gd name="connsiteX9" fmla="*/ 9554005 w 10424161"/>
              <a:gd name="connsiteY9" fmla="*/ 0 h 64839"/>
              <a:gd name="connsiteX10" fmla="*/ 9495377 w 10424161"/>
              <a:gd name="connsiteY10" fmla="*/ 64839 h 64839"/>
              <a:gd name="connsiteX11" fmla="*/ 9389607 w 10424161"/>
              <a:gd name="connsiteY11" fmla="*/ 64839 h 64839"/>
              <a:gd name="connsiteX12" fmla="*/ 59262 w 10424161"/>
              <a:gd name="connsiteY12" fmla="*/ 0 h 64839"/>
              <a:gd name="connsiteX13" fmla="*/ 9366045 w 10424161"/>
              <a:gd name="connsiteY13" fmla="*/ 0 h 64839"/>
              <a:gd name="connsiteX14" fmla="*/ 9307417 w 10424161"/>
              <a:gd name="connsiteY14" fmla="*/ 64839 h 64839"/>
              <a:gd name="connsiteX15" fmla="*/ 0 w 10424161"/>
              <a:gd name="connsiteY15" fmla="*/ 64839 h 64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24161" h="64839">
                <a:moveTo>
                  <a:pt x="9824155" y="0"/>
                </a:moveTo>
                <a:lnTo>
                  <a:pt x="10424161" y="0"/>
                </a:lnTo>
                <a:lnTo>
                  <a:pt x="10364899" y="64839"/>
                </a:lnTo>
                <a:lnTo>
                  <a:pt x="9765527" y="64839"/>
                </a:lnTo>
                <a:close/>
                <a:moveTo>
                  <a:pt x="9636195" y="0"/>
                </a:moveTo>
                <a:lnTo>
                  <a:pt x="9741965" y="0"/>
                </a:lnTo>
                <a:lnTo>
                  <a:pt x="9683337" y="64839"/>
                </a:lnTo>
                <a:lnTo>
                  <a:pt x="9577567" y="64839"/>
                </a:lnTo>
                <a:close/>
                <a:moveTo>
                  <a:pt x="9448235" y="0"/>
                </a:moveTo>
                <a:lnTo>
                  <a:pt x="9554005" y="0"/>
                </a:lnTo>
                <a:lnTo>
                  <a:pt x="9495377" y="64839"/>
                </a:lnTo>
                <a:lnTo>
                  <a:pt x="9389607" y="64839"/>
                </a:lnTo>
                <a:close/>
                <a:moveTo>
                  <a:pt x="59262" y="0"/>
                </a:moveTo>
                <a:lnTo>
                  <a:pt x="9366045" y="0"/>
                </a:lnTo>
                <a:lnTo>
                  <a:pt x="9307417" y="64839"/>
                </a:lnTo>
                <a:lnTo>
                  <a:pt x="0" y="648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2585729-A008-A70F-CA4D-3FD531A25B30}"/>
              </a:ext>
            </a:extLst>
          </p:cNvPr>
          <p:cNvSpPr txBox="1"/>
          <p:nvPr/>
        </p:nvSpPr>
        <p:spPr>
          <a:xfrm>
            <a:off x="171449" y="222250"/>
            <a:ext cx="38606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04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总结</a:t>
            </a:r>
          </a:p>
        </p:txBody>
      </p:sp>
      <p:sp>
        <p:nvSpPr>
          <p:cNvPr id="63" name="TextBox 15">
            <a:extLst>
              <a:ext uri="{FF2B5EF4-FFF2-40B4-BE49-F238E27FC236}">
                <a16:creationId xmlns:a16="http://schemas.microsoft.com/office/drawing/2014/main" id="{980AAF2C-D73C-1DF9-4613-513F3F7D8F1C}"/>
              </a:ext>
            </a:extLst>
          </p:cNvPr>
          <p:cNvSpPr txBox="1"/>
          <p:nvPr/>
        </p:nvSpPr>
        <p:spPr>
          <a:xfrm>
            <a:off x="1752949" y="2076798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4" name="TextBox 16">
            <a:extLst>
              <a:ext uri="{FF2B5EF4-FFF2-40B4-BE49-F238E27FC236}">
                <a16:creationId xmlns:a16="http://schemas.microsoft.com/office/drawing/2014/main" id="{A0AAD573-5575-5FC9-3DCE-EB10D7B8F46D}"/>
              </a:ext>
            </a:extLst>
          </p:cNvPr>
          <p:cNvSpPr txBox="1"/>
          <p:nvPr/>
        </p:nvSpPr>
        <p:spPr>
          <a:xfrm>
            <a:off x="5316013" y="2076798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5" name="TextBox 17">
            <a:extLst>
              <a:ext uri="{FF2B5EF4-FFF2-40B4-BE49-F238E27FC236}">
                <a16:creationId xmlns:a16="http://schemas.microsoft.com/office/drawing/2014/main" id="{8DD1C2E2-E298-550D-AB1E-616AB5EC9F4F}"/>
              </a:ext>
            </a:extLst>
          </p:cNvPr>
          <p:cNvSpPr txBox="1"/>
          <p:nvPr/>
        </p:nvSpPr>
        <p:spPr>
          <a:xfrm>
            <a:off x="8914657" y="2076798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6" name="TextBox 18">
            <a:extLst>
              <a:ext uri="{FF2B5EF4-FFF2-40B4-BE49-F238E27FC236}">
                <a16:creationId xmlns:a16="http://schemas.microsoft.com/office/drawing/2014/main" id="{7FBBF269-88D7-BE77-1126-28C9AD5FCAE3}"/>
              </a:ext>
            </a:extLst>
          </p:cNvPr>
          <p:cNvSpPr txBox="1"/>
          <p:nvPr/>
        </p:nvSpPr>
        <p:spPr>
          <a:xfrm>
            <a:off x="1752949" y="4297537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7" name="TextBox 19">
            <a:extLst>
              <a:ext uri="{FF2B5EF4-FFF2-40B4-BE49-F238E27FC236}">
                <a16:creationId xmlns:a16="http://schemas.microsoft.com/office/drawing/2014/main" id="{2574238E-DC40-FDBE-1D4A-F9881AC1370E}"/>
              </a:ext>
            </a:extLst>
          </p:cNvPr>
          <p:cNvSpPr txBox="1"/>
          <p:nvPr/>
        </p:nvSpPr>
        <p:spPr>
          <a:xfrm>
            <a:off x="5381262" y="4297537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8" name="TextBox 20">
            <a:extLst>
              <a:ext uri="{FF2B5EF4-FFF2-40B4-BE49-F238E27FC236}">
                <a16:creationId xmlns:a16="http://schemas.microsoft.com/office/drawing/2014/main" id="{85B0071B-9805-BB88-3898-738F2890E92F}"/>
              </a:ext>
            </a:extLst>
          </p:cNvPr>
          <p:cNvSpPr txBox="1"/>
          <p:nvPr/>
        </p:nvSpPr>
        <p:spPr>
          <a:xfrm>
            <a:off x="8914657" y="4297537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添加标题内容</a:t>
            </a:r>
            <a:endParaRPr lang="en-US" altLang="zh-CN" sz="1600" b="1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9" name="Rectangle 23">
            <a:extLst>
              <a:ext uri="{FF2B5EF4-FFF2-40B4-BE49-F238E27FC236}">
                <a16:creationId xmlns:a16="http://schemas.microsoft.com/office/drawing/2014/main" id="{D550A6B6-3A2C-2DE9-2787-1EB826EC53FB}"/>
              </a:ext>
            </a:extLst>
          </p:cNvPr>
          <p:cNvSpPr/>
          <p:nvPr/>
        </p:nvSpPr>
        <p:spPr>
          <a:xfrm>
            <a:off x="1040009" y="2608349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0" name="Rectangle 24">
            <a:extLst>
              <a:ext uri="{FF2B5EF4-FFF2-40B4-BE49-F238E27FC236}">
                <a16:creationId xmlns:a16="http://schemas.microsoft.com/office/drawing/2014/main" id="{78158CA5-D4DF-7FC3-5B6F-45EEBDD9AF4D}"/>
              </a:ext>
            </a:extLst>
          </p:cNvPr>
          <p:cNvSpPr/>
          <p:nvPr/>
        </p:nvSpPr>
        <p:spPr>
          <a:xfrm>
            <a:off x="4631359" y="2608349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1" name="Rectangle 25">
            <a:extLst>
              <a:ext uri="{FF2B5EF4-FFF2-40B4-BE49-F238E27FC236}">
                <a16:creationId xmlns:a16="http://schemas.microsoft.com/office/drawing/2014/main" id="{27FDA1DF-2FE5-2C1A-8447-3BD54442AB44}"/>
              </a:ext>
            </a:extLst>
          </p:cNvPr>
          <p:cNvSpPr/>
          <p:nvPr/>
        </p:nvSpPr>
        <p:spPr>
          <a:xfrm>
            <a:off x="8181756" y="2604988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2" name="Rectangle 26">
            <a:extLst>
              <a:ext uri="{FF2B5EF4-FFF2-40B4-BE49-F238E27FC236}">
                <a16:creationId xmlns:a16="http://schemas.microsoft.com/office/drawing/2014/main" id="{5021347F-DB05-1261-A6D9-7B9AA8871C33}"/>
              </a:ext>
            </a:extLst>
          </p:cNvPr>
          <p:cNvSpPr/>
          <p:nvPr/>
        </p:nvSpPr>
        <p:spPr>
          <a:xfrm>
            <a:off x="1040009" y="4840917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3" name="Rectangle 27">
            <a:extLst>
              <a:ext uri="{FF2B5EF4-FFF2-40B4-BE49-F238E27FC236}">
                <a16:creationId xmlns:a16="http://schemas.microsoft.com/office/drawing/2014/main" id="{C5AA42BB-2845-9BB9-0ADA-FDCC1F329969}"/>
              </a:ext>
            </a:extLst>
          </p:cNvPr>
          <p:cNvSpPr/>
          <p:nvPr/>
        </p:nvSpPr>
        <p:spPr>
          <a:xfrm>
            <a:off x="4631359" y="4840917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4" name="Rectangle 28">
            <a:extLst>
              <a:ext uri="{FF2B5EF4-FFF2-40B4-BE49-F238E27FC236}">
                <a16:creationId xmlns:a16="http://schemas.microsoft.com/office/drawing/2014/main" id="{368A67B7-FA81-A058-925D-5394377DE44E}"/>
              </a:ext>
            </a:extLst>
          </p:cNvPr>
          <p:cNvSpPr/>
          <p:nvPr/>
        </p:nvSpPr>
        <p:spPr>
          <a:xfrm>
            <a:off x="8181756" y="4837556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95" name="Group 13">
            <a:extLst>
              <a:ext uri="{FF2B5EF4-FFF2-40B4-BE49-F238E27FC236}">
                <a16:creationId xmlns:a16="http://schemas.microsoft.com/office/drawing/2014/main" id="{6E7CA177-8626-89FE-71CE-6D05DE7CF7A0}"/>
              </a:ext>
            </a:extLst>
          </p:cNvPr>
          <p:cNvGrpSpPr/>
          <p:nvPr/>
        </p:nvGrpSpPr>
        <p:grpSpPr>
          <a:xfrm>
            <a:off x="8298170" y="4200773"/>
            <a:ext cx="573588" cy="573588"/>
            <a:chOff x="8298170" y="4200773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96" name="Rounded Rectangle 14">
              <a:extLst>
                <a:ext uri="{FF2B5EF4-FFF2-40B4-BE49-F238E27FC236}">
                  <a16:creationId xmlns:a16="http://schemas.microsoft.com/office/drawing/2014/main" id="{17B3FA2A-E132-41FB-2292-D47A8C87D2A7}"/>
                </a:ext>
              </a:extLst>
            </p:cNvPr>
            <p:cNvSpPr/>
            <p:nvPr/>
          </p:nvSpPr>
          <p:spPr>
            <a:xfrm>
              <a:off x="8298170" y="4200773"/>
              <a:ext cx="573588" cy="573588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AutoShape 66">
              <a:extLst>
                <a:ext uri="{FF2B5EF4-FFF2-40B4-BE49-F238E27FC236}">
                  <a16:creationId xmlns:a16="http://schemas.microsoft.com/office/drawing/2014/main" id="{7E04BABA-8C9C-8818-6A50-5E438CE84C5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24717" y="4317850"/>
              <a:ext cx="339345" cy="339433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marL="0" marR="0" lvl="0" indent="0" defTabSz="4570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8" name="Group 11">
            <a:extLst>
              <a:ext uri="{FF2B5EF4-FFF2-40B4-BE49-F238E27FC236}">
                <a16:creationId xmlns:a16="http://schemas.microsoft.com/office/drawing/2014/main" id="{E52F46EB-C26B-3AA6-6CE8-A658C89C4C8E}"/>
              </a:ext>
            </a:extLst>
          </p:cNvPr>
          <p:cNvGrpSpPr/>
          <p:nvPr/>
        </p:nvGrpSpPr>
        <p:grpSpPr>
          <a:xfrm>
            <a:off x="4732010" y="4200773"/>
            <a:ext cx="573588" cy="573588"/>
            <a:chOff x="4732010" y="4200773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99" name="Rounded Rectangle 12">
              <a:extLst>
                <a:ext uri="{FF2B5EF4-FFF2-40B4-BE49-F238E27FC236}">
                  <a16:creationId xmlns:a16="http://schemas.microsoft.com/office/drawing/2014/main" id="{BF03BDF4-9C28-9181-3337-755AAEB17F73}"/>
                </a:ext>
              </a:extLst>
            </p:cNvPr>
            <p:cNvSpPr/>
            <p:nvPr/>
          </p:nvSpPr>
          <p:spPr>
            <a:xfrm>
              <a:off x="4732010" y="4200773"/>
              <a:ext cx="573588" cy="57358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Freeform 36">
              <a:extLst>
                <a:ext uri="{FF2B5EF4-FFF2-40B4-BE49-F238E27FC236}">
                  <a16:creationId xmlns:a16="http://schemas.microsoft.com/office/drawing/2014/main" id="{0BE40B11-10B0-F09A-CCFE-BE17824F585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77289" y="4285396"/>
              <a:ext cx="269400" cy="423196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1" name="Group 7">
            <a:extLst>
              <a:ext uri="{FF2B5EF4-FFF2-40B4-BE49-F238E27FC236}">
                <a16:creationId xmlns:a16="http://schemas.microsoft.com/office/drawing/2014/main" id="{8BBABD20-6B44-ED02-0267-00CB06F33C72}"/>
              </a:ext>
            </a:extLst>
          </p:cNvPr>
          <p:cNvGrpSpPr/>
          <p:nvPr/>
        </p:nvGrpSpPr>
        <p:grpSpPr>
          <a:xfrm>
            <a:off x="8298170" y="1966801"/>
            <a:ext cx="573588" cy="573588"/>
            <a:chOff x="8298170" y="1966801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2" name="Rounded Rectangle 8">
              <a:extLst>
                <a:ext uri="{FF2B5EF4-FFF2-40B4-BE49-F238E27FC236}">
                  <a16:creationId xmlns:a16="http://schemas.microsoft.com/office/drawing/2014/main" id="{839879CB-229C-17D7-C3F1-38216C70905D}"/>
                </a:ext>
              </a:extLst>
            </p:cNvPr>
            <p:cNvSpPr/>
            <p:nvPr/>
          </p:nvSpPr>
          <p:spPr>
            <a:xfrm>
              <a:off x="8298170" y="1966801"/>
              <a:ext cx="573588" cy="57358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37">
              <a:extLst>
                <a:ext uri="{FF2B5EF4-FFF2-40B4-BE49-F238E27FC236}">
                  <a16:creationId xmlns:a16="http://schemas.microsoft.com/office/drawing/2014/main" id="{3F9387E4-8FF1-E6D6-DE79-A7BD3FE75CF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20005" y="2116136"/>
              <a:ext cx="367625" cy="325109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4" name="Group 9">
            <a:extLst>
              <a:ext uri="{FF2B5EF4-FFF2-40B4-BE49-F238E27FC236}">
                <a16:creationId xmlns:a16="http://schemas.microsoft.com/office/drawing/2014/main" id="{068EF24E-1456-A575-6556-0DE1C5255CAD}"/>
              </a:ext>
            </a:extLst>
          </p:cNvPr>
          <p:cNvGrpSpPr/>
          <p:nvPr/>
        </p:nvGrpSpPr>
        <p:grpSpPr>
          <a:xfrm>
            <a:off x="1136462" y="4200773"/>
            <a:ext cx="573588" cy="573588"/>
            <a:chOff x="1136462" y="4200773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5" name="Rounded Rectangle 10">
              <a:extLst>
                <a:ext uri="{FF2B5EF4-FFF2-40B4-BE49-F238E27FC236}">
                  <a16:creationId xmlns:a16="http://schemas.microsoft.com/office/drawing/2014/main" id="{BB8BA1EC-0824-0E60-2329-C9F41FF1A80C}"/>
                </a:ext>
              </a:extLst>
            </p:cNvPr>
            <p:cNvSpPr/>
            <p:nvPr/>
          </p:nvSpPr>
          <p:spPr>
            <a:xfrm>
              <a:off x="1136462" y="4200773"/>
              <a:ext cx="573588" cy="573588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AutoShape 84">
              <a:extLst>
                <a:ext uri="{FF2B5EF4-FFF2-40B4-BE49-F238E27FC236}">
                  <a16:creationId xmlns:a16="http://schemas.microsoft.com/office/drawing/2014/main" id="{E91CFA37-143D-F29B-7740-79D156F5F73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46980" y="4301072"/>
              <a:ext cx="371403" cy="3729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marL="0" marR="0" lvl="0" indent="0" defTabSz="91401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7" name="Group 5">
            <a:extLst>
              <a:ext uri="{FF2B5EF4-FFF2-40B4-BE49-F238E27FC236}">
                <a16:creationId xmlns:a16="http://schemas.microsoft.com/office/drawing/2014/main" id="{9BDE5972-1434-C242-324E-CCFD4F31D26F}"/>
              </a:ext>
            </a:extLst>
          </p:cNvPr>
          <p:cNvGrpSpPr/>
          <p:nvPr/>
        </p:nvGrpSpPr>
        <p:grpSpPr>
          <a:xfrm>
            <a:off x="4732010" y="1966801"/>
            <a:ext cx="573588" cy="573588"/>
            <a:chOff x="4732010" y="1966801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8" name="Rounded Rectangle 6">
              <a:extLst>
                <a:ext uri="{FF2B5EF4-FFF2-40B4-BE49-F238E27FC236}">
                  <a16:creationId xmlns:a16="http://schemas.microsoft.com/office/drawing/2014/main" id="{ECF56377-7E16-9E8C-159D-CE4A8C9122A9}"/>
                </a:ext>
              </a:extLst>
            </p:cNvPr>
            <p:cNvSpPr/>
            <p:nvPr/>
          </p:nvSpPr>
          <p:spPr>
            <a:xfrm>
              <a:off x="4732010" y="1966801"/>
              <a:ext cx="573588" cy="573588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Freeform 39">
              <a:extLst>
                <a:ext uri="{FF2B5EF4-FFF2-40B4-BE49-F238E27FC236}">
                  <a16:creationId xmlns:a16="http://schemas.microsoft.com/office/drawing/2014/main" id="{04807692-19D3-89D8-B7E9-4285F7E8292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57075" y="2079854"/>
              <a:ext cx="309828" cy="370818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0" name="Group 3">
            <a:extLst>
              <a:ext uri="{FF2B5EF4-FFF2-40B4-BE49-F238E27FC236}">
                <a16:creationId xmlns:a16="http://schemas.microsoft.com/office/drawing/2014/main" id="{05FB84F0-184A-9D9E-E9A1-080BB11DB1CC}"/>
              </a:ext>
            </a:extLst>
          </p:cNvPr>
          <p:cNvGrpSpPr/>
          <p:nvPr/>
        </p:nvGrpSpPr>
        <p:grpSpPr>
          <a:xfrm>
            <a:off x="1136462" y="1966801"/>
            <a:ext cx="573588" cy="573588"/>
            <a:chOff x="1136462" y="1966801"/>
            <a:chExt cx="573588" cy="573588"/>
          </a:xfrm>
          <a:effectLst>
            <a:outerShdw blurRad="254000" dist="635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11" name="Rounded Rectangle 4">
              <a:extLst>
                <a:ext uri="{FF2B5EF4-FFF2-40B4-BE49-F238E27FC236}">
                  <a16:creationId xmlns:a16="http://schemas.microsoft.com/office/drawing/2014/main" id="{93D9B401-B0E1-C398-8EFD-923AEA4FDD50}"/>
                </a:ext>
              </a:extLst>
            </p:cNvPr>
            <p:cNvSpPr/>
            <p:nvPr/>
          </p:nvSpPr>
          <p:spPr>
            <a:xfrm>
              <a:off x="1136462" y="1966801"/>
              <a:ext cx="573588" cy="57358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Freeform 165">
              <a:extLst>
                <a:ext uri="{FF2B5EF4-FFF2-40B4-BE49-F238E27FC236}">
                  <a16:creationId xmlns:a16="http://schemas.microsoft.com/office/drawing/2014/main" id="{CC6A95E2-7321-5EC5-875D-D1FDE3A96D3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247616" y="2077911"/>
              <a:ext cx="351279" cy="351368"/>
            </a:xfrm>
            <a:custGeom>
              <a:avLst/>
              <a:gdLst>
                <a:gd name="T0" fmla="*/ 177 w 553"/>
                <a:gd name="T1" fmla="*/ 186 h 552"/>
                <a:gd name="T2" fmla="*/ 52 w 553"/>
                <a:gd name="T3" fmla="*/ 61 h 552"/>
                <a:gd name="T4" fmla="*/ 104 w 553"/>
                <a:gd name="T5" fmla="*/ 9 h 552"/>
                <a:gd name="T6" fmla="*/ 125 w 553"/>
                <a:gd name="T7" fmla="*/ 9 h 552"/>
                <a:gd name="T8" fmla="*/ 229 w 553"/>
                <a:gd name="T9" fmla="*/ 103 h 552"/>
                <a:gd name="T10" fmla="*/ 229 w 553"/>
                <a:gd name="T11" fmla="*/ 134 h 552"/>
                <a:gd name="T12" fmla="*/ 187 w 553"/>
                <a:gd name="T13" fmla="*/ 176 h 552"/>
                <a:gd name="T14" fmla="*/ 177 w 553"/>
                <a:gd name="T15" fmla="*/ 186 h 552"/>
                <a:gd name="T16" fmla="*/ 281 w 553"/>
                <a:gd name="T17" fmla="*/ 384 h 552"/>
                <a:gd name="T18" fmla="*/ 219 w 553"/>
                <a:gd name="T19" fmla="*/ 332 h 552"/>
                <a:gd name="T20" fmla="*/ 167 w 553"/>
                <a:gd name="T21" fmla="*/ 269 h 552"/>
                <a:gd name="T22" fmla="*/ 156 w 553"/>
                <a:gd name="T23" fmla="*/ 207 h 552"/>
                <a:gd name="T24" fmla="*/ 31 w 553"/>
                <a:gd name="T25" fmla="*/ 82 h 552"/>
                <a:gd name="T26" fmla="*/ 31 w 553"/>
                <a:gd name="T27" fmla="*/ 259 h 552"/>
                <a:gd name="T28" fmla="*/ 84 w 553"/>
                <a:gd name="T29" fmla="*/ 332 h 552"/>
                <a:gd name="T30" fmla="*/ 146 w 553"/>
                <a:gd name="T31" fmla="*/ 405 h 552"/>
                <a:gd name="T32" fmla="*/ 219 w 553"/>
                <a:gd name="T33" fmla="*/ 467 h 552"/>
                <a:gd name="T34" fmla="*/ 292 w 553"/>
                <a:gd name="T35" fmla="*/ 519 h 552"/>
                <a:gd name="T36" fmla="*/ 469 w 553"/>
                <a:gd name="T37" fmla="*/ 530 h 552"/>
                <a:gd name="T38" fmla="*/ 344 w 553"/>
                <a:gd name="T39" fmla="*/ 394 h 552"/>
                <a:gd name="T40" fmla="*/ 281 w 553"/>
                <a:gd name="T41" fmla="*/ 384 h 552"/>
                <a:gd name="T42" fmla="*/ 542 w 553"/>
                <a:gd name="T43" fmla="*/ 426 h 552"/>
                <a:gd name="T44" fmla="*/ 448 w 553"/>
                <a:gd name="T45" fmla="*/ 321 h 552"/>
                <a:gd name="T46" fmla="*/ 417 w 553"/>
                <a:gd name="T47" fmla="*/ 321 h 552"/>
                <a:gd name="T48" fmla="*/ 396 w 553"/>
                <a:gd name="T49" fmla="*/ 353 h 552"/>
                <a:gd name="T50" fmla="*/ 375 w 553"/>
                <a:gd name="T51" fmla="*/ 363 h 552"/>
                <a:gd name="T52" fmla="*/ 364 w 553"/>
                <a:gd name="T53" fmla="*/ 374 h 552"/>
                <a:gd name="T54" fmla="*/ 500 w 553"/>
                <a:gd name="T55" fmla="*/ 499 h 552"/>
                <a:gd name="T56" fmla="*/ 542 w 553"/>
                <a:gd name="T57" fmla="*/ 446 h 552"/>
                <a:gd name="T58" fmla="*/ 542 w 553"/>
                <a:gd name="T59" fmla="*/ 426 h 552"/>
                <a:gd name="T60" fmla="*/ 542 w 553"/>
                <a:gd name="T61" fmla="*/ 426 h 552"/>
                <a:gd name="T62" fmla="*/ 542 w 553"/>
                <a:gd name="T63" fmla="*/ 42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3" h="552">
                  <a:moveTo>
                    <a:pt x="177" y="186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73" y="40"/>
                    <a:pt x="84" y="19"/>
                    <a:pt x="104" y="9"/>
                  </a:cubicBezTo>
                  <a:cubicBezTo>
                    <a:pt x="104" y="0"/>
                    <a:pt x="125" y="0"/>
                    <a:pt x="125" y="9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13"/>
                    <a:pt x="229" y="124"/>
                    <a:pt x="229" y="134"/>
                  </a:cubicBezTo>
                  <a:cubicBezTo>
                    <a:pt x="187" y="176"/>
                    <a:pt x="187" y="176"/>
                    <a:pt x="187" y="176"/>
                  </a:cubicBezTo>
                  <a:cubicBezTo>
                    <a:pt x="177" y="176"/>
                    <a:pt x="177" y="176"/>
                    <a:pt x="177" y="186"/>
                  </a:cubicBezTo>
                  <a:close/>
                  <a:moveTo>
                    <a:pt x="281" y="384"/>
                  </a:moveTo>
                  <a:cubicBezTo>
                    <a:pt x="260" y="374"/>
                    <a:pt x="239" y="353"/>
                    <a:pt x="219" y="332"/>
                  </a:cubicBezTo>
                  <a:cubicBezTo>
                    <a:pt x="198" y="311"/>
                    <a:pt x="187" y="290"/>
                    <a:pt x="167" y="269"/>
                  </a:cubicBezTo>
                  <a:cubicBezTo>
                    <a:pt x="146" y="259"/>
                    <a:pt x="146" y="228"/>
                    <a:pt x="156" y="207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0" y="113"/>
                    <a:pt x="0" y="186"/>
                    <a:pt x="31" y="259"/>
                  </a:cubicBezTo>
                  <a:cubicBezTo>
                    <a:pt x="52" y="280"/>
                    <a:pt x="63" y="311"/>
                    <a:pt x="84" y="332"/>
                  </a:cubicBezTo>
                  <a:cubicBezTo>
                    <a:pt x="104" y="363"/>
                    <a:pt x="125" y="384"/>
                    <a:pt x="146" y="405"/>
                  </a:cubicBezTo>
                  <a:cubicBezTo>
                    <a:pt x="167" y="426"/>
                    <a:pt x="187" y="446"/>
                    <a:pt x="219" y="467"/>
                  </a:cubicBezTo>
                  <a:cubicBezTo>
                    <a:pt x="239" y="488"/>
                    <a:pt x="271" y="509"/>
                    <a:pt x="292" y="519"/>
                  </a:cubicBezTo>
                  <a:cubicBezTo>
                    <a:pt x="364" y="551"/>
                    <a:pt x="437" y="551"/>
                    <a:pt x="469" y="530"/>
                  </a:cubicBezTo>
                  <a:cubicBezTo>
                    <a:pt x="344" y="394"/>
                    <a:pt x="344" y="394"/>
                    <a:pt x="344" y="394"/>
                  </a:cubicBezTo>
                  <a:cubicBezTo>
                    <a:pt x="323" y="405"/>
                    <a:pt x="292" y="405"/>
                    <a:pt x="281" y="384"/>
                  </a:cubicBezTo>
                  <a:close/>
                  <a:moveTo>
                    <a:pt x="542" y="426"/>
                  </a:moveTo>
                  <a:cubicBezTo>
                    <a:pt x="448" y="321"/>
                    <a:pt x="448" y="321"/>
                    <a:pt x="448" y="321"/>
                  </a:cubicBezTo>
                  <a:cubicBezTo>
                    <a:pt x="437" y="321"/>
                    <a:pt x="427" y="321"/>
                    <a:pt x="417" y="321"/>
                  </a:cubicBezTo>
                  <a:cubicBezTo>
                    <a:pt x="396" y="353"/>
                    <a:pt x="396" y="353"/>
                    <a:pt x="396" y="353"/>
                  </a:cubicBezTo>
                  <a:cubicBezTo>
                    <a:pt x="375" y="363"/>
                    <a:pt x="375" y="363"/>
                    <a:pt x="375" y="363"/>
                  </a:cubicBezTo>
                  <a:cubicBezTo>
                    <a:pt x="375" y="374"/>
                    <a:pt x="375" y="374"/>
                    <a:pt x="364" y="374"/>
                  </a:cubicBezTo>
                  <a:cubicBezTo>
                    <a:pt x="500" y="499"/>
                    <a:pt x="500" y="499"/>
                    <a:pt x="500" y="499"/>
                  </a:cubicBezTo>
                  <a:cubicBezTo>
                    <a:pt x="510" y="488"/>
                    <a:pt x="531" y="467"/>
                    <a:pt x="542" y="446"/>
                  </a:cubicBezTo>
                  <a:cubicBezTo>
                    <a:pt x="552" y="446"/>
                    <a:pt x="552" y="436"/>
                    <a:pt x="542" y="426"/>
                  </a:cubicBezTo>
                  <a:close/>
                  <a:moveTo>
                    <a:pt x="542" y="426"/>
                  </a:moveTo>
                  <a:lnTo>
                    <a:pt x="542" y="4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9408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椭圆 56">
            <a:extLst>
              <a:ext uri="{FF2B5EF4-FFF2-40B4-BE49-F238E27FC236}">
                <a16:creationId xmlns:a16="http://schemas.microsoft.com/office/drawing/2014/main" id="{3ADD192D-E794-4B8F-9C39-7674E0647E99}"/>
              </a:ext>
            </a:extLst>
          </p:cNvPr>
          <p:cNvSpPr/>
          <p:nvPr/>
        </p:nvSpPr>
        <p:spPr>
          <a:xfrm>
            <a:off x="-13499114" y="4879720"/>
            <a:ext cx="20051486" cy="20051486"/>
          </a:xfrm>
          <a:prstGeom prst="ellipse">
            <a:avLst/>
          </a:prstGeom>
          <a:solidFill>
            <a:srgbClr val="254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A00ADFE-46F8-4703-86AF-ADC3177D66F7}"/>
              </a:ext>
            </a:extLst>
          </p:cNvPr>
          <p:cNvSpPr txBox="1"/>
          <p:nvPr/>
        </p:nvSpPr>
        <p:spPr>
          <a:xfrm>
            <a:off x="2833712" y="5985395"/>
            <a:ext cx="67327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srgbClr val="254021">
                    <a:alpha val="9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Work reports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254021">
                  <a:alpha val="9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D19E5C0-7969-48E2-B082-7FE745E63137}"/>
              </a:ext>
            </a:extLst>
          </p:cNvPr>
          <p:cNvSpPr/>
          <p:nvPr/>
        </p:nvSpPr>
        <p:spPr>
          <a:xfrm rot="18642195">
            <a:off x="9333325" y="2805577"/>
            <a:ext cx="4578147" cy="2197461"/>
          </a:xfrm>
          <a:custGeom>
            <a:avLst/>
            <a:gdLst>
              <a:gd name="connsiteX0" fmla="*/ 4578147 w 4578147"/>
              <a:gd name="connsiteY0" fmla="*/ 0 h 2197461"/>
              <a:gd name="connsiteX1" fmla="*/ 2023656 w 4578147"/>
              <a:gd name="connsiteY1" fmla="*/ 2197461 h 2197461"/>
              <a:gd name="connsiteX2" fmla="*/ 296731 w 4578147"/>
              <a:gd name="connsiteY2" fmla="*/ 2197461 h 2197461"/>
              <a:gd name="connsiteX3" fmla="*/ 203559 w 4578147"/>
              <a:gd name="connsiteY3" fmla="*/ 1795856 h 2197461"/>
              <a:gd name="connsiteX4" fmla="*/ 1265 w 4578147"/>
              <a:gd name="connsiteY4" fmla="*/ 110033 h 2197461"/>
              <a:gd name="connsiteX5" fmla="*/ 0 w 4578147"/>
              <a:gd name="connsiteY5" fmla="*/ 0 h 2197461"/>
              <a:gd name="connsiteX6" fmla="*/ 4578147 w 4578147"/>
              <a:gd name="connsiteY6" fmla="*/ 0 h 219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8147" h="2197461">
                <a:moveTo>
                  <a:pt x="4578147" y="0"/>
                </a:moveTo>
                <a:lnTo>
                  <a:pt x="2023656" y="2197461"/>
                </a:lnTo>
                <a:lnTo>
                  <a:pt x="296731" y="2197461"/>
                </a:lnTo>
                <a:lnTo>
                  <a:pt x="203559" y="1795856"/>
                </a:lnTo>
                <a:cubicBezTo>
                  <a:pt x="90225" y="1238647"/>
                  <a:pt x="22942" y="674727"/>
                  <a:pt x="1265" y="110033"/>
                </a:cubicBezTo>
                <a:lnTo>
                  <a:pt x="0" y="0"/>
                </a:lnTo>
                <a:lnTo>
                  <a:pt x="4578147" y="0"/>
                </a:lnTo>
                <a:close/>
              </a:path>
            </a:pathLst>
          </a:custGeom>
          <a:solidFill>
            <a:srgbClr val="C6D9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D42FF34-CFE6-41A6-B359-8D5149457E91}"/>
              </a:ext>
            </a:extLst>
          </p:cNvPr>
          <p:cNvSpPr/>
          <p:nvPr/>
        </p:nvSpPr>
        <p:spPr>
          <a:xfrm rot="18642195">
            <a:off x="6069999" y="-2097424"/>
            <a:ext cx="5763935" cy="5858692"/>
          </a:xfrm>
          <a:custGeom>
            <a:avLst/>
            <a:gdLst>
              <a:gd name="connsiteX0" fmla="*/ 1597707 w 5763935"/>
              <a:gd name="connsiteY0" fmla="*/ 0 h 5858692"/>
              <a:gd name="connsiteX1" fmla="*/ 5763935 w 5763935"/>
              <a:gd name="connsiteY1" fmla="*/ 4843132 h 5858692"/>
              <a:gd name="connsiteX2" fmla="*/ 4583373 w 5763935"/>
              <a:gd name="connsiteY2" fmla="*/ 5858692 h 5858692"/>
              <a:gd name="connsiteX3" fmla="*/ 5226 w 5763935"/>
              <a:gd name="connsiteY3" fmla="*/ 5858692 h 5858692"/>
              <a:gd name="connsiteX4" fmla="*/ 0 w 5763935"/>
              <a:gd name="connsiteY4" fmla="*/ 5403993 h 5858692"/>
              <a:gd name="connsiteX5" fmla="*/ 1585498 w 5763935"/>
              <a:gd name="connsiteY5" fmla="*/ 18486 h 5858692"/>
              <a:gd name="connsiteX6" fmla="*/ 1597707 w 5763935"/>
              <a:gd name="connsiteY6" fmla="*/ 0 h 585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3935" h="5858692">
                <a:moveTo>
                  <a:pt x="1597707" y="0"/>
                </a:moveTo>
                <a:lnTo>
                  <a:pt x="5763935" y="4843132"/>
                </a:lnTo>
                <a:lnTo>
                  <a:pt x="4583373" y="5858692"/>
                </a:lnTo>
                <a:lnTo>
                  <a:pt x="5226" y="5858692"/>
                </a:lnTo>
                <a:lnTo>
                  <a:pt x="0" y="5403993"/>
                </a:lnTo>
                <a:cubicBezTo>
                  <a:pt x="28925" y="3522158"/>
                  <a:pt x="562931" y="1653705"/>
                  <a:pt x="1585498" y="18486"/>
                </a:cubicBezTo>
                <a:lnTo>
                  <a:pt x="1597707" y="0"/>
                </a:lnTo>
                <a:close/>
              </a:path>
            </a:pathLst>
          </a:custGeom>
          <a:solidFill>
            <a:srgbClr val="C6D9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F9B50C7-8B16-4A91-98A5-BE01E88C1A7E}"/>
              </a:ext>
            </a:extLst>
          </p:cNvPr>
          <p:cNvSpPr/>
          <p:nvPr/>
        </p:nvSpPr>
        <p:spPr>
          <a:xfrm rot="18642195">
            <a:off x="11301437" y="5272102"/>
            <a:ext cx="1726925" cy="1175960"/>
          </a:xfrm>
          <a:custGeom>
            <a:avLst/>
            <a:gdLst>
              <a:gd name="connsiteX0" fmla="*/ 1726925 w 1726925"/>
              <a:gd name="connsiteY0" fmla="*/ 0 h 1175960"/>
              <a:gd name="connsiteX1" fmla="*/ 359902 w 1726925"/>
              <a:gd name="connsiteY1" fmla="*/ 1175960 h 1175960"/>
              <a:gd name="connsiteX2" fmla="*/ 195032 w 1726925"/>
              <a:gd name="connsiteY2" fmla="*/ 702109 h 1175960"/>
              <a:gd name="connsiteX3" fmla="*/ 35530 w 1726925"/>
              <a:gd name="connsiteY3" fmla="*/ 153148 h 1175960"/>
              <a:gd name="connsiteX4" fmla="*/ 0 w 1726925"/>
              <a:gd name="connsiteY4" fmla="*/ 0 h 1175960"/>
              <a:gd name="connsiteX5" fmla="*/ 1726925 w 1726925"/>
              <a:gd name="connsiteY5" fmla="*/ 0 h 1175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6925" h="1175960">
                <a:moveTo>
                  <a:pt x="1726925" y="0"/>
                </a:moveTo>
                <a:lnTo>
                  <a:pt x="359902" y="1175960"/>
                </a:lnTo>
                <a:lnTo>
                  <a:pt x="195032" y="702109"/>
                </a:lnTo>
                <a:cubicBezTo>
                  <a:pt x="136720" y="520234"/>
                  <a:pt x="83558" y="337174"/>
                  <a:pt x="35530" y="153148"/>
                </a:cubicBezTo>
                <a:lnTo>
                  <a:pt x="0" y="0"/>
                </a:lnTo>
                <a:lnTo>
                  <a:pt x="1726925" y="0"/>
                </a:lnTo>
                <a:close/>
              </a:path>
            </a:pathLst>
          </a:custGeom>
          <a:solidFill>
            <a:srgbClr val="C6D9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7CC5990-0C13-4928-8A80-9C2C3D1EAA05}"/>
              </a:ext>
            </a:extLst>
          </p:cNvPr>
          <p:cNvSpPr/>
          <p:nvPr/>
        </p:nvSpPr>
        <p:spPr>
          <a:xfrm>
            <a:off x="1031654" y="2100090"/>
            <a:ext cx="3693319" cy="11079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5402E"/>
                </a:solidFill>
                <a:effectLst/>
                <a:uLnTx/>
                <a:uFillTx/>
                <a:cs typeface="+mn-ea"/>
                <a:sym typeface="+mn-lt"/>
              </a:rPr>
              <a:t>我的答辩到此结束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35402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5402E"/>
                </a:solidFill>
                <a:effectLst/>
                <a:uLnTx/>
                <a:uFillTx/>
                <a:cs typeface="+mn-ea"/>
                <a:sym typeface="+mn-lt"/>
              </a:rPr>
              <a:t>谢谢大家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209D6820-DD4E-4CF4-A833-25E60D3CE961}"/>
              </a:ext>
            </a:extLst>
          </p:cNvPr>
          <p:cNvSpPr/>
          <p:nvPr/>
        </p:nvSpPr>
        <p:spPr>
          <a:xfrm>
            <a:off x="-13056951" y="5083174"/>
            <a:ext cx="20051486" cy="20051486"/>
          </a:xfrm>
          <a:prstGeom prst="ellipse">
            <a:avLst/>
          </a:prstGeom>
          <a:solidFill>
            <a:srgbClr val="C6D9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17F3DCD-9B6C-49B2-BFEE-058A82DD3F66}"/>
              </a:ext>
            </a:extLst>
          </p:cNvPr>
          <p:cNvGrpSpPr/>
          <p:nvPr/>
        </p:nvGrpSpPr>
        <p:grpSpPr>
          <a:xfrm>
            <a:off x="786013" y="3386150"/>
            <a:ext cx="4065773" cy="50780"/>
            <a:chOff x="786013" y="3314710"/>
            <a:chExt cx="4065773" cy="5078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B78ED5B-B645-4A64-B043-C05DC3219BD5}"/>
                </a:ext>
              </a:extLst>
            </p:cNvPr>
            <p:cNvCxnSpPr>
              <a:cxnSpLocks/>
            </p:cNvCxnSpPr>
            <p:nvPr/>
          </p:nvCxnSpPr>
          <p:spPr>
            <a:xfrm>
              <a:off x="786013" y="3340100"/>
              <a:ext cx="4065773" cy="0"/>
            </a:xfrm>
            <a:prstGeom prst="line">
              <a:avLst/>
            </a:prstGeom>
            <a:ln>
              <a:solidFill>
                <a:srgbClr val="498C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53B2FCF-2A10-4109-8599-E26139F82995}"/>
                </a:ext>
              </a:extLst>
            </p:cNvPr>
            <p:cNvSpPr/>
            <p:nvPr/>
          </p:nvSpPr>
          <p:spPr>
            <a:xfrm>
              <a:off x="786013" y="3314710"/>
              <a:ext cx="991987" cy="50780"/>
            </a:xfrm>
            <a:prstGeom prst="rect">
              <a:avLst/>
            </a:prstGeom>
            <a:solidFill>
              <a:srgbClr val="254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6CFDE4A-7E67-D763-B014-0C7E26D2F8D3}"/>
              </a:ext>
            </a:extLst>
          </p:cNvPr>
          <p:cNvGrpSpPr/>
          <p:nvPr/>
        </p:nvGrpSpPr>
        <p:grpSpPr>
          <a:xfrm>
            <a:off x="786012" y="3863858"/>
            <a:ext cx="2434575" cy="816830"/>
            <a:chOff x="786012" y="3863858"/>
            <a:chExt cx="2434575" cy="81683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2EC3BA6-699B-4F88-A8F9-C94DFBDC4CDE}"/>
                </a:ext>
              </a:extLst>
            </p:cNvPr>
            <p:cNvSpPr/>
            <p:nvPr/>
          </p:nvSpPr>
          <p:spPr>
            <a:xfrm>
              <a:off x="786014" y="3863858"/>
              <a:ext cx="854679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社团名称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4B9A9EA-9682-44BB-A10B-804D8724624F}"/>
                </a:ext>
              </a:extLst>
            </p:cNvPr>
            <p:cNvSpPr/>
            <p:nvPr/>
          </p:nvSpPr>
          <p:spPr>
            <a:xfrm>
              <a:off x="786012" y="4146240"/>
              <a:ext cx="820873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答辩人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E94D3A1-F273-4892-B31E-17C129A415BB}"/>
                </a:ext>
              </a:extLst>
            </p:cNvPr>
            <p:cNvSpPr/>
            <p:nvPr/>
          </p:nvSpPr>
          <p:spPr>
            <a:xfrm>
              <a:off x="786142" y="4465244"/>
              <a:ext cx="826590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指导教师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A1E4154-DD9B-4C61-8F81-FE7CC598B487}"/>
                </a:ext>
              </a:extLst>
            </p:cNvPr>
            <p:cNvSpPr/>
            <p:nvPr/>
          </p:nvSpPr>
          <p:spPr>
            <a:xfrm>
              <a:off x="1911850" y="3863858"/>
              <a:ext cx="1308737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XXXXX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社团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6BAD0B2-25BE-4BFA-B245-0AE5A98B2CED}"/>
                </a:ext>
              </a:extLst>
            </p:cNvPr>
            <p:cNvSpPr/>
            <p:nvPr/>
          </p:nvSpPr>
          <p:spPr>
            <a:xfrm>
              <a:off x="1917700" y="4146240"/>
              <a:ext cx="452666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XXX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5402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78C0F2B-6263-448E-ADA5-48759C15EFEA}"/>
                </a:ext>
              </a:extLst>
            </p:cNvPr>
            <p:cNvSpPr/>
            <p:nvPr/>
          </p:nvSpPr>
          <p:spPr>
            <a:xfrm>
              <a:off x="1911851" y="4465244"/>
              <a:ext cx="452666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5402E"/>
                  </a:solidFill>
                  <a:effectLst/>
                  <a:uLnTx/>
                  <a:uFillTx/>
                  <a:cs typeface="+mn-ea"/>
                  <a:sym typeface="+mn-lt"/>
                </a:rPr>
                <a:t>XXX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5402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CA5C9EF-E705-440A-9D0D-9535F99319CA}"/>
                </a:ext>
              </a:extLst>
            </p:cNvPr>
            <p:cNvCxnSpPr>
              <a:cxnSpLocks/>
            </p:cNvCxnSpPr>
            <p:nvPr/>
          </p:nvCxnSpPr>
          <p:spPr>
            <a:xfrm>
              <a:off x="1762293" y="3863858"/>
              <a:ext cx="0" cy="153888"/>
            </a:xfrm>
            <a:prstGeom prst="line">
              <a:avLst/>
            </a:prstGeom>
            <a:ln w="6350">
              <a:solidFill>
                <a:srgbClr val="C6D9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76A15AB6-288F-4220-9818-131068BDAD6A}"/>
                </a:ext>
              </a:extLst>
            </p:cNvPr>
            <p:cNvCxnSpPr>
              <a:cxnSpLocks/>
            </p:cNvCxnSpPr>
            <p:nvPr/>
          </p:nvCxnSpPr>
          <p:spPr>
            <a:xfrm>
              <a:off x="1762293" y="4465244"/>
              <a:ext cx="0" cy="153888"/>
            </a:xfrm>
            <a:prstGeom prst="line">
              <a:avLst/>
            </a:prstGeom>
            <a:ln w="6350">
              <a:solidFill>
                <a:srgbClr val="C6D9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117F87FF-68BA-4AE8-908E-0BC269F5281B}"/>
                </a:ext>
              </a:extLst>
            </p:cNvPr>
            <p:cNvCxnSpPr>
              <a:cxnSpLocks/>
            </p:cNvCxnSpPr>
            <p:nvPr/>
          </p:nvCxnSpPr>
          <p:spPr>
            <a:xfrm>
              <a:off x="1762293" y="4146240"/>
              <a:ext cx="0" cy="153888"/>
            </a:xfrm>
            <a:prstGeom prst="line">
              <a:avLst/>
            </a:prstGeom>
            <a:ln w="6350">
              <a:solidFill>
                <a:srgbClr val="C6D9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1B8376C9-7150-472B-BA2B-08269E56A993}"/>
              </a:ext>
            </a:extLst>
          </p:cNvPr>
          <p:cNvSpPr/>
          <p:nvPr/>
        </p:nvSpPr>
        <p:spPr>
          <a:xfrm>
            <a:off x="6013415" y="-138342"/>
            <a:ext cx="6388535" cy="6730107"/>
          </a:xfrm>
          <a:custGeom>
            <a:avLst/>
            <a:gdLst>
              <a:gd name="connsiteX0" fmla="*/ 0 w 6125892"/>
              <a:gd name="connsiteY0" fmla="*/ 0 h 6453421"/>
              <a:gd name="connsiteX1" fmla="*/ 6125892 w 6125892"/>
              <a:gd name="connsiteY1" fmla="*/ 0 h 6453421"/>
              <a:gd name="connsiteX2" fmla="*/ 6125892 w 6125892"/>
              <a:gd name="connsiteY2" fmla="*/ 6453421 h 6453421"/>
              <a:gd name="connsiteX3" fmla="*/ 5678337 w 6125892"/>
              <a:gd name="connsiteY3" fmla="*/ 6276956 h 6453421"/>
              <a:gd name="connsiteX4" fmla="*/ 5803 w 6125892"/>
              <a:gd name="connsiteY4" fmla="*/ 20434 h 6453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5892" h="6453421">
                <a:moveTo>
                  <a:pt x="0" y="0"/>
                </a:moveTo>
                <a:lnTo>
                  <a:pt x="6125892" y="0"/>
                </a:lnTo>
                <a:lnTo>
                  <a:pt x="6125892" y="6453421"/>
                </a:lnTo>
                <a:lnTo>
                  <a:pt x="5678337" y="6276956"/>
                </a:lnTo>
                <a:cubicBezTo>
                  <a:pt x="2979544" y="5135463"/>
                  <a:pt x="884600" y="2845856"/>
                  <a:pt x="5803" y="20434"/>
                </a:cubicBezTo>
                <a:close/>
              </a:path>
            </a:pathLst>
          </a:custGeom>
          <a:gradFill flip="none" rotWithShape="1">
            <a:gsLst>
              <a:gs pos="0">
                <a:srgbClr val="254021"/>
              </a:gs>
              <a:gs pos="100000">
                <a:srgbClr val="254021">
                  <a:alpha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6E974F35-BBFF-A1CA-E0CB-41FC118EE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549" y="954517"/>
            <a:ext cx="7707085" cy="5943600"/>
          </a:xfrm>
          <a:prstGeom prst="rect">
            <a:avLst/>
          </a:prstGeom>
        </p:spPr>
      </p:pic>
      <p:sp>
        <p:nvSpPr>
          <p:cNvPr id="53" name="矩形 52">
            <a:extLst>
              <a:ext uri="{FF2B5EF4-FFF2-40B4-BE49-F238E27FC236}">
                <a16:creationId xmlns:a16="http://schemas.microsoft.com/office/drawing/2014/main" id="{B60D599F-495D-6011-30C2-0B3BB8E856E8}"/>
              </a:ext>
            </a:extLst>
          </p:cNvPr>
          <p:cNvSpPr/>
          <p:nvPr/>
        </p:nvSpPr>
        <p:spPr>
          <a:xfrm rot="5400000">
            <a:off x="5389091" y="-6562150"/>
            <a:ext cx="12603748" cy="12491342"/>
          </a:xfrm>
          <a:prstGeom prst="rect">
            <a:avLst/>
          </a:prstGeom>
          <a:blipFill dpi="0" rotWithShape="1">
            <a:blip r:embed="rId4">
              <a:alphaModFix amt="8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2432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7">
            <a:extLst>
              <a:ext uri="{FF2B5EF4-FFF2-40B4-BE49-F238E27FC236}">
                <a16:creationId xmlns:a16="http://schemas.microsoft.com/office/drawing/2014/main" id="{306ACEBD-9F9A-5C0D-B008-339061A366B3}"/>
              </a:ext>
            </a:extLst>
          </p:cNvPr>
          <p:cNvSpPr/>
          <p:nvPr/>
        </p:nvSpPr>
        <p:spPr>
          <a:xfrm flipH="1" flipV="1">
            <a:off x="-800098" y="5866187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4161531" y="4937643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0" y="5910717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162929" y="1422151"/>
            <a:ext cx="18661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微信昵称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H"/>
                <a:ea typeface="OPPOSans H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---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木叶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344077" y="2670287"/>
            <a:ext cx="2814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OPPOSans H"/>
                <a:ea typeface="OPPOSans H"/>
              </a:rPr>
              <a:t>guo15525950919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B44A68F-163E-63F8-C863-B36564F37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145" y="720148"/>
            <a:ext cx="1813077" cy="181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6072728-D3D0-3C24-E8D7-D5C68D67A86C}"/>
              </a:ext>
            </a:extLst>
          </p:cNvPr>
          <p:cNvSpPr/>
          <p:nvPr/>
        </p:nvSpPr>
        <p:spPr>
          <a:xfrm>
            <a:off x="695325" y="5110052"/>
            <a:ext cx="432842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木叶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86D8666-602D-48E2-2086-C1BCB1650B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887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1E192E3-C50D-E00F-C13F-5EB6C1E3DFBC}"/>
              </a:ext>
            </a:extLst>
          </p:cNvPr>
          <p:cNvSpPr txBox="1"/>
          <p:nvPr/>
        </p:nvSpPr>
        <p:spPr>
          <a:xfrm>
            <a:off x="3451947" y="991712"/>
            <a:ext cx="5386584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  <a:alpha val="2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0BC7AF3-4E6A-9FFB-08DD-4BC1D565510B}"/>
              </a:ext>
            </a:extLst>
          </p:cNvPr>
          <p:cNvGrpSpPr/>
          <p:nvPr/>
        </p:nvGrpSpPr>
        <p:grpSpPr>
          <a:xfrm rot="10800000">
            <a:off x="1274445" y="2467610"/>
            <a:ext cx="2327275" cy="2633345"/>
            <a:chOff x="2235507" y="2252871"/>
            <a:chExt cx="1751465" cy="1981408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2AD62FD-94B1-41BE-D6D5-E8685A92EBCE}"/>
                </a:ext>
              </a:extLst>
            </p:cNvPr>
            <p:cNvSpPr/>
            <p:nvPr/>
          </p:nvSpPr>
          <p:spPr bwMode="auto">
            <a:xfrm rot="16200000">
              <a:off x="2120536" y="2367842"/>
              <a:ext cx="1981408" cy="1751465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0">
                  <a:srgbClr val="F1F3F2"/>
                </a:gs>
                <a:gs pos="55000">
                  <a:srgbClr val="F1F3F2"/>
                </a:gs>
                <a:gs pos="100000">
                  <a:srgbClr val="B2B2B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C3D9B8A4-2CB7-DDBE-2A49-670C0C57D830}"/>
                </a:ext>
              </a:extLst>
            </p:cNvPr>
            <p:cNvSpPr/>
            <p:nvPr/>
          </p:nvSpPr>
          <p:spPr bwMode="auto">
            <a:xfrm rot="16200000">
              <a:off x="2162706" y="2405116"/>
              <a:ext cx="1897072" cy="1676916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1000">
                  <a:srgbClr val="F1F3F2"/>
                </a:gs>
                <a:gs pos="100000">
                  <a:srgbClr val="B2B2B2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" name="Freeform 9">
            <a:extLst>
              <a:ext uri="{FF2B5EF4-FFF2-40B4-BE49-F238E27FC236}">
                <a16:creationId xmlns:a16="http://schemas.microsoft.com/office/drawing/2014/main" id="{705B7773-E907-9354-4E30-01FB07C8FFD0}"/>
              </a:ext>
            </a:extLst>
          </p:cNvPr>
          <p:cNvSpPr/>
          <p:nvPr/>
        </p:nvSpPr>
        <p:spPr bwMode="auto">
          <a:xfrm rot="5400000">
            <a:off x="1369494" y="2839898"/>
            <a:ext cx="2137177" cy="1888778"/>
          </a:xfrm>
          <a:custGeom>
            <a:avLst/>
            <a:gdLst>
              <a:gd name="T0" fmla="*/ 958 w 1370"/>
              <a:gd name="T1" fmla="*/ 0 h 1213"/>
              <a:gd name="T2" fmla="*/ 413 w 1370"/>
              <a:gd name="T3" fmla="*/ 0 h 1213"/>
              <a:gd name="T4" fmla="*/ 297 w 1370"/>
              <a:gd name="T5" fmla="*/ 67 h 1213"/>
              <a:gd name="T6" fmla="*/ 24 w 1370"/>
              <a:gd name="T7" fmla="*/ 539 h 1213"/>
              <a:gd name="T8" fmla="*/ 24 w 1370"/>
              <a:gd name="T9" fmla="*/ 674 h 1213"/>
              <a:gd name="T10" fmla="*/ 297 w 1370"/>
              <a:gd name="T11" fmla="*/ 1145 h 1213"/>
              <a:gd name="T12" fmla="*/ 413 w 1370"/>
              <a:gd name="T13" fmla="*/ 1213 h 1213"/>
              <a:gd name="T14" fmla="*/ 958 w 1370"/>
              <a:gd name="T15" fmla="*/ 1213 h 1213"/>
              <a:gd name="T16" fmla="*/ 1074 w 1370"/>
              <a:gd name="T17" fmla="*/ 1145 h 1213"/>
              <a:gd name="T18" fmla="*/ 1346 w 1370"/>
              <a:gd name="T19" fmla="*/ 674 h 1213"/>
              <a:gd name="T20" fmla="*/ 1346 w 1370"/>
              <a:gd name="T21" fmla="*/ 539 h 1213"/>
              <a:gd name="T22" fmla="*/ 1074 w 1370"/>
              <a:gd name="T23" fmla="*/ 67 h 1213"/>
              <a:gd name="T24" fmla="*/ 958 w 1370"/>
              <a:gd name="T25" fmla="*/ 0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0" h="1213">
                <a:moveTo>
                  <a:pt x="958" y="0"/>
                </a:moveTo>
                <a:cubicBezTo>
                  <a:pt x="413" y="0"/>
                  <a:pt x="413" y="0"/>
                  <a:pt x="413" y="0"/>
                </a:cubicBezTo>
                <a:cubicBezTo>
                  <a:pt x="365" y="0"/>
                  <a:pt x="321" y="26"/>
                  <a:pt x="297" y="67"/>
                </a:cubicBezTo>
                <a:cubicBezTo>
                  <a:pt x="24" y="539"/>
                  <a:pt x="24" y="539"/>
                  <a:pt x="24" y="539"/>
                </a:cubicBezTo>
                <a:cubicBezTo>
                  <a:pt x="0" y="581"/>
                  <a:pt x="0" y="632"/>
                  <a:pt x="24" y="674"/>
                </a:cubicBezTo>
                <a:cubicBezTo>
                  <a:pt x="297" y="1145"/>
                  <a:pt x="297" y="1145"/>
                  <a:pt x="297" y="1145"/>
                </a:cubicBezTo>
                <a:cubicBezTo>
                  <a:pt x="321" y="1187"/>
                  <a:pt x="365" y="1213"/>
                  <a:pt x="413" y="1213"/>
                </a:cubicBezTo>
                <a:cubicBezTo>
                  <a:pt x="958" y="1213"/>
                  <a:pt x="958" y="1213"/>
                  <a:pt x="958" y="1213"/>
                </a:cubicBezTo>
                <a:cubicBezTo>
                  <a:pt x="1006" y="1213"/>
                  <a:pt x="1050" y="1187"/>
                  <a:pt x="1074" y="1145"/>
                </a:cubicBezTo>
                <a:cubicBezTo>
                  <a:pt x="1346" y="674"/>
                  <a:pt x="1346" y="674"/>
                  <a:pt x="1346" y="674"/>
                </a:cubicBezTo>
                <a:cubicBezTo>
                  <a:pt x="1370" y="632"/>
                  <a:pt x="1370" y="581"/>
                  <a:pt x="1346" y="539"/>
                </a:cubicBezTo>
                <a:cubicBezTo>
                  <a:pt x="1074" y="67"/>
                  <a:pt x="1074" y="67"/>
                  <a:pt x="1074" y="67"/>
                </a:cubicBezTo>
                <a:cubicBezTo>
                  <a:pt x="1050" y="26"/>
                  <a:pt x="1006" y="0"/>
                  <a:pt x="958" y="0"/>
                </a:cubicBezTo>
                <a:close/>
              </a:path>
            </a:pathLst>
          </a:custGeom>
          <a:gradFill>
            <a:gsLst>
              <a:gs pos="7000">
                <a:srgbClr val="3D5739"/>
              </a:gs>
              <a:gs pos="100000">
                <a:srgbClr val="F6F6F6"/>
              </a:gs>
            </a:gsLst>
            <a:lin ang="0" scaled="0"/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C6D9C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28EBB7-76FB-0953-E926-D21C4B9B2404}"/>
              </a:ext>
            </a:extLst>
          </p:cNvPr>
          <p:cNvSpPr txBox="1"/>
          <p:nvPr/>
        </p:nvSpPr>
        <p:spPr>
          <a:xfrm>
            <a:off x="1419225" y="3607435"/>
            <a:ext cx="201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rPr>
              <a:t>纳新方面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694028-6F6B-92CE-32CA-2B9CDEAF82E1}"/>
              </a:ext>
            </a:extLst>
          </p:cNvPr>
          <p:cNvSpPr txBox="1"/>
          <p:nvPr/>
        </p:nvSpPr>
        <p:spPr>
          <a:xfrm>
            <a:off x="2050415" y="3124835"/>
            <a:ext cx="74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7043E66-7316-6C36-0234-27091719909C}"/>
              </a:ext>
            </a:extLst>
          </p:cNvPr>
          <p:cNvSpPr/>
          <p:nvPr/>
        </p:nvSpPr>
        <p:spPr>
          <a:xfrm>
            <a:off x="2263775" y="4269740"/>
            <a:ext cx="311150" cy="40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C6D9C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64A963C-4A7E-814C-E528-17E424171BFB}"/>
              </a:ext>
            </a:extLst>
          </p:cNvPr>
          <p:cNvGrpSpPr/>
          <p:nvPr/>
        </p:nvGrpSpPr>
        <p:grpSpPr>
          <a:xfrm rot="10800000">
            <a:off x="3742690" y="2467610"/>
            <a:ext cx="2327275" cy="2633345"/>
            <a:chOff x="2235507" y="2252871"/>
            <a:chExt cx="1751465" cy="1981408"/>
          </a:xfrm>
        </p:grpSpPr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8149BC88-9FAA-8D04-42BA-30EFD7E8E5ED}"/>
                </a:ext>
              </a:extLst>
            </p:cNvPr>
            <p:cNvSpPr/>
            <p:nvPr/>
          </p:nvSpPr>
          <p:spPr bwMode="auto">
            <a:xfrm rot="16200000">
              <a:off x="2120536" y="2367842"/>
              <a:ext cx="1981408" cy="1751465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0">
                  <a:srgbClr val="F1F3F2"/>
                </a:gs>
                <a:gs pos="55000">
                  <a:srgbClr val="F1F3F2"/>
                </a:gs>
                <a:gs pos="100000">
                  <a:srgbClr val="B2B2B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2C4C9FBD-860E-88B0-527C-16435B686AAA}"/>
                </a:ext>
              </a:extLst>
            </p:cNvPr>
            <p:cNvSpPr/>
            <p:nvPr/>
          </p:nvSpPr>
          <p:spPr bwMode="auto">
            <a:xfrm rot="16200000">
              <a:off x="2162706" y="2405116"/>
              <a:ext cx="1897072" cy="1676916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1000">
                  <a:srgbClr val="F1F3F2"/>
                </a:gs>
                <a:gs pos="100000">
                  <a:srgbClr val="B2B2B2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Freeform 9">
            <a:extLst>
              <a:ext uri="{FF2B5EF4-FFF2-40B4-BE49-F238E27FC236}">
                <a16:creationId xmlns:a16="http://schemas.microsoft.com/office/drawing/2014/main" id="{9E069418-44B7-8E5B-E80E-4462B8C4EF61}"/>
              </a:ext>
            </a:extLst>
          </p:cNvPr>
          <p:cNvSpPr/>
          <p:nvPr/>
        </p:nvSpPr>
        <p:spPr bwMode="auto">
          <a:xfrm rot="5400000">
            <a:off x="3837739" y="2839898"/>
            <a:ext cx="2137177" cy="1888778"/>
          </a:xfrm>
          <a:custGeom>
            <a:avLst/>
            <a:gdLst>
              <a:gd name="T0" fmla="*/ 958 w 1370"/>
              <a:gd name="T1" fmla="*/ 0 h 1213"/>
              <a:gd name="T2" fmla="*/ 413 w 1370"/>
              <a:gd name="T3" fmla="*/ 0 h 1213"/>
              <a:gd name="T4" fmla="*/ 297 w 1370"/>
              <a:gd name="T5" fmla="*/ 67 h 1213"/>
              <a:gd name="T6" fmla="*/ 24 w 1370"/>
              <a:gd name="T7" fmla="*/ 539 h 1213"/>
              <a:gd name="T8" fmla="*/ 24 w 1370"/>
              <a:gd name="T9" fmla="*/ 674 h 1213"/>
              <a:gd name="T10" fmla="*/ 297 w 1370"/>
              <a:gd name="T11" fmla="*/ 1145 h 1213"/>
              <a:gd name="T12" fmla="*/ 413 w 1370"/>
              <a:gd name="T13" fmla="*/ 1213 h 1213"/>
              <a:gd name="T14" fmla="*/ 958 w 1370"/>
              <a:gd name="T15" fmla="*/ 1213 h 1213"/>
              <a:gd name="T16" fmla="*/ 1074 w 1370"/>
              <a:gd name="T17" fmla="*/ 1145 h 1213"/>
              <a:gd name="T18" fmla="*/ 1346 w 1370"/>
              <a:gd name="T19" fmla="*/ 674 h 1213"/>
              <a:gd name="T20" fmla="*/ 1346 w 1370"/>
              <a:gd name="T21" fmla="*/ 539 h 1213"/>
              <a:gd name="T22" fmla="*/ 1074 w 1370"/>
              <a:gd name="T23" fmla="*/ 67 h 1213"/>
              <a:gd name="T24" fmla="*/ 958 w 1370"/>
              <a:gd name="T25" fmla="*/ 0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0" h="1213">
                <a:moveTo>
                  <a:pt x="958" y="0"/>
                </a:moveTo>
                <a:cubicBezTo>
                  <a:pt x="413" y="0"/>
                  <a:pt x="413" y="0"/>
                  <a:pt x="413" y="0"/>
                </a:cubicBezTo>
                <a:cubicBezTo>
                  <a:pt x="365" y="0"/>
                  <a:pt x="321" y="26"/>
                  <a:pt x="297" y="67"/>
                </a:cubicBezTo>
                <a:cubicBezTo>
                  <a:pt x="24" y="539"/>
                  <a:pt x="24" y="539"/>
                  <a:pt x="24" y="539"/>
                </a:cubicBezTo>
                <a:cubicBezTo>
                  <a:pt x="0" y="581"/>
                  <a:pt x="0" y="632"/>
                  <a:pt x="24" y="674"/>
                </a:cubicBezTo>
                <a:cubicBezTo>
                  <a:pt x="297" y="1145"/>
                  <a:pt x="297" y="1145"/>
                  <a:pt x="297" y="1145"/>
                </a:cubicBezTo>
                <a:cubicBezTo>
                  <a:pt x="321" y="1187"/>
                  <a:pt x="365" y="1213"/>
                  <a:pt x="413" y="1213"/>
                </a:cubicBezTo>
                <a:cubicBezTo>
                  <a:pt x="958" y="1213"/>
                  <a:pt x="958" y="1213"/>
                  <a:pt x="958" y="1213"/>
                </a:cubicBezTo>
                <a:cubicBezTo>
                  <a:pt x="1006" y="1213"/>
                  <a:pt x="1050" y="1187"/>
                  <a:pt x="1074" y="1145"/>
                </a:cubicBezTo>
                <a:cubicBezTo>
                  <a:pt x="1346" y="674"/>
                  <a:pt x="1346" y="674"/>
                  <a:pt x="1346" y="674"/>
                </a:cubicBezTo>
                <a:cubicBezTo>
                  <a:pt x="1370" y="632"/>
                  <a:pt x="1370" y="581"/>
                  <a:pt x="1346" y="539"/>
                </a:cubicBezTo>
                <a:cubicBezTo>
                  <a:pt x="1074" y="67"/>
                  <a:pt x="1074" y="67"/>
                  <a:pt x="1074" y="67"/>
                </a:cubicBezTo>
                <a:cubicBezTo>
                  <a:pt x="1050" y="26"/>
                  <a:pt x="1006" y="0"/>
                  <a:pt x="958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75000"/>
                </a:schemeClr>
              </a:gs>
              <a:gs pos="100000">
                <a:srgbClr val="3D5739"/>
              </a:gs>
            </a:gsLst>
            <a:lin scaled="1"/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C58B306-9752-FC4F-42A1-B03229BF59F8}"/>
              </a:ext>
            </a:extLst>
          </p:cNvPr>
          <p:cNvSpPr txBox="1"/>
          <p:nvPr/>
        </p:nvSpPr>
        <p:spPr>
          <a:xfrm>
            <a:off x="3898900" y="3607435"/>
            <a:ext cx="201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cs typeface="+mn-ea"/>
                <a:sym typeface="+mn-lt"/>
              </a:rPr>
              <a:t>活动方面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6BA030A-D9A1-A649-EA17-C13FD612EA8B}"/>
              </a:ext>
            </a:extLst>
          </p:cNvPr>
          <p:cNvSpPr txBox="1"/>
          <p:nvPr/>
        </p:nvSpPr>
        <p:spPr>
          <a:xfrm>
            <a:off x="4530090" y="3124835"/>
            <a:ext cx="74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1127056-0FFD-1186-C34B-E1D626628C6A}"/>
              </a:ext>
            </a:extLst>
          </p:cNvPr>
          <p:cNvSpPr/>
          <p:nvPr/>
        </p:nvSpPr>
        <p:spPr>
          <a:xfrm>
            <a:off x="4744085" y="4269740"/>
            <a:ext cx="311150" cy="40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E935F22-3262-EC49-DC2E-2A5763955CE6}"/>
              </a:ext>
            </a:extLst>
          </p:cNvPr>
          <p:cNvGrpSpPr/>
          <p:nvPr/>
        </p:nvGrpSpPr>
        <p:grpSpPr>
          <a:xfrm rot="10800000">
            <a:off x="6235700" y="2467610"/>
            <a:ext cx="2327275" cy="2633345"/>
            <a:chOff x="2235507" y="2252871"/>
            <a:chExt cx="1751465" cy="1981408"/>
          </a:xfrm>
        </p:grpSpPr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371154E8-58D3-EF6C-EDE7-BC768F9A0666}"/>
                </a:ext>
              </a:extLst>
            </p:cNvPr>
            <p:cNvSpPr/>
            <p:nvPr/>
          </p:nvSpPr>
          <p:spPr bwMode="auto">
            <a:xfrm rot="16200000">
              <a:off x="2120536" y="2367842"/>
              <a:ext cx="1981408" cy="1751465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0">
                  <a:srgbClr val="F1F3F2"/>
                </a:gs>
                <a:gs pos="55000">
                  <a:srgbClr val="F1F3F2"/>
                </a:gs>
                <a:gs pos="100000">
                  <a:srgbClr val="B2B2B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039E22C7-9ECA-C9D7-79CE-C1B97BBD82F0}"/>
                </a:ext>
              </a:extLst>
            </p:cNvPr>
            <p:cNvSpPr/>
            <p:nvPr/>
          </p:nvSpPr>
          <p:spPr bwMode="auto">
            <a:xfrm rot="16200000">
              <a:off x="2162706" y="2405116"/>
              <a:ext cx="1897072" cy="1676916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1000">
                  <a:srgbClr val="F1F3F2"/>
                </a:gs>
                <a:gs pos="100000">
                  <a:srgbClr val="B2B2B2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Freeform 9">
            <a:extLst>
              <a:ext uri="{FF2B5EF4-FFF2-40B4-BE49-F238E27FC236}">
                <a16:creationId xmlns:a16="http://schemas.microsoft.com/office/drawing/2014/main" id="{3DBAF2DE-F001-8FC9-73B9-1462B76A8440}"/>
              </a:ext>
            </a:extLst>
          </p:cNvPr>
          <p:cNvSpPr/>
          <p:nvPr/>
        </p:nvSpPr>
        <p:spPr bwMode="auto">
          <a:xfrm rot="5400000">
            <a:off x="6330749" y="2839898"/>
            <a:ext cx="2137177" cy="1888778"/>
          </a:xfrm>
          <a:custGeom>
            <a:avLst/>
            <a:gdLst>
              <a:gd name="T0" fmla="*/ 958 w 1370"/>
              <a:gd name="T1" fmla="*/ 0 h 1213"/>
              <a:gd name="T2" fmla="*/ 413 w 1370"/>
              <a:gd name="T3" fmla="*/ 0 h 1213"/>
              <a:gd name="T4" fmla="*/ 297 w 1370"/>
              <a:gd name="T5" fmla="*/ 67 h 1213"/>
              <a:gd name="T6" fmla="*/ 24 w 1370"/>
              <a:gd name="T7" fmla="*/ 539 h 1213"/>
              <a:gd name="T8" fmla="*/ 24 w 1370"/>
              <a:gd name="T9" fmla="*/ 674 h 1213"/>
              <a:gd name="T10" fmla="*/ 297 w 1370"/>
              <a:gd name="T11" fmla="*/ 1145 h 1213"/>
              <a:gd name="T12" fmla="*/ 413 w 1370"/>
              <a:gd name="T13" fmla="*/ 1213 h 1213"/>
              <a:gd name="T14" fmla="*/ 958 w 1370"/>
              <a:gd name="T15" fmla="*/ 1213 h 1213"/>
              <a:gd name="T16" fmla="*/ 1074 w 1370"/>
              <a:gd name="T17" fmla="*/ 1145 h 1213"/>
              <a:gd name="T18" fmla="*/ 1346 w 1370"/>
              <a:gd name="T19" fmla="*/ 674 h 1213"/>
              <a:gd name="T20" fmla="*/ 1346 w 1370"/>
              <a:gd name="T21" fmla="*/ 539 h 1213"/>
              <a:gd name="T22" fmla="*/ 1074 w 1370"/>
              <a:gd name="T23" fmla="*/ 67 h 1213"/>
              <a:gd name="T24" fmla="*/ 958 w 1370"/>
              <a:gd name="T25" fmla="*/ 0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0" h="1213">
                <a:moveTo>
                  <a:pt x="958" y="0"/>
                </a:moveTo>
                <a:cubicBezTo>
                  <a:pt x="413" y="0"/>
                  <a:pt x="413" y="0"/>
                  <a:pt x="413" y="0"/>
                </a:cubicBezTo>
                <a:cubicBezTo>
                  <a:pt x="365" y="0"/>
                  <a:pt x="321" y="26"/>
                  <a:pt x="297" y="67"/>
                </a:cubicBezTo>
                <a:cubicBezTo>
                  <a:pt x="24" y="539"/>
                  <a:pt x="24" y="539"/>
                  <a:pt x="24" y="539"/>
                </a:cubicBezTo>
                <a:cubicBezTo>
                  <a:pt x="0" y="581"/>
                  <a:pt x="0" y="632"/>
                  <a:pt x="24" y="674"/>
                </a:cubicBezTo>
                <a:cubicBezTo>
                  <a:pt x="297" y="1145"/>
                  <a:pt x="297" y="1145"/>
                  <a:pt x="297" y="1145"/>
                </a:cubicBezTo>
                <a:cubicBezTo>
                  <a:pt x="321" y="1187"/>
                  <a:pt x="365" y="1213"/>
                  <a:pt x="413" y="1213"/>
                </a:cubicBezTo>
                <a:cubicBezTo>
                  <a:pt x="958" y="1213"/>
                  <a:pt x="958" y="1213"/>
                  <a:pt x="958" y="1213"/>
                </a:cubicBezTo>
                <a:cubicBezTo>
                  <a:pt x="1006" y="1213"/>
                  <a:pt x="1050" y="1187"/>
                  <a:pt x="1074" y="1145"/>
                </a:cubicBezTo>
                <a:cubicBezTo>
                  <a:pt x="1346" y="674"/>
                  <a:pt x="1346" y="674"/>
                  <a:pt x="1346" y="674"/>
                </a:cubicBezTo>
                <a:cubicBezTo>
                  <a:pt x="1370" y="632"/>
                  <a:pt x="1370" y="581"/>
                  <a:pt x="1346" y="539"/>
                </a:cubicBezTo>
                <a:cubicBezTo>
                  <a:pt x="1074" y="67"/>
                  <a:pt x="1074" y="67"/>
                  <a:pt x="1074" y="67"/>
                </a:cubicBezTo>
                <a:cubicBezTo>
                  <a:pt x="1050" y="26"/>
                  <a:pt x="1006" y="0"/>
                  <a:pt x="958" y="0"/>
                </a:cubicBezTo>
                <a:close/>
              </a:path>
            </a:pathLst>
          </a:custGeom>
          <a:gradFill>
            <a:gsLst>
              <a:gs pos="7000">
                <a:srgbClr val="3D5739"/>
              </a:gs>
              <a:gs pos="100000">
                <a:srgbClr val="F6F6F6"/>
              </a:gs>
            </a:gsLst>
            <a:lin ang="0" scaled="0"/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C6D9C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B282DD1-C418-10A6-DA5C-DB32E39F3732}"/>
              </a:ext>
            </a:extLst>
          </p:cNvPr>
          <p:cNvSpPr txBox="1"/>
          <p:nvPr/>
        </p:nvSpPr>
        <p:spPr>
          <a:xfrm>
            <a:off x="6393180" y="3607435"/>
            <a:ext cx="2012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rPr>
              <a:t>工作不足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347989F-151B-DB18-60E5-1EEE0AD995BF}"/>
              </a:ext>
            </a:extLst>
          </p:cNvPr>
          <p:cNvSpPr txBox="1"/>
          <p:nvPr/>
        </p:nvSpPr>
        <p:spPr>
          <a:xfrm>
            <a:off x="7024370" y="3124835"/>
            <a:ext cx="74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51B1A88-A13B-2904-D702-F22811DBE37E}"/>
              </a:ext>
            </a:extLst>
          </p:cNvPr>
          <p:cNvSpPr/>
          <p:nvPr/>
        </p:nvSpPr>
        <p:spPr>
          <a:xfrm>
            <a:off x="7237730" y="4269740"/>
            <a:ext cx="311150" cy="40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C6D9C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CCBDB45-5BB9-9924-AC72-23751C850FBD}"/>
              </a:ext>
            </a:extLst>
          </p:cNvPr>
          <p:cNvGrpSpPr/>
          <p:nvPr/>
        </p:nvGrpSpPr>
        <p:grpSpPr>
          <a:xfrm rot="10800000">
            <a:off x="8728710" y="2487930"/>
            <a:ext cx="2327275" cy="2633345"/>
            <a:chOff x="2235507" y="2252871"/>
            <a:chExt cx="1751465" cy="1981408"/>
          </a:xfrm>
        </p:grpSpPr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50E988ED-BA67-67F4-DB90-3CCC1FBF47A0}"/>
                </a:ext>
              </a:extLst>
            </p:cNvPr>
            <p:cNvSpPr/>
            <p:nvPr/>
          </p:nvSpPr>
          <p:spPr bwMode="auto">
            <a:xfrm rot="16200000">
              <a:off x="2120536" y="2367842"/>
              <a:ext cx="1981408" cy="1751465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0">
                  <a:srgbClr val="F1F3F2"/>
                </a:gs>
                <a:gs pos="55000">
                  <a:srgbClr val="F1F3F2"/>
                </a:gs>
                <a:gs pos="100000">
                  <a:srgbClr val="B2B2B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221347C1-E510-F9F0-81F3-E3816316DC94}"/>
                </a:ext>
              </a:extLst>
            </p:cNvPr>
            <p:cNvSpPr/>
            <p:nvPr/>
          </p:nvSpPr>
          <p:spPr bwMode="auto">
            <a:xfrm rot="16200000">
              <a:off x="2162706" y="2405116"/>
              <a:ext cx="1897072" cy="1676916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1000">
                  <a:srgbClr val="F1F3F2"/>
                </a:gs>
                <a:gs pos="100000">
                  <a:srgbClr val="B2B2B2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6" name="Freeform 9">
            <a:extLst>
              <a:ext uri="{FF2B5EF4-FFF2-40B4-BE49-F238E27FC236}">
                <a16:creationId xmlns:a16="http://schemas.microsoft.com/office/drawing/2014/main" id="{F26DD339-0402-7BA2-95E0-3204BAAE496A}"/>
              </a:ext>
            </a:extLst>
          </p:cNvPr>
          <p:cNvSpPr/>
          <p:nvPr/>
        </p:nvSpPr>
        <p:spPr bwMode="auto">
          <a:xfrm rot="5400000">
            <a:off x="8823759" y="2860218"/>
            <a:ext cx="2137177" cy="1888778"/>
          </a:xfrm>
          <a:custGeom>
            <a:avLst/>
            <a:gdLst>
              <a:gd name="T0" fmla="*/ 958 w 1370"/>
              <a:gd name="T1" fmla="*/ 0 h 1213"/>
              <a:gd name="T2" fmla="*/ 413 w 1370"/>
              <a:gd name="T3" fmla="*/ 0 h 1213"/>
              <a:gd name="T4" fmla="*/ 297 w 1370"/>
              <a:gd name="T5" fmla="*/ 67 h 1213"/>
              <a:gd name="T6" fmla="*/ 24 w 1370"/>
              <a:gd name="T7" fmla="*/ 539 h 1213"/>
              <a:gd name="T8" fmla="*/ 24 w 1370"/>
              <a:gd name="T9" fmla="*/ 674 h 1213"/>
              <a:gd name="T10" fmla="*/ 297 w 1370"/>
              <a:gd name="T11" fmla="*/ 1145 h 1213"/>
              <a:gd name="T12" fmla="*/ 413 w 1370"/>
              <a:gd name="T13" fmla="*/ 1213 h 1213"/>
              <a:gd name="T14" fmla="*/ 958 w 1370"/>
              <a:gd name="T15" fmla="*/ 1213 h 1213"/>
              <a:gd name="T16" fmla="*/ 1074 w 1370"/>
              <a:gd name="T17" fmla="*/ 1145 h 1213"/>
              <a:gd name="T18" fmla="*/ 1346 w 1370"/>
              <a:gd name="T19" fmla="*/ 674 h 1213"/>
              <a:gd name="T20" fmla="*/ 1346 w 1370"/>
              <a:gd name="T21" fmla="*/ 539 h 1213"/>
              <a:gd name="T22" fmla="*/ 1074 w 1370"/>
              <a:gd name="T23" fmla="*/ 67 h 1213"/>
              <a:gd name="T24" fmla="*/ 958 w 1370"/>
              <a:gd name="T25" fmla="*/ 0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0" h="1213">
                <a:moveTo>
                  <a:pt x="958" y="0"/>
                </a:moveTo>
                <a:cubicBezTo>
                  <a:pt x="413" y="0"/>
                  <a:pt x="413" y="0"/>
                  <a:pt x="413" y="0"/>
                </a:cubicBezTo>
                <a:cubicBezTo>
                  <a:pt x="365" y="0"/>
                  <a:pt x="321" y="26"/>
                  <a:pt x="297" y="67"/>
                </a:cubicBezTo>
                <a:cubicBezTo>
                  <a:pt x="24" y="539"/>
                  <a:pt x="24" y="539"/>
                  <a:pt x="24" y="539"/>
                </a:cubicBezTo>
                <a:cubicBezTo>
                  <a:pt x="0" y="581"/>
                  <a:pt x="0" y="632"/>
                  <a:pt x="24" y="674"/>
                </a:cubicBezTo>
                <a:cubicBezTo>
                  <a:pt x="297" y="1145"/>
                  <a:pt x="297" y="1145"/>
                  <a:pt x="297" y="1145"/>
                </a:cubicBezTo>
                <a:cubicBezTo>
                  <a:pt x="321" y="1187"/>
                  <a:pt x="365" y="1213"/>
                  <a:pt x="413" y="1213"/>
                </a:cubicBezTo>
                <a:cubicBezTo>
                  <a:pt x="958" y="1213"/>
                  <a:pt x="958" y="1213"/>
                  <a:pt x="958" y="1213"/>
                </a:cubicBezTo>
                <a:cubicBezTo>
                  <a:pt x="1006" y="1213"/>
                  <a:pt x="1050" y="1187"/>
                  <a:pt x="1074" y="1145"/>
                </a:cubicBezTo>
                <a:cubicBezTo>
                  <a:pt x="1346" y="674"/>
                  <a:pt x="1346" y="674"/>
                  <a:pt x="1346" y="674"/>
                </a:cubicBezTo>
                <a:cubicBezTo>
                  <a:pt x="1370" y="632"/>
                  <a:pt x="1370" y="581"/>
                  <a:pt x="1346" y="539"/>
                </a:cubicBezTo>
                <a:cubicBezTo>
                  <a:pt x="1074" y="67"/>
                  <a:pt x="1074" y="67"/>
                  <a:pt x="1074" y="67"/>
                </a:cubicBezTo>
                <a:cubicBezTo>
                  <a:pt x="1050" y="26"/>
                  <a:pt x="1006" y="0"/>
                  <a:pt x="958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rgbClr val="3D5739"/>
              </a:gs>
            </a:gsLst>
            <a:lin scaled="1"/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A5AE313-9CAB-150F-8B5C-EEC720736E40}"/>
              </a:ext>
            </a:extLst>
          </p:cNvPr>
          <p:cNvSpPr txBox="1"/>
          <p:nvPr/>
        </p:nvSpPr>
        <p:spPr>
          <a:xfrm>
            <a:off x="8873490" y="3607435"/>
            <a:ext cx="2012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cs typeface="+mn-ea"/>
                <a:sym typeface="+mn-lt"/>
              </a:rPr>
              <a:t>总结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FBD0DFA-5F55-C17F-9877-83EF515BB52E}"/>
              </a:ext>
            </a:extLst>
          </p:cNvPr>
          <p:cNvSpPr txBox="1"/>
          <p:nvPr/>
        </p:nvSpPr>
        <p:spPr>
          <a:xfrm>
            <a:off x="9504680" y="3124835"/>
            <a:ext cx="74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EEF7938-BCB9-466B-1A0C-97FF049E3C7E}"/>
              </a:ext>
            </a:extLst>
          </p:cNvPr>
          <p:cNvSpPr/>
          <p:nvPr/>
        </p:nvSpPr>
        <p:spPr>
          <a:xfrm>
            <a:off x="9718040" y="4269740"/>
            <a:ext cx="311150" cy="40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14D3CDA-BB7B-8760-C01E-EC03BFA11F07}"/>
              </a:ext>
            </a:extLst>
          </p:cNvPr>
          <p:cNvSpPr txBox="1"/>
          <p:nvPr/>
        </p:nvSpPr>
        <p:spPr>
          <a:xfrm>
            <a:off x="5194821" y="446482"/>
            <a:ext cx="1917928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3D5739"/>
                </a:solidFill>
                <a:effectLst>
                  <a:outerShdw blurRad="50800" dist="38100" algn="l" rotWithShape="0">
                    <a:srgbClr val="4472C4">
                      <a:lumMod val="50000"/>
                      <a:alpha val="15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083648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56B18D53-9584-DD67-EE4F-5CF7260FE604}"/>
              </a:ext>
            </a:extLst>
          </p:cNvPr>
          <p:cNvGrpSpPr/>
          <p:nvPr/>
        </p:nvGrpSpPr>
        <p:grpSpPr>
          <a:xfrm>
            <a:off x="2906118" y="2142807"/>
            <a:ext cx="5771090" cy="2633345"/>
            <a:chOff x="1792604" y="1995171"/>
            <a:chExt cx="5771090" cy="263334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C592DFA-A6CF-08CD-1CD7-80F9C58EBBFE}"/>
                </a:ext>
              </a:extLst>
            </p:cNvPr>
            <p:cNvGrpSpPr/>
            <p:nvPr/>
          </p:nvGrpSpPr>
          <p:grpSpPr>
            <a:xfrm>
              <a:off x="1792604" y="1995171"/>
              <a:ext cx="2327275" cy="2633345"/>
              <a:chOff x="1792604" y="1995171"/>
              <a:chExt cx="2327275" cy="2633345"/>
            </a:xfrm>
          </p:grpSpPr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id="{4462E120-3E69-9DD9-1BFE-6C6CDF330D26}"/>
                  </a:ext>
                </a:extLst>
              </p:cNvPr>
              <p:cNvSpPr/>
              <p:nvPr/>
            </p:nvSpPr>
            <p:spPr bwMode="auto">
              <a:xfrm rot="5400000">
                <a:off x="1639569" y="2148206"/>
                <a:ext cx="2633345" cy="2327275"/>
              </a:xfrm>
              <a:custGeom>
                <a:avLst/>
                <a:gdLst>
                  <a:gd name="T0" fmla="*/ 958 w 1370"/>
                  <a:gd name="T1" fmla="*/ 0 h 1213"/>
                  <a:gd name="T2" fmla="*/ 413 w 1370"/>
                  <a:gd name="T3" fmla="*/ 0 h 1213"/>
                  <a:gd name="T4" fmla="*/ 297 w 1370"/>
                  <a:gd name="T5" fmla="*/ 67 h 1213"/>
                  <a:gd name="T6" fmla="*/ 24 w 1370"/>
                  <a:gd name="T7" fmla="*/ 539 h 1213"/>
                  <a:gd name="T8" fmla="*/ 24 w 1370"/>
                  <a:gd name="T9" fmla="*/ 674 h 1213"/>
                  <a:gd name="T10" fmla="*/ 297 w 1370"/>
                  <a:gd name="T11" fmla="*/ 1145 h 1213"/>
                  <a:gd name="T12" fmla="*/ 413 w 1370"/>
                  <a:gd name="T13" fmla="*/ 1213 h 1213"/>
                  <a:gd name="T14" fmla="*/ 958 w 1370"/>
                  <a:gd name="T15" fmla="*/ 1213 h 1213"/>
                  <a:gd name="T16" fmla="*/ 1074 w 1370"/>
                  <a:gd name="T17" fmla="*/ 1145 h 1213"/>
                  <a:gd name="T18" fmla="*/ 1346 w 1370"/>
                  <a:gd name="T19" fmla="*/ 674 h 1213"/>
                  <a:gd name="T20" fmla="*/ 1346 w 1370"/>
                  <a:gd name="T21" fmla="*/ 539 h 1213"/>
                  <a:gd name="T22" fmla="*/ 1074 w 1370"/>
                  <a:gd name="T23" fmla="*/ 67 h 1213"/>
                  <a:gd name="T24" fmla="*/ 958 w 1370"/>
                  <a:gd name="T25" fmla="*/ 0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0" h="1213">
                    <a:moveTo>
                      <a:pt x="958" y="0"/>
                    </a:moveTo>
                    <a:cubicBezTo>
                      <a:pt x="413" y="0"/>
                      <a:pt x="413" y="0"/>
                      <a:pt x="413" y="0"/>
                    </a:cubicBezTo>
                    <a:cubicBezTo>
                      <a:pt x="365" y="0"/>
                      <a:pt x="321" y="26"/>
                      <a:pt x="297" y="67"/>
                    </a:cubicBezTo>
                    <a:cubicBezTo>
                      <a:pt x="24" y="539"/>
                      <a:pt x="24" y="539"/>
                      <a:pt x="24" y="539"/>
                    </a:cubicBezTo>
                    <a:cubicBezTo>
                      <a:pt x="0" y="581"/>
                      <a:pt x="0" y="632"/>
                      <a:pt x="24" y="674"/>
                    </a:cubicBezTo>
                    <a:cubicBezTo>
                      <a:pt x="297" y="1145"/>
                      <a:pt x="297" y="1145"/>
                      <a:pt x="297" y="1145"/>
                    </a:cubicBezTo>
                    <a:cubicBezTo>
                      <a:pt x="321" y="1187"/>
                      <a:pt x="365" y="1213"/>
                      <a:pt x="413" y="1213"/>
                    </a:cubicBezTo>
                    <a:cubicBezTo>
                      <a:pt x="958" y="1213"/>
                      <a:pt x="958" y="1213"/>
                      <a:pt x="958" y="1213"/>
                    </a:cubicBezTo>
                    <a:cubicBezTo>
                      <a:pt x="1006" y="1213"/>
                      <a:pt x="1050" y="1187"/>
                      <a:pt x="1074" y="1145"/>
                    </a:cubicBezTo>
                    <a:cubicBezTo>
                      <a:pt x="1346" y="674"/>
                      <a:pt x="1346" y="674"/>
                      <a:pt x="1346" y="674"/>
                    </a:cubicBezTo>
                    <a:cubicBezTo>
                      <a:pt x="1370" y="632"/>
                      <a:pt x="1370" y="581"/>
                      <a:pt x="1346" y="539"/>
                    </a:cubicBezTo>
                    <a:cubicBezTo>
                      <a:pt x="1074" y="67"/>
                      <a:pt x="1074" y="67"/>
                      <a:pt x="1074" y="67"/>
                    </a:cubicBezTo>
                    <a:cubicBezTo>
                      <a:pt x="1050" y="26"/>
                      <a:pt x="1006" y="0"/>
                      <a:pt x="9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1F3F2"/>
                  </a:gs>
                  <a:gs pos="55000">
                    <a:srgbClr val="F1F3F2"/>
                  </a:gs>
                  <a:gs pos="100000">
                    <a:srgbClr val="B2B2B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A97DE081-AC9B-1BC6-5F25-3440FC8FD38F}"/>
                  </a:ext>
                </a:extLst>
              </p:cNvPr>
              <p:cNvSpPr/>
              <p:nvPr/>
            </p:nvSpPr>
            <p:spPr bwMode="auto">
              <a:xfrm rot="5400000">
                <a:off x="1695609" y="2197735"/>
                <a:ext cx="2521260" cy="2228217"/>
              </a:xfrm>
              <a:custGeom>
                <a:avLst/>
                <a:gdLst>
                  <a:gd name="T0" fmla="*/ 958 w 1370"/>
                  <a:gd name="T1" fmla="*/ 0 h 1213"/>
                  <a:gd name="T2" fmla="*/ 413 w 1370"/>
                  <a:gd name="T3" fmla="*/ 0 h 1213"/>
                  <a:gd name="T4" fmla="*/ 297 w 1370"/>
                  <a:gd name="T5" fmla="*/ 67 h 1213"/>
                  <a:gd name="T6" fmla="*/ 24 w 1370"/>
                  <a:gd name="T7" fmla="*/ 539 h 1213"/>
                  <a:gd name="T8" fmla="*/ 24 w 1370"/>
                  <a:gd name="T9" fmla="*/ 674 h 1213"/>
                  <a:gd name="T10" fmla="*/ 297 w 1370"/>
                  <a:gd name="T11" fmla="*/ 1145 h 1213"/>
                  <a:gd name="T12" fmla="*/ 413 w 1370"/>
                  <a:gd name="T13" fmla="*/ 1213 h 1213"/>
                  <a:gd name="T14" fmla="*/ 958 w 1370"/>
                  <a:gd name="T15" fmla="*/ 1213 h 1213"/>
                  <a:gd name="T16" fmla="*/ 1074 w 1370"/>
                  <a:gd name="T17" fmla="*/ 1145 h 1213"/>
                  <a:gd name="T18" fmla="*/ 1346 w 1370"/>
                  <a:gd name="T19" fmla="*/ 674 h 1213"/>
                  <a:gd name="T20" fmla="*/ 1346 w 1370"/>
                  <a:gd name="T21" fmla="*/ 539 h 1213"/>
                  <a:gd name="T22" fmla="*/ 1074 w 1370"/>
                  <a:gd name="T23" fmla="*/ 67 h 1213"/>
                  <a:gd name="T24" fmla="*/ 958 w 1370"/>
                  <a:gd name="T25" fmla="*/ 0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0" h="1213">
                    <a:moveTo>
                      <a:pt x="958" y="0"/>
                    </a:moveTo>
                    <a:cubicBezTo>
                      <a:pt x="413" y="0"/>
                      <a:pt x="413" y="0"/>
                      <a:pt x="413" y="0"/>
                    </a:cubicBezTo>
                    <a:cubicBezTo>
                      <a:pt x="365" y="0"/>
                      <a:pt x="321" y="26"/>
                      <a:pt x="297" y="67"/>
                    </a:cubicBezTo>
                    <a:cubicBezTo>
                      <a:pt x="24" y="539"/>
                      <a:pt x="24" y="539"/>
                      <a:pt x="24" y="539"/>
                    </a:cubicBezTo>
                    <a:cubicBezTo>
                      <a:pt x="0" y="581"/>
                      <a:pt x="0" y="632"/>
                      <a:pt x="24" y="674"/>
                    </a:cubicBezTo>
                    <a:cubicBezTo>
                      <a:pt x="297" y="1145"/>
                      <a:pt x="297" y="1145"/>
                      <a:pt x="297" y="1145"/>
                    </a:cubicBezTo>
                    <a:cubicBezTo>
                      <a:pt x="321" y="1187"/>
                      <a:pt x="365" y="1213"/>
                      <a:pt x="413" y="1213"/>
                    </a:cubicBezTo>
                    <a:cubicBezTo>
                      <a:pt x="958" y="1213"/>
                      <a:pt x="958" y="1213"/>
                      <a:pt x="958" y="1213"/>
                    </a:cubicBezTo>
                    <a:cubicBezTo>
                      <a:pt x="1006" y="1213"/>
                      <a:pt x="1050" y="1187"/>
                      <a:pt x="1074" y="1145"/>
                    </a:cubicBezTo>
                    <a:cubicBezTo>
                      <a:pt x="1346" y="674"/>
                      <a:pt x="1346" y="674"/>
                      <a:pt x="1346" y="674"/>
                    </a:cubicBezTo>
                    <a:cubicBezTo>
                      <a:pt x="1370" y="632"/>
                      <a:pt x="1370" y="581"/>
                      <a:pt x="1346" y="539"/>
                    </a:cubicBezTo>
                    <a:cubicBezTo>
                      <a:pt x="1074" y="67"/>
                      <a:pt x="1074" y="67"/>
                      <a:pt x="1074" y="67"/>
                    </a:cubicBezTo>
                    <a:cubicBezTo>
                      <a:pt x="1050" y="26"/>
                      <a:pt x="1006" y="0"/>
                      <a:pt x="9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1000">
                    <a:srgbClr val="F1F3F2"/>
                  </a:gs>
                  <a:gs pos="100000">
                    <a:srgbClr val="B2B2B2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C4526C80-4088-1A19-B372-8DF600A84551}"/>
                </a:ext>
              </a:extLst>
            </p:cNvPr>
            <p:cNvSpPr/>
            <p:nvPr/>
          </p:nvSpPr>
          <p:spPr bwMode="auto">
            <a:xfrm rot="5400000">
              <a:off x="1887654" y="2367458"/>
              <a:ext cx="2137177" cy="1888778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7000">
                  <a:srgbClr val="3D5739"/>
                </a:gs>
                <a:gs pos="100000">
                  <a:srgbClr val="F6F6F6"/>
                </a:gs>
              </a:gsLst>
              <a:lin ang="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177B63A-F081-6F1A-37CB-5E9ED24F0CB8}"/>
                </a:ext>
              </a:extLst>
            </p:cNvPr>
            <p:cNvSpPr txBox="1"/>
            <p:nvPr/>
          </p:nvSpPr>
          <p:spPr>
            <a:xfrm>
              <a:off x="4069439" y="2918585"/>
              <a:ext cx="349425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纳新方面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05E850A-E37C-3662-E3DF-912F6F0F7768}"/>
                </a:ext>
              </a:extLst>
            </p:cNvPr>
            <p:cNvSpPr txBox="1"/>
            <p:nvPr/>
          </p:nvSpPr>
          <p:spPr>
            <a:xfrm>
              <a:off x="2178954" y="2872419"/>
              <a:ext cx="155457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93A6F3B-DBD2-A80B-422C-C5CBC41FD5AA}"/>
                </a:ext>
              </a:extLst>
            </p:cNvPr>
            <p:cNvSpPr/>
            <p:nvPr/>
          </p:nvSpPr>
          <p:spPr>
            <a:xfrm flipV="1">
              <a:off x="4702156" y="3888082"/>
              <a:ext cx="2086252" cy="45719"/>
            </a:xfrm>
            <a:prstGeom prst="rect">
              <a:avLst/>
            </a:prstGeom>
            <a:solidFill>
              <a:srgbClr val="00B2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6C0F313-C08B-F163-7E80-13EADD520737}"/>
              </a:ext>
            </a:extLst>
          </p:cNvPr>
          <p:cNvGrpSpPr/>
          <p:nvPr/>
        </p:nvGrpSpPr>
        <p:grpSpPr>
          <a:xfrm>
            <a:off x="0" y="-186577"/>
            <a:ext cx="12192000" cy="1305009"/>
            <a:chOff x="0" y="-186577"/>
            <a:chExt cx="12192000" cy="1305009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FBC938A-0B66-B3A4-754F-CF8F5DCC3A22}"/>
                </a:ext>
              </a:extLst>
            </p:cNvPr>
            <p:cNvSpPr/>
            <p:nvPr/>
          </p:nvSpPr>
          <p:spPr>
            <a:xfrm>
              <a:off x="0" y="0"/>
              <a:ext cx="7854950" cy="1118432"/>
            </a:xfrm>
            <a:custGeom>
              <a:avLst/>
              <a:gdLst>
                <a:gd name="connsiteX0" fmla="*/ 0 w 7854950"/>
                <a:gd name="connsiteY0" fmla="*/ 901700 h 1118432"/>
                <a:gd name="connsiteX1" fmla="*/ 3543300 w 7854950"/>
                <a:gd name="connsiteY1" fmla="*/ 1073150 h 1118432"/>
                <a:gd name="connsiteX2" fmla="*/ 7854950 w 7854950"/>
                <a:gd name="connsiteY2" fmla="*/ 0 h 1118432"/>
                <a:gd name="connsiteX3" fmla="*/ 0 w 7854950"/>
                <a:gd name="connsiteY3" fmla="*/ 0 h 1118432"/>
                <a:gd name="connsiteX4" fmla="*/ 0 w 7854950"/>
                <a:gd name="connsiteY4" fmla="*/ 901700 h 1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4950" h="1118432">
                  <a:moveTo>
                    <a:pt x="0" y="901700"/>
                  </a:moveTo>
                  <a:cubicBezTo>
                    <a:pt x="913130" y="1065594"/>
                    <a:pt x="2126996" y="1188657"/>
                    <a:pt x="3543300" y="1073150"/>
                  </a:cubicBezTo>
                  <a:cubicBezTo>
                    <a:pt x="5389182" y="922592"/>
                    <a:pt x="6865112" y="425006"/>
                    <a:pt x="7854950" y="0"/>
                  </a:cubicBezTo>
                  <a:lnTo>
                    <a:pt x="0" y="0"/>
                  </a:lnTo>
                  <a:lnTo>
                    <a:pt x="0" y="901700"/>
                  </a:lnTo>
                  <a:close/>
                </a:path>
              </a:pathLst>
            </a:custGeom>
            <a:solidFill>
              <a:srgbClr val="98B6B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A2A0B37-05C2-87CB-D11E-F9964943D453}"/>
                </a:ext>
              </a:extLst>
            </p:cNvPr>
            <p:cNvSpPr/>
            <p:nvPr/>
          </p:nvSpPr>
          <p:spPr>
            <a:xfrm>
              <a:off x="6673850" y="-186577"/>
              <a:ext cx="5518150" cy="1012839"/>
            </a:xfrm>
            <a:custGeom>
              <a:avLst/>
              <a:gdLst>
                <a:gd name="connsiteX0" fmla="*/ 0 w 5518150"/>
                <a:gd name="connsiteY0" fmla="*/ 980455 h 1012839"/>
                <a:gd name="connsiteX1" fmla="*/ 3465005 w 5518150"/>
                <a:gd name="connsiteY1" fmla="*/ 591835 h 1012839"/>
                <a:gd name="connsiteX2" fmla="*/ 5518150 w 5518150"/>
                <a:gd name="connsiteY2" fmla="*/ 1012840 h 1012839"/>
                <a:gd name="connsiteX3" fmla="*/ 5518150 w 5518150"/>
                <a:gd name="connsiteY3" fmla="*/ 190261 h 1012839"/>
                <a:gd name="connsiteX4" fmla="*/ 0 w 5518150"/>
                <a:gd name="connsiteY4" fmla="*/ 980455 h 1012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8150" h="1012839">
                  <a:moveTo>
                    <a:pt x="0" y="980455"/>
                  </a:moveTo>
                  <a:cubicBezTo>
                    <a:pt x="777875" y="736298"/>
                    <a:pt x="1991169" y="467375"/>
                    <a:pt x="3465005" y="591835"/>
                  </a:cubicBezTo>
                  <a:cubicBezTo>
                    <a:pt x="4277043" y="660415"/>
                    <a:pt x="4970463" y="831675"/>
                    <a:pt x="5518150" y="1012840"/>
                  </a:cubicBezTo>
                  <a:lnTo>
                    <a:pt x="5518150" y="190261"/>
                  </a:lnTo>
                  <a:cubicBezTo>
                    <a:pt x="5518150" y="190261"/>
                    <a:pt x="2098421" y="-580439"/>
                    <a:pt x="0" y="980455"/>
                  </a:cubicBezTo>
                  <a:close/>
                </a:path>
              </a:pathLst>
            </a:custGeom>
            <a:solidFill>
              <a:srgbClr val="E9DBE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9886DD6-8E83-2614-3110-14236984834A}"/>
                </a:ext>
              </a:extLst>
            </p:cNvPr>
            <p:cNvSpPr txBox="1"/>
            <p:nvPr/>
          </p:nvSpPr>
          <p:spPr>
            <a:xfrm>
              <a:off x="279538" y="158357"/>
              <a:ext cx="4338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社团总结报告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0453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35ED4B81-A2B5-867B-2956-A16ADC26294A}"/>
              </a:ext>
            </a:extLst>
          </p:cNvPr>
          <p:cNvSpPr txBox="1"/>
          <p:nvPr/>
        </p:nvSpPr>
        <p:spPr>
          <a:xfrm>
            <a:off x="171449" y="222250"/>
            <a:ext cx="43067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纳新总结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1C7F394-4BF3-618C-64D6-1C24E5DA863E}"/>
              </a:ext>
            </a:extLst>
          </p:cNvPr>
          <p:cNvSpPr/>
          <p:nvPr/>
        </p:nvSpPr>
        <p:spPr>
          <a:xfrm rot="10800000">
            <a:off x="4866035" y="713866"/>
            <a:ext cx="8999190" cy="112714"/>
          </a:xfrm>
          <a:custGeom>
            <a:avLst/>
            <a:gdLst>
              <a:gd name="connsiteX0" fmla="*/ 9824155 w 10424161"/>
              <a:gd name="connsiteY0" fmla="*/ 0 h 64839"/>
              <a:gd name="connsiteX1" fmla="*/ 10424161 w 10424161"/>
              <a:gd name="connsiteY1" fmla="*/ 0 h 64839"/>
              <a:gd name="connsiteX2" fmla="*/ 10364899 w 10424161"/>
              <a:gd name="connsiteY2" fmla="*/ 64839 h 64839"/>
              <a:gd name="connsiteX3" fmla="*/ 9765527 w 10424161"/>
              <a:gd name="connsiteY3" fmla="*/ 64839 h 64839"/>
              <a:gd name="connsiteX4" fmla="*/ 9636195 w 10424161"/>
              <a:gd name="connsiteY4" fmla="*/ 0 h 64839"/>
              <a:gd name="connsiteX5" fmla="*/ 9741965 w 10424161"/>
              <a:gd name="connsiteY5" fmla="*/ 0 h 64839"/>
              <a:gd name="connsiteX6" fmla="*/ 9683337 w 10424161"/>
              <a:gd name="connsiteY6" fmla="*/ 64839 h 64839"/>
              <a:gd name="connsiteX7" fmla="*/ 9577567 w 10424161"/>
              <a:gd name="connsiteY7" fmla="*/ 64839 h 64839"/>
              <a:gd name="connsiteX8" fmla="*/ 9448235 w 10424161"/>
              <a:gd name="connsiteY8" fmla="*/ 0 h 64839"/>
              <a:gd name="connsiteX9" fmla="*/ 9554005 w 10424161"/>
              <a:gd name="connsiteY9" fmla="*/ 0 h 64839"/>
              <a:gd name="connsiteX10" fmla="*/ 9495377 w 10424161"/>
              <a:gd name="connsiteY10" fmla="*/ 64839 h 64839"/>
              <a:gd name="connsiteX11" fmla="*/ 9389607 w 10424161"/>
              <a:gd name="connsiteY11" fmla="*/ 64839 h 64839"/>
              <a:gd name="connsiteX12" fmla="*/ 59262 w 10424161"/>
              <a:gd name="connsiteY12" fmla="*/ 0 h 64839"/>
              <a:gd name="connsiteX13" fmla="*/ 9366045 w 10424161"/>
              <a:gd name="connsiteY13" fmla="*/ 0 h 64839"/>
              <a:gd name="connsiteX14" fmla="*/ 9307417 w 10424161"/>
              <a:gd name="connsiteY14" fmla="*/ 64839 h 64839"/>
              <a:gd name="connsiteX15" fmla="*/ 0 w 10424161"/>
              <a:gd name="connsiteY15" fmla="*/ 64839 h 64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24161" h="64839">
                <a:moveTo>
                  <a:pt x="9824155" y="0"/>
                </a:moveTo>
                <a:lnTo>
                  <a:pt x="10424161" y="0"/>
                </a:lnTo>
                <a:lnTo>
                  <a:pt x="10364899" y="64839"/>
                </a:lnTo>
                <a:lnTo>
                  <a:pt x="9765527" y="64839"/>
                </a:lnTo>
                <a:close/>
                <a:moveTo>
                  <a:pt x="9636195" y="0"/>
                </a:moveTo>
                <a:lnTo>
                  <a:pt x="9741965" y="0"/>
                </a:lnTo>
                <a:lnTo>
                  <a:pt x="9683337" y="64839"/>
                </a:lnTo>
                <a:lnTo>
                  <a:pt x="9577567" y="64839"/>
                </a:lnTo>
                <a:close/>
                <a:moveTo>
                  <a:pt x="9448235" y="0"/>
                </a:moveTo>
                <a:lnTo>
                  <a:pt x="9554005" y="0"/>
                </a:lnTo>
                <a:lnTo>
                  <a:pt x="9495377" y="64839"/>
                </a:lnTo>
                <a:lnTo>
                  <a:pt x="9389607" y="64839"/>
                </a:lnTo>
                <a:close/>
                <a:moveTo>
                  <a:pt x="59262" y="0"/>
                </a:moveTo>
                <a:lnTo>
                  <a:pt x="9366045" y="0"/>
                </a:lnTo>
                <a:lnTo>
                  <a:pt x="9307417" y="64839"/>
                </a:lnTo>
                <a:lnTo>
                  <a:pt x="0" y="648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6" name="Picture 3">
            <a:extLst>
              <a:ext uri="{FF2B5EF4-FFF2-40B4-BE49-F238E27FC236}">
                <a16:creationId xmlns:a16="http://schemas.microsoft.com/office/drawing/2014/main" id="{32099AE9-21C4-FA0B-C501-CBFB1A264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90343" y="1834256"/>
            <a:ext cx="4621498" cy="4264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F0501E19-6804-9A1E-3461-A4225354CEB9}"/>
              </a:ext>
            </a:extLst>
          </p:cNvPr>
          <p:cNvCxnSpPr/>
          <p:nvPr/>
        </p:nvCxnSpPr>
        <p:spPr>
          <a:xfrm>
            <a:off x="1959146" y="2789193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0220E6FE-ED3C-178F-D09F-6BA0EC5658D1}"/>
              </a:ext>
            </a:extLst>
          </p:cNvPr>
          <p:cNvCxnSpPr/>
          <p:nvPr/>
        </p:nvCxnSpPr>
        <p:spPr>
          <a:xfrm>
            <a:off x="1959146" y="4143162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CBE1144-0843-9B46-9345-E11DD7841DD3}"/>
              </a:ext>
            </a:extLst>
          </p:cNvPr>
          <p:cNvGrpSpPr/>
          <p:nvPr/>
        </p:nvGrpSpPr>
        <p:grpSpPr>
          <a:xfrm>
            <a:off x="1854392" y="1911358"/>
            <a:ext cx="725332" cy="725332"/>
            <a:chOff x="4499992" y="267494"/>
            <a:chExt cx="599448" cy="599448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0BC0A91A-2809-2EC1-1DFD-F448E6C803AB}"/>
                </a:ext>
              </a:extLst>
            </p:cNvPr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BFB406B6-D46F-140E-0EC6-1EBADD9BD930}"/>
                  </a:ext>
                </a:extLst>
              </p:cNvPr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97CB333C-9B48-DBE7-B5D0-37682EE1925E}"/>
                  </a:ext>
                </a:extLst>
              </p:cNvPr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C6D9C5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Freeform 70">
              <a:extLst>
                <a:ext uri="{FF2B5EF4-FFF2-40B4-BE49-F238E27FC236}">
                  <a16:creationId xmlns:a16="http://schemas.microsoft.com/office/drawing/2014/main" id="{553752DF-645B-5B25-334A-39EFD45430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EB2765F-3C5F-CBB9-4007-9D8998C210BB}"/>
              </a:ext>
            </a:extLst>
          </p:cNvPr>
          <p:cNvGrpSpPr/>
          <p:nvPr/>
        </p:nvGrpSpPr>
        <p:grpSpPr>
          <a:xfrm>
            <a:off x="1870433" y="3282308"/>
            <a:ext cx="725332" cy="725332"/>
            <a:chOff x="5418452" y="307702"/>
            <a:chExt cx="599448" cy="599448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8614509-8326-C06D-D2DD-6BA1A47880AD}"/>
                </a:ext>
              </a:extLst>
            </p:cNvPr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C8283D71-19A4-06AA-8F96-5CB0C4A9DE58}"/>
                  </a:ext>
                </a:extLst>
              </p:cNvPr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32723C4-B202-806D-B3B6-5741D2D5174F}"/>
                  </a:ext>
                </a:extLst>
              </p:cNvPr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3D5739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Freeform 72">
              <a:extLst>
                <a:ext uri="{FF2B5EF4-FFF2-40B4-BE49-F238E27FC236}">
                  <a16:creationId xmlns:a16="http://schemas.microsoft.com/office/drawing/2014/main" id="{90F6B698-D31A-82A3-0442-CFA10D608D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1B00515-65A1-C45F-6F9C-249C9AFE1015}"/>
              </a:ext>
            </a:extLst>
          </p:cNvPr>
          <p:cNvGrpSpPr/>
          <p:nvPr/>
        </p:nvGrpSpPr>
        <p:grpSpPr>
          <a:xfrm>
            <a:off x="1871930" y="4437746"/>
            <a:ext cx="725332" cy="725332"/>
            <a:chOff x="6516216" y="334289"/>
            <a:chExt cx="599448" cy="59944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F7D5AD89-FD94-FEB4-060A-89C5B7755525}"/>
                </a:ext>
              </a:extLst>
            </p:cNvPr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744A4535-6DC0-7515-187F-1B7CEA0B79E9}"/>
                  </a:ext>
                </a:extLst>
              </p:cNvPr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0CD66A4-AB5F-D7E5-E4D8-A733BCEBC2DE}"/>
                  </a:ext>
                </a:extLst>
              </p:cNvPr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C6D9C5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13">
              <a:extLst>
                <a:ext uri="{FF2B5EF4-FFF2-40B4-BE49-F238E27FC236}">
                  <a16:creationId xmlns:a16="http://schemas.microsoft.com/office/drawing/2014/main" id="{B9B46091-0FAD-C495-BC89-5FEB38FEDA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47" name="TextBox 25">
            <a:extLst>
              <a:ext uri="{FF2B5EF4-FFF2-40B4-BE49-F238E27FC236}">
                <a16:creationId xmlns:a16="http://schemas.microsoft.com/office/drawing/2014/main" id="{72091CB9-1CF9-36DF-8C4D-8016D344A1BF}"/>
              </a:ext>
            </a:extLst>
          </p:cNvPr>
          <p:cNvSpPr txBox="1"/>
          <p:nvPr/>
        </p:nvSpPr>
        <p:spPr>
          <a:xfrm>
            <a:off x="2621999" y="1834256"/>
            <a:ext cx="2779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填加标题</a:t>
            </a:r>
            <a:endParaRPr lang="en-US" altLang="zh-CN" sz="2400" dirty="0">
              <a:solidFill>
                <a:schemeClr val="accent3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48" name="TextBox 25">
            <a:extLst>
              <a:ext uri="{FF2B5EF4-FFF2-40B4-BE49-F238E27FC236}">
                <a16:creationId xmlns:a16="http://schemas.microsoft.com/office/drawing/2014/main" id="{54DC0A9B-FEE1-ADC1-BFBB-2AA94BF18E1E}"/>
              </a:ext>
            </a:extLst>
          </p:cNvPr>
          <p:cNvSpPr txBox="1"/>
          <p:nvPr/>
        </p:nvSpPr>
        <p:spPr>
          <a:xfrm>
            <a:off x="2610204" y="2192179"/>
            <a:ext cx="277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单击此处添加文本单击此处添加文本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55" name="TextBox 25">
            <a:extLst>
              <a:ext uri="{FF2B5EF4-FFF2-40B4-BE49-F238E27FC236}">
                <a16:creationId xmlns:a16="http://schemas.microsoft.com/office/drawing/2014/main" id="{20CCDBB4-F508-7B84-7470-10420B6DA9A8}"/>
              </a:ext>
            </a:extLst>
          </p:cNvPr>
          <p:cNvSpPr txBox="1"/>
          <p:nvPr/>
        </p:nvSpPr>
        <p:spPr>
          <a:xfrm>
            <a:off x="2624986" y="3212971"/>
            <a:ext cx="2779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填加标题</a:t>
            </a:r>
            <a:endParaRPr lang="en-US" altLang="zh-CN" sz="2400" dirty="0">
              <a:solidFill>
                <a:schemeClr val="accent3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56" name="TextBox 25">
            <a:extLst>
              <a:ext uri="{FF2B5EF4-FFF2-40B4-BE49-F238E27FC236}">
                <a16:creationId xmlns:a16="http://schemas.microsoft.com/office/drawing/2014/main" id="{BB9AFB98-9ECC-6950-0F05-C26AF7C3A735}"/>
              </a:ext>
            </a:extLst>
          </p:cNvPr>
          <p:cNvSpPr txBox="1"/>
          <p:nvPr/>
        </p:nvSpPr>
        <p:spPr>
          <a:xfrm>
            <a:off x="2613191" y="3570894"/>
            <a:ext cx="277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单击此处添加文本单击此处添加文本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59" name="TextBox 25">
            <a:extLst>
              <a:ext uri="{FF2B5EF4-FFF2-40B4-BE49-F238E27FC236}">
                <a16:creationId xmlns:a16="http://schemas.microsoft.com/office/drawing/2014/main" id="{D9DF937D-80D9-C980-AFB1-6884DD23C8A2}"/>
              </a:ext>
            </a:extLst>
          </p:cNvPr>
          <p:cNvSpPr txBox="1"/>
          <p:nvPr/>
        </p:nvSpPr>
        <p:spPr>
          <a:xfrm>
            <a:off x="2604555" y="4336978"/>
            <a:ext cx="2779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填加标题</a:t>
            </a:r>
            <a:endParaRPr lang="en-US" altLang="zh-CN" sz="2400" dirty="0">
              <a:solidFill>
                <a:schemeClr val="accent3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63" name="TextBox 25">
            <a:extLst>
              <a:ext uri="{FF2B5EF4-FFF2-40B4-BE49-F238E27FC236}">
                <a16:creationId xmlns:a16="http://schemas.microsoft.com/office/drawing/2014/main" id="{7A1750C8-3125-8920-C542-50A2D29F487A}"/>
              </a:ext>
            </a:extLst>
          </p:cNvPr>
          <p:cNvSpPr txBox="1"/>
          <p:nvPr/>
        </p:nvSpPr>
        <p:spPr>
          <a:xfrm>
            <a:off x="2592760" y="4694901"/>
            <a:ext cx="2779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单击此处添加文本单击此处添加文本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3770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35ED4B81-A2B5-867B-2956-A16ADC26294A}"/>
              </a:ext>
            </a:extLst>
          </p:cNvPr>
          <p:cNvSpPr txBox="1"/>
          <p:nvPr/>
        </p:nvSpPr>
        <p:spPr>
          <a:xfrm>
            <a:off x="171449" y="222250"/>
            <a:ext cx="43067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纳新总结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1C7F394-4BF3-618C-64D6-1C24E5DA863E}"/>
              </a:ext>
            </a:extLst>
          </p:cNvPr>
          <p:cNvSpPr/>
          <p:nvPr/>
        </p:nvSpPr>
        <p:spPr>
          <a:xfrm rot="10800000">
            <a:off x="4866035" y="713866"/>
            <a:ext cx="8999190" cy="112714"/>
          </a:xfrm>
          <a:custGeom>
            <a:avLst/>
            <a:gdLst>
              <a:gd name="connsiteX0" fmla="*/ 9824155 w 10424161"/>
              <a:gd name="connsiteY0" fmla="*/ 0 h 64839"/>
              <a:gd name="connsiteX1" fmla="*/ 10424161 w 10424161"/>
              <a:gd name="connsiteY1" fmla="*/ 0 h 64839"/>
              <a:gd name="connsiteX2" fmla="*/ 10364899 w 10424161"/>
              <a:gd name="connsiteY2" fmla="*/ 64839 h 64839"/>
              <a:gd name="connsiteX3" fmla="*/ 9765527 w 10424161"/>
              <a:gd name="connsiteY3" fmla="*/ 64839 h 64839"/>
              <a:gd name="connsiteX4" fmla="*/ 9636195 w 10424161"/>
              <a:gd name="connsiteY4" fmla="*/ 0 h 64839"/>
              <a:gd name="connsiteX5" fmla="*/ 9741965 w 10424161"/>
              <a:gd name="connsiteY5" fmla="*/ 0 h 64839"/>
              <a:gd name="connsiteX6" fmla="*/ 9683337 w 10424161"/>
              <a:gd name="connsiteY6" fmla="*/ 64839 h 64839"/>
              <a:gd name="connsiteX7" fmla="*/ 9577567 w 10424161"/>
              <a:gd name="connsiteY7" fmla="*/ 64839 h 64839"/>
              <a:gd name="connsiteX8" fmla="*/ 9448235 w 10424161"/>
              <a:gd name="connsiteY8" fmla="*/ 0 h 64839"/>
              <a:gd name="connsiteX9" fmla="*/ 9554005 w 10424161"/>
              <a:gd name="connsiteY9" fmla="*/ 0 h 64839"/>
              <a:gd name="connsiteX10" fmla="*/ 9495377 w 10424161"/>
              <a:gd name="connsiteY10" fmla="*/ 64839 h 64839"/>
              <a:gd name="connsiteX11" fmla="*/ 9389607 w 10424161"/>
              <a:gd name="connsiteY11" fmla="*/ 64839 h 64839"/>
              <a:gd name="connsiteX12" fmla="*/ 59262 w 10424161"/>
              <a:gd name="connsiteY12" fmla="*/ 0 h 64839"/>
              <a:gd name="connsiteX13" fmla="*/ 9366045 w 10424161"/>
              <a:gd name="connsiteY13" fmla="*/ 0 h 64839"/>
              <a:gd name="connsiteX14" fmla="*/ 9307417 w 10424161"/>
              <a:gd name="connsiteY14" fmla="*/ 64839 h 64839"/>
              <a:gd name="connsiteX15" fmla="*/ 0 w 10424161"/>
              <a:gd name="connsiteY15" fmla="*/ 64839 h 64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24161" h="64839">
                <a:moveTo>
                  <a:pt x="9824155" y="0"/>
                </a:moveTo>
                <a:lnTo>
                  <a:pt x="10424161" y="0"/>
                </a:lnTo>
                <a:lnTo>
                  <a:pt x="10364899" y="64839"/>
                </a:lnTo>
                <a:lnTo>
                  <a:pt x="9765527" y="64839"/>
                </a:lnTo>
                <a:close/>
                <a:moveTo>
                  <a:pt x="9636195" y="0"/>
                </a:moveTo>
                <a:lnTo>
                  <a:pt x="9741965" y="0"/>
                </a:lnTo>
                <a:lnTo>
                  <a:pt x="9683337" y="64839"/>
                </a:lnTo>
                <a:lnTo>
                  <a:pt x="9577567" y="64839"/>
                </a:lnTo>
                <a:close/>
                <a:moveTo>
                  <a:pt x="9448235" y="0"/>
                </a:moveTo>
                <a:lnTo>
                  <a:pt x="9554005" y="0"/>
                </a:lnTo>
                <a:lnTo>
                  <a:pt x="9495377" y="64839"/>
                </a:lnTo>
                <a:lnTo>
                  <a:pt x="9389607" y="64839"/>
                </a:lnTo>
                <a:close/>
                <a:moveTo>
                  <a:pt x="59262" y="0"/>
                </a:moveTo>
                <a:lnTo>
                  <a:pt x="9366045" y="0"/>
                </a:lnTo>
                <a:lnTo>
                  <a:pt x="9307417" y="64839"/>
                </a:lnTo>
                <a:lnTo>
                  <a:pt x="0" y="648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F5C5414B-B960-E8DA-BF4E-FAC997D651D0}"/>
              </a:ext>
            </a:extLst>
          </p:cNvPr>
          <p:cNvCxnSpPr>
            <a:cxnSpLocks/>
          </p:cNvCxnSpPr>
          <p:nvPr/>
        </p:nvCxnSpPr>
        <p:spPr>
          <a:xfrm flipH="1">
            <a:off x="6018197" y="2295525"/>
            <a:ext cx="1592182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7C9C02CB-CD4B-CA9B-98B0-1E506464299F}"/>
              </a:ext>
            </a:extLst>
          </p:cNvPr>
          <p:cNvCxnSpPr>
            <a:cxnSpLocks/>
          </p:cNvCxnSpPr>
          <p:nvPr/>
        </p:nvCxnSpPr>
        <p:spPr>
          <a:xfrm flipH="1">
            <a:off x="7254940" y="5265738"/>
            <a:ext cx="1311113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9FC30312-23A4-C315-5007-F1EC3FA88A56}"/>
              </a:ext>
            </a:extLst>
          </p:cNvPr>
          <p:cNvCxnSpPr>
            <a:cxnSpLocks/>
          </p:cNvCxnSpPr>
          <p:nvPr/>
        </p:nvCxnSpPr>
        <p:spPr>
          <a:xfrm>
            <a:off x="3562334" y="3789363"/>
            <a:ext cx="1311113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5">
            <a:extLst>
              <a:ext uri="{FF2B5EF4-FFF2-40B4-BE49-F238E27FC236}">
                <a16:creationId xmlns:a16="http://schemas.microsoft.com/office/drawing/2014/main" id="{804A1871-F36B-F149-2D7A-BFB050E9426A}"/>
              </a:ext>
            </a:extLst>
          </p:cNvPr>
          <p:cNvSpPr>
            <a:spLocks/>
          </p:cNvSpPr>
          <p:nvPr/>
        </p:nvSpPr>
        <p:spPr bwMode="auto">
          <a:xfrm>
            <a:off x="4209953" y="4507772"/>
            <a:ext cx="3603625" cy="346075"/>
          </a:xfrm>
          <a:custGeom>
            <a:avLst/>
            <a:gdLst>
              <a:gd name="T0" fmla="*/ 959 w 959"/>
              <a:gd name="T1" fmla="*/ 92 h 92"/>
              <a:gd name="T2" fmla="*/ 148 w 959"/>
              <a:gd name="T3" fmla="*/ 92 h 92"/>
              <a:gd name="T4" fmla="*/ 0 w 959"/>
              <a:gd name="T5" fmla="*/ 0 h 92"/>
              <a:gd name="T6" fmla="*/ 812 w 959"/>
              <a:gd name="T7" fmla="*/ 0 h 92"/>
              <a:gd name="T8" fmla="*/ 959 w 959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9" h="92">
                <a:moveTo>
                  <a:pt x="959" y="92"/>
                </a:moveTo>
                <a:cubicBezTo>
                  <a:pt x="148" y="92"/>
                  <a:pt x="148" y="92"/>
                  <a:pt x="148" y="92"/>
                </a:cubicBezTo>
                <a:cubicBezTo>
                  <a:pt x="0" y="0"/>
                  <a:pt x="0" y="0"/>
                  <a:pt x="0" y="0"/>
                </a:cubicBezTo>
                <a:cubicBezTo>
                  <a:pt x="812" y="0"/>
                  <a:pt x="812" y="0"/>
                  <a:pt x="812" y="0"/>
                </a:cubicBezTo>
                <a:cubicBezTo>
                  <a:pt x="812" y="0"/>
                  <a:pt x="958" y="91"/>
                  <a:pt x="959" y="92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Freeform 6">
            <a:extLst>
              <a:ext uri="{FF2B5EF4-FFF2-40B4-BE49-F238E27FC236}">
                <a16:creationId xmlns:a16="http://schemas.microsoft.com/office/drawing/2014/main" id="{893DB3A7-1A33-56F5-CDF5-1C12ED128229}"/>
              </a:ext>
            </a:extLst>
          </p:cNvPr>
          <p:cNvSpPr>
            <a:spLocks/>
          </p:cNvSpPr>
          <p:nvPr/>
        </p:nvSpPr>
        <p:spPr bwMode="auto">
          <a:xfrm>
            <a:off x="5171978" y="2920272"/>
            <a:ext cx="1698625" cy="331788"/>
          </a:xfrm>
          <a:custGeom>
            <a:avLst/>
            <a:gdLst>
              <a:gd name="T0" fmla="*/ 452 w 452"/>
              <a:gd name="T1" fmla="*/ 88 h 88"/>
              <a:gd name="T2" fmla="*/ 146 w 452"/>
              <a:gd name="T3" fmla="*/ 88 h 88"/>
              <a:gd name="T4" fmla="*/ 0 w 452"/>
              <a:gd name="T5" fmla="*/ 0 h 88"/>
              <a:gd name="T6" fmla="*/ 307 w 452"/>
              <a:gd name="T7" fmla="*/ 0 h 88"/>
              <a:gd name="T8" fmla="*/ 452 w 452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88">
                <a:moveTo>
                  <a:pt x="452" y="88"/>
                </a:moveTo>
                <a:cubicBezTo>
                  <a:pt x="146" y="88"/>
                  <a:pt x="146" y="88"/>
                  <a:pt x="146" y="88"/>
                </a:cubicBezTo>
                <a:cubicBezTo>
                  <a:pt x="146" y="88"/>
                  <a:pt x="1" y="0"/>
                  <a:pt x="0" y="0"/>
                </a:cubicBezTo>
                <a:cubicBezTo>
                  <a:pt x="307" y="0"/>
                  <a:pt x="307" y="0"/>
                  <a:pt x="307" y="0"/>
                </a:cubicBezTo>
                <a:cubicBezTo>
                  <a:pt x="307" y="0"/>
                  <a:pt x="452" y="88"/>
                  <a:pt x="452" y="88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Freeform 7">
            <a:extLst>
              <a:ext uri="{FF2B5EF4-FFF2-40B4-BE49-F238E27FC236}">
                <a16:creationId xmlns:a16="http://schemas.microsoft.com/office/drawing/2014/main" id="{78F0184A-FA17-29F1-BB58-525CE395F54B}"/>
              </a:ext>
            </a:extLst>
          </p:cNvPr>
          <p:cNvSpPr>
            <a:spLocks/>
          </p:cNvSpPr>
          <p:nvPr/>
        </p:nvSpPr>
        <p:spPr bwMode="auto">
          <a:xfrm>
            <a:off x="3266978" y="4849084"/>
            <a:ext cx="5299075" cy="1301750"/>
          </a:xfrm>
          <a:custGeom>
            <a:avLst/>
            <a:gdLst>
              <a:gd name="T0" fmla="*/ 2864 w 3338"/>
              <a:gd name="T1" fmla="*/ 0 h 820"/>
              <a:gd name="T2" fmla="*/ 3338 w 3338"/>
              <a:gd name="T3" fmla="*/ 820 h 820"/>
              <a:gd name="T4" fmla="*/ 1654 w 3338"/>
              <a:gd name="T5" fmla="*/ 820 h 820"/>
              <a:gd name="T6" fmla="*/ 0 w 3338"/>
              <a:gd name="T7" fmla="*/ 820 h 820"/>
              <a:gd name="T8" fmla="*/ 468 w 3338"/>
              <a:gd name="T9" fmla="*/ 0 h 820"/>
              <a:gd name="T10" fmla="*/ 2864 w 3338"/>
              <a:gd name="T11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38" h="820">
                <a:moveTo>
                  <a:pt x="2864" y="0"/>
                </a:moveTo>
                <a:lnTo>
                  <a:pt x="3338" y="820"/>
                </a:lnTo>
                <a:lnTo>
                  <a:pt x="1654" y="820"/>
                </a:lnTo>
                <a:lnTo>
                  <a:pt x="0" y="820"/>
                </a:lnTo>
                <a:lnTo>
                  <a:pt x="468" y="0"/>
                </a:lnTo>
                <a:lnTo>
                  <a:pt x="28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457200" tIns="0" rIns="45720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Freeform 8">
            <a:extLst>
              <a:ext uri="{FF2B5EF4-FFF2-40B4-BE49-F238E27FC236}">
                <a16:creationId xmlns:a16="http://schemas.microsoft.com/office/drawing/2014/main" id="{5302A093-1618-D4DE-32B3-81E889902F9F}"/>
              </a:ext>
            </a:extLst>
          </p:cNvPr>
          <p:cNvSpPr>
            <a:spLocks/>
          </p:cNvSpPr>
          <p:nvPr/>
        </p:nvSpPr>
        <p:spPr bwMode="auto">
          <a:xfrm>
            <a:off x="4217891" y="3213959"/>
            <a:ext cx="3392488" cy="1308100"/>
          </a:xfrm>
          <a:custGeom>
            <a:avLst/>
            <a:gdLst>
              <a:gd name="T0" fmla="*/ 471 w 2137"/>
              <a:gd name="T1" fmla="*/ 0 h 824"/>
              <a:gd name="T2" fmla="*/ 1666 w 2137"/>
              <a:gd name="T3" fmla="*/ 0 h 824"/>
              <a:gd name="T4" fmla="*/ 2137 w 2137"/>
              <a:gd name="T5" fmla="*/ 824 h 824"/>
              <a:gd name="T6" fmla="*/ 0 w 2137"/>
              <a:gd name="T7" fmla="*/ 824 h 824"/>
              <a:gd name="T8" fmla="*/ 471 w 2137"/>
              <a:gd name="T9" fmla="*/ 0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7" h="824">
                <a:moveTo>
                  <a:pt x="471" y="0"/>
                </a:moveTo>
                <a:lnTo>
                  <a:pt x="1666" y="0"/>
                </a:lnTo>
                <a:lnTo>
                  <a:pt x="2137" y="824"/>
                </a:lnTo>
                <a:lnTo>
                  <a:pt x="0" y="824"/>
                </a:lnTo>
                <a:lnTo>
                  <a:pt x="471" y="0"/>
                </a:lnTo>
                <a:close/>
              </a:path>
            </a:pathLst>
          </a:custGeom>
          <a:solidFill>
            <a:srgbClr val="C6D9C5"/>
          </a:solidFill>
          <a:ln>
            <a:noFill/>
          </a:ln>
        </p:spPr>
        <p:txBody>
          <a:bodyPr vert="horz" wrap="square" lIns="457200" tIns="0" rIns="45720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Freeform 9">
            <a:extLst>
              <a:ext uri="{FF2B5EF4-FFF2-40B4-BE49-F238E27FC236}">
                <a16:creationId xmlns:a16="http://schemas.microsoft.com/office/drawing/2014/main" id="{3D2A511B-35D8-EE3A-F9DB-A23E77E4BC3E}"/>
              </a:ext>
            </a:extLst>
          </p:cNvPr>
          <p:cNvSpPr>
            <a:spLocks/>
          </p:cNvSpPr>
          <p:nvPr/>
        </p:nvSpPr>
        <p:spPr bwMode="auto">
          <a:xfrm>
            <a:off x="5171978" y="1639159"/>
            <a:ext cx="1481138" cy="1296988"/>
          </a:xfrm>
          <a:custGeom>
            <a:avLst/>
            <a:gdLst>
              <a:gd name="T0" fmla="*/ 0 w 933"/>
              <a:gd name="T1" fmla="*/ 817 h 817"/>
              <a:gd name="T2" fmla="*/ 466 w 933"/>
              <a:gd name="T3" fmla="*/ 0 h 817"/>
              <a:gd name="T4" fmla="*/ 933 w 933"/>
              <a:gd name="T5" fmla="*/ 817 h 817"/>
              <a:gd name="T6" fmla="*/ 0 w 933"/>
              <a:gd name="T7" fmla="*/ 817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3" h="817">
                <a:moveTo>
                  <a:pt x="0" y="817"/>
                </a:moveTo>
                <a:lnTo>
                  <a:pt x="466" y="0"/>
                </a:lnTo>
                <a:lnTo>
                  <a:pt x="933" y="817"/>
                </a:lnTo>
                <a:lnTo>
                  <a:pt x="0" y="817"/>
                </a:lnTo>
                <a:close/>
              </a:path>
            </a:pathLst>
          </a:custGeom>
          <a:solidFill>
            <a:srgbClr val="3D5739"/>
          </a:solidFill>
          <a:ln>
            <a:noFill/>
          </a:ln>
        </p:spPr>
        <p:txBody>
          <a:bodyPr vert="horz" wrap="square" lIns="365760" tIns="548640" rIns="36576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5F11A9B8-E8DF-C6AB-995F-DF03DE4D9E83}"/>
              </a:ext>
            </a:extLst>
          </p:cNvPr>
          <p:cNvSpPr/>
          <p:nvPr/>
        </p:nvSpPr>
        <p:spPr>
          <a:xfrm>
            <a:off x="4808832" y="3654555"/>
            <a:ext cx="2173684" cy="547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D3FE9B76-0757-47D4-9572-BA7228AEFF15}"/>
              </a:ext>
            </a:extLst>
          </p:cNvPr>
          <p:cNvSpPr/>
          <p:nvPr/>
        </p:nvSpPr>
        <p:spPr>
          <a:xfrm>
            <a:off x="4825705" y="5228506"/>
            <a:ext cx="2173684" cy="547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38D9FAE8-E180-95F2-6F64-6AF648446207}"/>
              </a:ext>
            </a:extLst>
          </p:cNvPr>
          <p:cNvSpPr/>
          <p:nvPr/>
        </p:nvSpPr>
        <p:spPr>
          <a:xfrm>
            <a:off x="4808832" y="2243216"/>
            <a:ext cx="2173684" cy="547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ts val="25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7" name="ïṥ1ïde">
            <a:extLst>
              <a:ext uri="{FF2B5EF4-FFF2-40B4-BE49-F238E27FC236}">
                <a16:creationId xmlns:a16="http://schemas.microsoft.com/office/drawing/2014/main" id="{FEA726F1-8D7B-DD64-BF89-A998F230FA0E}"/>
              </a:ext>
            </a:extLst>
          </p:cNvPr>
          <p:cNvSpPr txBox="1"/>
          <p:nvPr/>
        </p:nvSpPr>
        <p:spPr>
          <a:xfrm>
            <a:off x="7824690" y="1907906"/>
            <a:ext cx="2459033" cy="202555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68" name="ïṥ1ïde">
            <a:extLst>
              <a:ext uri="{FF2B5EF4-FFF2-40B4-BE49-F238E27FC236}">
                <a16:creationId xmlns:a16="http://schemas.microsoft.com/office/drawing/2014/main" id="{7BD44B7E-C4E4-DF9B-7868-489AEDB2E5E8}"/>
              </a:ext>
            </a:extLst>
          </p:cNvPr>
          <p:cNvSpPr txBox="1"/>
          <p:nvPr/>
        </p:nvSpPr>
        <p:spPr>
          <a:xfrm>
            <a:off x="8756553" y="4823440"/>
            <a:ext cx="2459033" cy="202555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69" name="ïṥ1ïde">
            <a:extLst>
              <a:ext uri="{FF2B5EF4-FFF2-40B4-BE49-F238E27FC236}">
                <a16:creationId xmlns:a16="http://schemas.microsoft.com/office/drawing/2014/main" id="{B97ABCC3-5CC9-A0A3-1C29-9115E99D00F0}"/>
              </a:ext>
            </a:extLst>
          </p:cNvPr>
          <p:cNvSpPr txBox="1"/>
          <p:nvPr/>
        </p:nvSpPr>
        <p:spPr>
          <a:xfrm>
            <a:off x="1013127" y="3252060"/>
            <a:ext cx="2459033" cy="2025555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002771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7779DE6D-61CF-4DE3-7723-EBED2D0C0C68}"/>
              </a:ext>
            </a:extLst>
          </p:cNvPr>
          <p:cNvGrpSpPr/>
          <p:nvPr/>
        </p:nvGrpSpPr>
        <p:grpSpPr>
          <a:xfrm>
            <a:off x="2901873" y="2133600"/>
            <a:ext cx="5771090" cy="2633345"/>
            <a:chOff x="1792604" y="1995171"/>
            <a:chExt cx="5771090" cy="263334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2FB6EF6-79DE-7B21-885D-E359F68AFE2A}"/>
                </a:ext>
              </a:extLst>
            </p:cNvPr>
            <p:cNvGrpSpPr/>
            <p:nvPr/>
          </p:nvGrpSpPr>
          <p:grpSpPr>
            <a:xfrm>
              <a:off x="1792604" y="1995171"/>
              <a:ext cx="2327275" cy="2633345"/>
              <a:chOff x="1792604" y="1995171"/>
              <a:chExt cx="2327275" cy="2633345"/>
            </a:xfrm>
          </p:grpSpPr>
          <p:sp>
            <p:nvSpPr>
              <p:cNvPr id="3" name="Freeform 9">
                <a:extLst>
                  <a:ext uri="{FF2B5EF4-FFF2-40B4-BE49-F238E27FC236}">
                    <a16:creationId xmlns:a16="http://schemas.microsoft.com/office/drawing/2014/main" id="{2A3FD0EB-22CB-3495-49C9-06CAE72F9724}"/>
                  </a:ext>
                </a:extLst>
              </p:cNvPr>
              <p:cNvSpPr/>
              <p:nvPr/>
            </p:nvSpPr>
            <p:spPr bwMode="auto">
              <a:xfrm rot="5400000">
                <a:off x="1639569" y="2148206"/>
                <a:ext cx="2633345" cy="2327275"/>
              </a:xfrm>
              <a:custGeom>
                <a:avLst/>
                <a:gdLst>
                  <a:gd name="T0" fmla="*/ 958 w 1370"/>
                  <a:gd name="T1" fmla="*/ 0 h 1213"/>
                  <a:gd name="T2" fmla="*/ 413 w 1370"/>
                  <a:gd name="T3" fmla="*/ 0 h 1213"/>
                  <a:gd name="T4" fmla="*/ 297 w 1370"/>
                  <a:gd name="T5" fmla="*/ 67 h 1213"/>
                  <a:gd name="T6" fmla="*/ 24 w 1370"/>
                  <a:gd name="T7" fmla="*/ 539 h 1213"/>
                  <a:gd name="T8" fmla="*/ 24 w 1370"/>
                  <a:gd name="T9" fmla="*/ 674 h 1213"/>
                  <a:gd name="T10" fmla="*/ 297 w 1370"/>
                  <a:gd name="T11" fmla="*/ 1145 h 1213"/>
                  <a:gd name="T12" fmla="*/ 413 w 1370"/>
                  <a:gd name="T13" fmla="*/ 1213 h 1213"/>
                  <a:gd name="T14" fmla="*/ 958 w 1370"/>
                  <a:gd name="T15" fmla="*/ 1213 h 1213"/>
                  <a:gd name="T16" fmla="*/ 1074 w 1370"/>
                  <a:gd name="T17" fmla="*/ 1145 h 1213"/>
                  <a:gd name="T18" fmla="*/ 1346 w 1370"/>
                  <a:gd name="T19" fmla="*/ 674 h 1213"/>
                  <a:gd name="T20" fmla="*/ 1346 w 1370"/>
                  <a:gd name="T21" fmla="*/ 539 h 1213"/>
                  <a:gd name="T22" fmla="*/ 1074 w 1370"/>
                  <a:gd name="T23" fmla="*/ 67 h 1213"/>
                  <a:gd name="T24" fmla="*/ 958 w 1370"/>
                  <a:gd name="T25" fmla="*/ 0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0" h="1213">
                    <a:moveTo>
                      <a:pt x="958" y="0"/>
                    </a:moveTo>
                    <a:cubicBezTo>
                      <a:pt x="413" y="0"/>
                      <a:pt x="413" y="0"/>
                      <a:pt x="413" y="0"/>
                    </a:cubicBezTo>
                    <a:cubicBezTo>
                      <a:pt x="365" y="0"/>
                      <a:pt x="321" y="26"/>
                      <a:pt x="297" y="67"/>
                    </a:cubicBezTo>
                    <a:cubicBezTo>
                      <a:pt x="24" y="539"/>
                      <a:pt x="24" y="539"/>
                      <a:pt x="24" y="539"/>
                    </a:cubicBezTo>
                    <a:cubicBezTo>
                      <a:pt x="0" y="581"/>
                      <a:pt x="0" y="632"/>
                      <a:pt x="24" y="674"/>
                    </a:cubicBezTo>
                    <a:cubicBezTo>
                      <a:pt x="297" y="1145"/>
                      <a:pt x="297" y="1145"/>
                      <a:pt x="297" y="1145"/>
                    </a:cubicBezTo>
                    <a:cubicBezTo>
                      <a:pt x="321" y="1187"/>
                      <a:pt x="365" y="1213"/>
                      <a:pt x="413" y="1213"/>
                    </a:cubicBezTo>
                    <a:cubicBezTo>
                      <a:pt x="958" y="1213"/>
                      <a:pt x="958" y="1213"/>
                      <a:pt x="958" y="1213"/>
                    </a:cubicBezTo>
                    <a:cubicBezTo>
                      <a:pt x="1006" y="1213"/>
                      <a:pt x="1050" y="1187"/>
                      <a:pt x="1074" y="1145"/>
                    </a:cubicBezTo>
                    <a:cubicBezTo>
                      <a:pt x="1346" y="674"/>
                      <a:pt x="1346" y="674"/>
                      <a:pt x="1346" y="674"/>
                    </a:cubicBezTo>
                    <a:cubicBezTo>
                      <a:pt x="1370" y="632"/>
                      <a:pt x="1370" y="581"/>
                      <a:pt x="1346" y="539"/>
                    </a:cubicBezTo>
                    <a:cubicBezTo>
                      <a:pt x="1074" y="67"/>
                      <a:pt x="1074" y="67"/>
                      <a:pt x="1074" y="67"/>
                    </a:cubicBezTo>
                    <a:cubicBezTo>
                      <a:pt x="1050" y="26"/>
                      <a:pt x="1006" y="0"/>
                      <a:pt x="9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1F3F2"/>
                  </a:gs>
                  <a:gs pos="55000">
                    <a:srgbClr val="F1F3F2"/>
                  </a:gs>
                  <a:gs pos="100000">
                    <a:srgbClr val="B2B2B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" name="Freeform 9">
                <a:extLst>
                  <a:ext uri="{FF2B5EF4-FFF2-40B4-BE49-F238E27FC236}">
                    <a16:creationId xmlns:a16="http://schemas.microsoft.com/office/drawing/2014/main" id="{19D62C33-7E8E-6637-B8E4-C5164CB9CA46}"/>
                  </a:ext>
                </a:extLst>
              </p:cNvPr>
              <p:cNvSpPr/>
              <p:nvPr/>
            </p:nvSpPr>
            <p:spPr bwMode="auto">
              <a:xfrm rot="5400000">
                <a:off x="1695609" y="2197735"/>
                <a:ext cx="2521260" cy="2228217"/>
              </a:xfrm>
              <a:custGeom>
                <a:avLst/>
                <a:gdLst>
                  <a:gd name="T0" fmla="*/ 958 w 1370"/>
                  <a:gd name="T1" fmla="*/ 0 h 1213"/>
                  <a:gd name="T2" fmla="*/ 413 w 1370"/>
                  <a:gd name="T3" fmla="*/ 0 h 1213"/>
                  <a:gd name="T4" fmla="*/ 297 w 1370"/>
                  <a:gd name="T5" fmla="*/ 67 h 1213"/>
                  <a:gd name="T6" fmla="*/ 24 w 1370"/>
                  <a:gd name="T7" fmla="*/ 539 h 1213"/>
                  <a:gd name="T8" fmla="*/ 24 w 1370"/>
                  <a:gd name="T9" fmla="*/ 674 h 1213"/>
                  <a:gd name="T10" fmla="*/ 297 w 1370"/>
                  <a:gd name="T11" fmla="*/ 1145 h 1213"/>
                  <a:gd name="T12" fmla="*/ 413 w 1370"/>
                  <a:gd name="T13" fmla="*/ 1213 h 1213"/>
                  <a:gd name="T14" fmla="*/ 958 w 1370"/>
                  <a:gd name="T15" fmla="*/ 1213 h 1213"/>
                  <a:gd name="T16" fmla="*/ 1074 w 1370"/>
                  <a:gd name="T17" fmla="*/ 1145 h 1213"/>
                  <a:gd name="T18" fmla="*/ 1346 w 1370"/>
                  <a:gd name="T19" fmla="*/ 674 h 1213"/>
                  <a:gd name="T20" fmla="*/ 1346 w 1370"/>
                  <a:gd name="T21" fmla="*/ 539 h 1213"/>
                  <a:gd name="T22" fmla="*/ 1074 w 1370"/>
                  <a:gd name="T23" fmla="*/ 67 h 1213"/>
                  <a:gd name="T24" fmla="*/ 958 w 1370"/>
                  <a:gd name="T25" fmla="*/ 0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0" h="1213">
                    <a:moveTo>
                      <a:pt x="958" y="0"/>
                    </a:moveTo>
                    <a:cubicBezTo>
                      <a:pt x="413" y="0"/>
                      <a:pt x="413" y="0"/>
                      <a:pt x="413" y="0"/>
                    </a:cubicBezTo>
                    <a:cubicBezTo>
                      <a:pt x="365" y="0"/>
                      <a:pt x="321" y="26"/>
                      <a:pt x="297" y="67"/>
                    </a:cubicBezTo>
                    <a:cubicBezTo>
                      <a:pt x="24" y="539"/>
                      <a:pt x="24" y="539"/>
                      <a:pt x="24" y="539"/>
                    </a:cubicBezTo>
                    <a:cubicBezTo>
                      <a:pt x="0" y="581"/>
                      <a:pt x="0" y="632"/>
                      <a:pt x="24" y="674"/>
                    </a:cubicBezTo>
                    <a:cubicBezTo>
                      <a:pt x="297" y="1145"/>
                      <a:pt x="297" y="1145"/>
                      <a:pt x="297" y="1145"/>
                    </a:cubicBezTo>
                    <a:cubicBezTo>
                      <a:pt x="321" y="1187"/>
                      <a:pt x="365" y="1213"/>
                      <a:pt x="413" y="1213"/>
                    </a:cubicBezTo>
                    <a:cubicBezTo>
                      <a:pt x="958" y="1213"/>
                      <a:pt x="958" y="1213"/>
                      <a:pt x="958" y="1213"/>
                    </a:cubicBezTo>
                    <a:cubicBezTo>
                      <a:pt x="1006" y="1213"/>
                      <a:pt x="1050" y="1187"/>
                      <a:pt x="1074" y="1145"/>
                    </a:cubicBezTo>
                    <a:cubicBezTo>
                      <a:pt x="1346" y="674"/>
                      <a:pt x="1346" y="674"/>
                      <a:pt x="1346" y="674"/>
                    </a:cubicBezTo>
                    <a:cubicBezTo>
                      <a:pt x="1370" y="632"/>
                      <a:pt x="1370" y="581"/>
                      <a:pt x="1346" y="539"/>
                    </a:cubicBezTo>
                    <a:cubicBezTo>
                      <a:pt x="1074" y="67"/>
                      <a:pt x="1074" y="67"/>
                      <a:pt x="1074" y="67"/>
                    </a:cubicBezTo>
                    <a:cubicBezTo>
                      <a:pt x="1050" y="26"/>
                      <a:pt x="1006" y="0"/>
                      <a:pt x="9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1000">
                    <a:srgbClr val="F1F3F2"/>
                  </a:gs>
                  <a:gs pos="100000">
                    <a:srgbClr val="B2B2B2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6EB27C56-E9CA-3A4F-BE38-2E8CC3D1D2F2}"/>
                </a:ext>
              </a:extLst>
            </p:cNvPr>
            <p:cNvSpPr/>
            <p:nvPr/>
          </p:nvSpPr>
          <p:spPr bwMode="auto">
            <a:xfrm rot="5400000">
              <a:off x="1887654" y="2367458"/>
              <a:ext cx="2137177" cy="1888778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7000">
                  <a:srgbClr val="3D5739"/>
                </a:gs>
                <a:gs pos="100000">
                  <a:srgbClr val="F6F6F6"/>
                </a:gs>
              </a:gsLst>
              <a:lin ang="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4254C3E-5180-B11C-829A-644D5D639414}"/>
                </a:ext>
              </a:extLst>
            </p:cNvPr>
            <p:cNvSpPr txBox="1"/>
            <p:nvPr/>
          </p:nvSpPr>
          <p:spPr>
            <a:xfrm>
              <a:off x="4069439" y="2918585"/>
              <a:ext cx="349425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活动方面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9DB680C-EFCD-7385-2295-F2D600A5FE17}"/>
                </a:ext>
              </a:extLst>
            </p:cNvPr>
            <p:cNvSpPr txBox="1"/>
            <p:nvPr/>
          </p:nvSpPr>
          <p:spPr>
            <a:xfrm>
              <a:off x="2178954" y="2872419"/>
              <a:ext cx="155457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889122E-E35D-3208-2137-49F85B6F74F4}"/>
                </a:ext>
              </a:extLst>
            </p:cNvPr>
            <p:cNvSpPr/>
            <p:nvPr/>
          </p:nvSpPr>
          <p:spPr>
            <a:xfrm flipV="1">
              <a:off x="4702156" y="3888082"/>
              <a:ext cx="2086252" cy="45719"/>
            </a:xfrm>
            <a:prstGeom prst="rect">
              <a:avLst/>
            </a:prstGeom>
            <a:solidFill>
              <a:srgbClr val="00B2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6CC1401-43B1-F70F-9D76-C1FAD03EDFF6}"/>
              </a:ext>
            </a:extLst>
          </p:cNvPr>
          <p:cNvGrpSpPr/>
          <p:nvPr/>
        </p:nvGrpSpPr>
        <p:grpSpPr>
          <a:xfrm>
            <a:off x="0" y="-186577"/>
            <a:ext cx="12192000" cy="1305009"/>
            <a:chOff x="0" y="-186577"/>
            <a:chExt cx="12192000" cy="1305009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C5E5A4C-2715-E7BF-8B9F-4C7492BAA466}"/>
                </a:ext>
              </a:extLst>
            </p:cNvPr>
            <p:cNvSpPr/>
            <p:nvPr/>
          </p:nvSpPr>
          <p:spPr>
            <a:xfrm>
              <a:off x="0" y="0"/>
              <a:ext cx="7854950" cy="1118432"/>
            </a:xfrm>
            <a:custGeom>
              <a:avLst/>
              <a:gdLst>
                <a:gd name="connsiteX0" fmla="*/ 0 w 7854950"/>
                <a:gd name="connsiteY0" fmla="*/ 901700 h 1118432"/>
                <a:gd name="connsiteX1" fmla="*/ 3543300 w 7854950"/>
                <a:gd name="connsiteY1" fmla="*/ 1073150 h 1118432"/>
                <a:gd name="connsiteX2" fmla="*/ 7854950 w 7854950"/>
                <a:gd name="connsiteY2" fmla="*/ 0 h 1118432"/>
                <a:gd name="connsiteX3" fmla="*/ 0 w 7854950"/>
                <a:gd name="connsiteY3" fmla="*/ 0 h 1118432"/>
                <a:gd name="connsiteX4" fmla="*/ 0 w 7854950"/>
                <a:gd name="connsiteY4" fmla="*/ 901700 h 1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4950" h="1118432">
                  <a:moveTo>
                    <a:pt x="0" y="901700"/>
                  </a:moveTo>
                  <a:cubicBezTo>
                    <a:pt x="913130" y="1065594"/>
                    <a:pt x="2126996" y="1188657"/>
                    <a:pt x="3543300" y="1073150"/>
                  </a:cubicBezTo>
                  <a:cubicBezTo>
                    <a:pt x="5389182" y="922592"/>
                    <a:pt x="6865112" y="425006"/>
                    <a:pt x="7854950" y="0"/>
                  </a:cubicBezTo>
                  <a:lnTo>
                    <a:pt x="0" y="0"/>
                  </a:lnTo>
                  <a:lnTo>
                    <a:pt x="0" y="901700"/>
                  </a:lnTo>
                  <a:close/>
                </a:path>
              </a:pathLst>
            </a:custGeom>
            <a:solidFill>
              <a:srgbClr val="98B6B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0933C11-4117-8AAE-BDC3-CA85C6E13BC1}"/>
                </a:ext>
              </a:extLst>
            </p:cNvPr>
            <p:cNvSpPr/>
            <p:nvPr/>
          </p:nvSpPr>
          <p:spPr>
            <a:xfrm>
              <a:off x="6673850" y="-186577"/>
              <a:ext cx="5518150" cy="1012839"/>
            </a:xfrm>
            <a:custGeom>
              <a:avLst/>
              <a:gdLst>
                <a:gd name="connsiteX0" fmla="*/ 0 w 5518150"/>
                <a:gd name="connsiteY0" fmla="*/ 980455 h 1012839"/>
                <a:gd name="connsiteX1" fmla="*/ 3465005 w 5518150"/>
                <a:gd name="connsiteY1" fmla="*/ 591835 h 1012839"/>
                <a:gd name="connsiteX2" fmla="*/ 5518150 w 5518150"/>
                <a:gd name="connsiteY2" fmla="*/ 1012840 h 1012839"/>
                <a:gd name="connsiteX3" fmla="*/ 5518150 w 5518150"/>
                <a:gd name="connsiteY3" fmla="*/ 190261 h 1012839"/>
                <a:gd name="connsiteX4" fmla="*/ 0 w 5518150"/>
                <a:gd name="connsiteY4" fmla="*/ 980455 h 1012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8150" h="1012839">
                  <a:moveTo>
                    <a:pt x="0" y="980455"/>
                  </a:moveTo>
                  <a:cubicBezTo>
                    <a:pt x="777875" y="736298"/>
                    <a:pt x="1991169" y="467375"/>
                    <a:pt x="3465005" y="591835"/>
                  </a:cubicBezTo>
                  <a:cubicBezTo>
                    <a:pt x="4277043" y="660415"/>
                    <a:pt x="4970463" y="831675"/>
                    <a:pt x="5518150" y="1012840"/>
                  </a:cubicBezTo>
                  <a:lnTo>
                    <a:pt x="5518150" y="190261"/>
                  </a:lnTo>
                  <a:cubicBezTo>
                    <a:pt x="5518150" y="190261"/>
                    <a:pt x="2098421" y="-580439"/>
                    <a:pt x="0" y="980455"/>
                  </a:cubicBezTo>
                  <a:close/>
                </a:path>
              </a:pathLst>
            </a:custGeom>
            <a:solidFill>
              <a:srgbClr val="E9DBE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5124EB3-5193-2FE5-8C8A-9F31D3C77A0A}"/>
                </a:ext>
              </a:extLst>
            </p:cNvPr>
            <p:cNvSpPr txBox="1"/>
            <p:nvPr/>
          </p:nvSpPr>
          <p:spPr>
            <a:xfrm>
              <a:off x="279538" y="158357"/>
              <a:ext cx="4338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社团总结报告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803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E388812-58F8-62BC-BF0D-074055BB8BB6}"/>
              </a:ext>
            </a:extLst>
          </p:cNvPr>
          <p:cNvSpPr/>
          <p:nvPr/>
        </p:nvSpPr>
        <p:spPr>
          <a:xfrm rot="10800000">
            <a:off x="4866035" y="713866"/>
            <a:ext cx="8999190" cy="112714"/>
          </a:xfrm>
          <a:custGeom>
            <a:avLst/>
            <a:gdLst>
              <a:gd name="connsiteX0" fmla="*/ 9824155 w 10424161"/>
              <a:gd name="connsiteY0" fmla="*/ 0 h 64839"/>
              <a:gd name="connsiteX1" fmla="*/ 10424161 w 10424161"/>
              <a:gd name="connsiteY1" fmla="*/ 0 h 64839"/>
              <a:gd name="connsiteX2" fmla="*/ 10364899 w 10424161"/>
              <a:gd name="connsiteY2" fmla="*/ 64839 h 64839"/>
              <a:gd name="connsiteX3" fmla="*/ 9765527 w 10424161"/>
              <a:gd name="connsiteY3" fmla="*/ 64839 h 64839"/>
              <a:gd name="connsiteX4" fmla="*/ 9636195 w 10424161"/>
              <a:gd name="connsiteY4" fmla="*/ 0 h 64839"/>
              <a:gd name="connsiteX5" fmla="*/ 9741965 w 10424161"/>
              <a:gd name="connsiteY5" fmla="*/ 0 h 64839"/>
              <a:gd name="connsiteX6" fmla="*/ 9683337 w 10424161"/>
              <a:gd name="connsiteY6" fmla="*/ 64839 h 64839"/>
              <a:gd name="connsiteX7" fmla="*/ 9577567 w 10424161"/>
              <a:gd name="connsiteY7" fmla="*/ 64839 h 64839"/>
              <a:gd name="connsiteX8" fmla="*/ 9448235 w 10424161"/>
              <a:gd name="connsiteY8" fmla="*/ 0 h 64839"/>
              <a:gd name="connsiteX9" fmla="*/ 9554005 w 10424161"/>
              <a:gd name="connsiteY9" fmla="*/ 0 h 64839"/>
              <a:gd name="connsiteX10" fmla="*/ 9495377 w 10424161"/>
              <a:gd name="connsiteY10" fmla="*/ 64839 h 64839"/>
              <a:gd name="connsiteX11" fmla="*/ 9389607 w 10424161"/>
              <a:gd name="connsiteY11" fmla="*/ 64839 h 64839"/>
              <a:gd name="connsiteX12" fmla="*/ 59262 w 10424161"/>
              <a:gd name="connsiteY12" fmla="*/ 0 h 64839"/>
              <a:gd name="connsiteX13" fmla="*/ 9366045 w 10424161"/>
              <a:gd name="connsiteY13" fmla="*/ 0 h 64839"/>
              <a:gd name="connsiteX14" fmla="*/ 9307417 w 10424161"/>
              <a:gd name="connsiteY14" fmla="*/ 64839 h 64839"/>
              <a:gd name="connsiteX15" fmla="*/ 0 w 10424161"/>
              <a:gd name="connsiteY15" fmla="*/ 64839 h 64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24161" h="64839">
                <a:moveTo>
                  <a:pt x="9824155" y="0"/>
                </a:moveTo>
                <a:lnTo>
                  <a:pt x="10424161" y="0"/>
                </a:lnTo>
                <a:lnTo>
                  <a:pt x="10364899" y="64839"/>
                </a:lnTo>
                <a:lnTo>
                  <a:pt x="9765527" y="64839"/>
                </a:lnTo>
                <a:close/>
                <a:moveTo>
                  <a:pt x="9636195" y="0"/>
                </a:moveTo>
                <a:lnTo>
                  <a:pt x="9741965" y="0"/>
                </a:lnTo>
                <a:lnTo>
                  <a:pt x="9683337" y="64839"/>
                </a:lnTo>
                <a:lnTo>
                  <a:pt x="9577567" y="64839"/>
                </a:lnTo>
                <a:close/>
                <a:moveTo>
                  <a:pt x="9448235" y="0"/>
                </a:moveTo>
                <a:lnTo>
                  <a:pt x="9554005" y="0"/>
                </a:lnTo>
                <a:lnTo>
                  <a:pt x="9495377" y="64839"/>
                </a:lnTo>
                <a:lnTo>
                  <a:pt x="9389607" y="64839"/>
                </a:lnTo>
                <a:close/>
                <a:moveTo>
                  <a:pt x="59262" y="0"/>
                </a:moveTo>
                <a:lnTo>
                  <a:pt x="9366045" y="0"/>
                </a:lnTo>
                <a:lnTo>
                  <a:pt x="9307417" y="64839"/>
                </a:lnTo>
                <a:lnTo>
                  <a:pt x="0" y="648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8BC14FE-A460-B8D7-7D66-8C2CE1855B5A}"/>
              </a:ext>
            </a:extLst>
          </p:cNvPr>
          <p:cNvSpPr txBox="1"/>
          <p:nvPr/>
        </p:nvSpPr>
        <p:spPr>
          <a:xfrm>
            <a:off x="171449" y="222250"/>
            <a:ext cx="43067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02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活动方面</a:t>
            </a:r>
          </a:p>
        </p:txBody>
      </p:sp>
      <p:grpSp>
        <p:nvGrpSpPr>
          <p:cNvPr id="28" name="Group 1">
            <a:extLst>
              <a:ext uri="{FF2B5EF4-FFF2-40B4-BE49-F238E27FC236}">
                <a16:creationId xmlns:a16="http://schemas.microsoft.com/office/drawing/2014/main" id="{37559179-C0DB-103B-866A-870B4CA919EB}"/>
              </a:ext>
            </a:extLst>
          </p:cNvPr>
          <p:cNvGrpSpPr/>
          <p:nvPr/>
        </p:nvGrpSpPr>
        <p:grpSpPr>
          <a:xfrm>
            <a:off x="4999725" y="2991101"/>
            <a:ext cx="1804518" cy="2276919"/>
            <a:chOff x="4823608" y="2237050"/>
            <a:chExt cx="2653553" cy="3348228"/>
          </a:xfrm>
          <a:solidFill>
            <a:srgbClr val="C6D9C5"/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0F369560-529E-9B25-482C-4FA5CD7AA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903" y="2766146"/>
              <a:ext cx="1741057" cy="2247538"/>
            </a:xfrm>
            <a:custGeom>
              <a:avLst/>
              <a:gdLst>
                <a:gd name="T0" fmla="*/ 160 w 321"/>
                <a:gd name="T1" fmla="*/ 0 h 429"/>
                <a:gd name="T2" fmla="*/ 0 w 321"/>
                <a:gd name="T3" fmla="*/ 160 h 429"/>
                <a:gd name="T4" fmla="*/ 22 w 321"/>
                <a:gd name="T5" fmla="*/ 240 h 429"/>
                <a:gd name="T6" fmla="*/ 78 w 321"/>
                <a:gd name="T7" fmla="*/ 389 h 429"/>
                <a:gd name="T8" fmla="*/ 115 w 321"/>
                <a:gd name="T9" fmla="*/ 429 h 429"/>
                <a:gd name="T10" fmla="*/ 160 w 321"/>
                <a:gd name="T11" fmla="*/ 429 h 429"/>
                <a:gd name="T12" fmla="*/ 206 w 321"/>
                <a:gd name="T13" fmla="*/ 429 h 429"/>
                <a:gd name="T14" fmla="*/ 243 w 321"/>
                <a:gd name="T15" fmla="*/ 389 h 429"/>
                <a:gd name="T16" fmla="*/ 299 w 321"/>
                <a:gd name="T17" fmla="*/ 240 h 429"/>
                <a:gd name="T18" fmla="*/ 321 w 321"/>
                <a:gd name="T19" fmla="*/ 160 h 429"/>
                <a:gd name="T20" fmla="*/ 160 w 321"/>
                <a:gd name="T21" fmla="*/ 0 h 429"/>
                <a:gd name="T22" fmla="*/ 287 w 321"/>
                <a:gd name="T23" fmla="*/ 233 h 429"/>
                <a:gd name="T24" fmla="*/ 229 w 321"/>
                <a:gd name="T25" fmla="*/ 387 h 429"/>
                <a:gd name="T26" fmla="*/ 221 w 321"/>
                <a:gd name="T27" fmla="*/ 411 h 429"/>
                <a:gd name="T28" fmla="*/ 206 w 321"/>
                <a:gd name="T29" fmla="*/ 414 h 429"/>
                <a:gd name="T30" fmla="*/ 160 w 321"/>
                <a:gd name="T31" fmla="*/ 414 h 429"/>
                <a:gd name="T32" fmla="*/ 115 w 321"/>
                <a:gd name="T33" fmla="*/ 414 h 429"/>
                <a:gd name="T34" fmla="*/ 100 w 321"/>
                <a:gd name="T35" fmla="*/ 411 h 429"/>
                <a:gd name="T36" fmla="*/ 92 w 321"/>
                <a:gd name="T37" fmla="*/ 387 h 429"/>
                <a:gd name="T38" fmla="*/ 34 w 321"/>
                <a:gd name="T39" fmla="*/ 233 h 429"/>
                <a:gd name="T40" fmla="*/ 15 w 321"/>
                <a:gd name="T41" fmla="*/ 160 h 429"/>
                <a:gd name="T42" fmla="*/ 160 w 321"/>
                <a:gd name="T43" fmla="*/ 14 h 429"/>
                <a:gd name="T44" fmla="*/ 306 w 321"/>
                <a:gd name="T45" fmla="*/ 160 h 429"/>
                <a:gd name="T46" fmla="*/ 287 w 321"/>
                <a:gd name="T47" fmla="*/ 23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1" h="429">
                  <a:moveTo>
                    <a:pt x="160" y="0"/>
                  </a:moveTo>
                  <a:cubicBezTo>
                    <a:pt x="72" y="0"/>
                    <a:pt x="0" y="72"/>
                    <a:pt x="0" y="160"/>
                  </a:cubicBezTo>
                  <a:cubicBezTo>
                    <a:pt x="0" y="189"/>
                    <a:pt x="8" y="216"/>
                    <a:pt x="22" y="240"/>
                  </a:cubicBezTo>
                  <a:cubicBezTo>
                    <a:pt x="61" y="311"/>
                    <a:pt x="71" y="351"/>
                    <a:pt x="78" y="389"/>
                  </a:cubicBezTo>
                  <a:cubicBezTo>
                    <a:pt x="83" y="421"/>
                    <a:pt x="91" y="429"/>
                    <a:pt x="115" y="429"/>
                  </a:cubicBezTo>
                  <a:cubicBezTo>
                    <a:pt x="125" y="429"/>
                    <a:pt x="142" y="429"/>
                    <a:pt x="160" y="429"/>
                  </a:cubicBezTo>
                  <a:cubicBezTo>
                    <a:pt x="179" y="429"/>
                    <a:pt x="195" y="429"/>
                    <a:pt x="206" y="429"/>
                  </a:cubicBezTo>
                  <a:cubicBezTo>
                    <a:pt x="230" y="429"/>
                    <a:pt x="238" y="421"/>
                    <a:pt x="243" y="389"/>
                  </a:cubicBezTo>
                  <a:cubicBezTo>
                    <a:pt x="249" y="351"/>
                    <a:pt x="260" y="311"/>
                    <a:pt x="299" y="240"/>
                  </a:cubicBezTo>
                  <a:cubicBezTo>
                    <a:pt x="312" y="216"/>
                    <a:pt x="321" y="189"/>
                    <a:pt x="321" y="160"/>
                  </a:cubicBezTo>
                  <a:cubicBezTo>
                    <a:pt x="321" y="72"/>
                    <a:pt x="249" y="0"/>
                    <a:pt x="160" y="0"/>
                  </a:cubicBezTo>
                  <a:close/>
                  <a:moveTo>
                    <a:pt x="287" y="233"/>
                  </a:moveTo>
                  <a:cubicBezTo>
                    <a:pt x="248" y="302"/>
                    <a:pt x="236" y="343"/>
                    <a:pt x="229" y="387"/>
                  </a:cubicBezTo>
                  <a:cubicBezTo>
                    <a:pt x="228" y="392"/>
                    <a:pt x="226" y="406"/>
                    <a:pt x="221" y="411"/>
                  </a:cubicBezTo>
                  <a:cubicBezTo>
                    <a:pt x="220" y="413"/>
                    <a:pt x="217" y="414"/>
                    <a:pt x="206" y="414"/>
                  </a:cubicBezTo>
                  <a:cubicBezTo>
                    <a:pt x="160" y="414"/>
                    <a:pt x="160" y="414"/>
                    <a:pt x="160" y="414"/>
                  </a:cubicBezTo>
                  <a:cubicBezTo>
                    <a:pt x="115" y="414"/>
                    <a:pt x="115" y="414"/>
                    <a:pt x="115" y="414"/>
                  </a:cubicBezTo>
                  <a:cubicBezTo>
                    <a:pt x="104" y="414"/>
                    <a:pt x="101" y="413"/>
                    <a:pt x="100" y="411"/>
                  </a:cubicBezTo>
                  <a:cubicBezTo>
                    <a:pt x="95" y="406"/>
                    <a:pt x="93" y="392"/>
                    <a:pt x="92" y="387"/>
                  </a:cubicBezTo>
                  <a:cubicBezTo>
                    <a:pt x="85" y="343"/>
                    <a:pt x="73" y="302"/>
                    <a:pt x="34" y="233"/>
                  </a:cubicBezTo>
                  <a:cubicBezTo>
                    <a:pt x="21" y="210"/>
                    <a:pt x="15" y="185"/>
                    <a:pt x="15" y="160"/>
                  </a:cubicBezTo>
                  <a:cubicBezTo>
                    <a:pt x="15" y="80"/>
                    <a:pt x="80" y="14"/>
                    <a:pt x="160" y="14"/>
                  </a:cubicBezTo>
                  <a:cubicBezTo>
                    <a:pt x="241" y="14"/>
                    <a:pt x="306" y="80"/>
                    <a:pt x="306" y="160"/>
                  </a:cubicBezTo>
                  <a:cubicBezTo>
                    <a:pt x="306" y="185"/>
                    <a:pt x="300" y="210"/>
                    <a:pt x="287" y="2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: Shape 7">
              <a:extLst>
                <a:ext uri="{FF2B5EF4-FFF2-40B4-BE49-F238E27FC236}">
                  <a16:creationId xmlns:a16="http://schemas.microsoft.com/office/drawing/2014/main" id="{354B4B35-3618-B236-D584-6D3E699FE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62" y="5013683"/>
              <a:ext cx="754314" cy="108681"/>
            </a:xfrm>
            <a:custGeom>
              <a:avLst/>
              <a:gdLst>
                <a:gd name="T0" fmla="*/ 130 w 139"/>
                <a:gd name="T1" fmla="*/ 0 h 23"/>
                <a:gd name="T2" fmla="*/ 9 w 139"/>
                <a:gd name="T3" fmla="*/ 0 h 23"/>
                <a:gd name="T4" fmla="*/ 0 w 139"/>
                <a:gd name="T5" fmla="*/ 9 h 23"/>
                <a:gd name="T6" fmla="*/ 0 w 139"/>
                <a:gd name="T7" fmla="*/ 14 h 23"/>
                <a:gd name="T8" fmla="*/ 9 w 139"/>
                <a:gd name="T9" fmla="*/ 23 h 23"/>
                <a:gd name="T10" fmla="*/ 130 w 139"/>
                <a:gd name="T11" fmla="*/ 23 h 23"/>
                <a:gd name="T12" fmla="*/ 139 w 139"/>
                <a:gd name="T13" fmla="*/ 14 h 23"/>
                <a:gd name="T14" fmla="*/ 139 w 139"/>
                <a:gd name="T15" fmla="*/ 9 h 23"/>
                <a:gd name="T16" fmla="*/ 130 w 139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3">
                  <a:moveTo>
                    <a:pt x="1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4" y="23"/>
                    <a:pt x="9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5" y="23"/>
                    <a:pt x="139" y="19"/>
                    <a:pt x="139" y="14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9" y="4"/>
                    <a:pt x="135" y="0"/>
                    <a:pt x="1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: Shape 8">
              <a:extLst>
                <a:ext uri="{FF2B5EF4-FFF2-40B4-BE49-F238E27FC236}">
                  <a16:creationId xmlns:a16="http://schemas.microsoft.com/office/drawing/2014/main" id="{F3F63A43-CDB2-8A9C-A3E4-6CEE086FE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282" y="5170787"/>
              <a:ext cx="710196" cy="119442"/>
            </a:xfrm>
            <a:custGeom>
              <a:avLst/>
              <a:gdLst>
                <a:gd name="T0" fmla="*/ 122 w 131"/>
                <a:gd name="T1" fmla="*/ 0 h 24"/>
                <a:gd name="T2" fmla="*/ 9 w 131"/>
                <a:gd name="T3" fmla="*/ 0 h 24"/>
                <a:gd name="T4" fmla="*/ 0 w 131"/>
                <a:gd name="T5" fmla="*/ 9 h 24"/>
                <a:gd name="T6" fmla="*/ 0 w 131"/>
                <a:gd name="T7" fmla="*/ 15 h 24"/>
                <a:gd name="T8" fmla="*/ 9 w 131"/>
                <a:gd name="T9" fmla="*/ 24 h 24"/>
                <a:gd name="T10" fmla="*/ 122 w 131"/>
                <a:gd name="T11" fmla="*/ 24 h 24"/>
                <a:gd name="T12" fmla="*/ 131 w 131"/>
                <a:gd name="T13" fmla="*/ 15 h 24"/>
                <a:gd name="T14" fmla="*/ 131 w 131"/>
                <a:gd name="T15" fmla="*/ 9 h 24"/>
                <a:gd name="T16" fmla="*/ 122 w 131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4">
                  <a:moveTo>
                    <a:pt x="12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4" y="24"/>
                    <a:pt x="9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7" y="24"/>
                    <a:pt x="131" y="20"/>
                    <a:pt x="131" y="15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4"/>
                    <a:pt x="127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: Shape 9">
              <a:extLst>
                <a:ext uri="{FF2B5EF4-FFF2-40B4-BE49-F238E27FC236}">
                  <a16:creationId xmlns:a16="http://schemas.microsoft.com/office/drawing/2014/main" id="{EC930D8C-085C-0085-91B0-A4DAAEDFA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325" y="5333271"/>
              <a:ext cx="624112" cy="100283"/>
            </a:xfrm>
            <a:custGeom>
              <a:avLst/>
              <a:gdLst>
                <a:gd name="T0" fmla="*/ 107 w 115"/>
                <a:gd name="T1" fmla="*/ 0 h 23"/>
                <a:gd name="T2" fmla="*/ 8 w 115"/>
                <a:gd name="T3" fmla="*/ 0 h 23"/>
                <a:gd name="T4" fmla="*/ 0 w 115"/>
                <a:gd name="T5" fmla="*/ 9 h 23"/>
                <a:gd name="T6" fmla="*/ 0 w 115"/>
                <a:gd name="T7" fmla="*/ 15 h 23"/>
                <a:gd name="T8" fmla="*/ 8 w 115"/>
                <a:gd name="T9" fmla="*/ 23 h 23"/>
                <a:gd name="T10" fmla="*/ 107 w 115"/>
                <a:gd name="T11" fmla="*/ 23 h 23"/>
                <a:gd name="T12" fmla="*/ 115 w 115"/>
                <a:gd name="T13" fmla="*/ 15 h 23"/>
                <a:gd name="T14" fmla="*/ 115 w 115"/>
                <a:gd name="T15" fmla="*/ 9 h 23"/>
                <a:gd name="T16" fmla="*/ 107 w 115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3">
                  <a:moveTo>
                    <a:pt x="10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4" y="23"/>
                    <a:pt x="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11" y="23"/>
                    <a:pt x="115" y="19"/>
                    <a:pt x="115" y="15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4"/>
                    <a:pt x="111" y="0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: Shape 10">
              <a:extLst>
                <a:ext uri="{FF2B5EF4-FFF2-40B4-BE49-F238E27FC236}">
                  <a16:creationId xmlns:a16="http://schemas.microsoft.com/office/drawing/2014/main" id="{83B71EF3-359F-600E-70E5-93BB65BA1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2386" y="5476597"/>
              <a:ext cx="395988" cy="108681"/>
            </a:xfrm>
            <a:custGeom>
              <a:avLst/>
              <a:gdLst>
                <a:gd name="T0" fmla="*/ 0 w 73"/>
                <a:gd name="T1" fmla="*/ 0 h 20"/>
                <a:gd name="T2" fmla="*/ 73 w 73"/>
                <a:gd name="T3" fmla="*/ 0 h 20"/>
                <a:gd name="T4" fmla="*/ 36 w 73"/>
                <a:gd name="T5" fmla="*/ 20 h 20"/>
                <a:gd name="T6" fmla="*/ 0 w 7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20"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2"/>
                    <a:pt x="54" y="20"/>
                    <a:pt x="36" y="20"/>
                  </a:cubicBezTo>
                  <a:cubicBezTo>
                    <a:pt x="19" y="20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: Shape 11">
              <a:extLst>
                <a:ext uri="{FF2B5EF4-FFF2-40B4-BE49-F238E27FC236}">
                  <a16:creationId xmlns:a16="http://schemas.microsoft.com/office/drawing/2014/main" id="{C621ED02-034B-2156-BBB2-05216DBEB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0404" y="3781799"/>
              <a:ext cx="841475" cy="1133086"/>
            </a:xfrm>
            <a:custGeom>
              <a:avLst/>
              <a:gdLst>
                <a:gd name="T0" fmla="*/ 29 w 155"/>
                <a:gd name="T1" fmla="*/ 200 h 209"/>
                <a:gd name="T2" fmla="*/ 37 w 155"/>
                <a:gd name="T3" fmla="*/ 176 h 209"/>
                <a:gd name="T4" fmla="*/ 44 w 155"/>
                <a:gd name="T5" fmla="*/ 139 h 209"/>
                <a:gd name="T6" fmla="*/ 48 w 155"/>
                <a:gd name="T7" fmla="*/ 52 h 209"/>
                <a:gd name="T8" fmla="*/ 21 w 155"/>
                <a:gd name="T9" fmla="*/ 2 h 209"/>
                <a:gd name="T10" fmla="*/ 1 w 155"/>
                <a:gd name="T11" fmla="*/ 14 h 209"/>
                <a:gd name="T12" fmla="*/ 14 w 155"/>
                <a:gd name="T13" fmla="*/ 46 h 209"/>
                <a:gd name="T14" fmla="*/ 43 w 155"/>
                <a:gd name="T15" fmla="*/ 55 h 209"/>
                <a:gd name="T16" fmla="*/ 79 w 155"/>
                <a:gd name="T17" fmla="*/ 49 h 209"/>
                <a:gd name="T18" fmla="*/ 98 w 155"/>
                <a:gd name="T19" fmla="*/ 26 h 209"/>
                <a:gd name="T20" fmla="*/ 83 w 155"/>
                <a:gd name="T21" fmla="*/ 2 h 209"/>
                <a:gd name="T22" fmla="*/ 64 w 155"/>
                <a:gd name="T23" fmla="*/ 14 h 209"/>
                <a:gd name="T24" fmla="*/ 79 w 155"/>
                <a:gd name="T25" fmla="*/ 52 h 209"/>
                <a:gd name="T26" fmla="*/ 143 w 155"/>
                <a:gd name="T27" fmla="*/ 42 h 209"/>
                <a:gd name="T28" fmla="*/ 143 w 155"/>
                <a:gd name="T29" fmla="*/ 7 h 209"/>
                <a:gd name="T30" fmla="*/ 120 w 155"/>
                <a:gd name="T31" fmla="*/ 26 h 209"/>
                <a:gd name="T32" fmla="*/ 114 w 155"/>
                <a:gd name="T33" fmla="*/ 61 h 209"/>
                <a:gd name="T34" fmla="*/ 112 w 155"/>
                <a:gd name="T35" fmla="*/ 97 h 209"/>
                <a:gd name="T36" fmla="*/ 117 w 155"/>
                <a:gd name="T37" fmla="*/ 170 h 209"/>
                <a:gd name="T38" fmla="*/ 120 w 155"/>
                <a:gd name="T39" fmla="*/ 207 h 209"/>
                <a:gd name="T40" fmla="*/ 128 w 155"/>
                <a:gd name="T41" fmla="*/ 205 h 209"/>
                <a:gd name="T42" fmla="*/ 120 w 155"/>
                <a:gd name="T43" fmla="*/ 85 h 209"/>
                <a:gd name="T44" fmla="*/ 128 w 155"/>
                <a:gd name="T45" fmla="*/ 25 h 209"/>
                <a:gd name="T46" fmla="*/ 137 w 155"/>
                <a:gd name="T47" fmla="*/ 11 h 209"/>
                <a:gd name="T48" fmla="*/ 138 w 155"/>
                <a:gd name="T49" fmla="*/ 11 h 209"/>
                <a:gd name="T50" fmla="*/ 139 w 155"/>
                <a:gd name="T51" fmla="*/ 13 h 209"/>
                <a:gd name="T52" fmla="*/ 140 w 155"/>
                <a:gd name="T53" fmla="*/ 21 h 209"/>
                <a:gd name="T54" fmla="*/ 123 w 155"/>
                <a:gd name="T55" fmla="*/ 56 h 209"/>
                <a:gd name="T56" fmla="*/ 91 w 155"/>
                <a:gd name="T57" fmla="*/ 53 h 209"/>
                <a:gd name="T58" fmla="*/ 72 w 155"/>
                <a:gd name="T59" fmla="*/ 22 h 209"/>
                <a:gd name="T60" fmla="*/ 82 w 155"/>
                <a:gd name="T61" fmla="*/ 7 h 209"/>
                <a:gd name="T62" fmla="*/ 89 w 155"/>
                <a:gd name="T63" fmla="*/ 33 h 209"/>
                <a:gd name="T64" fmla="*/ 67 w 155"/>
                <a:gd name="T65" fmla="*/ 50 h 209"/>
                <a:gd name="T66" fmla="*/ 16 w 155"/>
                <a:gd name="T67" fmla="*/ 35 h 209"/>
                <a:gd name="T68" fmla="*/ 10 w 155"/>
                <a:gd name="T69" fmla="*/ 8 h 209"/>
                <a:gd name="T70" fmla="*/ 20 w 155"/>
                <a:gd name="T71" fmla="*/ 8 h 209"/>
                <a:gd name="T72" fmla="*/ 28 w 155"/>
                <a:gd name="T73" fmla="*/ 14 h 209"/>
                <a:gd name="T74" fmla="*/ 41 w 155"/>
                <a:gd name="T75" fmla="*/ 68 h 209"/>
                <a:gd name="T76" fmla="*/ 35 w 155"/>
                <a:gd name="T77" fmla="*/ 147 h 209"/>
                <a:gd name="T78" fmla="*/ 21 w 155"/>
                <a:gd name="T79" fmla="*/ 201 h 209"/>
                <a:gd name="T80" fmla="*/ 29 w 155"/>
                <a:gd name="T81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" h="209">
                  <a:moveTo>
                    <a:pt x="29" y="200"/>
                  </a:moveTo>
                  <a:cubicBezTo>
                    <a:pt x="33" y="192"/>
                    <a:pt x="35" y="184"/>
                    <a:pt x="37" y="176"/>
                  </a:cubicBezTo>
                  <a:cubicBezTo>
                    <a:pt x="40" y="164"/>
                    <a:pt x="42" y="151"/>
                    <a:pt x="44" y="139"/>
                  </a:cubicBezTo>
                  <a:cubicBezTo>
                    <a:pt x="48" y="110"/>
                    <a:pt x="51" y="81"/>
                    <a:pt x="48" y="52"/>
                  </a:cubicBezTo>
                  <a:cubicBezTo>
                    <a:pt x="46" y="34"/>
                    <a:pt x="42" y="8"/>
                    <a:pt x="21" y="2"/>
                  </a:cubicBezTo>
                  <a:cubicBezTo>
                    <a:pt x="12" y="0"/>
                    <a:pt x="2" y="4"/>
                    <a:pt x="1" y="14"/>
                  </a:cubicBezTo>
                  <a:cubicBezTo>
                    <a:pt x="0" y="25"/>
                    <a:pt x="6" y="38"/>
                    <a:pt x="14" y="46"/>
                  </a:cubicBezTo>
                  <a:cubicBezTo>
                    <a:pt x="22" y="53"/>
                    <a:pt x="33" y="54"/>
                    <a:pt x="43" y="55"/>
                  </a:cubicBezTo>
                  <a:cubicBezTo>
                    <a:pt x="55" y="55"/>
                    <a:pt x="68" y="54"/>
                    <a:pt x="79" y="49"/>
                  </a:cubicBezTo>
                  <a:cubicBezTo>
                    <a:pt x="89" y="45"/>
                    <a:pt x="98" y="38"/>
                    <a:pt x="98" y="26"/>
                  </a:cubicBezTo>
                  <a:cubicBezTo>
                    <a:pt x="99" y="16"/>
                    <a:pt x="94" y="4"/>
                    <a:pt x="83" y="2"/>
                  </a:cubicBezTo>
                  <a:cubicBezTo>
                    <a:pt x="74" y="0"/>
                    <a:pt x="65" y="5"/>
                    <a:pt x="64" y="14"/>
                  </a:cubicBezTo>
                  <a:cubicBezTo>
                    <a:pt x="61" y="27"/>
                    <a:pt x="69" y="44"/>
                    <a:pt x="79" y="52"/>
                  </a:cubicBezTo>
                  <a:cubicBezTo>
                    <a:pt x="98" y="69"/>
                    <a:pt x="131" y="65"/>
                    <a:pt x="143" y="42"/>
                  </a:cubicBezTo>
                  <a:cubicBezTo>
                    <a:pt x="147" y="35"/>
                    <a:pt x="155" y="10"/>
                    <a:pt x="143" y="7"/>
                  </a:cubicBezTo>
                  <a:cubicBezTo>
                    <a:pt x="132" y="4"/>
                    <a:pt x="124" y="18"/>
                    <a:pt x="120" y="26"/>
                  </a:cubicBezTo>
                  <a:cubicBezTo>
                    <a:pt x="116" y="37"/>
                    <a:pt x="115" y="49"/>
                    <a:pt x="114" y="61"/>
                  </a:cubicBezTo>
                  <a:cubicBezTo>
                    <a:pt x="112" y="73"/>
                    <a:pt x="112" y="85"/>
                    <a:pt x="112" y="97"/>
                  </a:cubicBezTo>
                  <a:cubicBezTo>
                    <a:pt x="112" y="121"/>
                    <a:pt x="115" y="146"/>
                    <a:pt x="117" y="170"/>
                  </a:cubicBezTo>
                  <a:cubicBezTo>
                    <a:pt x="118" y="183"/>
                    <a:pt x="119" y="195"/>
                    <a:pt x="120" y="207"/>
                  </a:cubicBezTo>
                  <a:cubicBezTo>
                    <a:pt x="120" y="209"/>
                    <a:pt x="128" y="208"/>
                    <a:pt x="128" y="205"/>
                  </a:cubicBezTo>
                  <a:cubicBezTo>
                    <a:pt x="126" y="165"/>
                    <a:pt x="120" y="125"/>
                    <a:pt x="120" y="85"/>
                  </a:cubicBezTo>
                  <a:cubicBezTo>
                    <a:pt x="121" y="65"/>
                    <a:pt x="121" y="43"/>
                    <a:pt x="128" y="25"/>
                  </a:cubicBezTo>
                  <a:cubicBezTo>
                    <a:pt x="130" y="20"/>
                    <a:pt x="133" y="13"/>
                    <a:pt x="137" y="11"/>
                  </a:cubicBezTo>
                  <a:cubicBezTo>
                    <a:pt x="139" y="10"/>
                    <a:pt x="137" y="10"/>
                    <a:pt x="138" y="11"/>
                  </a:cubicBezTo>
                  <a:cubicBezTo>
                    <a:pt x="138" y="12"/>
                    <a:pt x="139" y="12"/>
                    <a:pt x="139" y="13"/>
                  </a:cubicBezTo>
                  <a:cubicBezTo>
                    <a:pt x="141" y="16"/>
                    <a:pt x="141" y="19"/>
                    <a:pt x="140" y="21"/>
                  </a:cubicBezTo>
                  <a:cubicBezTo>
                    <a:pt x="140" y="34"/>
                    <a:pt x="135" y="49"/>
                    <a:pt x="123" y="56"/>
                  </a:cubicBezTo>
                  <a:cubicBezTo>
                    <a:pt x="113" y="61"/>
                    <a:pt x="100" y="59"/>
                    <a:pt x="91" y="53"/>
                  </a:cubicBezTo>
                  <a:cubicBezTo>
                    <a:pt x="80" y="46"/>
                    <a:pt x="74" y="34"/>
                    <a:pt x="72" y="22"/>
                  </a:cubicBezTo>
                  <a:cubicBezTo>
                    <a:pt x="71" y="15"/>
                    <a:pt x="72" y="1"/>
                    <a:pt x="82" y="7"/>
                  </a:cubicBezTo>
                  <a:cubicBezTo>
                    <a:pt x="90" y="12"/>
                    <a:pt x="92" y="24"/>
                    <a:pt x="89" y="33"/>
                  </a:cubicBezTo>
                  <a:cubicBezTo>
                    <a:pt x="86" y="43"/>
                    <a:pt x="77" y="47"/>
                    <a:pt x="67" y="50"/>
                  </a:cubicBezTo>
                  <a:cubicBezTo>
                    <a:pt x="49" y="53"/>
                    <a:pt x="26" y="52"/>
                    <a:pt x="16" y="35"/>
                  </a:cubicBezTo>
                  <a:cubicBezTo>
                    <a:pt x="11" y="28"/>
                    <a:pt x="7" y="16"/>
                    <a:pt x="10" y="8"/>
                  </a:cubicBezTo>
                  <a:cubicBezTo>
                    <a:pt x="12" y="3"/>
                    <a:pt x="15" y="6"/>
                    <a:pt x="20" y="8"/>
                  </a:cubicBezTo>
                  <a:cubicBezTo>
                    <a:pt x="23" y="9"/>
                    <a:pt x="25" y="11"/>
                    <a:pt x="28" y="14"/>
                  </a:cubicBezTo>
                  <a:cubicBezTo>
                    <a:pt x="39" y="28"/>
                    <a:pt x="40" y="51"/>
                    <a:pt x="41" y="68"/>
                  </a:cubicBezTo>
                  <a:cubicBezTo>
                    <a:pt x="42" y="94"/>
                    <a:pt x="39" y="121"/>
                    <a:pt x="35" y="147"/>
                  </a:cubicBezTo>
                  <a:cubicBezTo>
                    <a:pt x="32" y="165"/>
                    <a:pt x="29" y="185"/>
                    <a:pt x="21" y="201"/>
                  </a:cubicBezTo>
                  <a:cubicBezTo>
                    <a:pt x="20" y="203"/>
                    <a:pt x="28" y="202"/>
                    <a:pt x="29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Group 12">
              <a:extLst>
                <a:ext uri="{FF2B5EF4-FFF2-40B4-BE49-F238E27FC236}">
                  <a16:creationId xmlns:a16="http://schemas.microsoft.com/office/drawing/2014/main" id="{E3CA8C86-D91D-6A5E-32EC-B788E36F8E77}"/>
                </a:ext>
              </a:extLst>
            </p:cNvPr>
            <p:cNvGrpSpPr/>
            <p:nvPr/>
          </p:nvGrpSpPr>
          <p:grpSpPr>
            <a:xfrm>
              <a:off x="4823608" y="2237050"/>
              <a:ext cx="2653553" cy="2000393"/>
              <a:chOff x="3525061" y="1210682"/>
              <a:chExt cx="2097079" cy="1580888"/>
            </a:xfrm>
            <a:grpFill/>
          </p:grpSpPr>
          <p:sp>
            <p:nvSpPr>
              <p:cNvPr id="37" name="Freeform: Shape 13">
                <a:extLst>
                  <a:ext uri="{FF2B5EF4-FFF2-40B4-BE49-F238E27FC236}">
                    <a16:creationId xmlns:a16="http://schemas.microsoft.com/office/drawing/2014/main" id="{5A80361F-2B52-BBB5-D947-7C2310EB6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7462" y="2255820"/>
                <a:ext cx="274678" cy="47622"/>
              </a:xfrm>
              <a:custGeom>
                <a:avLst/>
                <a:gdLst>
                  <a:gd name="T0" fmla="*/ 58 w 64"/>
                  <a:gd name="T1" fmla="*/ 0 h 11"/>
                  <a:gd name="T2" fmla="*/ 6 w 64"/>
                  <a:gd name="T3" fmla="*/ 0 h 11"/>
                  <a:gd name="T4" fmla="*/ 0 w 64"/>
                  <a:gd name="T5" fmla="*/ 5 h 11"/>
                  <a:gd name="T6" fmla="*/ 6 w 64"/>
                  <a:gd name="T7" fmla="*/ 11 h 11"/>
                  <a:gd name="T8" fmla="*/ 58 w 64"/>
                  <a:gd name="T9" fmla="*/ 11 h 11"/>
                  <a:gd name="T10" fmla="*/ 64 w 64"/>
                  <a:gd name="T11" fmla="*/ 5 h 11"/>
                  <a:gd name="T12" fmla="*/ 58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2" y="11"/>
                      <a:pt x="64" y="9"/>
                      <a:pt x="64" y="5"/>
                    </a:cubicBezTo>
                    <a:cubicBezTo>
                      <a:pt x="64" y="2"/>
                      <a:pt x="62" y="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: Shape 14">
                <a:extLst>
                  <a:ext uri="{FF2B5EF4-FFF2-40B4-BE49-F238E27FC236}">
                    <a16:creationId xmlns:a16="http://schemas.microsoft.com/office/drawing/2014/main" id="{68D559C3-5707-2890-D472-0B6608A58E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178" y="1763440"/>
                <a:ext cx="248316" cy="167528"/>
              </a:xfrm>
              <a:custGeom>
                <a:avLst/>
                <a:gdLst>
                  <a:gd name="T0" fmla="*/ 6 w 58"/>
                  <a:gd name="T1" fmla="*/ 39 h 39"/>
                  <a:gd name="T2" fmla="*/ 9 w 58"/>
                  <a:gd name="T3" fmla="*/ 38 h 39"/>
                  <a:gd name="T4" fmla="*/ 54 w 58"/>
                  <a:gd name="T5" fmla="*/ 12 h 39"/>
                  <a:gd name="T6" fmla="*/ 56 w 58"/>
                  <a:gd name="T7" fmla="*/ 4 h 39"/>
                  <a:gd name="T8" fmla="*/ 48 w 58"/>
                  <a:gd name="T9" fmla="*/ 2 h 39"/>
                  <a:gd name="T10" fmla="*/ 3 w 58"/>
                  <a:gd name="T11" fmla="*/ 28 h 39"/>
                  <a:gd name="T12" fmla="*/ 1 w 58"/>
                  <a:gd name="T13" fmla="*/ 36 h 39"/>
                  <a:gd name="T14" fmla="*/ 6 w 58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6" y="39"/>
                    </a:moveTo>
                    <a:cubicBezTo>
                      <a:pt x="7" y="39"/>
                      <a:pt x="8" y="38"/>
                      <a:pt x="9" y="38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7" y="10"/>
                      <a:pt x="58" y="6"/>
                      <a:pt x="56" y="4"/>
                    </a:cubicBezTo>
                    <a:cubicBezTo>
                      <a:pt x="55" y="1"/>
                      <a:pt x="51" y="0"/>
                      <a:pt x="48" y="2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30"/>
                      <a:pt x="0" y="33"/>
                      <a:pt x="1" y="36"/>
                    </a:cubicBezTo>
                    <a:cubicBezTo>
                      <a:pt x="2" y="38"/>
                      <a:pt x="4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5">
                <a:extLst>
                  <a:ext uri="{FF2B5EF4-FFF2-40B4-BE49-F238E27FC236}">
                    <a16:creationId xmlns:a16="http://schemas.microsoft.com/office/drawing/2014/main" id="{5DA5EBF2-6551-8A1A-3BEB-5EBDA32A9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9240" y="1351848"/>
                <a:ext cx="166678" cy="249166"/>
              </a:xfrm>
              <a:custGeom>
                <a:avLst/>
                <a:gdLst>
                  <a:gd name="T0" fmla="*/ 3 w 39"/>
                  <a:gd name="T1" fmla="*/ 57 h 58"/>
                  <a:gd name="T2" fmla="*/ 6 w 39"/>
                  <a:gd name="T3" fmla="*/ 58 h 58"/>
                  <a:gd name="T4" fmla="*/ 11 w 39"/>
                  <a:gd name="T5" fmla="*/ 55 h 58"/>
                  <a:gd name="T6" fmla="*/ 37 w 39"/>
                  <a:gd name="T7" fmla="*/ 9 h 58"/>
                  <a:gd name="T8" fmla="*/ 35 w 39"/>
                  <a:gd name="T9" fmla="*/ 1 h 58"/>
                  <a:gd name="T10" fmla="*/ 27 w 39"/>
                  <a:gd name="T11" fmla="*/ 3 h 58"/>
                  <a:gd name="T12" fmla="*/ 1 w 39"/>
                  <a:gd name="T13" fmla="*/ 49 h 58"/>
                  <a:gd name="T14" fmla="*/ 3 w 39"/>
                  <a:gd name="T15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58">
                    <a:moveTo>
                      <a:pt x="3" y="57"/>
                    </a:moveTo>
                    <a:cubicBezTo>
                      <a:pt x="4" y="57"/>
                      <a:pt x="5" y="58"/>
                      <a:pt x="6" y="58"/>
                    </a:cubicBezTo>
                    <a:cubicBezTo>
                      <a:pt x="8" y="58"/>
                      <a:pt x="10" y="56"/>
                      <a:pt x="11" y="5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9" y="6"/>
                      <a:pt x="38" y="3"/>
                      <a:pt x="35" y="1"/>
                    </a:cubicBezTo>
                    <a:cubicBezTo>
                      <a:pt x="32" y="0"/>
                      <a:pt x="29" y="1"/>
                      <a:pt x="27" y="3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2"/>
                      <a:pt x="1" y="55"/>
                      <a:pt x="3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: Shape 16">
                <a:extLst>
                  <a:ext uri="{FF2B5EF4-FFF2-40B4-BE49-F238E27FC236}">
                    <a16:creationId xmlns:a16="http://schemas.microsoft.com/office/drawing/2014/main" id="{69AE3B24-ACCB-3EED-2DAF-8BDE1806B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6935" y="1742180"/>
                <a:ext cx="252568" cy="166678"/>
              </a:xfrm>
              <a:custGeom>
                <a:avLst/>
                <a:gdLst>
                  <a:gd name="T0" fmla="*/ 55 w 59"/>
                  <a:gd name="T1" fmla="*/ 28 h 39"/>
                  <a:gd name="T2" fmla="*/ 10 w 59"/>
                  <a:gd name="T3" fmla="*/ 1 h 39"/>
                  <a:gd name="T4" fmla="*/ 2 w 59"/>
                  <a:gd name="T5" fmla="*/ 4 h 39"/>
                  <a:gd name="T6" fmla="*/ 4 w 59"/>
                  <a:gd name="T7" fmla="*/ 11 h 39"/>
                  <a:gd name="T8" fmla="*/ 49 w 59"/>
                  <a:gd name="T9" fmla="*/ 38 h 39"/>
                  <a:gd name="T10" fmla="*/ 52 w 59"/>
                  <a:gd name="T11" fmla="*/ 39 h 39"/>
                  <a:gd name="T12" fmla="*/ 57 w 59"/>
                  <a:gd name="T13" fmla="*/ 36 h 39"/>
                  <a:gd name="T14" fmla="*/ 55 w 59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9">
                    <a:moveTo>
                      <a:pt x="55" y="28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4" y="1"/>
                      <a:pt x="2" y="4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1" y="39"/>
                      <a:pt x="52" y="39"/>
                    </a:cubicBezTo>
                    <a:cubicBezTo>
                      <a:pt x="54" y="39"/>
                      <a:pt x="56" y="38"/>
                      <a:pt x="57" y="36"/>
                    </a:cubicBezTo>
                    <a:cubicBezTo>
                      <a:pt x="59" y="33"/>
                      <a:pt x="58" y="29"/>
                      <a:pt x="5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7">
                <a:extLst>
                  <a:ext uri="{FF2B5EF4-FFF2-40B4-BE49-F238E27FC236}">
                    <a16:creationId xmlns:a16="http://schemas.microsoft.com/office/drawing/2014/main" id="{5A15D3DC-E876-8F2F-4876-BE098FEE3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178" y="2603632"/>
                <a:ext cx="248316" cy="166678"/>
              </a:xfrm>
              <a:custGeom>
                <a:avLst/>
                <a:gdLst>
                  <a:gd name="T0" fmla="*/ 54 w 58"/>
                  <a:gd name="T1" fmla="*/ 28 h 39"/>
                  <a:gd name="T2" fmla="*/ 9 w 58"/>
                  <a:gd name="T3" fmla="*/ 2 h 39"/>
                  <a:gd name="T4" fmla="*/ 1 w 58"/>
                  <a:gd name="T5" fmla="*/ 4 h 39"/>
                  <a:gd name="T6" fmla="*/ 3 w 58"/>
                  <a:gd name="T7" fmla="*/ 12 h 39"/>
                  <a:gd name="T8" fmla="*/ 48 w 58"/>
                  <a:gd name="T9" fmla="*/ 38 h 39"/>
                  <a:gd name="T10" fmla="*/ 51 w 58"/>
                  <a:gd name="T11" fmla="*/ 39 h 39"/>
                  <a:gd name="T12" fmla="*/ 56 w 58"/>
                  <a:gd name="T13" fmla="*/ 36 h 39"/>
                  <a:gd name="T14" fmla="*/ 54 w 58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54" y="28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0" y="10"/>
                      <a:pt x="3" y="12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9" y="39"/>
                      <a:pt x="50" y="39"/>
                      <a:pt x="51" y="39"/>
                    </a:cubicBezTo>
                    <a:cubicBezTo>
                      <a:pt x="53" y="39"/>
                      <a:pt x="55" y="38"/>
                      <a:pt x="56" y="36"/>
                    </a:cubicBezTo>
                    <a:cubicBezTo>
                      <a:pt x="58" y="33"/>
                      <a:pt x="57" y="30"/>
                      <a:pt x="54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: Shape 18">
                <a:extLst>
                  <a:ext uri="{FF2B5EF4-FFF2-40B4-BE49-F238E27FC236}">
                    <a16:creationId xmlns:a16="http://schemas.microsoft.com/office/drawing/2014/main" id="{D3DD2529-378F-AA86-746A-9C7D89D43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6935" y="2629144"/>
                <a:ext cx="252568" cy="162426"/>
              </a:xfrm>
              <a:custGeom>
                <a:avLst/>
                <a:gdLst>
                  <a:gd name="T0" fmla="*/ 49 w 59"/>
                  <a:gd name="T1" fmla="*/ 1 h 38"/>
                  <a:gd name="T2" fmla="*/ 4 w 59"/>
                  <a:gd name="T3" fmla="*/ 27 h 38"/>
                  <a:gd name="T4" fmla="*/ 2 w 59"/>
                  <a:gd name="T5" fmla="*/ 35 h 38"/>
                  <a:gd name="T6" fmla="*/ 7 w 59"/>
                  <a:gd name="T7" fmla="*/ 38 h 38"/>
                  <a:gd name="T8" fmla="*/ 10 w 59"/>
                  <a:gd name="T9" fmla="*/ 37 h 38"/>
                  <a:gd name="T10" fmla="*/ 55 w 59"/>
                  <a:gd name="T11" fmla="*/ 11 h 38"/>
                  <a:gd name="T12" fmla="*/ 57 w 59"/>
                  <a:gd name="T13" fmla="*/ 3 h 38"/>
                  <a:gd name="T14" fmla="*/ 49 w 59"/>
                  <a:gd name="T15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8">
                    <a:moveTo>
                      <a:pt x="49" y="1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1" y="29"/>
                      <a:pt x="0" y="33"/>
                      <a:pt x="2" y="35"/>
                    </a:cubicBezTo>
                    <a:cubicBezTo>
                      <a:pt x="3" y="37"/>
                      <a:pt x="5" y="38"/>
                      <a:pt x="7" y="38"/>
                    </a:cubicBezTo>
                    <a:cubicBezTo>
                      <a:pt x="8" y="38"/>
                      <a:pt x="9" y="38"/>
                      <a:pt x="10" y="37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8" y="9"/>
                      <a:pt x="59" y="6"/>
                      <a:pt x="57" y="3"/>
                    </a:cubicBezTo>
                    <a:cubicBezTo>
                      <a:pt x="56" y="0"/>
                      <a:pt x="52" y="0"/>
                      <a:pt x="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9">
                <a:extLst>
                  <a:ext uri="{FF2B5EF4-FFF2-40B4-BE49-F238E27FC236}">
                    <a16:creationId xmlns:a16="http://schemas.microsoft.com/office/drawing/2014/main" id="{109B7789-264C-4E1F-CC53-58BDB1932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3661" y="1330588"/>
                <a:ext cx="171780" cy="244064"/>
              </a:xfrm>
              <a:custGeom>
                <a:avLst/>
                <a:gdLst>
                  <a:gd name="T0" fmla="*/ 28 w 40"/>
                  <a:gd name="T1" fmla="*/ 55 h 57"/>
                  <a:gd name="T2" fmla="*/ 33 w 40"/>
                  <a:gd name="T3" fmla="*/ 57 h 57"/>
                  <a:gd name="T4" fmla="*/ 36 w 40"/>
                  <a:gd name="T5" fmla="*/ 57 h 57"/>
                  <a:gd name="T6" fmla="*/ 38 w 40"/>
                  <a:gd name="T7" fmla="*/ 49 h 57"/>
                  <a:gd name="T8" fmla="*/ 12 w 40"/>
                  <a:gd name="T9" fmla="*/ 3 h 57"/>
                  <a:gd name="T10" fmla="*/ 4 w 40"/>
                  <a:gd name="T11" fmla="*/ 1 h 57"/>
                  <a:gd name="T12" fmla="*/ 2 w 40"/>
                  <a:gd name="T13" fmla="*/ 9 h 57"/>
                  <a:gd name="T14" fmla="*/ 28 w 40"/>
                  <a:gd name="T15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7">
                    <a:moveTo>
                      <a:pt x="28" y="55"/>
                    </a:moveTo>
                    <a:cubicBezTo>
                      <a:pt x="29" y="56"/>
                      <a:pt x="31" y="57"/>
                      <a:pt x="33" y="57"/>
                    </a:cubicBezTo>
                    <a:cubicBezTo>
                      <a:pt x="34" y="57"/>
                      <a:pt x="35" y="57"/>
                      <a:pt x="36" y="57"/>
                    </a:cubicBezTo>
                    <a:cubicBezTo>
                      <a:pt x="39" y="55"/>
                      <a:pt x="40" y="52"/>
                      <a:pt x="38" y="4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7" y="0"/>
                      <a:pt x="4" y="1"/>
                    </a:cubicBezTo>
                    <a:cubicBezTo>
                      <a:pt x="1" y="3"/>
                      <a:pt x="0" y="6"/>
                      <a:pt x="2" y="9"/>
                    </a:cubicBezTo>
                    <a:lnTo>
                      <a:pt x="28" y="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: Shape 20">
                <a:extLst>
                  <a:ext uri="{FF2B5EF4-FFF2-40B4-BE49-F238E27FC236}">
                    <a16:creationId xmlns:a16="http://schemas.microsoft.com/office/drawing/2014/main" id="{F9C053D5-9CFF-5813-2326-CBEAFA108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7033" y="1210682"/>
                <a:ext cx="47622" cy="274678"/>
              </a:xfrm>
              <a:custGeom>
                <a:avLst/>
                <a:gdLst>
                  <a:gd name="T0" fmla="*/ 5 w 11"/>
                  <a:gd name="T1" fmla="*/ 64 h 64"/>
                  <a:gd name="T2" fmla="*/ 11 w 11"/>
                  <a:gd name="T3" fmla="*/ 58 h 64"/>
                  <a:gd name="T4" fmla="*/ 11 w 11"/>
                  <a:gd name="T5" fmla="*/ 6 h 64"/>
                  <a:gd name="T6" fmla="*/ 5 w 11"/>
                  <a:gd name="T7" fmla="*/ 0 h 64"/>
                  <a:gd name="T8" fmla="*/ 0 w 11"/>
                  <a:gd name="T9" fmla="*/ 6 h 64"/>
                  <a:gd name="T10" fmla="*/ 0 w 11"/>
                  <a:gd name="T11" fmla="*/ 58 h 64"/>
                  <a:gd name="T12" fmla="*/ 5 w 11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5" y="64"/>
                    </a:moveTo>
                    <a:cubicBezTo>
                      <a:pt x="8" y="64"/>
                      <a:pt x="11" y="61"/>
                      <a:pt x="11" y="5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5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: Shape 21">
                <a:extLst>
                  <a:ext uri="{FF2B5EF4-FFF2-40B4-BE49-F238E27FC236}">
                    <a16:creationId xmlns:a16="http://schemas.microsoft.com/office/drawing/2014/main" id="{B0AFB4FA-467F-F831-661C-BDFD3F80C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5061" y="2255820"/>
                <a:ext cx="274678" cy="47622"/>
              </a:xfrm>
              <a:custGeom>
                <a:avLst/>
                <a:gdLst>
                  <a:gd name="T0" fmla="*/ 64 w 64"/>
                  <a:gd name="T1" fmla="*/ 5 h 11"/>
                  <a:gd name="T2" fmla="*/ 58 w 64"/>
                  <a:gd name="T3" fmla="*/ 0 h 11"/>
                  <a:gd name="T4" fmla="*/ 6 w 64"/>
                  <a:gd name="T5" fmla="*/ 0 h 11"/>
                  <a:gd name="T6" fmla="*/ 0 w 64"/>
                  <a:gd name="T7" fmla="*/ 5 h 11"/>
                  <a:gd name="T8" fmla="*/ 6 w 64"/>
                  <a:gd name="T9" fmla="*/ 11 h 11"/>
                  <a:gd name="T10" fmla="*/ 58 w 64"/>
                  <a:gd name="T11" fmla="*/ 11 h 11"/>
                  <a:gd name="T12" fmla="*/ 64 w 64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64" y="5"/>
                    </a:moveTo>
                    <a:cubicBezTo>
                      <a:pt x="64" y="2"/>
                      <a:pt x="61" y="0"/>
                      <a:pt x="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Freeform: Shape 22">
              <a:extLst>
                <a:ext uri="{FF2B5EF4-FFF2-40B4-BE49-F238E27FC236}">
                  <a16:creationId xmlns:a16="http://schemas.microsoft.com/office/drawing/2014/main" id="{79DC0ADC-7F68-3559-A790-CE1E72D1E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024" y="3209502"/>
              <a:ext cx="314208" cy="744655"/>
            </a:xfrm>
            <a:custGeom>
              <a:avLst/>
              <a:gdLst>
                <a:gd name="T0" fmla="*/ 54 w 58"/>
                <a:gd name="T1" fmla="*/ 14 h 108"/>
                <a:gd name="T2" fmla="*/ 50 w 58"/>
                <a:gd name="T3" fmla="*/ 96 h 108"/>
                <a:gd name="T4" fmla="*/ 48 w 58"/>
                <a:gd name="T5" fmla="*/ 107 h 108"/>
                <a:gd name="T6" fmla="*/ 44 w 58"/>
                <a:gd name="T7" fmla="*/ 108 h 108"/>
                <a:gd name="T8" fmla="*/ 38 w 58"/>
                <a:gd name="T9" fmla="*/ 104 h 108"/>
                <a:gd name="T10" fmla="*/ 45 w 58"/>
                <a:gd name="T11" fmla="*/ 3 h 108"/>
                <a:gd name="T12" fmla="*/ 55 w 58"/>
                <a:gd name="T13" fmla="*/ 4 h 108"/>
                <a:gd name="T14" fmla="*/ 54 w 58"/>
                <a:gd name="T15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08">
                  <a:moveTo>
                    <a:pt x="54" y="14"/>
                  </a:moveTo>
                  <a:cubicBezTo>
                    <a:pt x="48" y="19"/>
                    <a:pt x="19" y="47"/>
                    <a:pt x="50" y="96"/>
                  </a:cubicBezTo>
                  <a:cubicBezTo>
                    <a:pt x="53" y="100"/>
                    <a:pt x="51" y="104"/>
                    <a:pt x="48" y="107"/>
                  </a:cubicBezTo>
                  <a:cubicBezTo>
                    <a:pt x="47" y="107"/>
                    <a:pt x="45" y="108"/>
                    <a:pt x="44" y="108"/>
                  </a:cubicBezTo>
                  <a:cubicBezTo>
                    <a:pt x="42" y="108"/>
                    <a:pt x="39" y="106"/>
                    <a:pt x="38" y="104"/>
                  </a:cubicBezTo>
                  <a:cubicBezTo>
                    <a:pt x="0" y="45"/>
                    <a:pt x="37" y="9"/>
                    <a:pt x="45" y="3"/>
                  </a:cubicBezTo>
                  <a:cubicBezTo>
                    <a:pt x="48" y="0"/>
                    <a:pt x="53" y="1"/>
                    <a:pt x="55" y="4"/>
                  </a:cubicBezTo>
                  <a:cubicBezTo>
                    <a:pt x="58" y="7"/>
                    <a:pt x="58" y="12"/>
                    <a:pt x="54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A21719C-B319-EF0E-1989-E1C3CA97E434}"/>
              </a:ext>
            </a:extLst>
          </p:cNvPr>
          <p:cNvGrpSpPr/>
          <p:nvPr/>
        </p:nvGrpSpPr>
        <p:grpSpPr>
          <a:xfrm>
            <a:off x="6989848" y="2210668"/>
            <a:ext cx="707843" cy="707843"/>
            <a:chOff x="7037114" y="2282681"/>
            <a:chExt cx="707843" cy="707843"/>
          </a:xfrm>
        </p:grpSpPr>
        <p:sp>
          <p:nvSpPr>
            <p:cNvPr id="47" name="Oval 26">
              <a:extLst>
                <a:ext uri="{FF2B5EF4-FFF2-40B4-BE49-F238E27FC236}">
                  <a16:creationId xmlns:a16="http://schemas.microsoft.com/office/drawing/2014/main" id="{4DC3FDEC-F67C-90C1-A990-E50B3B8E2F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37114" y="2282681"/>
              <a:ext cx="707843" cy="707843"/>
            </a:xfrm>
            <a:prstGeom prst="ellipse">
              <a:avLst/>
            </a:prstGeom>
            <a:solidFill>
              <a:srgbClr val="3D5739"/>
            </a:solidFill>
            <a:ln w="12700">
              <a:noFill/>
            </a:ln>
            <a:effectLst>
              <a:outerShdw blurRad="190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: Shape 25">
              <a:extLst>
                <a:ext uri="{FF2B5EF4-FFF2-40B4-BE49-F238E27FC236}">
                  <a16:creationId xmlns:a16="http://schemas.microsoft.com/office/drawing/2014/main" id="{EE02FFB0-E64C-3CB8-641E-6F25FD75D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5045" y="2507862"/>
              <a:ext cx="317623" cy="257481"/>
            </a:xfrm>
            <a:custGeom>
              <a:avLst/>
              <a:gdLst>
                <a:gd name="T0" fmla="*/ 68 w 186"/>
                <a:gd name="T1" fmla="*/ 84 h 151"/>
                <a:gd name="T2" fmla="*/ 118 w 186"/>
                <a:gd name="T3" fmla="*/ 84 h 151"/>
                <a:gd name="T4" fmla="*/ 93 w 186"/>
                <a:gd name="T5" fmla="*/ 101 h 151"/>
                <a:gd name="T6" fmla="*/ 93 w 186"/>
                <a:gd name="T7" fmla="*/ 67 h 151"/>
                <a:gd name="T8" fmla="*/ 93 w 186"/>
                <a:gd name="T9" fmla="*/ 101 h 151"/>
                <a:gd name="T10" fmla="*/ 114 w 186"/>
                <a:gd name="T11" fmla="*/ 25 h 151"/>
                <a:gd name="T12" fmla="*/ 114 w 186"/>
                <a:gd name="T13" fmla="*/ 16 h 151"/>
                <a:gd name="T14" fmla="*/ 68 w 186"/>
                <a:gd name="T15" fmla="*/ 21 h 151"/>
                <a:gd name="T16" fmla="*/ 156 w 186"/>
                <a:gd name="T17" fmla="*/ 33 h 151"/>
                <a:gd name="T18" fmla="*/ 156 w 186"/>
                <a:gd name="T19" fmla="*/ 59 h 151"/>
                <a:gd name="T20" fmla="*/ 156 w 186"/>
                <a:gd name="T21" fmla="*/ 33 h 151"/>
                <a:gd name="T22" fmla="*/ 152 w 186"/>
                <a:gd name="T23" fmla="*/ 46 h 151"/>
                <a:gd name="T24" fmla="*/ 160 w 186"/>
                <a:gd name="T25" fmla="*/ 46 h 151"/>
                <a:gd name="T26" fmla="*/ 169 w 186"/>
                <a:gd name="T27" fmla="*/ 16 h 151"/>
                <a:gd name="T28" fmla="*/ 122 w 186"/>
                <a:gd name="T29" fmla="*/ 0 h 151"/>
                <a:gd name="T30" fmla="*/ 63 w 186"/>
                <a:gd name="T31" fmla="*/ 0 h 151"/>
                <a:gd name="T32" fmla="*/ 17 w 186"/>
                <a:gd name="T33" fmla="*/ 16 h 151"/>
                <a:gd name="T34" fmla="*/ 0 w 186"/>
                <a:gd name="T35" fmla="*/ 135 h 151"/>
                <a:gd name="T36" fmla="*/ 169 w 186"/>
                <a:gd name="T37" fmla="*/ 151 h 151"/>
                <a:gd name="T38" fmla="*/ 186 w 186"/>
                <a:gd name="T39" fmla="*/ 33 h 151"/>
                <a:gd name="T40" fmla="*/ 177 w 186"/>
                <a:gd name="T41" fmla="*/ 101 h 151"/>
                <a:gd name="T42" fmla="*/ 137 w 186"/>
                <a:gd name="T43" fmla="*/ 109 h 151"/>
                <a:gd name="T44" fmla="*/ 177 w 186"/>
                <a:gd name="T45" fmla="*/ 135 h 151"/>
                <a:gd name="T46" fmla="*/ 17 w 186"/>
                <a:gd name="T47" fmla="*/ 143 h 151"/>
                <a:gd name="T48" fmla="*/ 9 w 186"/>
                <a:gd name="T49" fmla="*/ 109 h 151"/>
                <a:gd name="T50" fmla="*/ 45 w 186"/>
                <a:gd name="T51" fmla="*/ 101 h 151"/>
                <a:gd name="T52" fmla="*/ 9 w 186"/>
                <a:gd name="T53" fmla="*/ 33 h 151"/>
                <a:gd name="T54" fmla="*/ 34 w 186"/>
                <a:gd name="T55" fmla="*/ 25 h 151"/>
                <a:gd name="T56" fmla="*/ 93 w 186"/>
                <a:gd name="T57" fmla="*/ 8 h 151"/>
                <a:gd name="T58" fmla="*/ 152 w 186"/>
                <a:gd name="T59" fmla="*/ 25 h 151"/>
                <a:gd name="T60" fmla="*/ 177 w 186"/>
                <a:gd name="T61" fmla="*/ 33 h 151"/>
                <a:gd name="T62" fmla="*/ 156 w 186"/>
                <a:gd name="T63" fmla="*/ 67 h 151"/>
                <a:gd name="T64" fmla="*/ 156 w 186"/>
                <a:gd name="T65" fmla="*/ 75 h 151"/>
                <a:gd name="T66" fmla="*/ 156 w 186"/>
                <a:gd name="T67" fmla="*/ 67 h 151"/>
                <a:gd name="T68" fmla="*/ 51 w 186"/>
                <a:gd name="T69" fmla="*/ 84 h 151"/>
                <a:gd name="T70" fmla="*/ 135 w 186"/>
                <a:gd name="T71" fmla="*/ 84 h 151"/>
                <a:gd name="T72" fmla="*/ 93 w 186"/>
                <a:gd name="T73" fmla="*/ 118 h 151"/>
                <a:gd name="T74" fmla="*/ 93 w 186"/>
                <a:gd name="T75" fmla="*/ 50 h 151"/>
                <a:gd name="T76" fmla="*/ 93 w 186"/>
                <a:gd name="T77" fmla="*/ 1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6" h="151">
                  <a:moveTo>
                    <a:pt x="93" y="59"/>
                  </a:moveTo>
                  <a:cubicBezTo>
                    <a:pt x="79" y="59"/>
                    <a:pt x="68" y="70"/>
                    <a:pt x="68" y="84"/>
                  </a:cubicBezTo>
                  <a:cubicBezTo>
                    <a:pt x="68" y="98"/>
                    <a:pt x="79" y="109"/>
                    <a:pt x="93" y="109"/>
                  </a:cubicBezTo>
                  <a:cubicBezTo>
                    <a:pt x="107" y="109"/>
                    <a:pt x="118" y="98"/>
                    <a:pt x="118" y="84"/>
                  </a:cubicBezTo>
                  <a:cubicBezTo>
                    <a:pt x="118" y="70"/>
                    <a:pt x="107" y="59"/>
                    <a:pt x="93" y="59"/>
                  </a:cubicBezTo>
                  <a:close/>
                  <a:moveTo>
                    <a:pt x="93" y="101"/>
                  </a:moveTo>
                  <a:cubicBezTo>
                    <a:pt x="84" y="101"/>
                    <a:pt x="76" y="93"/>
                    <a:pt x="76" y="84"/>
                  </a:cubicBezTo>
                  <a:cubicBezTo>
                    <a:pt x="76" y="75"/>
                    <a:pt x="84" y="67"/>
                    <a:pt x="93" y="67"/>
                  </a:cubicBezTo>
                  <a:cubicBezTo>
                    <a:pt x="102" y="67"/>
                    <a:pt x="110" y="75"/>
                    <a:pt x="110" y="84"/>
                  </a:cubicBezTo>
                  <a:cubicBezTo>
                    <a:pt x="110" y="93"/>
                    <a:pt x="102" y="101"/>
                    <a:pt x="93" y="101"/>
                  </a:cubicBezTo>
                  <a:close/>
                  <a:moveTo>
                    <a:pt x="72" y="25"/>
                  </a:moveTo>
                  <a:cubicBezTo>
                    <a:pt x="114" y="25"/>
                    <a:pt x="114" y="25"/>
                    <a:pt x="114" y="25"/>
                  </a:cubicBezTo>
                  <a:cubicBezTo>
                    <a:pt x="116" y="25"/>
                    <a:pt x="118" y="23"/>
                    <a:pt x="118" y="21"/>
                  </a:cubicBezTo>
                  <a:cubicBezTo>
                    <a:pt x="118" y="18"/>
                    <a:pt x="116" y="16"/>
                    <a:pt x="114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0" y="16"/>
                    <a:pt x="68" y="18"/>
                    <a:pt x="68" y="21"/>
                  </a:cubicBezTo>
                  <a:cubicBezTo>
                    <a:pt x="68" y="23"/>
                    <a:pt x="70" y="25"/>
                    <a:pt x="72" y="25"/>
                  </a:cubicBezTo>
                  <a:close/>
                  <a:moveTo>
                    <a:pt x="156" y="33"/>
                  </a:moveTo>
                  <a:cubicBezTo>
                    <a:pt x="149" y="33"/>
                    <a:pt x="144" y="39"/>
                    <a:pt x="144" y="46"/>
                  </a:cubicBezTo>
                  <a:cubicBezTo>
                    <a:pt x="144" y="53"/>
                    <a:pt x="149" y="59"/>
                    <a:pt x="156" y="59"/>
                  </a:cubicBezTo>
                  <a:cubicBezTo>
                    <a:pt x="163" y="59"/>
                    <a:pt x="169" y="53"/>
                    <a:pt x="169" y="46"/>
                  </a:cubicBezTo>
                  <a:cubicBezTo>
                    <a:pt x="169" y="39"/>
                    <a:pt x="163" y="33"/>
                    <a:pt x="156" y="33"/>
                  </a:cubicBezTo>
                  <a:close/>
                  <a:moveTo>
                    <a:pt x="156" y="50"/>
                  </a:moveTo>
                  <a:cubicBezTo>
                    <a:pt x="154" y="50"/>
                    <a:pt x="152" y="48"/>
                    <a:pt x="152" y="46"/>
                  </a:cubicBezTo>
                  <a:cubicBezTo>
                    <a:pt x="152" y="44"/>
                    <a:pt x="154" y="42"/>
                    <a:pt x="156" y="42"/>
                  </a:cubicBezTo>
                  <a:cubicBezTo>
                    <a:pt x="159" y="42"/>
                    <a:pt x="160" y="44"/>
                    <a:pt x="160" y="46"/>
                  </a:cubicBezTo>
                  <a:cubicBezTo>
                    <a:pt x="160" y="48"/>
                    <a:pt x="159" y="50"/>
                    <a:pt x="156" y="50"/>
                  </a:cubicBezTo>
                  <a:close/>
                  <a:moveTo>
                    <a:pt x="169" y="16"/>
                  </a:moveTo>
                  <a:cubicBezTo>
                    <a:pt x="152" y="16"/>
                    <a:pt x="152" y="16"/>
                    <a:pt x="152" y="16"/>
                  </a:cubicBezTo>
                  <a:cubicBezTo>
                    <a:pt x="139" y="16"/>
                    <a:pt x="139" y="0"/>
                    <a:pt x="122" y="0"/>
                  </a:cubicBezTo>
                  <a:cubicBezTo>
                    <a:pt x="106" y="0"/>
                    <a:pt x="93" y="0"/>
                    <a:pt x="93" y="0"/>
                  </a:cubicBezTo>
                  <a:cubicBezTo>
                    <a:pt x="93" y="0"/>
                    <a:pt x="80" y="0"/>
                    <a:pt x="63" y="0"/>
                  </a:cubicBezTo>
                  <a:cubicBezTo>
                    <a:pt x="47" y="0"/>
                    <a:pt x="47" y="16"/>
                    <a:pt x="3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8" y="16"/>
                    <a:pt x="0" y="24"/>
                    <a:pt x="0" y="3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8" y="151"/>
                    <a:pt x="17" y="151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78" y="151"/>
                    <a:pt x="186" y="144"/>
                    <a:pt x="186" y="135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86" y="24"/>
                    <a:pt x="178" y="16"/>
                    <a:pt x="169" y="16"/>
                  </a:cubicBezTo>
                  <a:close/>
                  <a:moveTo>
                    <a:pt x="177" y="101"/>
                  </a:moveTo>
                  <a:cubicBezTo>
                    <a:pt x="141" y="101"/>
                    <a:pt x="141" y="101"/>
                    <a:pt x="141" y="101"/>
                  </a:cubicBezTo>
                  <a:cubicBezTo>
                    <a:pt x="140" y="104"/>
                    <a:pt x="138" y="107"/>
                    <a:pt x="137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9"/>
                    <a:pt x="174" y="143"/>
                    <a:pt x="169" y="143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2" y="143"/>
                    <a:pt x="9" y="139"/>
                    <a:pt x="9" y="135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8" y="107"/>
                    <a:pt x="46" y="104"/>
                    <a:pt x="45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9"/>
                    <a:pt x="12" y="25"/>
                    <a:pt x="17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1" y="25"/>
                    <a:pt x="51" y="8"/>
                    <a:pt x="63" y="8"/>
                  </a:cubicBezTo>
                  <a:cubicBezTo>
                    <a:pt x="72" y="8"/>
                    <a:pt x="93" y="8"/>
                    <a:pt x="93" y="8"/>
                  </a:cubicBezTo>
                  <a:cubicBezTo>
                    <a:pt x="93" y="8"/>
                    <a:pt x="114" y="8"/>
                    <a:pt x="122" y="8"/>
                  </a:cubicBezTo>
                  <a:cubicBezTo>
                    <a:pt x="135" y="8"/>
                    <a:pt x="135" y="25"/>
                    <a:pt x="152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4" y="25"/>
                    <a:pt x="177" y="29"/>
                    <a:pt x="177" y="33"/>
                  </a:cubicBezTo>
                  <a:lnTo>
                    <a:pt x="177" y="101"/>
                  </a:lnTo>
                  <a:close/>
                  <a:moveTo>
                    <a:pt x="156" y="67"/>
                  </a:moveTo>
                  <a:cubicBezTo>
                    <a:pt x="154" y="67"/>
                    <a:pt x="152" y="69"/>
                    <a:pt x="152" y="71"/>
                  </a:cubicBezTo>
                  <a:cubicBezTo>
                    <a:pt x="152" y="74"/>
                    <a:pt x="154" y="75"/>
                    <a:pt x="156" y="75"/>
                  </a:cubicBezTo>
                  <a:cubicBezTo>
                    <a:pt x="159" y="75"/>
                    <a:pt x="160" y="74"/>
                    <a:pt x="160" y="71"/>
                  </a:cubicBezTo>
                  <a:cubicBezTo>
                    <a:pt x="160" y="69"/>
                    <a:pt x="159" y="67"/>
                    <a:pt x="156" y="67"/>
                  </a:cubicBezTo>
                  <a:close/>
                  <a:moveTo>
                    <a:pt x="93" y="42"/>
                  </a:moveTo>
                  <a:cubicBezTo>
                    <a:pt x="70" y="42"/>
                    <a:pt x="51" y="61"/>
                    <a:pt x="51" y="84"/>
                  </a:cubicBezTo>
                  <a:cubicBezTo>
                    <a:pt x="51" y="107"/>
                    <a:pt x="70" y="126"/>
                    <a:pt x="93" y="126"/>
                  </a:cubicBezTo>
                  <a:cubicBezTo>
                    <a:pt x="116" y="126"/>
                    <a:pt x="135" y="107"/>
                    <a:pt x="135" y="84"/>
                  </a:cubicBezTo>
                  <a:cubicBezTo>
                    <a:pt x="135" y="61"/>
                    <a:pt x="116" y="42"/>
                    <a:pt x="93" y="42"/>
                  </a:cubicBezTo>
                  <a:close/>
                  <a:moveTo>
                    <a:pt x="93" y="118"/>
                  </a:moveTo>
                  <a:cubicBezTo>
                    <a:pt x="74" y="118"/>
                    <a:pt x="59" y="103"/>
                    <a:pt x="59" y="84"/>
                  </a:cubicBezTo>
                  <a:cubicBezTo>
                    <a:pt x="59" y="65"/>
                    <a:pt x="74" y="50"/>
                    <a:pt x="93" y="50"/>
                  </a:cubicBezTo>
                  <a:cubicBezTo>
                    <a:pt x="112" y="50"/>
                    <a:pt x="127" y="65"/>
                    <a:pt x="127" y="84"/>
                  </a:cubicBezTo>
                  <a:cubicBezTo>
                    <a:pt x="127" y="103"/>
                    <a:pt x="112" y="118"/>
                    <a:pt x="93" y="11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3BDB8F0-BA2F-519A-4A6D-D2A7E6612F9C}"/>
              </a:ext>
            </a:extLst>
          </p:cNvPr>
          <p:cNvGrpSpPr/>
          <p:nvPr/>
        </p:nvGrpSpPr>
        <p:grpSpPr>
          <a:xfrm>
            <a:off x="7499759" y="3591061"/>
            <a:ext cx="707843" cy="707843"/>
            <a:chOff x="7638653" y="3695234"/>
            <a:chExt cx="707843" cy="707843"/>
          </a:xfrm>
        </p:grpSpPr>
        <p:sp>
          <p:nvSpPr>
            <p:cNvPr id="50" name="Oval 28">
              <a:extLst>
                <a:ext uri="{FF2B5EF4-FFF2-40B4-BE49-F238E27FC236}">
                  <a16:creationId xmlns:a16="http://schemas.microsoft.com/office/drawing/2014/main" id="{C787FCD9-99DC-41BA-0430-2E28B2413F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38653" y="3695234"/>
              <a:ext cx="707843" cy="707843"/>
            </a:xfrm>
            <a:prstGeom prst="ellipse">
              <a:avLst/>
            </a:prstGeom>
            <a:solidFill>
              <a:srgbClr val="3D5739"/>
            </a:solidFill>
            <a:ln w="12700">
              <a:noFill/>
            </a:ln>
            <a:effectLst>
              <a:outerShdw blurRad="190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: Shape 27">
              <a:extLst>
                <a:ext uri="{FF2B5EF4-FFF2-40B4-BE49-F238E27FC236}">
                  <a16:creationId xmlns:a16="http://schemas.microsoft.com/office/drawing/2014/main" id="{05E20870-BE4E-25F9-9A65-95258C3BA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6585" y="3948608"/>
              <a:ext cx="318562" cy="201099"/>
            </a:xfrm>
            <a:custGeom>
              <a:avLst/>
              <a:gdLst>
                <a:gd name="T0" fmla="*/ 118 w 186"/>
                <a:gd name="T1" fmla="*/ 21 h 118"/>
                <a:gd name="T2" fmla="*/ 127 w 186"/>
                <a:gd name="T3" fmla="*/ 21 h 118"/>
                <a:gd name="T4" fmla="*/ 182 w 186"/>
                <a:gd name="T5" fmla="*/ 17 h 118"/>
                <a:gd name="T6" fmla="*/ 180 w 186"/>
                <a:gd name="T7" fmla="*/ 17 h 118"/>
                <a:gd name="T8" fmla="*/ 144 w 186"/>
                <a:gd name="T9" fmla="*/ 17 h 118"/>
                <a:gd name="T10" fmla="*/ 17 w 186"/>
                <a:gd name="T11" fmla="*/ 0 h 118"/>
                <a:gd name="T12" fmla="*/ 0 w 186"/>
                <a:gd name="T13" fmla="*/ 101 h 118"/>
                <a:gd name="T14" fmla="*/ 127 w 186"/>
                <a:gd name="T15" fmla="*/ 118 h 118"/>
                <a:gd name="T16" fmla="*/ 144 w 186"/>
                <a:gd name="T17" fmla="*/ 83 h 118"/>
                <a:gd name="T18" fmla="*/ 180 w 186"/>
                <a:gd name="T19" fmla="*/ 101 h 118"/>
                <a:gd name="T20" fmla="*/ 186 w 186"/>
                <a:gd name="T21" fmla="*/ 97 h 118"/>
                <a:gd name="T22" fmla="*/ 182 w 186"/>
                <a:gd name="T23" fmla="*/ 17 h 118"/>
                <a:gd name="T24" fmla="*/ 127 w 186"/>
                <a:gd name="T25" fmla="*/ 110 h 118"/>
                <a:gd name="T26" fmla="*/ 9 w 186"/>
                <a:gd name="T27" fmla="*/ 101 h 118"/>
                <a:gd name="T28" fmla="*/ 135 w 186"/>
                <a:gd name="T29" fmla="*/ 42 h 118"/>
                <a:gd name="T30" fmla="*/ 135 w 186"/>
                <a:gd name="T31" fmla="*/ 34 h 118"/>
                <a:gd name="T32" fmla="*/ 9 w 186"/>
                <a:gd name="T33" fmla="*/ 17 h 118"/>
                <a:gd name="T34" fmla="*/ 127 w 186"/>
                <a:gd name="T35" fmla="*/ 8 h 118"/>
                <a:gd name="T36" fmla="*/ 135 w 186"/>
                <a:gd name="T37" fmla="*/ 34 h 118"/>
                <a:gd name="T38" fmla="*/ 144 w 186"/>
                <a:gd name="T39" fmla="*/ 73 h 118"/>
                <a:gd name="T40" fmla="*/ 161 w 186"/>
                <a:gd name="T41" fmla="*/ 36 h 118"/>
                <a:gd name="T42" fmla="*/ 177 w 186"/>
                <a:gd name="T43" fmla="*/ 90 h 118"/>
                <a:gd name="T44" fmla="*/ 169 w 186"/>
                <a:gd name="T45" fmla="*/ 32 h 118"/>
                <a:gd name="T46" fmla="*/ 177 w 186"/>
                <a:gd name="T47" fmla="*/ 90 h 118"/>
                <a:gd name="T48" fmla="*/ 97 w 186"/>
                <a:gd name="T49" fmla="*/ 93 h 118"/>
                <a:gd name="T50" fmla="*/ 97 w 186"/>
                <a:gd name="T51" fmla="*/ 51 h 118"/>
                <a:gd name="T52" fmla="*/ 81 w 186"/>
                <a:gd name="T53" fmla="*/ 84 h 118"/>
                <a:gd name="T54" fmla="*/ 68 w 186"/>
                <a:gd name="T55" fmla="*/ 72 h 118"/>
                <a:gd name="T56" fmla="*/ 26 w 186"/>
                <a:gd name="T57" fmla="*/ 72 h 118"/>
                <a:gd name="T58" fmla="*/ 97 w 186"/>
                <a:gd name="T59" fmla="*/ 59 h 118"/>
                <a:gd name="T60" fmla="*/ 97 w 186"/>
                <a:gd name="T61" fmla="*/ 84 h 118"/>
                <a:gd name="T62" fmla="*/ 97 w 186"/>
                <a:gd name="T63" fmla="*/ 59 h 118"/>
                <a:gd name="T64" fmla="*/ 59 w 186"/>
                <a:gd name="T65" fmla="*/ 72 h 118"/>
                <a:gd name="T66" fmla="*/ 34 w 186"/>
                <a:gd name="T67" fmla="*/ 72 h 118"/>
                <a:gd name="T68" fmla="*/ 106 w 186"/>
                <a:gd name="T69" fmla="*/ 17 h 118"/>
                <a:gd name="T70" fmla="*/ 106 w 186"/>
                <a:gd name="T71" fmla="*/ 25 h 118"/>
                <a:gd name="T72" fmla="*/ 106 w 186"/>
                <a:gd name="T73" fmla="*/ 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6" h="118">
                  <a:moveTo>
                    <a:pt x="123" y="17"/>
                  </a:moveTo>
                  <a:cubicBezTo>
                    <a:pt x="120" y="17"/>
                    <a:pt x="118" y="19"/>
                    <a:pt x="118" y="21"/>
                  </a:cubicBezTo>
                  <a:cubicBezTo>
                    <a:pt x="118" y="23"/>
                    <a:pt x="120" y="25"/>
                    <a:pt x="123" y="25"/>
                  </a:cubicBezTo>
                  <a:cubicBezTo>
                    <a:pt x="125" y="25"/>
                    <a:pt x="127" y="23"/>
                    <a:pt x="127" y="21"/>
                  </a:cubicBezTo>
                  <a:cubicBezTo>
                    <a:pt x="127" y="19"/>
                    <a:pt x="125" y="17"/>
                    <a:pt x="123" y="17"/>
                  </a:cubicBezTo>
                  <a:close/>
                  <a:moveTo>
                    <a:pt x="182" y="17"/>
                  </a:moveTo>
                  <a:cubicBezTo>
                    <a:pt x="181" y="17"/>
                    <a:pt x="180" y="17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8"/>
                    <a:pt x="136" y="0"/>
                    <a:pt x="12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1"/>
                    <a:pt x="8" y="118"/>
                    <a:pt x="17" y="118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18"/>
                    <a:pt x="144" y="111"/>
                    <a:pt x="144" y="101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1" y="101"/>
                    <a:pt x="182" y="101"/>
                  </a:cubicBezTo>
                  <a:cubicBezTo>
                    <a:pt x="184" y="101"/>
                    <a:pt x="186" y="99"/>
                    <a:pt x="186" y="97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19"/>
                    <a:pt x="184" y="17"/>
                    <a:pt x="182" y="17"/>
                  </a:cubicBezTo>
                  <a:close/>
                  <a:moveTo>
                    <a:pt x="135" y="101"/>
                  </a:moveTo>
                  <a:cubicBezTo>
                    <a:pt x="135" y="106"/>
                    <a:pt x="132" y="110"/>
                    <a:pt x="12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3" y="110"/>
                    <a:pt x="9" y="106"/>
                    <a:pt x="9" y="10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35" y="42"/>
                    <a:pt x="135" y="42"/>
                    <a:pt x="135" y="42"/>
                  </a:cubicBezTo>
                  <a:lnTo>
                    <a:pt x="135" y="101"/>
                  </a:lnTo>
                  <a:close/>
                  <a:moveTo>
                    <a:pt x="135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2"/>
                    <a:pt x="13" y="8"/>
                    <a:pt x="1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32" y="8"/>
                    <a:pt x="135" y="12"/>
                    <a:pt x="135" y="17"/>
                  </a:cubicBezTo>
                  <a:lnTo>
                    <a:pt x="135" y="34"/>
                  </a:lnTo>
                  <a:close/>
                  <a:moveTo>
                    <a:pt x="161" y="82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61" y="36"/>
                    <a:pt x="161" y="36"/>
                    <a:pt x="161" y="36"/>
                  </a:cubicBezTo>
                  <a:lnTo>
                    <a:pt x="161" y="82"/>
                  </a:lnTo>
                  <a:close/>
                  <a:moveTo>
                    <a:pt x="177" y="90"/>
                  </a:moveTo>
                  <a:cubicBezTo>
                    <a:pt x="169" y="86"/>
                    <a:pt x="169" y="86"/>
                    <a:pt x="169" y="86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7" y="28"/>
                    <a:pt x="177" y="28"/>
                    <a:pt x="177" y="28"/>
                  </a:cubicBezTo>
                  <a:lnTo>
                    <a:pt x="177" y="90"/>
                  </a:lnTo>
                  <a:close/>
                  <a:moveTo>
                    <a:pt x="47" y="93"/>
                  </a:moveTo>
                  <a:cubicBezTo>
                    <a:pt x="97" y="93"/>
                    <a:pt x="97" y="93"/>
                    <a:pt x="97" y="93"/>
                  </a:cubicBezTo>
                  <a:cubicBezTo>
                    <a:pt x="109" y="93"/>
                    <a:pt x="118" y="83"/>
                    <a:pt x="118" y="72"/>
                  </a:cubicBezTo>
                  <a:cubicBezTo>
                    <a:pt x="118" y="60"/>
                    <a:pt x="109" y="51"/>
                    <a:pt x="97" y="51"/>
                  </a:cubicBezTo>
                  <a:cubicBezTo>
                    <a:pt x="86" y="51"/>
                    <a:pt x="76" y="60"/>
                    <a:pt x="76" y="72"/>
                  </a:cubicBezTo>
                  <a:cubicBezTo>
                    <a:pt x="76" y="77"/>
                    <a:pt x="78" y="81"/>
                    <a:pt x="81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6" y="81"/>
                    <a:pt x="68" y="77"/>
                    <a:pt x="68" y="72"/>
                  </a:cubicBezTo>
                  <a:cubicBezTo>
                    <a:pt x="68" y="60"/>
                    <a:pt x="58" y="51"/>
                    <a:pt x="47" y="51"/>
                  </a:cubicBezTo>
                  <a:cubicBezTo>
                    <a:pt x="35" y="51"/>
                    <a:pt x="26" y="60"/>
                    <a:pt x="26" y="72"/>
                  </a:cubicBezTo>
                  <a:cubicBezTo>
                    <a:pt x="26" y="83"/>
                    <a:pt x="35" y="93"/>
                    <a:pt x="47" y="93"/>
                  </a:cubicBezTo>
                  <a:close/>
                  <a:moveTo>
                    <a:pt x="97" y="59"/>
                  </a:moveTo>
                  <a:cubicBezTo>
                    <a:pt x="104" y="59"/>
                    <a:pt x="110" y="65"/>
                    <a:pt x="110" y="72"/>
                  </a:cubicBezTo>
                  <a:cubicBezTo>
                    <a:pt x="110" y="79"/>
                    <a:pt x="104" y="84"/>
                    <a:pt x="97" y="84"/>
                  </a:cubicBezTo>
                  <a:cubicBezTo>
                    <a:pt x="90" y="84"/>
                    <a:pt x="85" y="79"/>
                    <a:pt x="85" y="72"/>
                  </a:cubicBezTo>
                  <a:cubicBezTo>
                    <a:pt x="85" y="65"/>
                    <a:pt x="90" y="59"/>
                    <a:pt x="97" y="59"/>
                  </a:cubicBezTo>
                  <a:close/>
                  <a:moveTo>
                    <a:pt x="47" y="59"/>
                  </a:moveTo>
                  <a:cubicBezTo>
                    <a:pt x="54" y="59"/>
                    <a:pt x="59" y="65"/>
                    <a:pt x="59" y="72"/>
                  </a:cubicBezTo>
                  <a:cubicBezTo>
                    <a:pt x="59" y="79"/>
                    <a:pt x="54" y="84"/>
                    <a:pt x="47" y="84"/>
                  </a:cubicBezTo>
                  <a:cubicBezTo>
                    <a:pt x="40" y="84"/>
                    <a:pt x="34" y="79"/>
                    <a:pt x="34" y="72"/>
                  </a:cubicBezTo>
                  <a:cubicBezTo>
                    <a:pt x="34" y="65"/>
                    <a:pt x="40" y="59"/>
                    <a:pt x="47" y="59"/>
                  </a:cubicBezTo>
                  <a:close/>
                  <a:moveTo>
                    <a:pt x="106" y="17"/>
                  </a:moveTo>
                  <a:cubicBezTo>
                    <a:pt x="103" y="17"/>
                    <a:pt x="102" y="19"/>
                    <a:pt x="102" y="21"/>
                  </a:cubicBezTo>
                  <a:cubicBezTo>
                    <a:pt x="102" y="23"/>
                    <a:pt x="103" y="25"/>
                    <a:pt x="106" y="25"/>
                  </a:cubicBezTo>
                  <a:cubicBezTo>
                    <a:pt x="108" y="25"/>
                    <a:pt x="110" y="23"/>
                    <a:pt x="110" y="21"/>
                  </a:cubicBezTo>
                  <a:cubicBezTo>
                    <a:pt x="110" y="19"/>
                    <a:pt x="108" y="17"/>
                    <a:pt x="106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DC86220-EBA0-931D-1135-5D49FFC5A545}"/>
              </a:ext>
            </a:extLst>
          </p:cNvPr>
          <p:cNvGrpSpPr/>
          <p:nvPr/>
        </p:nvGrpSpPr>
        <p:grpSpPr>
          <a:xfrm>
            <a:off x="3706619" y="3601601"/>
            <a:ext cx="707843" cy="707843"/>
            <a:chOff x="3845513" y="3705774"/>
            <a:chExt cx="707843" cy="707843"/>
          </a:xfrm>
        </p:grpSpPr>
        <p:sp>
          <p:nvSpPr>
            <p:cNvPr id="53" name="Oval 32">
              <a:extLst>
                <a:ext uri="{FF2B5EF4-FFF2-40B4-BE49-F238E27FC236}">
                  <a16:creationId xmlns:a16="http://schemas.microsoft.com/office/drawing/2014/main" id="{5F3CD6B0-72DC-239C-2AEC-79002B95B4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45513" y="3705774"/>
              <a:ext cx="707843" cy="707843"/>
            </a:xfrm>
            <a:prstGeom prst="ellipse">
              <a:avLst/>
            </a:prstGeom>
            <a:solidFill>
              <a:srgbClr val="3D5739"/>
            </a:solidFill>
            <a:ln w="12700">
              <a:noFill/>
            </a:ln>
            <a:effectLst>
              <a:outerShdw blurRad="190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: Shape 33">
              <a:extLst>
                <a:ext uri="{FF2B5EF4-FFF2-40B4-BE49-F238E27FC236}">
                  <a16:creationId xmlns:a16="http://schemas.microsoft.com/office/drawing/2014/main" id="{36FD7EDF-83FE-7ED6-EBB2-5636915E9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1490" y="3933479"/>
              <a:ext cx="313052" cy="257316"/>
            </a:xfrm>
            <a:custGeom>
              <a:avLst/>
              <a:gdLst>
                <a:gd name="T0" fmla="*/ 17 w 185"/>
                <a:gd name="T1" fmla="*/ 109 h 152"/>
                <a:gd name="T2" fmla="*/ 25 w 185"/>
                <a:gd name="T3" fmla="*/ 109 h 152"/>
                <a:gd name="T4" fmla="*/ 46 w 185"/>
                <a:gd name="T5" fmla="*/ 88 h 152"/>
                <a:gd name="T6" fmla="*/ 181 w 185"/>
                <a:gd name="T7" fmla="*/ 91 h 152"/>
                <a:gd name="T8" fmla="*/ 150 w 185"/>
                <a:gd name="T9" fmla="*/ 17 h 152"/>
                <a:gd name="T10" fmla="*/ 101 w 185"/>
                <a:gd name="T11" fmla="*/ 25 h 152"/>
                <a:gd name="T12" fmla="*/ 59 w 185"/>
                <a:gd name="T13" fmla="*/ 0 h 152"/>
                <a:gd name="T14" fmla="*/ 35 w 185"/>
                <a:gd name="T15" fmla="*/ 17 h 152"/>
                <a:gd name="T16" fmla="*/ 0 w 185"/>
                <a:gd name="T17" fmla="*/ 109 h 152"/>
                <a:gd name="T18" fmla="*/ 83 w 185"/>
                <a:gd name="T19" fmla="*/ 118 h 152"/>
                <a:gd name="T20" fmla="*/ 143 w 185"/>
                <a:gd name="T21" fmla="*/ 152 h 152"/>
                <a:gd name="T22" fmla="*/ 181 w 185"/>
                <a:gd name="T23" fmla="*/ 91 h 152"/>
                <a:gd name="T24" fmla="*/ 8 w 185"/>
                <a:gd name="T25" fmla="*/ 109 h 152"/>
                <a:gd name="T26" fmla="*/ 76 w 185"/>
                <a:gd name="T27" fmla="*/ 109 h 152"/>
                <a:gd name="T28" fmla="*/ 76 w 185"/>
                <a:gd name="T29" fmla="*/ 84 h 152"/>
                <a:gd name="T30" fmla="*/ 21 w 185"/>
                <a:gd name="T31" fmla="*/ 73 h 152"/>
                <a:gd name="T32" fmla="*/ 44 w 185"/>
                <a:gd name="T33" fmla="*/ 18 h 152"/>
                <a:gd name="T34" fmla="*/ 76 w 185"/>
                <a:gd name="T35" fmla="*/ 24 h 152"/>
                <a:gd name="T36" fmla="*/ 76 w 185"/>
                <a:gd name="T37" fmla="*/ 84 h 152"/>
                <a:gd name="T38" fmla="*/ 84 w 185"/>
                <a:gd name="T39" fmla="*/ 109 h 152"/>
                <a:gd name="T40" fmla="*/ 101 w 185"/>
                <a:gd name="T41" fmla="*/ 101 h 152"/>
                <a:gd name="T42" fmla="*/ 101 w 185"/>
                <a:gd name="T43" fmla="*/ 93 h 152"/>
                <a:gd name="T44" fmla="*/ 84 w 185"/>
                <a:gd name="T45" fmla="*/ 33 h 152"/>
                <a:gd name="T46" fmla="*/ 101 w 185"/>
                <a:gd name="T47" fmla="*/ 93 h 152"/>
                <a:gd name="T48" fmla="*/ 110 w 185"/>
                <a:gd name="T49" fmla="*/ 24 h 152"/>
                <a:gd name="T50" fmla="*/ 142 w 185"/>
                <a:gd name="T51" fmla="*/ 18 h 152"/>
                <a:gd name="T52" fmla="*/ 164 w 185"/>
                <a:gd name="T53" fmla="*/ 73 h 152"/>
                <a:gd name="T54" fmla="*/ 109 w 185"/>
                <a:gd name="T55" fmla="*/ 84 h 152"/>
                <a:gd name="T56" fmla="*/ 143 w 185"/>
                <a:gd name="T57" fmla="*/ 143 h 152"/>
                <a:gd name="T58" fmla="*/ 143 w 185"/>
                <a:gd name="T59" fmla="*/ 76 h 152"/>
                <a:gd name="T60" fmla="*/ 143 w 185"/>
                <a:gd name="T61" fmla="*/ 143 h 152"/>
                <a:gd name="T62" fmla="*/ 118 w 185"/>
                <a:gd name="T63" fmla="*/ 109 h 152"/>
                <a:gd name="T64" fmla="*/ 126 w 185"/>
                <a:gd name="T65" fmla="*/ 109 h 152"/>
                <a:gd name="T66" fmla="*/ 147 w 185"/>
                <a:gd name="T67" fmla="*/ 8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5" h="152">
                  <a:moveTo>
                    <a:pt x="42" y="84"/>
                  </a:moveTo>
                  <a:cubicBezTo>
                    <a:pt x="28" y="84"/>
                    <a:pt x="17" y="95"/>
                    <a:pt x="17" y="109"/>
                  </a:cubicBezTo>
                  <a:cubicBezTo>
                    <a:pt x="17" y="112"/>
                    <a:pt x="19" y="114"/>
                    <a:pt x="21" y="114"/>
                  </a:cubicBezTo>
                  <a:cubicBezTo>
                    <a:pt x="23" y="114"/>
                    <a:pt x="25" y="112"/>
                    <a:pt x="25" y="109"/>
                  </a:cubicBezTo>
                  <a:cubicBezTo>
                    <a:pt x="25" y="100"/>
                    <a:pt x="33" y="93"/>
                    <a:pt x="42" y="93"/>
                  </a:cubicBezTo>
                  <a:cubicBezTo>
                    <a:pt x="44" y="93"/>
                    <a:pt x="46" y="91"/>
                    <a:pt x="46" y="88"/>
                  </a:cubicBezTo>
                  <a:cubicBezTo>
                    <a:pt x="46" y="86"/>
                    <a:pt x="44" y="84"/>
                    <a:pt x="42" y="84"/>
                  </a:cubicBezTo>
                  <a:close/>
                  <a:moveTo>
                    <a:pt x="181" y="91"/>
                  </a:moveTo>
                  <a:cubicBezTo>
                    <a:pt x="150" y="17"/>
                    <a:pt x="150" y="17"/>
                    <a:pt x="150" y="17"/>
                  </a:cubicBezTo>
                  <a:cubicBezTo>
                    <a:pt x="150" y="17"/>
                    <a:pt x="150" y="17"/>
                    <a:pt x="150" y="17"/>
                  </a:cubicBezTo>
                  <a:cubicBezTo>
                    <a:pt x="147" y="7"/>
                    <a:pt x="137" y="0"/>
                    <a:pt x="126" y="0"/>
                  </a:cubicBezTo>
                  <a:cubicBezTo>
                    <a:pt x="112" y="0"/>
                    <a:pt x="101" y="11"/>
                    <a:pt x="101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11"/>
                    <a:pt x="73" y="0"/>
                    <a:pt x="59" y="0"/>
                  </a:cubicBezTo>
                  <a:cubicBezTo>
                    <a:pt x="48" y="0"/>
                    <a:pt x="39" y="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1" y="97"/>
                    <a:pt x="0" y="103"/>
                    <a:pt x="0" y="109"/>
                  </a:cubicBezTo>
                  <a:cubicBezTo>
                    <a:pt x="0" y="133"/>
                    <a:pt x="19" y="152"/>
                    <a:pt x="42" y="152"/>
                  </a:cubicBezTo>
                  <a:cubicBezTo>
                    <a:pt x="62" y="152"/>
                    <a:pt x="79" y="137"/>
                    <a:pt x="83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6" y="137"/>
                    <a:pt x="123" y="152"/>
                    <a:pt x="143" y="152"/>
                  </a:cubicBezTo>
                  <a:cubicBezTo>
                    <a:pt x="167" y="152"/>
                    <a:pt x="185" y="133"/>
                    <a:pt x="185" y="109"/>
                  </a:cubicBezTo>
                  <a:cubicBezTo>
                    <a:pt x="185" y="103"/>
                    <a:pt x="184" y="97"/>
                    <a:pt x="181" y="91"/>
                  </a:cubicBezTo>
                  <a:close/>
                  <a:moveTo>
                    <a:pt x="42" y="143"/>
                  </a:moveTo>
                  <a:cubicBezTo>
                    <a:pt x="23" y="143"/>
                    <a:pt x="8" y="128"/>
                    <a:pt x="8" y="109"/>
                  </a:cubicBezTo>
                  <a:cubicBezTo>
                    <a:pt x="8" y="91"/>
                    <a:pt x="23" y="76"/>
                    <a:pt x="42" y="76"/>
                  </a:cubicBezTo>
                  <a:cubicBezTo>
                    <a:pt x="61" y="76"/>
                    <a:pt x="76" y="91"/>
                    <a:pt x="76" y="109"/>
                  </a:cubicBezTo>
                  <a:cubicBezTo>
                    <a:pt x="76" y="128"/>
                    <a:pt x="61" y="143"/>
                    <a:pt x="42" y="143"/>
                  </a:cubicBezTo>
                  <a:close/>
                  <a:moveTo>
                    <a:pt x="76" y="84"/>
                  </a:moveTo>
                  <a:cubicBezTo>
                    <a:pt x="68" y="74"/>
                    <a:pt x="56" y="67"/>
                    <a:pt x="42" y="67"/>
                  </a:cubicBezTo>
                  <a:cubicBezTo>
                    <a:pt x="34" y="67"/>
                    <a:pt x="27" y="69"/>
                    <a:pt x="21" y="7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2"/>
                    <a:pt x="52" y="8"/>
                    <a:pt x="59" y="8"/>
                  </a:cubicBezTo>
                  <a:cubicBezTo>
                    <a:pt x="68" y="8"/>
                    <a:pt x="75" y="15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lnTo>
                    <a:pt x="76" y="84"/>
                  </a:lnTo>
                  <a:close/>
                  <a:moveTo>
                    <a:pt x="101" y="109"/>
                  </a:moveTo>
                  <a:cubicBezTo>
                    <a:pt x="84" y="109"/>
                    <a:pt x="84" y="109"/>
                    <a:pt x="84" y="109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101" y="101"/>
                    <a:pt x="101" y="101"/>
                    <a:pt x="101" y="101"/>
                  </a:cubicBezTo>
                  <a:lnTo>
                    <a:pt x="101" y="109"/>
                  </a:lnTo>
                  <a:close/>
                  <a:moveTo>
                    <a:pt x="101" y="93"/>
                  </a:moveTo>
                  <a:cubicBezTo>
                    <a:pt x="84" y="93"/>
                    <a:pt x="84" y="93"/>
                    <a:pt x="84" y="9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101" y="33"/>
                    <a:pt x="101" y="33"/>
                    <a:pt x="101" y="33"/>
                  </a:cubicBezTo>
                  <a:lnTo>
                    <a:pt x="101" y="93"/>
                  </a:lnTo>
                  <a:close/>
                  <a:moveTo>
                    <a:pt x="109" y="24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110" y="15"/>
                    <a:pt x="118" y="8"/>
                    <a:pt x="126" y="8"/>
                  </a:cubicBezTo>
                  <a:cubicBezTo>
                    <a:pt x="133" y="8"/>
                    <a:pt x="139" y="12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64" y="73"/>
                    <a:pt x="164" y="73"/>
                    <a:pt x="164" y="73"/>
                  </a:cubicBezTo>
                  <a:cubicBezTo>
                    <a:pt x="158" y="69"/>
                    <a:pt x="151" y="67"/>
                    <a:pt x="143" y="67"/>
                  </a:cubicBezTo>
                  <a:cubicBezTo>
                    <a:pt x="129" y="67"/>
                    <a:pt x="117" y="74"/>
                    <a:pt x="109" y="84"/>
                  </a:cubicBezTo>
                  <a:lnTo>
                    <a:pt x="109" y="24"/>
                  </a:lnTo>
                  <a:close/>
                  <a:moveTo>
                    <a:pt x="143" y="143"/>
                  </a:moveTo>
                  <a:cubicBezTo>
                    <a:pt x="125" y="143"/>
                    <a:pt x="109" y="128"/>
                    <a:pt x="109" y="109"/>
                  </a:cubicBezTo>
                  <a:cubicBezTo>
                    <a:pt x="109" y="91"/>
                    <a:pt x="125" y="76"/>
                    <a:pt x="143" y="76"/>
                  </a:cubicBezTo>
                  <a:cubicBezTo>
                    <a:pt x="162" y="76"/>
                    <a:pt x="177" y="91"/>
                    <a:pt x="177" y="109"/>
                  </a:cubicBezTo>
                  <a:cubicBezTo>
                    <a:pt x="177" y="128"/>
                    <a:pt x="162" y="143"/>
                    <a:pt x="143" y="143"/>
                  </a:cubicBezTo>
                  <a:close/>
                  <a:moveTo>
                    <a:pt x="143" y="84"/>
                  </a:moveTo>
                  <a:cubicBezTo>
                    <a:pt x="129" y="84"/>
                    <a:pt x="118" y="95"/>
                    <a:pt x="118" y="109"/>
                  </a:cubicBezTo>
                  <a:cubicBezTo>
                    <a:pt x="118" y="112"/>
                    <a:pt x="120" y="114"/>
                    <a:pt x="122" y="114"/>
                  </a:cubicBezTo>
                  <a:cubicBezTo>
                    <a:pt x="124" y="114"/>
                    <a:pt x="126" y="112"/>
                    <a:pt x="126" y="109"/>
                  </a:cubicBezTo>
                  <a:cubicBezTo>
                    <a:pt x="126" y="100"/>
                    <a:pt x="134" y="93"/>
                    <a:pt x="143" y="93"/>
                  </a:cubicBezTo>
                  <a:cubicBezTo>
                    <a:pt x="146" y="93"/>
                    <a:pt x="147" y="91"/>
                    <a:pt x="147" y="88"/>
                  </a:cubicBezTo>
                  <a:cubicBezTo>
                    <a:pt x="147" y="86"/>
                    <a:pt x="146" y="84"/>
                    <a:pt x="1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364F0A3-FE0F-86B1-2DDB-6AA926B5A712}"/>
              </a:ext>
            </a:extLst>
          </p:cNvPr>
          <p:cNvGrpSpPr/>
          <p:nvPr/>
        </p:nvGrpSpPr>
        <p:grpSpPr>
          <a:xfrm>
            <a:off x="4292046" y="2178508"/>
            <a:ext cx="707843" cy="707843"/>
            <a:chOff x="4430940" y="2282681"/>
            <a:chExt cx="707843" cy="707843"/>
          </a:xfrm>
        </p:grpSpPr>
        <p:sp>
          <p:nvSpPr>
            <p:cNvPr id="56" name="Oval 31">
              <a:extLst>
                <a:ext uri="{FF2B5EF4-FFF2-40B4-BE49-F238E27FC236}">
                  <a16:creationId xmlns:a16="http://schemas.microsoft.com/office/drawing/2014/main" id="{B0888797-CBB1-4F66-4D76-F7A93DD1B9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30940" y="2282681"/>
              <a:ext cx="707843" cy="707843"/>
            </a:xfrm>
            <a:prstGeom prst="ellipse">
              <a:avLst/>
            </a:prstGeom>
            <a:solidFill>
              <a:srgbClr val="3D5739"/>
            </a:solidFill>
            <a:ln w="12700">
              <a:noFill/>
            </a:ln>
            <a:effectLst>
              <a:outerShdw blurRad="190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: Shape 34">
              <a:extLst>
                <a:ext uri="{FF2B5EF4-FFF2-40B4-BE49-F238E27FC236}">
                  <a16:creationId xmlns:a16="http://schemas.microsoft.com/office/drawing/2014/main" id="{B8078592-B423-219C-C20E-40DB93F05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407" y="2494464"/>
              <a:ext cx="314910" cy="313052"/>
            </a:xfrm>
            <a:custGeom>
              <a:avLst/>
              <a:gdLst>
                <a:gd name="T0" fmla="*/ 85 w 186"/>
                <a:gd name="T1" fmla="*/ 93 h 185"/>
                <a:gd name="T2" fmla="*/ 101 w 186"/>
                <a:gd name="T3" fmla="*/ 93 h 185"/>
                <a:gd name="T4" fmla="*/ 186 w 186"/>
                <a:gd name="T5" fmla="*/ 93 h 185"/>
                <a:gd name="T6" fmla="*/ 159 w 186"/>
                <a:gd name="T7" fmla="*/ 27 h 185"/>
                <a:gd name="T8" fmla="*/ 93 w 186"/>
                <a:gd name="T9" fmla="*/ 0 h 185"/>
                <a:gd name="T10" fmla="*/ 27 w 186"/>
                <a:gd name="T11" fmla="*/ 27 h 185"/>
                <a:gd name="T12" fmla="*/ 0 w 186"/>
                <a:gd name="T13" fmla="*/ 93 h 185"/>
                <a:gd name="T14" fmla="*/ 27 w 186"/>
                <a:gd name="T15" fmla="*/ 158 h 185"/>
                <a:gd name="T16" fmla="*/ 93 w 186"/>
                <a:gd name="T17" fmla="*/ 185 h 185"/>
                <a:gd name="T18" fmla="*/ 159 w 186"/>
                <a:gd name="T19" fmla="*/ 158 h 185"/>
                <a:gd name="T20" fmla="*/ 186 w 186"/>
                <a:gd name="T21" fmla="*/ 93 h 185"/>
                <a:gd name="T22" fmla="*/ 36 w 186"/>
                <a:gd name="T23" fmla="*/ 74 h 185"/>
                <a:gd name="T24" fmla="*/ 36 w 186"/>
                <a:gd name="T25" fmla="*/ 111 h 185"/>
                <a:gd name="T26" fmla="*/ 60 w 186"/>
                <a:gd name="T27" fmla="*/ 79 h 185"/>
                <a:gd name="T28" fmla="*/ 44 w 186"/>
                <a:gd name="T29" fmla="*/ 72 h 185"/>
                <a:gd name="T30" fmla="*/ 60 w 186"/>
                <a:gd name="T31" fmla="*/ 79 h 185"/>
                <a:gd name="T32" fmla="*/ 44 w 186"/>
                <a:gd name="T33" fmla="*/ 113 h 185"/>
                <a:gd name="T34" fmla="*/ 60 w 186"/>
                <a:gd name="T35" fmla="*/ 107 h 185"/>
                <a:gd name="T36" fmla="*/ 33 w 186"/>
                <a:gd name="T37" fmla="*/ 152 h 185"/>
                <a:gd name="T38" fmla="*/ 61 w 186"/>
                <a:gd name="T39" fmla="*/ 124 h 185"/>
                <a:gd name="T40" fmla="*/ 33 w 186"/>
                <a:gd name="T41" fmla="*/ 152 h 185"/>
                <a:gd name="T42" fmla="*/ 39 w 186"/>
                <a:gd name="T43" fmla="*/ 65 h 185"/>
                <a:gd name="T44" fmla="*/ 66 w 186"/>
                <a:gd name="T45" fmla="*/ 39 h 185"/>
                <a:gd name="T46" fmla="*/ 116 w 186"/>
                <a:gd name="T47" fmla="*/ 60 h 185"/>
                <a:gd name="T48" fmla="*/ 100 w 186"/>
                <a:gd name="T49" fmla="*/ 53 h 185"/>
                <a:gd name="T50" fmla="*/ 116 w 186"/>
                <a:gd name="T51" fmla="*/ 60 h 185"/>
                <a:gd name="T52" fmla="*/ 112 w 186"/>
                <a:gd name="T53" fmla="*/ 35 h 185"/>
                <a:gd name="T54" fmla="*/ 74 w 186"/>
                <a:gd name="T55" fmla="*/ 35 h 185"/>
                <a:gd name="T56" fmla="*/ 73 w 186"/>
                <a:gd name="T57" fmla="*/ 43 h 185"/>
                <a:gd name="T58" fmla="*/ 79 w 186"/>
                <a:gd name="T59" fmla="*/ 59 h 185"/>
                <a:gd name="T60" fmla="*/ 73 w 186"/>
                <a:gd name="T61" fmla="*/ 43 h 185"/>
                <a:gd name="T62" fmla="*/ 79 w 186"/>
                <a:gd name="T63" fmla="*/ 126 h 185"/>
                <a:gd name="T64" fmla="*/ 73 w 186"/>
                <a:gd name="T65" fmla="*/ 142 h 185"/>
                <a:gd name="T66" fmla="*/ 93 w 186"/>
                <a:gd name="T67" fmla="*/ 177 h 185"/>
                <a:gd name="T68" fmla="*/ 93 w 186"/>
                <a:gd name="T69" fmla="*/ 137 h 185"/>
                <a:gd name="T70" fmla="*/ 93 w 186"/>
                <a:gd name="T71" fmla="*/ 177 h 185"/>
                <a:gd name="T72" fmla="*/ 100 w 186"/>
                <a:gd name="T73" fmla="*/ 132 h 185"/>
                <a:gd name="T74" fmla="*/ 116 w 186"/>
                <a:gd name="T75" fmla="*/ 125 h 185"/>
                <a:gd name="T76" fmla="*/ 118 w 186"/>
                <a:gd name="T77" fmla="*/ 103 h 185"/>
                <a:gd name="T78" fmla="*/ 103 w 186"/>
                <a:gd name="T79" fmla="*/ 118 h 185"/>
                <a:gd name="T80" fmla="*/ 83 w 186"/>
                <a:gd name="T81" fmla="*/ 118 h 185"/>
                <a:gd name="T82" fmla="*/ 68 w 186"/>
                <a:gd name="T83" fmla="*/ 103 h 185"/>
                <a:gd name="T84" fmla="*/ 68 w 186"/>
                <a:gd name="T85" fmla="*/ 82 h 185"/>
                <a:gd name="T86" fmla="*/ 83 w 186"/>
                <a:gd name="T87" fmla="*/ 68 h 185"/>
                <a:gd name="T88" fmla="*/ 103 w 186"/>
                <a:gd name="T89" fmla="*/ 68 h 185"/>
                <a:gd name="T90" fmla="*/ 118 w 186"/>
                <a:gd name="T91" fmla="*/ 82 h 185"/>
                <a:gd name="T92" fmla="*/ 118 w 186"/>
                <a:gd name="T93" fmla="*/ 103 h 185"/>
                <a:gd name="T94" fmla="*/ 147 w 186"/>
                <a:gd name="T95" fmla="*/ 65 h 185"/>
                <a:gd name="T96" fmla="*/ 120 w 186"/>
                <a:gd name="T97" fmla="*/ 39 h 185"/>
                <a:gd name="T98" fmla="*/ 133 w 186"/>
                <a:gd name="T99" fmla="*/ 86 h 185"/>
                <a:gd name="T100" fmla="*/ 126 w 186"/>
                <a:gd name="T101" fmla="*/ 69 h 185"/>
                <a:gd name="T102" fmla="*/ 133 w 186"/>
                <a:gd name="T103" fmla="*/ 86 h 185"/>
                <a:gd name="T104" fmla="*/ 142 w 186"/>
                <a:gd name="T105" fmla="*/ 113 h 185"/>
                <a:gd name="T106" fmla="*/ 126 w 186"/>
                <a:gd name="T107" fmla="*/ 107 h 185"/>
                <a:gd name="T108" fmla="*/ 153 w 186"/>
                <a:gd name="T109" fmla="*/ 152 h 185"/>
                <a:gd name="T110" fmla="*/ 125 w 186"/>
                <a:gd name="T111" fmla="*/ 124 h 185"/>
                <a:gd name="T112" fmla="*/ 153 w 186"/>
                <a:gd name="T113" fmla="*/ 152 h 185"/>
                <a:gd name="T114" fmla="*/ 138 w 186"/>
                <a:gd name="T115" fmla="*/ 93 h 185"/>
                <a:gd name="T116" fmla="*/ 177 w 186"/>
                <a:gd name="T1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85">
                  <a:moveTo>
                    <a:pt x="93" y="84"/>
                  </a:moveTo>
                  <a:cubicBezTo>
                    <a:pt x="88" y="84"/>
                    <a:pt x="85" y="88"/>
                    <a:pt x="85" y="93"/>
                  </a:cubicBezTo>
                  <a:cubicBezTo>
                    <a:pt x="85" y="97"/>
                    <a:pt x="88" y="101"/>
                    <a:pt x="93" y="101"/>
                  </a:cubicBezTo>
                  <a:cubicBezTo>
                    <a:pt x="98" y="101"/>
                    <a:pt x="101" y="97"/>
                    <a:pt x="101" y="93"/>
                  </a:cubicBezTo>
                  <a:cubicBezTo>
                    <a:pt x="101" y="88"/>
                    <a:pt x="98" y="84"/>
                    <a:pt x="93" y="84"/>
                  </a:cubicBezTo>
                  <a:close/>
                  <a:moveTo>
                    <a:pt x="186" y="93"/>
                  </a:moveTo>
                  <a:cubicBezTo>
                    <a:pt x="186" y="83"/>
                    <a:pt x="174" y="74"/>
                    <a:pt x="154" y="67"/>
                  </a:cubicBezTo>
                  <a:cubicBezTo>
                    <a:pt x="163" y="49"/>
                    <a:pt x="166" y="34"/>
                    <a:pt x="159" y="27"/>
                  </a:cubicBezTo>
                  <a:cubicBezTo>
                    <a:pt x="151" y="20"/>
                    <a:pt x="136" y="22"/>
                    <a:pt x="118" y="32"/>
                  </a:cubicBezTo>
                  <a:cubicBezTo>
                    <a:pt x="112" y="12"/>
                    <a:pt x="103" y="0"/>
                    <a:pt x="93" y="0"/>
                  </a:cubicBezTo>
                  <a:cubicBezTo>
                    <a:pt x="83" y="0"/>
                    <a:pt x="74" y="12"/>
                    <a:pt x="68" y="32"/>
                  </a:cubicBezTo>
                  <a:cubicBezTo>
                    <a:pt x="50" y="22"/>
                    <a:pt x="35" y="20"/>
                    <a:pt x="27" y="27"/>
                  </a:cubicBezTo>
                  <a:cubicBezTo>
                    <a:pt x="20" y="34"/>
                    <a:pt x="23" y="49"/>
                    <a:pt x="32" y="67"/>
                  </a:cubicBezTo>
                  <a:cubicBezTo>
                    <a:pt x="12" y="74"/>
                    <a:pt x="0" y="83"/>
                    <a:pt x="0" y="93"/>
                  </a:cubicBezTo>
                  <a:cubicBezTo>
                    <a:pt x="0" y="103"/>
                    <a:pt x="12" y="112"/>
                    <a:pt x="32" y="118"/>
                  </a:cubicBezTo>
                  <a:cubicBezTo>
                    <a:pt x="23" y="136"/>
                    <a:pt x="20" y="151"/>
                    <a:pt x="27" y="158"/>
                  </a:cubicBezTo>
                  <a:cubicBezTo>
                    <a:pt x="35" y="165"/>
                    <a:pt x="50" y="163"/>
                    <a:pt x="68" y="154"/>
                  </a:cubicBezTo>
                  <a:cubicBezTo>
                    <a:pt x="74" y="173"/>
                    <a:pt x="83" y="185"/>
                    <a:pt x="93" y="185"/>
                  </a:cubicBezTo>
                  <a:cubicBezTo>
                    <a:pt x="103" y="185"/>
                    <a:pt x="112" y="173"/>
                    <a:pt x="118" y="154"/>
                  </a:cubicBezTo>
                  <a:cubicBezTo>
                    <a:pt x="136" y="163"/>
                    <a:pt x="151" y="165"/>
                    <a:pt x="159" y="158"/>
                  </a:cubicBezTo>
                  <a:cubicBezTo>
                    <a:pt x="166" y="151"/>
                    <a:pt x="163" y="136"/>
                    <a:pt x="154" y="118"/>
                  </a:cubicBezTo>
                  <a:cubicBezTo>
                    <a:pt x="174" y="112"/>
                    <a:pt x="186" y="103"/>
                    <a:pt x="186" y="93"/>
                  </a:cubicBezTo>
                  <a:close/>
                  <a:moveTo>
                    <a:pt x="9" y="93"/>
                  </a:moveTo>
                  <a:cubicBezTo>
                    <a:pt x="9" y="85"/>
                    <a:pt x="19" y="79"/>
                    <a:pt x="36" y="74"/>
                  </a:cubicBezTo>
                  <a:cubicBezTo>
                    <a:pt x="39" y="80"/>
                    <a:pt x="43" y="86"/>
                    <a:pt x="48" y="93"/>
                  </a:cubicBezTo>
                  <a:cubicBezTo>
                    <a:pt x="43" y="99"/>
                    <a:pt x="39" y="105"/>
                    <a:pt x="36" y="111"/>
                  </a:cubicBezTo>
                  <a:cubicBezTo>
                    <a:pt x="19" y="107"/>
                    <a:pt x="9" y="100"/>
                    <a:pt x="9" y="93"/>
                  </a:cubicBezTo>
                  <a:close/>
                  <a:moveTo>
                    <a:pt x="60" y="79"/>
                  </a:moveTo>
                  <a:cubicBezTo>
                    <a:pt x="58" y="81"/>
                    <a:pt x="55" y="84"/>
                    <a:pt x="53" y="86"/>
                  </a:cubicBezTo>
                  <a:cubicBezTo>
                    <a:pt x="50" y="81"/>
                    <a:pt x="46" y="77"/>
                    <a:pt x="44" y="72"/>
                  </a:cubicBezTo>
                  <a:cubicBezTo>
                    <a:pt x="49" y="71"/>
                    <a:pt x="54" y="70"/>
                    <a:pt x="60" y="69"/>
                  </a:cubicBezTo>
                  <a:cubicBezTo>
                    <a:pt x="60" y="72"/>
                    <a:pt x="60" y="76"/>
                    <a:pt x="60" y="79"/>
                  </a:cubicBezTo>
                  <a:close/>
                  <a:moveTo>
                    <a:pt x="60" y="116"/>
                  </a:moveTo>
                  <a:cubicBezTo>
                    <a:pt x="54" y="115"/>
                    <a:pt x="49" y="114"/>
                    <a:pt x="44" y="113"/>
                  </a:cubicBezTo>
                  <a:cubicBezTo>
                    <a:pt x="46" y="109"/>
                    <a:pt x="50" y="104"/>
                    <a:pt x="53" y="99"/>
                  </a:cubicBezTo>
                  <a:cubicBezTo>
                    <a:pt x="55" y="102"/>
                    <a:pt x="58" y="104"/>
                    <a:pt x="60" y="107"/>
                  </a:cubicBezTo>
                  <a:cubicBezTo>
                    <a:pt x="60" y="110"/>
                    <a:pt x="60" y="113"/>
                    <a:pt x="60" y="116"/>
                  </a:cubicBezTo>
                  <a:close/>
                  <a:moveTo>
                    <a:pt x="33" y="152"/>
                  </a:moveTo>
                  <a:cubicBezTo>
                    <a:pt x="28" y="147"/>
                    <a:pt x="31" y="135"/>
                    <a:pt x="39" y="120"/>
                  </a:cubicBezTo>
                  <a:cubicBezTo>
                    <a:pt x="46" y="122"/>
                    <a:pt x="53" y="123"/>
                    <a:pt x="61" y="124"/>
                  </a:cubicBezTo>
                  <a:cubicBezTo>
                    <a:pt x="62" y="132"/>
                    <a:pt x="64" y="140"/>
                    <a:pt x="66" y="146"/>
                  </a:cubicBezTo>
                  <a:cubicBezTo>
                    <a:pt x="51" y="155"/>
                    <a:pt x="39" y="158"/>
                    <a:pt x="33" y="152"/>
                  </a:cubicBezTo>
                  <a:close/>
                  <a:moveTo>
                    <a:pt x="61" y="61"/>
                  </a:moveTo>
                  <a:cubicBezTo>
                    <a:pt x="53" y="62"/>
                    <a:pt x="46" y="63"/>
                    <a:pt x="39" y="65"/>
                  </a:cubicBezTo>
                  <a:cubicBezTo>
                    <a:pt x="31" y="50"/>
                    <a:pt x="28" y="38"/>
                    <a:pt x="33" y="33"/>
                  </a:cubicBezTo>
                  <a:cubicBezTo>
                    <a:pt x="39" y="28"/>
                    <a:pt x="51" y="31"/>
                    <a:pt x="66" y="39"/>
                  </a:cubicBezTo>
                  <a:cubicBezTo>
                    <a:pt x="64" y="46"/>
                    <a:pt x="62" y="53"/>
                    <a:pt x="61" y="61"/>
                  </a:cubicBezTo>
                  <a:close/>
                  <a:moveTo>
                    <a:pt x="116" y="60"/>
                  </a:moveTo>
                  <a:cubicBezTo>
                    <a:pt x="113" y="60"/>
                    <a:pt x="110" y="60"/>
                    <a:pt x="107" y="59"/>
                  </a:cubicBezTo>
                  <a:cubicBezTo>
                    <a:pt x="104" y="57"/>
                    <a:pt x="102" y="55"/>
                    <a:pt x="100" y="53"/>
                  </a:cubicBezTo>
                  <a:cubicBezTo>
                    <a:pt x="104" y="49"/>
                    <a:pt x="109" y="46"/>
                    <a:pt x="114" y="43"/>
                  </a:cubicBezTo>
                  <a:cubicBezTo>
                    <a:pt x="115" y="48"/>
                    <a:pt x="116" y="54"/>
                    <a:pt x="116" y="60"/>
                  </a:cubicBezTo>
                  <a:close/>
                  <a:moveTo>
                    <a:pt x="93" y="8"/>
                  </a:moveTo>
                  <a:cubicBezTo>
                    <a:pt x="100" y="8"/>
                    <a:pt x="107" y="19"/>
                    <a:pt x="112" y="35"/>
                  </a:cubicBezTo>
                  <a:cubicBezTo>
                    <a:pt x="106" y="39"/>
                    <a:pt x="99" y="43"/>
                    <a:pt x="93" y="48"/>
                  </a:cubicBezTo>
                  <a:cubicBezTo>
                    <a:pt x="87" y="43"/>
                    <a:pt x="80" y="39"/>
                    <a:pt x="74" y="35"/>
                  </a:cubicBezTo>
                  <a:cubicBezTo>
                    <a:pt x="79" y="19"/>
                    <a:pt x="86" y="8"/>
                    <a:pt x="93" y="8"/>
                  </a:cubicBezTo>
                  <a:close/>
                  <a:moveTo>
                    <a:pt x="73" y="43"/>
                  </a:moveTo>
                  <a:cubicBezTo>
                    <a:pt x="77" y="46"/>
                    <a:pt x="82" y="49"/>
                    <a:pt x="86" y="53"/>
                  </a:cubicBezTo>
                  <a:cubicBezTo>
                    <a:pt x="84" y="55"/>
                    <a:pt x="82" y="57"/>
                    <a:pt x="79" y="59"/>
                  </a:cubicBezTo>
                  <a:cubicBezTo>
                    <a:pt x="76" y="60"/>
                    <a:pt x="73" y="60"/>
                    <a:pt x="70" y="60"/>
                  </a:cubicBezTo>
                  <a:cubicBezTo>
                    <a:pt x="70" y="54"/>
                    <a:pt x="71" y="48"/>
                    <a:pt x="73" y="43"/>
                  </a:cubicBezTo>
                  <a:close/>
                  <a:moveTo>
                    <a:pt x="70" y="125"/>
                  </a:moveTo>
                  <a:cubicBezTo>
                    <a:pt x="73" y="126"/>
                    <a:pt x="76" y="126"/>
                    <a:pt x="79" y="126"/>
                  </a:cubicBezTo>
                  <a:cubicBezTo>
                    <a:pt x="82" y="128"/>
                    <a:pt x="84" y="130"/>
                    <a:pt x="86" y="132"/>
                  </a:cubicBezTo>
                  <a:cubicBezTo>
                    <a:pt x="82" y="136"/>
                    <a:pt x="77" y="139"/>
                    <a:pt x="73" y="142"/>
                  </a:cubicBezTo>
                  <a:cubicBezTo>
                    <a:pt x="71" y="137"/>
                    <a:pt x="70" y="131"/>
                    <a:pt x="70" y="125"/>
                  </a:cubicBezTo>
                  <a:close/>
                  <a:moveTo>
                    <a:pt x="93" y="177"/>
                  </a:moveTo>
                  <a:cubicBezTo>
                    <a:pt x="86" y="177"/>
                    <a:pt x="79" y="167"/>
                    <a:pt x="74" y="150"/>
                  </a:cubicBezTo>
                  <a:cubicBezTo>
                    <a:pt x="80" y="147"/>
                    <a:pt x="87" y="142"/>
                    <a:pt x="93" y="137"/>
                  </a:cubicBezTo>
                  <a:cubicBezTo>
                    <a:pt x="99" y="142"/>
                    <a:pt x="106" y="147"/>
                    <a:pt x="112" y="150"/>
                  </a:cubicBezTo>
                  <a:cubicBezTo>
                    <a:pt x="107" y="167"/>
                    <a:pt x="100" y="177"/>
                    <a:pt x="93" y="177"/>
                  </a:cubicBezTo>
                  <a:close/>
                  <a:moveTo>
                    <a:pt x="114" y="142"/>
                  </a:moveTo>
                  <a:cubicBezTo>
                    <a:pt x="109" y="139"/>
                    <a:pt x="104" y="136"/>
                    <a:pt x="100" y="132"/>
                  </a:cubicBezTo>
                  <a:cubicBezTo>
                    <a:pt x="102" y="130"/>
                    <a:pt x="104" y="128"/>
                    <a:pt x="107" y="126"/>
                  </a:cubicBezTo>
                  <a:cubicBezTo>
                    <a:pt x="110" y="126"/>
                    <a:pt x="113" y="126"/>
                    <a:pt x="116" y="125"/>
                  </a:cubicBezTo>
                  <a:cubicBezTo>
                    <a:pt x="116" y="131"/>
                    <a:pt x="115" y="137"/>
                    <a:pt x="114" y="142"/>
                  </a:cubicBezTo>
                  <a:close/>
                  <a:moveTo>
                    <a:pt x="118" y="103"/>
                  </a:moveTo>
                  <a:cubicBezTo>
                    <a:pt x="116" y="106"/>
                    <a:pt x="113" y="108"/>
                    <a:pt x="111" y="111"/>
                  </a:cubicBezTo>
                  <a:cubicBezTo>
                    <a:pt x="108" y="113"/>
                    <a:pt x="106" y="115"/>
                    <a:pt x="103" y="118"/>
                  </a:cubicBezTo>
                  <a:cubicBezTo>
                    <a:pt x="100" y="118"/>
                    <a:pt x="97" y="118"/>
                    <a:pt x="93" y="118"/>
                  </a:cubicBezTo>
                  <a:cubicBezTo>
                    <a:pt x="89" y="118"/>
                    <a:pt x="86" y="118"/>
                    <a:pt x="83" y="118"/>
                  </a:cubicBezTo>
                  <a:cubicBezTo>
                    <a:pt x="80" y="115"/>
                    <a:pt x="78" y="113"/>
                    <a:pt x="75" y="111"/>
                  </a:cubicBezTo>
                  <a:cubicBezTo>
                    <a:pt x="73" y="108"/>
                    <a:pt x="70" y="106"/>
                    <a:pt x="68" y="103"/>
                  </a:cubicBezTo>
                  <a:cubicBezTo>
                    <a:pt x="68" y="100"/>
                    <a:pt x="68" y="96"/>
                    <a:pt x="68" y="93"/>
                  </a:cubicBezTo>
                  <a:cubicBezTo>
                    <a:pt x="68" y="89"/>
                    <a:pt x="68" y="86"/>
                    <a:pt x="68" y="82"/>
                  </a:cubicBezTo>
                  <a:cubicBezTo>
                    <a:pt x="70" y="80"/>
                    <a:pt x="73" y="77"/>
                    <a:pt x="75" y="75"/>
                  </a:cubicBezTo>
                  <a:cubicBezTo>
                    <a:pt x="78" y="72"/>
                    <a:pt x="80" y="70"/>
                    <a:pt x="83" y="68"/>
                  </a:cubicBezTo>
                  <a:cubicBezTo>
                    <a:pt x="86" y="67"/>
                    <a:pt x="89" y="67"/>
                    <a:pt x="93" y="67"/>
                  </a:cubicBezTo>
                  <a:cubicBezTo>
                    <a:pt x="97" y="67"/>
                    <a:pt x="100" y="67"/>
                    <a:pt x="103" y="68"/>
                  </a:cubicBezTo>
                  <a:cubicBezTo>
                    <a:pt x="106" y="70"/>
                    <a:pt x="108" y="72"/>
                    <a:pt x="111" y="75"/>
                  </a:cubicBezTo>
                  <a:cubicBezTo>
                    <a:pt x="113" y="77"/>
                    <a:pt x="116" y="80"/>
                    <a:pt x="118" y="82"/>
                  </a:cubicBezTo>
                  <a:cubicBezTo>
                    <a:pt x="118" y="86"/>
                    <a:pt x="118" y="89"/>
                    <a:pt x="118" y="93"/>
                  </a:cubicBezTo>
                  <a:cubicBezTo>
                    <a:pt x="118" y="96"/>
                    <a:pt x="118" y="100"/>
                    <a:pt x="118" y="103"/>
                  </a:cubicBezTo>
                  <a:close/>
                  <a:moveTo>
                    <a:pt x="153" y="33"/>
                  </a:moveTo>
                  <a:cubicBezTo>
                    <a:pt x="158" y="38"/>
                    <a:pt x="155" y="50"/>
                    <a:pt x="147" y="65"/>
                  </a:cubicBezTo>
                  <a:cubicBezTo>
                    <a:pt x="140" y="63"/>
                    <a:pt x="133" y="62"/>
                    <a:pt x="125" y="61"/>
                  </a:cubicBezTo>
                  <a:cubicBezTo>
                    <a:pt x="124" y="53"/>
                    <a:pt x="122" y="46"/>
                    <a:pt x="120" y="39"/>
                  </a:cubicBezTo>
                  <a:cubicBezTo>
                    <a:pt x="135" y="31"/>
                    <a:pt x="147" y="28"/>
                    <a:pt x="153" y="33"/>
                  </a:cubicBezTo>
                  <a:close/>
                  <a:moveTo>
                    <a:pt x="133" y="86"/>
                  </a:moveTo>
                  <a:cubicBezTo>
                    <a:pt x="131" y="84"/>
                    <a:pt x="128" y="81"/>
                    <a:pt x="126" y="79"/>
                  </a:cubicBezTo>
                  <a:cubicBezTo>
                    <a:pt x="126" y="76"/>
                    <a:pt x="126" y="72"/>
                    <a:pt x="126" y="69"/>
                  </a:cubicBezTo>
                  <a:cubicBezTo>
                    <a:pt x="132" y="70"/>
                    <a:pt x="137" y="71"/>
                    <a:pt x="142" y="72"/>
                  </a:cubicBezTo>
                  <a:cubicBezTo>
                    <a:pt x="140" y="77"/>
                    <a:pt x="136" y="81"/>
                    <a:pt x="133" y="86"/>
                  </a:cubicBezTo>
                  <a:close/>
                  <a:moveTo>
                    <a:pt x="133" y="99"/>
                  </a:moveTo>
                  <a:cubicBezTo>
                    <a:pt x="136" y="104"/>
                    <a:pt x="140" y="109"/>
                    <a:pt x="142" y="113"/>
                  </a:cubicBezTo>
                  <a:cubicBezTo>
                    <a:pt x="137" y="114"/>
                    <a:pt x="132" y="115"/>
                    <a:pt x="126" y="116"/>
                  </a:cubicBezTo>
                  <a:cubicBezTo>
                    <a:pt x="126" y="113"/>
                    <a:pt x="126" y="110"/>
                    <a:pt x="126" y="107"/>
                  </a:cubicBezTo>
                  <a:cubicBezTo>
                    <a:pt x="129" y="104"/>
                    <a:pt x="131" y="102"/>
                    <a:pt x="133" y="99"/>
                  </a:cubicBezTo>
                  <a:close/>
                  <a:moveTo>
                    <a:pt x="153" y="152"/>
                  </a:moveTo>
                  <a:cubicBezTo>
                    <a:pt x="147" y="158"/>
                    <a:pt x="135" y="155"/>
                    <a:pt x="120" y="146"/>
                  </a:cubicBezTo>
                  <a:cubicBezTo>
                    <a:pt x="122" y="140"/>
                    <a:pt x="124" y="132"/>
                    <a:pt x="125" y="124"/>
                  </a:cubicBezTo>
                  <a:cubicBezTo>
                    <a:pt x="133" y="123"/>
                    <a:pt x="140" y="122"/>
                    <a:pt x="147" y="120"/>
                  </a:cubicBezTo>
                  <a:cubicBezTo>
                    <a:pt x="155" y="135"/>
                    <a:pt x="158" y="147"/>
                    <a:pt x="153" y="152"/>
                  </a:cubicBezTo>
                  <a:close/>
                  <a:moveTo>
                    <a:pt x="150" y="111"/>
                  </a:moveTo>
                  <a:cubicBezTo>
                    <a:pt x="147" y="105"/>
                    <a:pt x="143" y="99"/>
                    <a:pt x="138" y="93"/>
                  </a:cubicBezTo>
                  <a:cubicBezTo>
                    <a:pt x="143" y="86"/>
                    <a:pt x="147" y="80"/>
                    <a:pt x="150" y="74"/>
                  </a:cubicBezTo>
                  <a:cubicBezTo>
                    <a:pt x="167" y="79"/>
                    <a:pt x="177" y="85"/>
                    <a:pt x="177" y="93"/>
                  </a:cubicBezTo>
                  <a:cubicBezTo>
                    <a:pt x="177" y="100"/>
                    <a:pt x="167" y="107"/>
                    <a:pt x="150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C81BC69-6D1D-44EB-60C8-021BC0F3B4E5}"/>
              </a:ext>
            </a:extLst>
          </p:cNvPr>
          <p:cNvGrpSpPr/>
          <p:nvPr/>
        </p:nvGrpSpPr>
        <p:grpSpPr>
          <a:xfrm>
            <a:off x="6898220" y="5000486"/>
            <a:ext cx="707843" cy="707843"/>
            <a:chOff x="7037114" y="5104659"/>
            <a:chExt cx="707843" cy="707843"/>
          </a:xfrm>
        </p:grpSpPr>
        <p:sp>
          <p:nvSpPr>
            <p:cNvPr id="59" name="Oval 37">
              <a:extLst>
                <a:ext uri="{FF2B5EF4-FFF2-40B4-BE49-F238E27FC236}">
                  <a16:creationId xmlns:a16="http://schemas.microsoft.com/office/drawing/2014/main" id="{5924C037-086A-505D-916F-F22E3E86C3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37114" y="5104659"/>
              <a:ext cx="707843" cy="707843"/>
            </a:xfrm>
            <a:prstGeom prst="ellipse">
              <a:avLst/>
            </a:prstGeom>
            <a:solidFill>
              <a:srgbClr val="3D5739"/>
            </a:solidFill>
            <a:ln w="12700">
              <a:noFill/>
            </a:ln>
            <a:effectLst>
              <a:outerShdw blurRad="190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: Shape 36">
              <a:extLst>
                <a:ext uri="{FF2B5EF4-FFF2-40B4-BE49-F238E27FC236}">
                  <a16:creationId xmlns:a16="http://schemas.microsoft.com/office/drawing/2014/main" id="{47E3402F-AB39-71DF-AFDC-BB89277B5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07" y="5296012"/>
              <a:ext cx="323262" cy="325139"/>
            </a:xfrm>
            <a:custGeom>
              <a:avLst/>
              <a:gdLst>
                <a:gd name="T0" fmla="*/ 173 w 189"/>
                <a:gd name="T1" fmla="*/ 17 h 190"/>
                <a:gd name="T2" fmla="*/ 113 w 189"/>
                <a:gd name="T3" fmla="*/ 17 h 190"/>
                <a:gd name="T4" fmla="*/ 101 w 189"/>
                <a:gd name="T5" fmla="*/ 45 h 190"/>
                <a:gd name="T6" fmla="*/ 37 w 189"/>
                <a:gd name="T7" fmla="*/ 117 h 190"/>
                <a:gd name="T8" fmla="*/ 29 w 189"/>
                <a:gd name="T9" fmla="*/ 135 h 190"/>
                <a:gd name="T10" fmla="*/ 33 w 189"/>
                <a:gd name="T11" fmla="*/ 148 h 190"/>
                <a:gd name="T12" fmla="*/ 21 w 189"/>
                <a:gd name="T13" fmla="*/ 174 h 190"/>
                <a:gd name="T14" fmla="*/ 21 w 189"/>
                <a:gd name="T15" fmla="*/ 177 h 190"/>
                <a:gd name="T16" fmla="*/ 4 w 189"/>
                <a:gd name="T17" fmla="*/ 182 h 190"/>
                <a:gd name="T18" fmla="*/ 4 w 189"/>
                <a:gd name="T19" fmla="*/ 181 h 190"/>
                <a:gd name="T20" fmla="*/ 0 w 189"/>
                <a:gd name="T21" fmla="*/ 186 h 190"/>
                <a:gd name="T22" fmla="*/ 4 w 189"/>
                <a:gd name="T23" fmla="*/ 190 h 190"/>
                <a:gd name="T24" fmla="*/ 4 w 189"/>
                <a:gd name="T25" fmla="*/ 190 h 190"/>
                <a:gd name="T26" fmla="*/ 28 w 189"/>
                <a:gd name="T27" fmla="*/ 182 h 190"/>
                <a:gd name="T28" fmla="*/ 29 w 189"/>
                <a:gd name="T29" fmla="*/ 172 h 190"/>
                <a:gd name="T30" fmla="*/ 38 w 189"/>
                <a:gd name="T31" fmla="*/ 154 h 190"/>
                <a:gd name="T32" fmla="*/ 54 w 189"/>
                <a:gd name="T33" fmla="*/ 160 h 190"/>
                <a:gd name="T34" fmla="*/ 72 w 189"/>
                <a:gd name="T35" fmla="*/ 153 h 190"/>
                <a:gd name="T36" fmla="*/ 144 w 189"/>
                <a:gd name="T37" fmla="*/ 89 h 190"/>
                <a:gd name="T38" fmla="*/ 173 w 189"/>
                <a:gd name="T39" fmla="*/ 76 h 190"/>
                <a:gd name="T40" fmla="*/ 173 w 189"/>
                <a:gd name="T41" fmla="*/ 17 h 190"/>
                <a:gd name="T42" fmla="*/ 66 w 189"/>
                <a:gd name="T43" fmla="*/ 147 h 190"/>
                <a:gd name="T44" fmla="*/ 54 w 189"/>
                <a:gd name="T45" fmla="*/ 152 h 190"/>
                <a:gd name="T46" fmla="*/ 38 w 189"/>
                <a:gd name="T47" fmla="*/ 135 h 190"/>
                <a:gd name="T48" fmla="*/ 42 w 189"/>
                <a:gd name="T49" fmla="*/ 123 h 190"/>
                <a:gd name="T50" fmla="*/ 102 w 189"/>
                <a:gd name="T51" fmla="*/ 57 h 190"/>
                <a:gd name="T52" fmla="*/ 113 w 189"/>
                <a:gd name="T53" fmla="*/ 76 h 190"/>
                <a:gd name="T54" fmla="*/ 133 w 189"/>
                <a:gd name="T55" fmla="*/ 87 h 190"/>
                <a:gd name="T56" fmla="*/ 66 w 189"/>
                <a:gd name="T57" fmla="*/ 147 h 190"/>
                <a:gd name="T58" fmla="*/ 167 w 189"/>
                <a:gd name="T59" fmla="*/ 70 h 190"/>
                <a:gd name="T60" fmla="*/ 119 w 189"/>
                <a:gd name="T61" fmla="*/ 70 h 190"/>
                <a:gd name="T62" fmla="*/ 119 w 189"/>
                <a:gd name="T63" fmla="*/ 23 h 190"/>
                <a:gd name="T64" fmla="*/ 167 w 189"/>
                <a:gd name="T65" fmla="*/ 23 h 190"/>
                <a:gd name="T66" fmla="*/ 167 w 189"/>
                <a:gd name="T67" fmla="*/ 70 h 190"/>
                <a:gd name="T68" fmla="*/ 78 w 189"/>
                <a:gd name="T69" fmla="*/ 105 h 190"/>
                <a:gd name="T70" fmla="*/ 84 w 189"/>
                <a:gd name="T71" fmla="*/ 111 h 190"/>
                <a:gd name="T72" fmla="*/ 111 w 189"/>
                <a:gd name="T73" fmla="*/ 90 h 190"/>
                <a:gd name="T74" fmla="*/ 99 w 189"/>
                <a:gd name="T75" fmla="*/ 78 h 190"/>
                <a:gd name="T76" fmla="*/ 78 w 189"/>
                <a:gd name="T77" fmla="*/ 10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9" h="190">
                  <a:moveTo>
                    <a:pt x="173" y="17"/>
                  </a:moveTo>
                  <a:cubicBezTo>
                    <a:pt x="156" y="0"/>
                    <a:pt x="130" y="0"/>
                    <a:pt x="113" y="17"/>
                  </a:cubicBezTo>
                  <a:cubicBezTo>
                    <a:pt x="105" y="25"/>
                    <a:pt x="101" y="35"/>
                    <a:pt x="101" y="45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2" y="122"/>
                    <a:pt x="29" y="128"/>
                    <a:pt x="29" y="135"/>
                  </a:cubicBezTo>
                  <a:cubicBezTo>
                    <a:pt x="29" y="140"/>
                    <a:pt x="30" y="144"/>
                    <a:pt x="33" y="148"/>
                  </a:cubicBezTo>
                  <a:cubicBezTo>
                    <a:pt x="21" y="155"/>
                    <a:pt x="16" y="161"/>
                    <a:pt x="21" y="174"/>
                  </a:cubicBezTo>
                  <a:cubicBezTo>
                    <a:pt x="21" y="176"/>
                    <a:pt x="21" y="177"/>
                    <a:pt x="21" y="177"/>
                  </a:cubicBezTo>
                  <a:cubicBezTo>
                    <a:pt x="19" y="180"/>
                    <a:pt x="10" y="181"/>
                    <a:pt x="4" y="182"/>
                  </a:cubicBezTo>
                  <a:cubicBezTo>
                    <a:pt x="4" y="182"/>
                    <a:pt x="4" y="181"/>
                    <a:pt x="4" y="181"/>
                  </a:cubicBezTo>
                  <a:cubicBezTo>
                    <a:pt x="1" y="181"/>
                    <a:pt x="0" y="183"/>
                    <a:pt x="0" y="186"/>
                  </a:cubicBezTo>
                  <a:cubicBezTo>
                    <a:pt x="0" y="188"/>
                    <a:pt x="1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7" y="190"/>
                    <a:pt x="22" y="190"/>
                    <a:pt x="28" y="182"/>
                  </a:cubicBezTo>
                  <a:cubicBezTo>
                    <a:pt x="29" y="180"/>
                    <a:pt x="30" y="176"/>
                    <a:pt x="29" y="172"/>
                  </a:cubicBezTo>
                  <a:cubicBezTo>
                    <a:pt x="26" y="164"/>
                    <a:pt x="27" y="161"/>
                    <a:pt x="38" y="154"/>
                  </a:cubicBezTo>
                  <a:cubicBezTo>
                    <a:pt x="43" y="158"/>
                    <a:pt x="48" y="160"/>
                    <a:pt x="54" y="160"/>
                  </a:cubicBezTo>
                  <a:cubicBezTo>
                    <a:pt x="61" y="160"/>
                    <a:pt x="68" y="158"/>
                    <a:pt x="72" y="153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55" y="88"/>
                    <a:pt x="165" y="84"/>
                    <a:pt x="173" y="76"/>
                  </a:cubicBezTo>
                  <a:cubicBezTo>
                    <a:pt x="189" y="60"/>
                    <a:pt x="189" y="33"/>
                    <a:pt x="173" y="17"/>
                  </a:cubicBezTo>
                  <a:close/>
                  <a:moveTo>
                    <a:pt x="66" y="147"/>
                  </a:moveTo>
                  <a:cubicBezTo>
                    <a:pt x="63" y="150"/>
                    <a:pt x="59" y="152"/>
                    <a:pt x="54" y="152"/>
                  </a:cubicBezTo>
                  <a:cubicBezTo>
                    <a:pt x="45" y="152"/>
                    <a:pt x="38" y="144"/>
                    <a:pt x="38" y="135"/>
                  </a:cubicBezTo>
                  <a:cubicBezTo>
                    <a:pt x="38" y="130"/>
                    <a:pt x="39" y="126"/>
                    <a:pt x="42" y="123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4" y="64"/>
                    <a:pt x="108" y="71"/>
                    <a:pt x="113" y="76"/>
                  </a:cubicBezTo>
                  <a:cubicBezTo>
                    <a:pt x="119" y="82"/>
                    <a:pt x="126" y="86"/>
                    <a:pt x="133" y="87"/>
                  </a:cubicBezTo>
                  <a:lnTo>
                    <a:pt x="66" y="147"/>
                  </a:lnTo>
                  <a:close/>
                  <a:moveTo>
                    <a:pt x="167" y="70"/>
                  </a:moveTo>
                  <a:cubicBezTo>
                    <a:pt x="154" y="84"/>
                    <a:pt x="132" y="84"/>
                    <a:pt x="119" y="70"/>
                  </a:cubicBezTo>
                  <a:cubicBezTo>
                    <a:pt x="106" y="57"/>
                    <a:pt x="106" y="36"/>
                    <a:pt x="119" y="23"/>
                  </a:cubicBezTo>
                  <a:cubicBezTo>
                    <a:pt x="132" y="10"/>
                    <a:pt x="154" y="10"/>
                    <a:pt x="167" y="23"/>
                  </a:cubicBezTo>
                  <a:cubicBezTo>
                    <a:pt x="180" y="36"/>
                    <a:pt x="180" y="57"/>
                    <a:pt x="167" y="70"/>
                  </a:cubicBezTo>
                  <a:close/>
                  <a:moveTo>
                    <a:pt x="78" y="105"/>
                  </a:moveTo>
                  <a:cubicBezTo>
                    <a:pt x="84" y="111"/>
                    <a:pt x="84" y="111"/>
                    <a:pt x="84" y="111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99" y="78"/>
                    <a:pt x="99" y="78"/>
                    <a:pt x="99" y="78"/>
                  </a:cubicBezTo>
                  <a:lnTo>
                    <a:pt x="78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CC77AAF-075B-1B4B-CE51-7DE1CAE1095D}"/>
              </a:ext>
            </a:extLst>
          </p:cNvPr>
          <p:cNvGrpSpPr/>
          <p:nvPr/>
        </p:nvGrpSpPr>
        <p:grpSpPr>
          <a:xfrm>
            <a:off x="4292046" y="5000486"/>
            <a:ext cx="707843" cy="707843"/>
            <a:chOff x="4430940" y="5104659"/>
            <a:chExt cx="707843" cy="707843"/>
          </a:xfrm>
        </p:grpSpPr>
        <p:sp>
          <p:nvSpPr>
            <p:cNvPr id="62" name="Oval 39">
              <a:extLst>
                <a:ext uri="{FF2B5EF4-FFF2-40B4-BE49-F238E27FC236}">
                  <a16:creationId xmlns:a16="http://schemas.microsoft.com/office/drawing/2014/main" id="{5ACF33DB-8E3E-3AD0-3AC6-04D011A903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30940" y="5104659"/>
              <a:ext cx="707843" cy="707843"/>
            </a:xfrm>
            <a:prstGeom prst="ellipse">
              <a:avLst/>
            </a:prstGeom>
            <a:solidFill>
              <a:srgbClr val="3D5739"/>
            </a:solidFill>
            <a:ln w="12700">
              <a:noFill/>
            </a:ln>
            <a:effectLst>
              <a:outerShdw blurRad="190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: Shape 40">
              <a:extLst>
                <a:ext uri="{FF2B5EF4-FFF2-40B4-BE49-F238E27FC236}">
                  <a16:creationId xmlns:a16="http://schemas.microsoft.com/office/drawing/2014/main" id="{870180B7-57F7-3661-48D8-5AD93A06B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001" y="5302710"/>
              <a:ext cx="199722" cy="312123"/>
            </a:xfrm>
            <a:custGeom>
              <a:avLst/>
              <a:gdLst>
                <a:gd name="T0" fmla="*/ 55 w 118"/>
                <a:gd name="T1" fmla="*/ 118 h 185"/>
                <a:gd name="T2" fmla="*/ 51 w 118"/>
                <a:gd name="T3" fmla="*/ 122 h 185"/>
                <a:gd name="T4" fmla="*/ 55 w 118"/>
                <a:gd name="T5" fmla="*/ 126 h 185"/>
                <a:gd name="T6" fmla="*/ 59 w 118"/>
                <a:gd name="T7" fmla="*/ 122 h 185"/>
                <a:gd name="T8" fmla="*/ 55 w 118"/>
                <a:gd name="T9" fmla="*/ 118 h 185"/>
                <a:gd name="T10" fmla="*/ 46 w 118"/>
                <a:gd name="T11" fmla="*/ 152 h 185"/>
                <a:gd name="T12" fmla="*/ 42 w 118"/>
                <a:gd name="T13" fmla="*/ 156 h 185"/>
                <a:gd name="T14" fmla="*/ 46 w 118"/>
                <a:gd name="T15" fmla="*/ 160 h 185"/>
                <a:gd name="T16" fmla="*/ 51 w 118"/>
                <a:gd name="T17" fmla="*/ 156 h 185"/>
                <a:gd name="T18" fmla="*/ 46 w 118"/>
                <a:gd name="T19" fmla="*/ 152 h 185"/>
                <a:gd name="T20" fmla="*/ 51 w 118"/>
                <a:gd name="T21" fmla="*/ 93 h 185"/>
                <a:gd name="T22" fmla="*/ 42 w 118"/>
                <a:gd name="T23" fmla="*/ 84 h 185"/>
                <a:gd name="T24" fmla="*/ 34 w 118"/>
                <a:gd name="T25" fmla="*/ 93 h 185"/>
                <a:gd name="T26" fmla="*/ 42 w 118"/>
                <a:gd name="T27" fmla="*/ 101 h 185"/>
                <a:gd name="T28" fmla="*/ 51 w 118"/>
                <a:gd name="T29" fmla="*/ 93 h 185"/>
                <a:gd name="T30" fmla="*/ 110 w 118"/>
                <a:gd name="T31" fmla="*/ 0 h 185"/>
                <a:gd name="T32" fmla="*/ 8 w 118"/>
                <a:gd name="T33" fmla="*/ 0 h 185"/>
                <a:gd name="T34" fmla="*/ 0 w 118"/>
                <a:gd name="T35" fmla="*/ 8 h 185"/>
                <a:gd name="T36" fmla="*/ 0 w 118"/>
                <a:gd name="T37" fmla="*/ 17 h 185"/>
                <a:gd name="T38" fmla="*/ 8 w 118"/>
                <a:gd name="T39" fmla="*/ 25 h 185"/>
                <a:gd name="T40" fmla="*/ 17 w 118"/>
                <a:gd name="T41" fmla="*/ 25 h 185"/>
                <a:gd name="T42" fmla="*/ 17 w 118"/>
                <a:gd name="T43" fmla="*/ 143 h 185"/>
                <a:gd name="T44" fmla="*/ 59 w 118"/>
                <a:gd name="T45" fmla="*/ 185 h 185"/>
                <a:gd name="T46" fmla="*/ 101 w 118"/>
                <a:gd name="T47" fmla="*/ 143 h 185"/>
                <a:gd name="T48" fmla="*/ 101 w 118"/>
                <a:gd name="T49" fmla="*/ 25 h 185"/>
                <a:gd name="T50" fmla="*/ 110 w 118"/>
                <a:gd name="T51" fmla="*/ 25 h 185"/>
                <a:gd name="T52" fmla="*/ 118 w 118"/>
                <a:gd name="T53" fmla="*/ 17 h 185"/>
                <a:gd name="T54" fmla="*/ 118 w 118"/>
                <a:gd name="T55" fmla="*/ 8 h 185"/>
                <a:gd name="T56" fmla="*/ 110 w 118"/>
                <a:gd name="T57" fmla="*/ 0 h 185"/>
                <a:gd name="T58" fmla="*/ 93 w 118"/>
                <a:gd name="T59" fmla="*/ 143 h 185"/>
                <a:gd name="T60" fmla="*/ 59 w 118"/>
                <a:gd name="T61" fmla="*/ 177 h 185"/>
                <a:gd name="T62" fmla="*/ 25 w 118"/>
                <a:gd name="T63" fmla="*/ 143 h 185"/>
                <a:gd name="T64" fmla="*/ 25 w 118"/>
                <a:gd name="T65" fmla="*/ 55 h 185"/>
                <a:gd name="T66" fmla="*/ 45 w 118"/>
                <a:gd name="T67" fmla="*/ 59 h 185"/>
                <a:gd name="T68" fmla="*/ 57 w 118"/>
                <a:gd name="T69" fmla="*/ 57 h 185"/>
                <a:gd name="T70" fmla="*/ 82 w 118"/>
                <a:gd name="T71" fmla="*/ 47 h 185"/>
                <a:gd name="T72" fmla="*/ 93 w 118"/>
                <a:gd name="T73" fmla="*/ 43 h 185"/>
                <a:gd name="T74" fmla="*/ 93 w 118"/>
                <a:gd name="T75" fmla="*/ 143 h 185"/>
                <a:gd name="T76" fmla="*/ 93 w 118"/>
                <a:gd name="T77" fmla="*/ 34 h 185"/>
                <a:gd name="T78" fmla="*/ 79 w 118"/>
                <a:gd name="T79" fmla="*/ 40 h 185"/>
                <a:gd name="T80" fmla="*/ 55 w 118"/>
                <a:gd name="T81" fmla="*/ 50 h 185"/>
                <a:gd name="T82" fmla="*/ 25 w 118"/>
                <a:gd name="T83" fmla="*/ 46 h 185"/>
                <a:gd name="T84" fmla="*/ 25 w 118"/>
                <a:gd name="T85" fmla="*/ 25 h 185"/>
                <a:gd name="T86" fmla="*/ 93 w 118"/>
                <a:gd name="T87" fmla="*/ 25 h 185"/>
                <a:gd name="T88" fmla="*/ 93 w 118"/>
                <a:gd name="T89" fmla="*/ 34 h 185"/>
                <a:gd name="T90" fmla="*/ 110 w 118"/>
                <a:gd name="T91" fmla="*/ 17 h 185"/>
                <a:gd name="T92" fmla="*/ 8 w 118"/>
                <a:gd name="T93" fmla="*/ 17 h 185"/>
                <a:gd name="T94" fmla="*/ 8 w 118"/>
                <a:gd name="T95" fmla="*/ 8 h 185"/>
                <a:gd name="T96" fmla="*/ 110 w 118"/>
                <a:gd name="T97" fmla="*/ 8 h 185"/>
                <a:gd name="T98" fmla="*/ 110 w 118"/>
                <a:gd name="T99" fmla="*/ 17 h 185"/>
                <a:gd name="T100" fmla="*/ 72 w 118"/>
                <a:gd name="T101" fmla="*/ 135 h 185"/>
                <a:gd name="T102" fmla="*/ 68 w 118"/>
                <a:gd name="T103" fmla="*/ 139 h 185"/>
                <a:gd name="T104" fmla="*/ 72 w 118"/>
                <a:gd name="T105" fmla="*/ 143 h 185"/>
                <a:gd name="T106" fmla="*/ 76 w 118"/>
                <a:gd name="T107" fmla="*/ 139 h 185"/>
                <a:gd name="T108" fmla="*/ 72 w 118"/>
                <a:gd name="T109" fmla="*/ 135 h 185"/>
                <a:gd name="T110" fmla="*/ 76 w 118"/>
                <a:gd name="T111" fmla="*/ 67 h 185"/>
                <a:gd name="T112" fmla="*/ 68 w 118"/>
                <a:gd name="T113" fmla="*/ 76 h 185"/>
                <a:gd name="T114" fmla="*/ 76 w 118"/>
                <a:gd name="T115" fmla="*/ 84 h 185"/>
                <a:gd name="T116" fmla="*/ 84 w 118"/>
                <a:gd name="T117" fmla="*/ 76 h 185"/>
                <a:gd name="T118" fmla="*/ 76 w 118"/>
                <a:gd name="T119" fmla="*/ 6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185">
                  <a:moveTo>
                    <a:pt x="55" y="118"/>
                  </a:moveTo>
                  <a:cubicBezTo>
                    <a:pt x="53" y="118"/>
                    <a:pt x="51" y="120"/>
                    <a:pt x="51" y="122"/>
                  </a:cubicBezTo>
                  <a:cubicBezTo>
                    <a:pt x="51" y="124"/>
                    <a:pt x="53" y="126"/>
                    <a:pt x="55" y="126"/>
                  </a:cubicBezTo>
                  <a:cubicBezTo>
                    <a:pt x="57" y="126"/>
                    <a:pt x="59" y="124"/>
                    <a:pt x="59" y="122"/>
                  </a:cubicBezTo>
                  <a:cubicBezTo>
                    <a:pt x="59" y="120"/>
                    <a:pt x="57" y="118"/>
                    <a:pt x="55" y="118"/>
                  </a:cubicBezTo>
                  <a:close/>
                  <a:moveTo>
                    <a:pt x="46" y="152"/>
                  </a:moveTo>
                  <a:cubicBezTo>
                    <a:pt x="44" y="152"/>
                    <a:pt x="42" y="154"/>
                    <a:pt x="42" y="156"/>
                  </a:cubicBezTo>
                  <a:cubicBezTo>
                    <a:pt x="42" y="158"/>
                    <a:pt x="44" y="160"/>
                    <a:pt x="46" y="160"/>
                  </a:cubicBezTo>
                  <a:cubicBezTo>
                    <a:pt x="49" y="160"/>
                    <a:pt x="51" y="158"/>
                    <a:pt x="51" y="156"/>
                  </a:cubicBezTo>
                  <a:cubicBezTo>
                    <a:pt x="51" y="154"/>
                    <a:pt x="49" y="152"/>
                    <a:pt x="46" y="152"/>
                  </a:cubicBezTo>
                  <a:close/>
                  <a:moveTo>
                    <a:pt x="51" y="93"/>
                  </a:moveTo>
                  <a:cubicBezTo>
                    <a:pt x="51" y="88"/>
                    <a:pt x="47" y="84"/>
                    <a:pt x="42" y="84"/>
                  </a:cubicBezTo>
                  <a:cubicBezTo>
                    <a:pt x="38" y="84"/>
                    <a:pt x="34" y="88"/>
                    <a:pt x="34" y="93"/>
                  </a:cubicBezTo>
                  <a:cubicBezTo>
                    <a:pt x="34" y="97"/>
                    <a:pt x="38" y="101"/>
                    <a:pt x="42" y="101"/>
                  </a:cubicBezTo>
                  <a:cubicBezTo>
                    <a:pt x="47" y="101"/>
                    <a:pt x="51" y="97"/>
                    <a:pt x="51" y="93"/>
                  </a:cubicBezTo>
                  <a:close/>
                  <a:moveTo>
                    <a:pt x="11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4" y="25"/>
                    <a:pt x="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7" y="166"/>
                    <a:pt x="36" y="185"/>
                    <a:pt x="59" y="185"/>
                  </a:cubicBezTo>
                  <a:cubicBezTo>
                    <a:pt x="82" y="185"/>
                    <a:pt x="101" y="166"/>
                    <a:pt x="101" y="143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4" y="25"/>
                    <a:pt x="118" y="21"/>
                    <a:pt x="118" y="1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4"/>
                    <a:pt x="114" y="0"/>
                    <a:pt x="110" y="0"/>
                  </a:cubicBezTo>
                  <a:close/>
                  <a:moveTo>
                    <a:pt x="93" y="143"/>
                  </a:moveTo>
                  <a:cubicBezTo>
                    <a:pt x="93" y="162"/>
                    <a:pt x="78" y="177"/>
                    <a:pt x="59" y="177"/>
                  </a:cubicBezTo>
                  <a:cubicBezTo>
                    <a:pt x="40" y="177"/>
                    <a:pt x="25" y="162"/>
                    <a:pt x="25" y="14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31" y="57"/>
                    <a:pt x="38" y="59"/>
                    <a:pt x="45" y="59"/>
                  </a:cubicBezTo>
                  <a:cubicBezTo>
                    <a:pt x="49" y="59"/>
                    <a:pt x="53" y="58"/>
                    <a:pt x="57" y="57"/>
                  </a:cubicBezTo>
                  <a:cubicBezTo>
                    <a:pt x="68" y="54"/>
                    <a:pt x="76" y="50"/>
                    <a:pt x="82" y="47"/>
                  </a:cubicBezTo>
                  <a:cubicBezTo>
                    <a:pt x="86" y="45"/>
                    <a:pt x="90" y="44"/>
                    <a:pt x="93" y="43"/>
                  </a:cubicBezTo>
                  <a:lnTo>
                    <a:pt x="93" y="143"/>
                  </a:lnTo>
                  <a:close/>
                  <a:moveTo>
                    <a:pt x="93" y="34"/>
                  </a:moveTo>
                  <a:cubicBezTo>
                    <a:pt x="88" y="36"/>
                    <a:pt x="84" y="38"/>
                    <a:pt x="79" y="40"/>
                  </a:cubicBezTo>
                  <a:cubicBezTo>
                    <a:pt x="72" y="43"/>
                    <a:pt x="65" y="46"/>
                    <a:pt x="55" y="50"/>
                  </a:cubicBezTo>
                  <a:cubicBezTo>
                    <a:pt x="44" y="53"/>
                    <a:pt x="34" y="50"/>
                    <a:pt x="25" y="4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93" y="34"/>
                  </a:lnTo>
                  <a:close/>
                  <a:moveTo>
                    <a:pt x="110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10" y="8"/>
                    <a:pt x="110" y="8"/>
                    <a:pt x="110" y="8"/>
                  </a:cubicBezTo>
                  <a:lnTo>
                    <a:pt x="110" y="17"/>
                  </a:lnTo>
                  <a:close/>
                  <a:moveTo>
                    <a:pt x="72" y="135"/>
                  </a:moveTo>
                  <a:cubicBezTo>
                    <a:pt x="69" y="135"/>
                    <a:pt x="68" y="137"/>
                    <a:pt x="68" y="139"/>
                  </a:cubicBezTo>
                  <a:cubicBezTo>
                    <a:pt x="68" y="141"/>
                    <a:pt x="69" y="143"/>
                    <a:pt x="72" y="143"/>
                  </a:cubicBezTo>
                  <a:cubicBezTo>
                    <a:pt x="74" y="143"/>
                    <a:pt x="76" y="141"/>
                    <a:pt x="76" y="139"/>
                  </a:cubicBezTo>
                  <a:cubicBezTo>
                    <a:pt x="76" y="137"/>
                    <a:pt x="74" y="135"/>
                    <a:pt x="72" y="135"/>
                  </a:cubicBezTo>
                  <a:close/>
                  <a:moveTo>
                    <a:pt x="76" y="67"/>
                  </a:moveTo>
                  <a:cubicBezTo>
                    <a:pt x="71" y="67"/>
                    <a:pt x="68" y="71"/>
                    <a:pt x="68" y="76"/>
                  </a:cubicBezTo>
                  <a:cubicBezTo>
                    <a:pt x="68" y="80"/>
                    <a:pt x="71" y="84"/>
                    <a:pt x="76" y="84"/>
                  </a:cubicBezTo>
                  <a:cubicBezTo>
                    <a:pt x="81" y="84"/>
                    <a:pt x="84" y="80"/>
                    <a:pt x="84" y="76"/>
                  </a:cubicBezTo>
                  <a:cubicBezTo>
                    <a:pt x="84" y="71"/>
                    <a:pt x="81" y="67"/>
                    <a:pt x="76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73EA59E-6E26-243D-CA7F-B4D8A550581B}"/>
              </a:ext>
            </a:extLst>
          </p:cNvPr>
          <p:cNvGrpSpPr/>
          <p:nvPr/>
        </p:nvGrpSpPr>
        <p:grpSpPr>
          <a:xfrm>
            <a:off x="7803994" y="1952483"/>
            <a:ext cx="2888656" cy="922088"/>
            <a:chOff x="8539843" y="2130483"/>
            <a:chExt cx="2775857" cy="886080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38F04DC0-C82A-93E7-41CF-BAF981D3197D}"/>
                </a:ext>
              </a:extLst>
            </p:cNvPr>
            <p:cNvSpPr/>
            <p:nvPr/>
          </p:nvSpPr>
          <p:spPr>
            <a:xfrm>
              <a:off x="8539844" y="2514021"/>
              <a:ext cx="2775856" cy="5025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用户可以在投影仪或者计算机上进行演示也可以将文稿打印出来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B8161897-D2CF-F4DF-BE39-302D9512FEE3}"/>
                </a:ext>
              </a:extLst>
            </p:cNvPr>
            <p:cNvSpPr/>
            <p:nvPr/>
          </p:nvSpPr>
          <p:spPr>
            <a:xfrm>
              <a:off x="8539843" y="2130483"/>
              <a:ext cx="2164600" cy="42348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96C187B-8662-C4B2-228B-47A391D5EE60}"/>
              </a:ext>
            </a:extLst>
          </p:cNvPr>
          <p:cNvGrpSpPr/>
          <p:nvPr/>
        </p:nvGrpSpPr>
        <p:grpSpPr>
          <a:xfrm>
            <a:off x="8405533" y="3354223"/>
            <a:ext cx="2888656" cy="1019031"/>
            <a:chOff x="8539843" y="2037326"/>
            <a:chExt cx="2775857" cy="979237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400AEA45-4128-7AA4-729B-847654AF5979}"/>
                </a:ext>
              </a:extLst>
            </p:cNvPr>
            <p:cNvSpPr/>
            <p:nvPr/>
          </p:nvSpPr>
          <p:spPr>
            <a:xfrm>
              <a:off x="8539844" y="2514021"/>
              <a:ext cx="2775856" cy="5025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用户可以在投影仪或者计算机上进行演示也可以将文稿打印出来</a:t>
              </a: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D5C9083A-AAE1-A373-4300-1F25EC77C25A}"/>
                </a:ext>
              </a:extLst>
            </p:cNvPr>
            <p:cNvSpPr/>
            <p:nvPr/>
          </p:nvSpPr>
          <p:spPr>
            <a:xfrm>
              <a:off x="8539843" y="2037326"/>
              <a:ext cx="2164600" cy="4234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FC5F604-08EC-37DF-B365-B101B7700892}"/>
              </a:ext>
            </a:extLst>
          </p:cNvPr>
          <p:cNvGrpSpPr/>
          <p:nvPr/>
        </p:nvGrpSpPr>
        <p:grpSpPr>
          <a:xfrm>
            <a:off x="7803994" y="4853936"/>
            <a:ext cx="2888656" cy="970248"/>
            <a:chOff x="8539843" y="2084204"/>
            <a:chExt cx="2775857" cy="932359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CB1D9F99-9BE8-6A2B-A20A-730737DA8A1E}"/>
                </a:ext>
              </a:extLst>
            </p:cNvPr>
            <p:cNvSpPr/>
            <p:nvPr/>
          </p:nvSpPr>
          <p:spPr>
            <a:xfrm>
              <a:off x="8539844" y="2514021"/>
              <a:ext cx="2775856" cy="5025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用户可以在投影仪或者计算机上进行演示也可以将文稿打印出来</a:t>
              </a: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1553321B-32AA-8B1F-2FB9-3F862D384536}"/>
                </a:ext>
              </a:extLst>
            </p:cNvPr>
            <p:cNvSpPr/>
            <p:nvPr/>
          </p:nvSpPr>
          <p:spPr>
            <a:xfrm>
              <a:off x="8539843" y="2084204"/>
              <a:ext cx="2164600" cy="4234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1B6852A-AC32-C812-51D0-222EE218C47E}"/>
              </a:ext>
            </a:extLst>
          </p:cNvPr>
          <p:cNvGrpSpPr/>
          <p:nvPr/>
        </p:nvGrpSpPr>
        <p:grpSpPr>
          <a:xfrm>
            <a:off x="1205460" y="1818850"/>
            <a:ext cx="2888655" cy="1044515"/>
            <a:chOff x="8539844" y="2012837"/>
            <a:chExt cx="2775856" cy="1003726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F93BDE1B-0BB9-4578-9F35-CBBA032E6CFB}"/>
                </a:ext>
              </a:extLst>
            </p:cNvPr>
            <p:cNvSpPr/>
            <p:nvPr/>
          </p:nvSpPr>
          <p:spPr>
            <a:xfrm>
              <a:off x="8539844" y="2514021"/>
              <a:ext cx="2775856" cy="5025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用户可以在投影仪或者计算机上进行演示也可以将文稿打印出来</a:t>
              </a: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F2F8BFC6-D261-9AA2-BEEF-237047ED7032}"/>
                </a:ext>
              </a:extLst>
            </p:cNvPr>
            <p:cNvSpPr/>
            <p:nvPr/>
          </p:nvSpPr>
          <p:spPr>
            <a:xfrm>
              <a:off x="9151100" y="2012837"/>
              <a:ext cx="2164600" cy="4234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4AB2F266-2AC6-55EE-C74A-25ECB77643DF}"/>
              </a:ext>
            </a:extLst>
          </p:cNvPr>
          <p:cNvGrpSpPr/>
          <p:nvPr/>
        </p:nvGrpSpPr>
        <p:grpSpPr>
          <a:xfrm>
            <a:off x="1205460" y="4901688"/>
            <a:ext cx="2888655" cy="970248"/>
            <a:chOff x="8539844" y="2084204"/>
            <a:chExt cx="2775856" cy="932359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B75D06CA-2D90-3D0F-B705-D64BD8620AA3}"/>
                </a:ext>
              </a:extLst>
            </p:cNvPr>
            <p:cNvSpPr/>
            <p:nvPr/>
          </p:nvSpPr>
          <p:spPr>
            <a:xfrm>
              <a:off x="8539844" y="2514021"/>
              <a:ext cx="2775856" cy="5025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用户可以在投影仪或者计算机上进行演示也可以将文稿打印出来</a:t>
              </a: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9C11F3F4-E7FD-A74A-E4BC-31DB2E7C845C}"/>
                </a:ext>
              </a:extLst>
            </p:cNvPr>
            <p:cNvSpPr/>
            <p:nvPr/>
          </p:nvSpPr>
          <p:spPr>
            <a:xfrm>
              <a:off x="9151100" y="2084204"/>
              <a:ext cx="2164600" cy="4234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25FF40E8-72E2-633D-8627-AC84972F00F5}"/>
              </a:ext>
            </a:extLst>
          </p:cNvPr>
          <p:cNvGrpSpPr/>
          <p:nvPr/>
        </p:nvGrpSpPr>
        <p:grpSpPr>
          <a:xfrm>
            <a:off x="620023" y="3367251"/>
            <a:ext cx="2888655" cy="1006003"/>
            <a:chOff x="8539844" y="2049845"/>
            <a:chExt cx="2775856" cy="966718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2E363144-4BAE-EAAD-F1FD-012A214ED58F}"/>
                </a:ext>
              </a:extLst>
            </p:cNvPr>
            <p:cNvSpPr/>
            <p:nvPr/>
          </p:nvSpPr>
          <p:spPr>
            <a:xfrm>
              <a:off x="8539844" y="2514021"/>
              <a:ext cx="2775856" cy="5025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用户可以在投影仪或者计算机上进行演示也可以将文稿打印出来</a:t>
              </a: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EF4CB6D7-998B-F125-0426-33718DDC992E}"/>
                </a:ext>
              </a:extLst>
            </p:cNvPr>
            <p:cNvSpPr/>
            <p:nvPr/>
          </p:nvSpPr>
          <p:spPr>
            <a:xfrm>
              <a:off x="9151100" y="2049845"/>
              <a:ext cx="2164600" cy="4234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474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7779DE6D-61CF-4DE3-7723-EBED2D0C0C68}"/>
              </a:ext>
            </a:extLst>
          </p:cNvPr>
          <p:cNvGrpSpPr/>
          <p:nvPr/>
        </p:nvGrpSpPr>
        <p:grpSpPr>
          <a:xfrm>
            <a:off x="2875778" y="2112327"/>
            <a:ext cx="5771090" cy="2633345"/>
            <a:chOff x="1792604" y="1995171"/>
            <a:chExt cx="5771090" cy="263334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2FB6EF6-79DE-7B21-885D-E359F68AFE2A}"/>
                </a:ext>
              </a:extLst>
            </p:cNvPr>
            <p:cNvGrpSpPr/>
            <p:nvPr/>
          </p:nvGrpSpPr>
          <p:grpSpPr>
            <a:xfrm>
              <a:off x="1792604" y="1995171"/>
              <a:ext cx="2327275" cy="2633345"/>
              <a:chOff x="1792604" y="1995171"/>
              <a:chExt cx="2327275" cy="2633345"/>
            </a:xfrm>
          </p:grpSpPr>
          <p:sp>
            <p:nvSpPr>
              <p:cNvPr id="3" name="Freeform 9">
                <a:extLst>
                  <a:ext uri="{FF2B5EF4-FFF2-40B4-BE49-F238E27FC236}">
                    <a16:creationId xmlns:a16="http://schemas.microsoft.com/office/drawing/2014/main" id="{2A3FD0EB-22CB-3495-49C9-06CAE72F9724}"/>
                  </a:ext>
                </a:extLst>
              </p:cNvPr>
              <p:cNvSpPr/>
              <p:nvPr/>
            </p:nvSpPr>
            <p:spPr bwMode="auto">
              <a:xfrm rot="5400000">
                <a:off x="1639569" y="2148206"/>
                <a:ext cx="2633345" cy="2327275"/>
              </a:xfrm>
              <a:custGeom>
                <a:avLst/>
                <a:gdLst>
                  <a:gd name="T0" fmla="*/ 958 w 1370"/>
                  <a:gd name="T1" fmla="*/ 0 h 1213"/>
                  <a:gd name="T2" fmla="*/ 413 w 1370"/>
                  <a:gd name="T3" fmla="*/ 0 h 1213"/>
                  <a:gd name="T4" fmla="*/ 297 w 1370"/>
                  <a:gd name="T5" fmla="*/ 67 h 1213"/>
                  <a:gd name="T6" fmla="*/ 24 w 1370"/>
                  <a:gd name="T7" fmla="*/ 539 h 1213"/>
                  <a:gd name="T8" fmla="*/ 24 w 1370"/>
                  <a:gd name="T9" fmla="*/ 674 h 1213"/>
                  <a:gd name="T10" fmla="*/ 297 w 1370"/>
                  <a:gd name="T11" fmla="*/ 1145 h 1213"/>
                  <a:gd name="T12" fmla="*/ 413 w 1370"/>
                  <a:gd name="T13" fmla="*/ 1213 h 1213"/>
                  <a:gd name="T14" fmla="*/ 958 w 1370"/>
                  <a:gd name="T15" fmla="*/ 1213 h 1213"/>
                  <a:gd name="T16" fmla="*/ 1074 w 1370"/>
                  <a:gd name="T17" fmla="*/ 1145 h 1213"/>
                  <a:gd name="T18" fmla="*/ 1346 w 1370"/>
                  <a:gd name="T19" fmla="*/ 674 h 1213"/>
                  <a:gd name="T20" fmla="*/ 1346 w 1370"/>
                  <a:gd name="T21" fmla="*/ 539 h 1213"/>
                  <a:gd name="T22" fmla="*/ 1074 w 1370"/>
                  <a:gd name="T23" fmla="*/ 67 h 1213"/>
                  <a:gd name="T24" fmla="*/ 958 w 1370"/>
                  <a:gd name="T25" fmla="*/ 0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0" h="1213">
                    <a:moveTo>
                      <a:pt x="958" y="0"/>
                    </a:moveTo>
                    <a:cubicBezTo>
                      <a:pt x="413" y="0"/>
                      <a:pt x="413" y="0"/>
                      <a:pt x="413" y="0"/>
                    </a:cubicBezTo>
                    <a:cubicBezTo>
                      <a:pt x="365" y="0"/>
                      <a:pt x="321" y="26"/>
                      <a:pt x="297" y="67"/>
                    </a:cubicBezTo>
                    <a:cubicBezTo>
                      <a:pt x="24" y="539"/>
                      <a:pt x="24" y="539"/>
                      <a:pt x="24" y="539"/>
                    </a:cubicBezTo>
                    <a:cubicBezTo>
                      <a:pt x="0" y="581"/>
                      <a:pt x="0" y="632"/>
                      <a:pt x="24" y="674"/>
                    </a:cubicBezTo>
                    <a:cubicBezTo>
                      <a:pt x="297" y="1145"/>
                      <a:pt x="297" y="1145"/>
                      <a:pt x="297" y="1145"/>
                    </a:cubicBezTo>
                    <a:cubicBezTo>
                      <a:pt x="321" y="1187"/>
                      <a:pt x="365" y="1213"/>
                      <a:pt x="413" y="1213"/>
                    </a:cubicBezTo>
                    <a:cubicBezTo>
                      <a:pt x="958" y="1213"/>
                      <a:pt x="958" y="1213"/>
                      <a:pt x="958" y="1213"/>
                    </a:cubicBezTo>
                    <a:cubicBezTo>
                      <a:pt x="1006" y="1213"/>
                      <a:pt x="1050" y="1187"/>
                      <a:pt x="1074" y="1145"/>
                    </a:cubicBezTo>
                    <a:cubicBezTo>
                      <a:pt x="1346" y="674"/>
                      <a:pt x="1346" y="674"/>
                      <a:pt x="1346" y="674"/>
                    </a:cubicBezTo>
                    <a:cubicBezTo>
                      <a:pt x="1370" y="632"/>
                      <a:pt x="1370" y="581"/>
                      <a:pt x="1346" y="539"/>
                    </a:cubicBezTo>
                    <a:cubicBezTo>
                      <a:pt x="1074" y="67"/>
                      <a:pt x="1074" y="67"/>
                      <a:pt x="1074" y="67"/>
                    </a:cubicBezTo>
                    <a:cubicBezTo>
                      <a:pt x="1050" y="26"/>
                      <a:pt x="1006" y="0"/>
                      <a:pt x="9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1F3F2"/>
                  </a:gs>
                  <a:gs pos="55000">
                    <a:srgbClr val="F1F3F2"/>
                  </a:gs>
                  <a:gs pos="100000">
                    <a:srgbClr val="B2B2B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" name="Freeform 9">
                <a:extLst>
                  <a:ext uri="{FF2B5EF4-FFF2-40B4-BE49-F238E27FC236}">
                    <a16:creationId xmlns:a16="http://schemas.microsoft.com/office/drawing/2014/main" id="{19D62C33-7E8E-6637-B8E4-C5164CB9CA46}"/>
                  </a:ext>
                </a:extLst>
              </p:cNvPr>
              <p:cNvSpPr/>
              <p:nvPr/>
            </p:nvSpPr>
            <p:spPr bwMode="auto">
              <a:xfrm rot="5400000">
                <a:off x="1695609" y="2197735"/>
                <a:ext cx="2521260" cy="2228217"/>
              </a:xfrm>
              <a:custGeom>
                <a:avLst/>
                <a:gdLst>
                  <a:gd name="T0" fmla="*/ 958 w 1370"/>
                  <a:gd name="T1" fmla="*/ 0 h 1213"/>
                  <a:gd name="T2" fmla="*/ 413 w 1370"/>
                  <a:gd name="T3" fmla="*/ 0 h 1213"/>
                  <a:gd name="T4" fmla="*/ 297 w 1370"/>
                  <a:gd name="T5" fmla="*/ 67 h 1213"/>
                  <a:gd name="T6" fmla="*/ 24 w 1370"/>
                  <a:gd name="T7" fmla="*/ 539 h 1213"/>
                  <a:gd name="T8" fmla="*/ 24 w 1370"/>
                  <a:gd name="T9" fmla="*/ 674 h 1213"/>
                  <a:gd name="T10" fmla="*/ 297 w 1370"/>
                  <a:gd name="T11" fmla="*/ 1145 h 1213"/>
                  <a:gd name="T12" fmla="*/ 413 w 1370"/>
                  <a:gd name="T13" fmla="*/ 1213 h 1213"/>
                  <a:gd name="T14" fmla="*/ 958 w 1370"/>
                  <a:gd name="T15" fmla="*/ 1213 h 1213"/>
                  <a:gd name="T16" fmla="*/ 1074 w 1370"/>
                  <a:gd name="T17" fmla="*/ 1145 h 1213"/>
                  <a:gd name="T18" fmla="*/ 1346 w 1370"/>
                  <a:gd name="T19" fmla="*/ 674 h 1213"/>
                  <a:gd name="T20" fmla="*/ 1346 w 1370"/>
                  <a:gd name="T21" fmla="*/ 539 h 1213"/>
                  <a:gd name="T22" fmla="*/ 1074 w 1370"/>
                  <a:gd name="T23" fmla="*/ 67 h 1213"/>
                  <a:gd name="T24" fmla="*/ 958 w 1370"/>
                  <a:gd name="T25" fmla="*/ 0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0" h="1213">
                    <a:moveTo>
                      <a:pt x="958" y="0"/>
                    </a:moveTo>
                    <a:cubicBezTo>
                      <a:pt x="413" y="0"/>
                      <a:pt x="413" y="0"/>
                      <a:pt x="413" y="0"/>
                    </a:cubicBezTo>
                    <a:cubicBezTo>
                      <a:pt x="365" y="0"/>
                      <a:pt x="321" y="26"/>
                      <a:pt x="297" y="67"/>
                    </a:cubicBezTo>
                    <a:cubicBezTo>
                      <a:pt x="24" y="539"/>
                      <a:pt x="24" y="539"/>
                      <a:pt x="24" y="539"/>
                    </a:cubicBezTo>
                    <a:cubicBezTo>
                      <a:pt x="0" y="581"/>
                      <a:pt x="0" y="632"/>
                      <a:pt x="24" y="674"/>
                    </a:cubicBezTo>
                    <a:cubicBezTo>
                      <a:pt x="297" y="1145"/>
                      <a:pt x="297" y="1145"/>
                      <a:pt x="297" y="1145"/>
                    </a:cubicBezTo>
                    <a:cubicBezTo>
                      <a:pt x="321" y="1187"/>
                      <a:pt x="365" y="1213"/>
                      <a:pt x="413" y="1213"/>
                    </a:cubicBezTo>
                    <a:cubicBezTo>
                      <a:pt x="958" y="1213"/>
                      <a:pt x="958" y="1213"/>
                      <a:pt x="958" y="1213"/>
                    </a:cubicBezTo>
                    <a:cubicBezTo>
                      <a:pt x="1006" y="1213"/>
                      <a:pt x="1050" y="1187"/>
                      <a:pt x="1074" y="1145"/>
                    </a:cubicBezTo>
                    <a:cubicBezTo>
                      <a:pt x="1346" y="674"/>
                      <a:pt x="1346" y="674"/>
                      <a:pt x="1346" y="674"/>
                    </a:cubicBezTo>
                    <a:cubicBezTo>
                      <a:pt x="1370" y="632"/>
                      <a:pt x="1370" y="581"/>
                      <a:pt x="1346" y="539"/>
                    </a:cubicBezTo>
                    <a:cubicBezTo>
                      <a:pt x="1074" y="67"/>
                      <a:pt x="1074" y="67"/>
                      <a:pt x="1074" y="67"/>
                    </a:cubicBezTo>
                    <a:cubicBezTo>
                      <a:pt x="1050" y="26"/>
                      <a:pt x="1006" y="0"/>
                      <a:pt x="9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1000">
                    <a:srgbClr val="F1F3F2"/>
                  </a:gs>
                  <a:gs pos="100000">
                    <a:srgbClr val="B2B2B2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6EB27C56-E9CA-3A4F-BE38-2E8CC3D1D2F2}"/>
                </a:ext>
              </a:extLst>
            </p:cNvPr>
            <p:cNvSpPr/>
            <p:nvPr/>
          </p:nvSpPr>
          <p:spPr bwMode="auto">
            <a:xfrm rot="5400000">
              <a:off x="1887654" y="2367458"/>
              <a:ext cx="2137177" cy="1888778"/>
            </a:xfrm>
            <a:custGeom>
              <a:avLst/>
              <a:gdLst>
                <a:gd name="T0" fmla="*/ 958 w 1370"/>
                <a:gd name="T1" fmla="*/ 0 h 1213"/>
                <a:gd name="T2" fmla="*/ 413 w 1370"/>
                <a:gd name="T3" fmla="*/ 0 h 1213"/>
                <a:gd name="T4" fmla="*/ 297 w 1370"/>
                <a:gd name="T5" fmla="*/ 67 h 1213"/>
                <a:gd name="T6" fmla="*/ 24 w 1370"/>
                <a:gd name="T7" fmla="*/ 539 h 1213"/>
                <a:gd name="T8" fmla="*/ 24 w 1370"/>
                <a:gd name="T9" fmla="*/ 674 h 1213"/>
                <a:gd name="T10" fmla="*/ 297 w 1370"/>
                <a:gd name="T11" fmla="*/ 1145 h 1213"/>
                <a:gd name="T12" fmla="*/ 413 w 1370"/>
                <a:gd name="T13" fmla="*/ 1213 h 1213"/>
                <a:gd name="T14" fmla="*/ 958 w 1370"/>
                <a:gd name="T15" fmla="*/ 1213 h 1213"/>
                <a:gd name="T16" fmla="*/ 1074 w 1370"/>
                <a:gd name="T17" fmla="*/ 1145 h 1213"/>
                <a:gd name="T18" fmla="*/ 1346 w 1370"/>
                <a:gd name="T19" fmla="*/ 674 h 1213"/>
                <a:gd name="T20" fmla="*/ 1346 w 1370"/>
                <a:gd name="T21" fmla="*/ 539 h 1213"/>
                <a:gd name="T22" fmla="*/ 1074 w 1370"/>
                <a:gd name="T23" fmla="*/ 67 h 1213"/>
                <a:gd name="T24" fmla="*/ 958 w 1370"/>
                <a:gd name="T25" fmla="*/ 0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0" h="1213">
                  <a:moveTo>
                    <a:pt x="958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365" y="0"/>
                    <a:pt x="321" y="26"/>
                    <a:pt x="297" y="67"/>
                  </a:cubicBezTo>
                  <a:cubicBezTo>
                    <a:pt x="24" y="539"/>
                    <a:pt x="24" y="539"/>
                    <a:pt x="24" y="539"/>
                  </a:cubicBezTo>
                  <a:cubicBezTo>
                    <a:pt x="0" y="581"/>
                    <a:pt x="0" y="632"/>
                    <a:pt x="24" y="674"/>
                  </a:cubicBezTo>
                  <a:cubicBezTo>
                    <a:pt x="297" y="1145"/>
                    <a:pt x="297" y="1145"/>
                    <a:pt x="297" y="1145"/>
                  </a:cubicBezTo>
                  <a:cubicBezTo>
                    <a:pt x="321" y="1187"/>
                    <a:pt x="365" y="1213"/>
                    <a:pt x="413" y="1213"/>
                  </a:cubicBezTo>
                  <a:cubicBezTo>
                    <a:pt x="958" y="1213"/>
                    <a:pt x="958" y="1213"/>
                    <a:pt x="958" y="1213"/>
                  </a:cubicBezTo>
                  <a:cubicBezTo>
                    <a:pt x="1006" y="1213"/>
                    <a:pt x="1050" y="1187"/>
                    <a:pt x="1074" y="1145"/>
                  </a:cubicBezTo>
                  <a:cubicBezTo>
                    <a:pt x="1346" y="674"/>
                    <a:pt x="1346" y="674"/>
                    <a:pt x="1346" y="674"/>
                  </a:cubicBezTo>
                  <a:cubicBezTo>
                    <a:pt x="1370" y="632"/>
                    <a:pt x="1370" y="581"/>
                    <a:pt x="1346" y="539"/>
                  </a:cubicBezTo>
                  <a:cubicBezTo>
                    <a:pt x="1074" y="67"/>
                    <a:pt x="1074" y="67"/>
                    <a:pt x="1074" y="67"/>
                  </a:cubicBezTo>
                  <a:cubicBezTo>
                    <a:pt x="1050" y="26"/>
                    <a:pt x="1006" y="0"/>
                    <a:pt x="958" y="0"/>
                  </a:cubicBezTo>
                  <a:close/>
                </a:path>
              </a:pathLst>
            </a:custGeom>
            <a:gradFill>
              <a:gsLst>
                <a:gs pos="7000">
                  <a:srgbClr val="3D5739"/>
                </a:gs>
                <a:gs pos="100000">
                  <a:srgbClr val="F6F6F6"/>
                </a:gs>
              </a:gsLst>
              <a:lin ang="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4254C3E-5180-B11C-829A-644D5D639414}"/>
                </a:ext>
              </a:extLst>
            </p:cNvPr>
            <p:cNvSpPr txBox="1"/>
            <p:nvPr/>
          </p:nvSpPr>
          <p:spPr>
            <a:xfrm>
              <a:off x="4069439" y="2918585"/>
              <a:ext cx="349425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工作不足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9DB680C-EFCD-7385-2295-F2D600A5FE17}"/>
                </a:ext>
              </a:extLst>
            </p:cNvPr>
            <p:cNvSpPr txBox="1"/>
            <p:nvPr/>
          </p:nvSpPr>
          <p:spPr>
            <a:xfrm>
              <a:off x="2178954" y="2872419"/>
              <a:ext cx="155457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C6D9C5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889122E-E35D-3208-2137-49F85B6F74F4}"/>
                </a:ext>
              </a:extLst>
            </p:cNvPr>
            <p:cNvSpPr/>
            <p:nvPr/>
          </p:nvSpPr>
          <p:spPr>
            <a:xfrm flipV="1">
              <a:off x="4702156" y="3888082"/>
              <a:ext cx="2086252" cy="45719"/>
            </a:xfrm>
            <a:prstGeom prst="rect">
              <a:avLst/>
            </a:prstGeom>
            <a:solidFill>
              <a:srgbClr val="00B2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C6D9C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D8D666E-DC11-E034-7BF3-D462D76ECC49}"/>
              </a:ext>
            </a:extLst>
          </p:cNvPr>
          <p:cNvGrpSpPr/>
          <p:nvPr/>
        </p:nvGrpSpPr>
        <p:grpSpPr>
          <a:xfrm>
            <a:off x="0" y="-186577"/>
            <a:ext cx="12192000" cy="1305009"/>
            <a:chOff x="0" y="-186577"/>
            <a:chExt cx="12192000" cy="1305009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EADF949-BCA3-A1FB-8AF8-3D6E87B45449}"/>
                </a:ext>
              </a:extLst>
            </p:cNvPr>
            <p:cNvSpPr/>
            <p:nvPr/>
          </p:nvSpPr>
          <p:spPr>
            <a:xfrm>
              <a:off x="0" y="0"/>
              <a:ext cx="7854950" cy="1118432"/>
            </a:xfrm>
            <a:custGeom>
              <a:avLst/>
              <a:gdLst>
                <a:gd name="connsiteX0" fmla="*/ 0 w 7854950"/>
                <a:gd name="connsiteY0" fmla="*/ 901700 h 1118432"/>
                <a:gd name="connsiteX1" fmla="*/ 3543300 w 7854950"/>
                <a:gd name="connsiteY1" fmla="*/ 1073150 h 1118432"/>
                <a:gd name="connsiteX2" fmla="*/ 7854950 w 7854950"/>
                <a:gd name="connsiteY2" fmla="*/ 0 h 1118432"/>
                <a:gd name="connsiteX3" fmla="*/ 0 w 7854950"/>
                <a:gd name="connsiteY3" fmla="*/ 0 h 1118432"/>
                <a:gd name="connsiteX4" fmla="*/ 0 w 7854950"/>
                <a:gd name="connsiteY4" fmla="*/ 901700 h 1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4950" h="1118432">
                  <a:moveTo>
                    <a:pt x="0" y="901700"/>
                  </a:moveTo>
                  <a:cubicBezTo>
                    <a:pt x="913130" y="1065594"/>
                    <a:pt x="2126996" y="1188657"/>
                    <a:pt x="3543300" y="1073150"/>
                  </a:cubicBezTo>
                  <a:cubicBezTo>
                    <a:pt x="5389182" y="922592"/>
                    <a:pt x="6865112" y="425006"/>
                    <a:pt x="7854950" y="0"/>
                  </a:cubicBezTo>
                  <a:lnTo>
                    <a:pt x="0" y="0"/>
                  </a:lnTo>
                  <a:lnTo>
                    <a:pt x="0" y="901700"/>
                  </a:lnTo>
                  <a:close/>
                </a:path>
              </a:pathLst>
            </a:custGeom>
            <a:solidFill>
              <a:srgbClr val="98B6B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26B1F97-F7B2-0F64-F0DA-F6C081B0FDCF}"/>
                </a:ext>
              </a:extLst>
            </p:cNvPr>
            <p:cNvSpPr/>
            <p:nvPr/>
          </p:nvSpPr>
          <p:spPr>
            <a:xfrm>
              <a:off x="6673850" y="-186577"/>
              <a:ext cx="5518150" cy="1012839"/>
            </a:xfrm>
            <a:custGeom>
              <a:avLst/>
              <a:gdLst>
                <a:gd name="connsiteX0" fmla="*/ 0 w 5518150"/>
                <a:gd name="connsiteY0" fmla="*/ 980455 h 1012839"/>
                <a:gd name="connsiteX1" fmla="*/ 3465005 w 5518150"/>
                <a:gd name="connsiteY1" fmla="*/ 591835 h 1012839"/>
                <a:gd name="connsiteX2" fmla="*/ 5518150 w 5518150"/>
                <a:gd name="connsiteY2" fmla="*/ 1012840 h 1012839"/>
                <a:gd name="connsiteX3" fmla="*/ 5518150 w 5518150"/>
                <a:gd name="connsiteY3" fmla="*/ 190261 h 1012839"/>
                <a:gd name="connsiteX4" fmla="*/ 0 w 5518150"/>
                <a:gd name="connsiteY4" fmla="*/ 980455 h 1012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8150" h="1012839">
                  <a:moveTo>
                    <a:pt x="0" y="980455"/>
                  </a:moveTo>
                  <a:cubicBezTo>
                    <a:pt x="777875" y="736298"/>
                    <a:pt x="1991169" y="467375"/>
                    <a:pt x="3465005" y="591835"/>
                  </a:cubicBezTo>
                  <a:cubicBezTo>
                    <a:pt x="4277043" y="660415"/>
                    <a:pt x="4970463" y="831675"/>
                    <a:pt x="5518150" y="1012840"/>
                  </a:cubicBezTo>
                  <a:lnTo>
                    <a:pt x="5518150" y="190261"/>
                  </a:lnTo>
                  <a:cubicBezTo>
                    <a:pt x="5518150" y="190261"/>
                    <a:pt x="2098421" y="-580439"/>
                    <a:pt x="0" y="980455"/>
                  </a:cubicBezTo>
                  <a:close/>
                </a:path>
              </a:pathLst>
            </a:custGeom>
            <a:solidFill>
              <a:srgbClr val="E9DBE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3351317-FE07-F1B6-FFDF-8E3FB006C481}"/>
                </a:ext>
              </a:extLst>
            </p:cNvPr>
            <p:cNvSpPr txBox="1"/>
            <p:nvPr/>
          </p:nvSpPr>
          <p:spPr>
            <a:xfrm>
              <a:off x="279538" y="158357"/>
              <a:ext cx="43387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社团总结报告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9862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1D2C040-3EAB-5BBA-38CC-99510E903EB1}"/>
              </a:ext>
            </a:extLst>
          </p:cNvPr>
          <p:cNvSpPr/>
          <p:nvPr/>
        </p:nvSpPr>
        <p:spPr>
          <a:xfrm rot="10800000">
            <a:off x="4866035" y="713866"/>
            <a:ext cx="8999190" cy="112714"/>
          </a:xfrm>
          <a:custGeom>
            <a:avLst/>
            <a:gdLst>
              <a:gd name="connsiteX0" fmla="*/ 9824155 w 10424161"/>
              <a:gd name="connsiteY0" fmla="*/ 0 h 64839"/>
              <a:gd name="connsiteX1" fmla="*/ 10424161 w 10424161"/>
              <a:gd name="connsiteY1" fmla="*/ 0 h 64839"/>
              <a:gd name="connsiteX2" fmla="*/ 10364899 w 10424161"/>
              <a:gd name="connsiteY2" fmla="*/ 64839 h 64839"/>
              <a:gd name="connsiteX3" fmla="*/ 9765527 w 10424161"/>
              <a:gd name="connsiteY3" fmla="*/ 64839 h 64839"/>
              <a:gd name="connsiteX4" fmla="*/ 9636195 w 10424161"/>
              <a:gd name="connsiteY4" fmla="*/ 0 h 64839"/>
              <a:gd name="connsiteX5" fmla="*/ 9741965 w 10424161"/>
              <a:gd name="connsiteY5" fmla="*/ 0 h 64839"/>
              <a:gd name="connsiteX6" fmla="*/ 9683337 w 10424161"/>
              <a:gd name="connsiteY6" fmla="*/ 64839 h 64839"/>
              <a:gd name="connsiteX7" fmla="*/ 9577567 w 10424161"/>
              <a:gd name="connsiteY7" fmla="*/ 64839 h 64839"/>
              <a:gd name="connsiteX8" fmla="*/ 9448235 w 10424161"/>
              <a:gd name="connsiteY8" fmla="*/ 0 h 64839"/>
              <a:gd name="connsiteX9" fmla="*/ 9554005 w 10424161"/>
              <a:gd name="connsiteY9" fmla="*/ 0 h 64839"/>
              <a:gd name="connsiteX10" fmla="*/ 9495377 w 10424161"/>
              <a:gd name="connsiteY10" fmla="*/ 64839 h 64839"/>
              <a:gd name="connsiteX11" fmla="*/ 9389607 w 10424161"/>
              <a:gd name="connsiteY11" fmla="*/ 64839 h 64839"/>
              <a:gd name="connsiteX12" fmla="*/ 59262 w 10424161"/>
              <a:gd name="connsiteY12" fmla="*/ 0 h 64839"/>
              <a:gd name="connsiteX13" fmla="*/ 9366045 w 10424161"/>
              <a:gd name="connsiteY13" fmla="*/ 0 h 64839"/>
              <a:gd name="connsiteX14" fmla="*/ 9307417 w 10424161"/>
              <a:gd name="connsiteY14" fmla="*/ 64839 h 64839"/>
              <a:gd name="connsiteX15" fmla="*/ 0 w 10424161"/>
              <a:gd name="connsiteY15" fmla="*/ 64839 h 64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24161" h="64839">
                <a:moveTo>
                  <a:pt x="9824155" y="0"/>
                </a:moveTo>
                <a:lnTo>
                  <a:pt x="10424161" y="0"/>
                </a:lnTo>
                <a:lnTo>
                  <a:pt x="10364899" y="64839"/>
                </a:lnTo>
                <a:lnTo>
                  <a:pt x="9765527" y="64839"/>
                </a:lnTo>
                <a:close/>
                <a:moveTo>
                  <a:pt x="9636195" y="0"/>
                </a:moveTo>
                <a:lnTo>
                  <a:pt x="9741965" y="0"/>
                </a:lnTo>
                <a:lnTo>
                  <a:pt x="9683337" y="64839"/>
                </a:lnTo>
                <a:lnTo>
                  <a:pt x="9577567" y="64839"/>
                </a:lnTo>
                <a:close/>
                <a:moveTo>
                  <a:pt x="9448235" y="0"/>
                </a:moveTo>
                <a:lnTo>
                  <a:pt x="9554005" y="0"/>
                </a:lnTo>
                <a:lnTo>
                  <a:pt x="9495377" y="64839"/>
                </a:lnTo>
                <a:lnTo>
                  <a:pt x="9389607" y="64839"/>
                </a:lnTo>
                <a:close/>
                <a:moveTo>
                  <a:pt x="59262" y="0"/>
                </a:moveTo>
                <a:lnTo>
                  <a:pt x="9366045" y="0"/>
                </a:lnTo>
                <a:lnTo>
                  <a:pt x="9307417" y="64839"/>
                </a:lnTo>
                <a:lnTo>
                  <a:pt x="0" y="648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116A6DA-F16C-382B-A4EC-0B075482AF56}"/>
              </a:ext>
            </a:extLst>
          </p:cNvPr>
          <p:cNvSpPr txBox="1"/>
          <p:nvPr/>
        </p:nvSpPr>
        <p:spPr>
          <a:xfrm>
            <a:off x="171449" y="222250"/>
            <a:ext cx="43067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 </a:t>
            </a:r>
            <a:r>
              <a:rPr lang="zh-CN" altLang="en-US" sz="4400" b="1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工作不足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4" name="Google Shape;1224;p37">
            <a:extLst>
              <a:ext uri="{FF2B5EF4-FFF2-40B4-BE49-F238E27FC236}">
                <a16:creationId xmlns:a16="http://schemas.microsoft.com/office/drawing/2014/main" id="{B1DDCFEF-3816-9BB7-0275-4E0724CB33B9}"/>
              </a:ext>
            </a:extLst>
          </p:cNvPr>
          <p:cNvCxnSpPr>
            <a:cxnSpLocks/>
          </p:cNvCxnSpPr>
          <p:nvPr/>
        </p:nvCxnSpPr>
        <p:spPr>
          <a:xfrm rot="10800000">
            <a:off x="1786160" y="4214354"/>
            <a:ext cx="0" cy="592651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5" name="Google Shape;1226;p37">
            <a:extLst>
              <a:ext uri="{FF2B5EF4-FFF2-40B4-BE49-F238E27FC236}">
                <a16:creationId xmlns:a16="http://schemas.microsoft.com/office/drawing/2014/main" id="{93E365C3-BB93-B7C6-AD77-C7684E3FAF94}"/>
              </a:ext>
            </a:extLst>
          </p:cNvPr>
          <p:cNvCxnSpPr>
            <a:cxnSpLocks/>
          </p:cNvCxnSpPr>
          <p:nvPr/>
        </p:nvCxnSpPr>
        <p:spPr>
          <a:xfrm rot="10800000">
            <a:off x="5234231" y="4203022"/>
            <a:ext cx="0" cy="603983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6" name="Google Shape;1228;p37">
            <a:extLst>
              <a:ext uri="{FF2B5EF4-FFF2-40B4-BE49-F238E27FC236}">
                <a16:creationId xmlns:a16="http://schemas.microsoft.com/office/drawing/2014/main" id="{BCF94BB3-E8F3-ADBE-1BBE-69240A99A84B}"/>
              </a:ext>
            </a:extLst>
          </p:cNvPr>
          <p:cNvCxnSpPr>
            <a:cxnSpLocks/>
          </p:cNvCxnSpPr>
          <p:nvPr/>
        </p:nvCxnSpPr>
        <p:spPr>
          <a:xfrm rot="10800000">
            <a:off x="8682038" y="4203022"/>
            <a:ext cx="0" cy="603983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7" name="Google Shape;1230;p37">
            <a:extLst>
              <a:ext uri="{FF2B5EF4-FFF2-40B4-BE49-F238E27FC236}">
                <a16:creationId xmlns:a16="http://schemas.microsoft.com/office/drawing/2014/main" id="{ED2BD48D-C4E4-E58B-E3E1-5F3DA3270A90}"/>
              </a:ext>
            </a:extLst>
          </p:cNvPr>
          <p:cNvCxnSpPr>
            <a:cxnSpLocks/>
          </p:cNvCxnSpPr>
          <p:nvPr/>
        </p:nvCxnSpPr>
        <p:spPr>
          <a:xfrm>
            <a:off x="3510051" y="2968900"/>
            <a:ext cx="0" cy="601339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8" name="Google Shape;1232;p37">
            <a:extLst>
              <a:ext uri="{FF2B5EF4-FFF2-40B4-BE49-F238E27FC236}">
                <a16:creationId xmlns:a16="http://schemas.microsoft.com/office/drawing/2014/main" id="{F8FCDD50-9389-AD2F-D4B7-913DBFA6EB75}"/>
              </a:ext>
            </a:extLst>
          </p:cNvPr>
          <p:cNvCxnSpPr>
            <a:cxnSpLocks/>
          </p:cNvCxnSpPr>
          <p:nvPr/>
        </p:nvCxnSpPr>
        <p:spPr>
          <a:xfrm>
            <a:off x="6957982" y="2968900"/>
            <a:ext cx="0" cy="612293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9" name="Google Shape;1234;p37">
            <a:extLst>
              <a:ext uri="{FF2B5EF4-FFF2-40B4-BE49-F238E27FC236}">
                <a16:creationId xmlns:a16="http://schemas.microsoft.com/office/drawing/2014/main" id="{89451598-4DFE-BA4C-7B77-688632C35203}"/>
              </a:ext>
            </a:extLst>
          </p:cNvPr>
          <p:cNvCxnSpPr>
            <a:cxnSpLocks/>
          </p:cNvCxnSpPr>
          <p:nvPr/>
        </p:nvCxnSpPr>
        <p:spPr>
          <a:xfrm>
            <a:off x="10405928" y="2968900"/>
            <a:ext cx="0" cy="590385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30" name="Google Shape;1236;p37">
            <a:extLst>
              <a:ext uri="{FF2B5EF4-FFF2-40B4-BE49-F238E27FC236}">
                <a16:creationId xmlns:a16="http://schemas.microsoft.com/office/drawing/2014/main" id="{5F6020F3-ECB0-1F43-A37C-3F742EFBD156}"/>
              </a:ext>
            </a:extLst>
          </p:cNvPr>
          <p:cNvSpPr/>
          <p:nvPr/>
        </p:nvSpPr>
        <p:spPr>
          <a:xfrm>
            <a:off x="1032652" y="2780460"/>
            <a:ext cx="10126502" cy="2215608"/>
          </a:xfrm>
          <a:custGeom>
            <a:avLst/>
            <a:gdLst/>
            <a:ahLst/>
            <a:cxnLst/>
            <a:rect l="l" t="t" r="r" b="b"/>
            <a:pathLst>
              <a:path w="117554" h="25720" extrusionOk="0">
                <a:moveTo>
                  <a:pt x="88798" y="0"/>
                </a:moveTo>
                <a:cubicBezTo>
                  <a:pt x="84177" y="0"/>
                  <a:pt x="80418" y="3758"/>
                  <a:pt x="80418" y="8380"/>
                </a:cubicBezTo>
                <a:lnTo>
                  <a:pt x="80418" y="8400"/>
                </a:lnTo>
                <a:cubicBezTo>
                  <a:pt x="80419" y="9729"/>
                  <a:pt x="79638" y="10936"/>
                  <a:pt x="78425" y="11479"/>
                </a:cubicBezTo>
                <a:lnTo>
                  <a:pt x="77979" y="11679"/>
                </a:lnTo>
                <a:cubicBezTo>
                  <a:pt x="77537" y="11877"/>
                  <a:pt x="77064" y="11975"/>
                  <a:pt x="76594" y="11975"/>
                </a:cubicBezTo>
                <a:cubicBezTo>
                  <a:pt x="75807" y="11975"/>
                  <a:pt x="75031" y="11698"/>
                  <a:pt x="74431" y="11150"/>
                </a:cubicBezTo>
                <a:cubicBezTo>
                  <a:pt x="73804" y="10576"/>
                  <a:pt x="73092" y="10099"/>
                  <a:pt x="72315" y="9737"/>
                </a:cubicBezTo>
                <a:cubicBezTo>
                  <a:pt x="72307" y="9733"/>
                  <a:pt x="72300" y="9729"/>
                  <a:pt x="72289" y="9726"/>
                </a:cubicBezTo>
                <a:cubicBezTo>
                  <a:pt x="72203" y="9684"/>
                  <a:pt x="72117" y="9649"/>
                  <a:pt x="72028" y="9610"/>
                </a:cubicBezTo>
                <a:cubicBezTo>
                  <a:pt x="71995" y="9597"/>
                  <a:pt x="71963" y="9581"/>
                  <a:pt x="71928" y="9567"/>
                </a:cubicBezTo>
                <a:lnTo>
                  <a:pt x="71720" y="9487"/>
                </a:lnTo>
                <a:cubicBezTo>
                  <a:pt x="71666" y="9466"/>
                  <a:pt x="71612" y="9446"/>
                  <a:pt x="71557" y="9427"/>
                </a:cubicBezTo>
                <a:cubicBezTo>
                  <a:pt x="71503" y="9407"/>
                  <a:pt x="71449" y="9391"/>
                  <a:pt x="71394" y="9374"/>
                </a:cubicBezTo>
                <a:cubicBezTo>
                  <a:pt x="71323" y="9351"/>
                  <a:pt x="71251" y="9327"/>
                  <a:pt x="71179" y="9304"/>
                </a:cubicBezTo>
                <a:cubicBezTo>
                  <a:pt x="71136" y="9291"/>
                  <a:pt x="71094" y="9280"/>
                  <a:pt x="71051" y="9268"/>
                </a:cubicBezTo>
                <a:cubicBezTo>
                  <a:pt x="70967" y="9243"/>
                  <a:pt x="70880" y="9221"/>
                  <a:pt x="70796" y="9198"/>
                </a:cubicBezTo>
                <a:cubicBezTo>
                  <a:pt x="70762" y="9191"/>
                  <a:pt x="70728" y="9183"/>
                  <a:pt x="70694" y="9174"/>
                </a:cubicBezTo>
                <a:cubicBezTo>
                  <a:pt x="70601" y="9151"/>
                  <a:pt x="70505" y="9131"/>
                  <a:pt x="70411" y="9112"/>
                </a:cubicBezTo>
                <a:cubicBezTo>
                  <a:pt x="70381" y="9106"/>
                  <a:pt x="70351" y="9100"/>
                  <a:pt x="70321" y="9095"/>
                </a:cubicBezTo>
                <a:cubicBezTo>
                  <a:pt x="70224" y="9077"/>
                  <a:pt x="70127" y="9060"/>
                  <a:pt x="70030" y="9045"/>
                </a:cubicBezTo>
                <a:cubicBezTo>
                  <a:pt x="69996" y="9040"/>
                  <a:pt x="69965" y="9035"/>
                  <a:pt x="69933" y="9031"/>
                </a:cubicBezTo>
                <a:cubicBezTo>
                  <a:pt x="69839" y="9017"/>
                  <a:pt x="69744" y="9006"/>
                  <a:pt x="69650" y="8997"/>
                </a:cubicBezTo>
                <a:cubicBezTo>
                  <a:pt x="69610" y="8992"/>
                  <a:pt x="69570" y="8989"/>
                  <a:pt x="69527" y="8985"/>
                </a:cubicBezTo>
                <a:lnTo>
                  <a:pt x="69412" y="8974"/>
                </a:lnTo>
                <a:cubicBezTo>
                  <a:pt x="69372" y="8969"/>
                  <a:pt x="69333" y="8969"/>
                  <a:pt x="69293" y="8968"/>
                </a:cubicBezTo>
                <a:cubicBezTo>
                  <a:pt x="69223" y="8963"/>
                  <a:pt x="69153" y="8960"/>
                  <a:pt x="69081" y="8958"/>
                </a:cubicBezTo>
                <a:cubicBezTo>
                  <a:pt x="69015" y="8957"/>
                  <a:pt x="68949" y="8954"/>
                  <a:pt x="68884" y="8954"/>
                </a:cubicBezTo>
                <a:cubicBezTo>
                  <a:pt x="68850" y="8954"/>
                  <a:pt x="68817" y="8952"/>
                  <a:pt x="68784" y="8952"/>
                </a:cubicBezTo>
                <a:cubicBezTo>
                  <a:pt x="68740" y="8952"/>
                  <a:pt x="68694" y="8954"/>
                  <a:pt x="68649" y="8957"/>
                </a:cubicBezTo>
                <a:cubicBezTo>
                  <a:pt x="68592" y="8957"/>
                  <a:pt x="68534" y="8958"/>
                  <a:pt x="68477" y="8960"/>
                </a:cubicBezTo>
                <a:cubicBezTo>
                  <a:pt x="68392" y="8965"/>
                  <a:pt x="68308" y="8968"/>
                  <a:pt x="68223" y="8974"/>
                </a:cubicBezTo>
                <a:cubicBezTo>
                  <a:pt x="68172" y="8977"/>
                  <a:pt x="68123" y="8980"/>
                  <a:pt x="68072" y="8983"/>
                </a:cubicBezTo>
                <a:cubicBezTo>
                  <a:pt x="67977" y="8991"/>
                  <a:pt x="67882" y="9003"/>
                  <a:pt x="67788" y="9012"/>
                </a:cubicBezTo>
                <a:cubicBezTo>
                  <a:pt x="67749" y="9015"/>
                  <a:pt x="67709" y="9020"/>
                  <a:pt x="67671" y="9026"/>
                </a:cubicBezTo>
                <a:cubicBezTo>
                  <a:pt x="67556" y="9041"/>
                  <a:pt x="67440" y="9060"/>
                  <a:pt x="67325" y="9080"/>
                </a:cubicBezTo>
                <a:cubicBezTo>
                  <a:pt x="67308" y="9083"/>
                  <a:pt x="67293" y="9085"/>
                  <a:pt x="67274" y="9088"/>
                </a:cubicBezTo>
                <a:cubicBezTo>
                  <a:pt x="66865" y="9161"/>
                  <a:pt x="66467" y="9266"/>
                  <a:pt x="66082" y="9398"/>
                </a:cubicBezTo>
                <a:cubicBezTo>
                  <a:pt x="66081" y="9398"/>
                  <a:pt x="66081" y="9400"/>
                  <a:pt x="66079" y="9400"/>
                </a:cubicBezTo>
                <a:cubicBezTo>
                  <a:pt x="65955" y="9443"/>
                  <a:pt x="65829" y="9489"/>
                  <a:pt x="65706" y="9538"/>
                </a:cubicBezTo>
                <a:lnTo>
                  <a:pt x="65678" y="9550"/>
                </a:lnTo>
                <a:cubicBezTo>
                  <a:pt x="65563" y="9597"/>
                  <a:pt x="65450" y="9644"/>
                  <a:pt x="65337" y="9695"/>
                </a:cubicBezTo>
                <a:cubicBezTo>
                  <a:pt x="65324" y="9700"/>
                  <a:pt x="65312" y="9706"/>
                  <a:pt x="65298" y="9712"/>
                </a:cubicBezTo>
                <a:cubicBezTo>
                  <a:pt x="65189" y="9761"/>
                  <a:pt x="65080" y="9815"/>
                  <a:pt x="64974" y="9869"/>
                </a:cubicBezTo>
                <a:lnTo>
                  <a:pt x="64940" y="9887"/>
                </a:lnTo>
                <a:cubicBezTo>
                  <a:pt x="64829" y="9943"/>
                  <a:pt x="64721" y="10003"/>
                  <a:pt x="64617" y="10064"/>
                </a:cubicBezTo>
                <a:cubicBezTo>
                  <a:pt x="64609" y="10067"/>
                  <a:pt x="64600" y="10073"/>
                  <a:pt x="64594" y="10076"/>
                </a:cubicBezTo>
                <a:cubicBezTo>
                  <a:pt x="64482" y="10143"/>
                  <a:pt x="64372" y="10210"/>
                  <a:pt x="64263" y="10279"/>
                </a:cubicBezTo>
                <a:cubicBezTo>
                  <a:pt x="64260" y="10281"/>
                  <a:pt x="64259" y="10281"/>
                  <a:pt x="64257" y="10282"/>
                </a:cubicBezTo>
                <a:cubicBezTo>
                  <a:pt x="63909" y="10507"/>
                  <a:pt x="63576" y="10756"/>
                  <a:pt x="63265" y="11028"/>
                </a:cubicBezTo>
                <a:cubicBezTo>
                  <a:pt x="63222" y="11065"/>
                  <a:pt x="63179" y="11099"/>
                  <a:pt x="63134" y="11134"/>
                </a:cubicBezTo>
                <a:cubicBezTo>
                  <a:pt x="62483" y="11638"/>
                  <a:pt x="61691" y="11897"/>
                  <a:pt x="60889" y="11897"/>
                </a:cubicBezTo>
                <a:cubicBezTo>
                  <a:pt x="60370" y="11897"/>
                  <a:pt x="59848" y="11788"/>
                  <a:pt x="59358" y="11568"/>
                </a:cubicBezTo>
                <a:cubicBezTo>
                  <a:pt x="58021" y="10971"/>
                  <a:pt x="57183" y="9649"/>
                  <a:pt x="57151" y="8185"/>
                </a:cubicBezTo>
                <a:cubicBezTo>
                  <a:pt x="57146" y="8030"/>
                  <a:pt x="57138" y="7874"/>
                  <a:pt x="57128" y="7716"/>
                </a:cubicBezTo>
                <a:cubicBezTo>
                  <a:pt x="56971" y="5691"/>
                  <a:pt x="56076" y="3856"/>
                  <a:pt x="54715" y="2486"/>
                </a:cubicBezTo>
                <a:lnTo>
                  <a:pt x="54710" y="2483"/>
                </a:lnTo>
                <a:cubicBezTo>
                  <a:pt x="54632" y="2403"/>
                  <a:pt x="54553" y="2326"/>
                  <a:pt x="54470" y="2252"/>
                </a:cubicBezTo>
                <a:cubicBezTo>
                  <a:pt x="54461" y="2241"/>
                  <a:pt x="54449" y="2232"/>
                  <a:pt x="54440" y="2223"/>
                </a:cubicBezTo>
                <a:cubicBezTo>
                  <a:pt x="54367" y="2155"/>
                  <a:pt x="54292" y="2091"/>
                  <a:pt x="54217" y="2024"/>
                </a:cubicBezTo>
                <a:cubicBezTo>
                  <a:pt x="54198" y="2007"/>
                  <a:pt x="54178" y="1991"/>
                  <a:pt x="54160" y="1975"/>
                </a:cubicBezTo>
                <a:cubicBezTo>
                  <a:pt x="54092" y="1917"/>
                  <a:pt x="54023" y="1861"/>
                  <a:pt x="53954" y="1808"/>
                </a:cubicBezTo>
                <a:cubicBezTo>
                  <a:pt x="53924" y="1785"/>
                  <a:pt x="53895" y="1761"/>
                  <a:pt x="53867" y="1740"/>
                </a:cubicBezTo>
                <a:cubicBezTo>
                  <a:pt x="53806" y="1692"/>
                  <a:pt x="53741" y="1646"/>
                  <a:pt x="53677" y="1600"/>
                </a:cubicBezTo>
                <a:cubicBezTo>
                  <a:pt x="53640" y="1572"/>
                  <a:pt x="53601" y="1546"/>
                  <a:pt x="53565" y="1518"/>
                </a:cubicBezTo>
                <a:cubicBezTo>
                  <a:pt x="53508" y="1478"/>
                  <a:pt x="53449" y="1440"/>
                  <a:pt x="53392" y="1402"/>
                </a:cubicBezTo>
                <a:cubicBezTo>
                  <a:pt x="53346" y="1371"/>
                  <a:pt x="53302" y="1340"/>
                  <a:pt x="53255" y="1311"/>
                </a:cubicBezTo>
                <a:cubicBezTo>
                  <a:pt x="53202" y="1277"/>
                  <a:pt x="53148" y="1245"/>
                  <a:pt x="53094" y="1211"/>
                </a:cubicBezTo>
                <a:cubicBezTo>
                  <a:pt x="53042" y="1179"/>
                  <a:pt x="52988" y="1148"/>
                  <a:pt x="52934" y="1117"/>
                </a:cubicBezTo>
                <a:cubicBezTo>
                  <a:pt x="52885" y="1088"/>
                  <a:pt x="52834" y="1062"/>
                  <a:pt x="52785" y="1033"/>
                </a:cubicBezTo>
                <a:cubicBezTo>
                  <a:pt x="52725" y="1000"/>
                  <a:pt x="52668" y="968"/>
                  <a:pt x="52608" y="937"/>
                </a:cubicBezTo>
                <a:cubicBezTo>
                  <a:pt x="52560" y="911"/>
                  <a:pt x="52514" y="888"/>
                  <a:pt x="52465" y="865"/>
                </a:cubicBezTo>
                <a:cubicBezTo>
                  <a:pt x="52402" y="834"/>
                  <a:pt x="52339" y="802"/>
                  <a:pt x="52273" y="773"/>
                </a:cubicBezTo>
                <a:cubicBezTo>
                  <a:pt x="52227" y="753"/>
                  <a:pt x="52180" y="733"/>
                  <a:pt x="52134" y="711"/>
                </a:cubicBezTo>
                <a:cubicBezTo>
                  <a:pt x="52068" y="680"/>
                  <a:pt x="52001" y="653"/>
                  <a:pt x="51931" y="623"/>
                </a:cubicBezTo>
                <a:cubicBezTo>
                  <a:pt x="51885" y="603"/>
                  <a:pt x="51841" y="587"/>
                  <a:pt x="51795" y="570"/>
                </a:cubicBezTo>
                <a:cubicBezTo>
                  <a:pt x="51725" y="542"/>
                  <a:pt x="51655" y="516"/>
                  <a:pt x="51584" y="488"/>
                </a:cubicBezTo>
                <a:cubicBezTo>
                  <a:pt x="51538" y="471"/>
                  <a:pt x="51488" y="456"/>
                  <a:pt x="51442" y="440"/>
                </a:cubicBezTo>
                <a:cubicBezTo>
                  <a:pt x="51372" y="416"/>
                  <a:pt x="51301" y="393"/>
                  <a:pt x="51230" y="371"/>
                </a:cubicBezTo>
                <a:cubicBezTo>
                  <a:pt x="51181" y="356"/>
                  <a:pt x="51132" y="342"/>
                  <a:pt x="51084" y="330"/>
                </a:cubicBezTo>
                <a:cubicBezTo>
                  <a:pt x="51012" y="308"/>
                  <a:pt x="50943" y="288"/>
                  <a:pt x="50870" y="270"/>
                </a:cubicBezTo>
                <a:cubicBezTo>
                  <a:pt x="50818" y="256"/>
                  <a:pt x="50766" y="245"/>
                  <a:pt x="50715" y="231"/>
                </a:cubicBezTo>
                <a:cubicBezTo>
                  <a:pt x="50646" y="214"/>
                  <a:pt x="50577" y="199"/>
                  <a:pt x="50507" y="184"/>
                </a:cubicBezTo>
                <a:cubicBezTo>
                  <a:pt x="50450" y="171"/>
                  <a:pt x="50394" y="161"/>
                  <a:pt x="50338" y="150"/>
                </a:cubicBezTo>
                <a:cubicBezTo>
                  <a:pt x="50271" y="138"/>
                  <a:pt x="50204" y="125"/>
                  <a:pt x="50138" y="114"/>
                </a:cubicBezTo>
                <a:cubicBezTo>
                  <a:pt x="50077" y="104"/>
                  <a:pt x="50015" y="94"/>
                  <a:pt x="49954" y="87"/>
                </a:cubicBezTo>
                <a:cubicBezTo>
                  <a:pt x="49889" y="78"/>
                  <a:pt x="49828" y="70"/>
                  <a:pt x="49765" y="62"/>
                </a:cubicBezTo>
                <a:cubicBezTo>
                  <a:pt x="49697" y="54"/>
                  <a:pt x="49631" y="48"/>
                  <a:pt x="49565" y="41"/>
                </a:cubicBezTo>
                <a:cubicBezTo>
                  <a:pt x="49525" y="38"/>
                  <a:pt x="49486" y="31"/>
                  <a:pt x="49446" y="30"/>
                </a:cubicBezTo>
                <a:cubicBezTo>
                  <a:pt x="49428" y="27"/>
                  <a:pt x="49411" y="27"/>
                  <a:pt x="49394" y="27"/>
                </a:cubicBezTo>
                <a:cubicBezTo>
                  <a:pt x="49366" y="25"/>
                  <a:pt x="49342" y="22"/>
                  <a:pt x="49316" y="19"/>
                </a:cubicBezTo>
                <a:cubicBezTo>
                  <a:pt x="49246" y="16"/>
                  <a:pt x="49179" y="14"/>
                  <a:pt x="49111" y="11"/>
                </a:cubicBezTo>
                <a:cubicBezTo>
                  <a:pt x="49046" y="10"/>
                  <a:pt x="48980" y="7"/>
                  <a:pt x="48916" y="4"/>
                </a:cubicBezTo>
                <a:cubicBezTo>
                  <a:pt x="48892" y="3"/>
                  <a:pt x="48868" y="3"/>
                  <a:pt x="48845" y="3"/>
                </a:cubicBezTo>
                <a:cubicBezTo>
                  <a:pt x="48780" y="3"/>
                  <a:pt x="48717" y="5"/>
                  <a:pt x="48654" y="7"/>
                </a:cubicBezTo>
                <a:cubicBezTo>
                  <a:pt x="48587" y="7"/>
                  <a:pt x="48517" y="7"/>
                  <a:pt x="48450" y="10"/>
                </a:cubicBezTo>
                <a:cubicBezTo>
                  <a:pt x="48370" y="14"/>
                  <a:pt x="48288" y="19"/>
                  <a:pt x="48208" y="25"/>
                </a:cubicBezTo>
                <a:cubicBezTo>
                  <a:pt x="48134" y="31"/>
                  <a:pt x="48062" y="33"/>
                  <a:pt x="47990" y="41"/>
                </a:cubicBezTo>
                <a:cubicBezTo>
                  <a:pt x="47921" y="47"/>
                  <a:pt x="47855" y="56"/>
                  <a:pt x="47785" y="64"/>
                </a:cubicBezTo>
                <a:cubicBezTo>
                  <a:pt x="47702" y="73"/>
                  <a:pt x="47619" y="81"/>
                  <a:pt x="47539" y="94"/>
                </a:cubicBezTo>
                <a:lnTo>
                  <a:pt x="47441" y="111"/>
                </a:lnTo>
                <a:cubicBezTo>
                  <a:pt x="47055" y="173"/>
                  <a:pt x="46678" y="262"/>
                  <a:pt x="46311" y="373"/>
                </a:cubicBezTo>
                <a:cubicBezTo>
                  <a:pt x="46297" y="377"/>
                  <a:pt x="46283" y="380"/>
                  <a:pt x="46268" y="385"/>
                </a:cubicBezTo>
                <a:cubicBezTo>
                  <a:pt x="46155" y="419"/>
                  <a:pt x="46045" y="460"/>
                  <a:pt x="45934" y="499"/>
                </a:cubicBezTo>
                <a:cubicBezTo>
                  <a:pt x="45909" y="508"/>
                  <a:pt x="45882" y="516"/>
                  <a:pt x="45857" y="525"/>
                </a:cubicBezTo>
                <a:cubicBezTo>
                  <a:pt x="45751" y="565"/>
                  <a:pt x="45645" y="608"/>
                  <a:pt x="45542" y="653"/>
                </a:cubicBezTo>
                <a:cubicBezTo>
                  <a:pt x="45513" y="663"/>
                  <a:pt x="45483" y="676"/>
                  <a:pt x="45457" y="687"/>
                </a:cubicBezTo>
                <a:cubicBezTo>
                  <a:pt x="45353" y="731"/>
                  <a:pt x="45253" y="779"/>
                  <a:pt x="45151" y="826"/>
                </a:cubicBezTo>
                <a:cubicBezTo>
                  <a:pt x="45125" y="840"/>
                  <a:pt x="45096" y="853"/>
                  <a:pt x="45068" y="868"/>
                </a:cubicBezTo>
                <a:cubicBezTo>
                  <a:pt x="44968" y="917"/>
                  <a:pt x="44868" y="969"/>
                  <a:pt x="44771" y="1023"/>
                </a:cubicBezTo>
                <a:cubicBezTo>
                  <a:pt x="44744" y="1039"/>
                  <a:pt x="44717" y="1053"/>
                  <a:pt x="44690" y="1068"/>
                </a:cubicBezTo>
                <a:cubicBezTo>
                  <a:pt x="44591" y="1123"/>
                  <a:pt x="44496" y="1179"/>
                  <a:pt x="44399" y="1239"/>
                </a:cubicBezTo>
                <a:lnTo>
                  <a:pt x="44325" y="1285"/>
                </a:lnTo>
                <a:cubicBezTo>
                  <a:pt x="44228" y="1345"/>
                  <a:pt x="44135" y="1408"/>
                  <a:pt x="44041" y="1471"/>
                </a:cubicBezTo>
                <a:cubicBezTo>
                  <a:pt x="44018" y="1486"/>
                  <a:pt x="43996" y="1502"/>
                  <a:pt x="43973" y="1517"/>
                </a:cubicBezTo>
                <a:cubicBezTo>
                  <a:pt x="43879" y="1583"/>
                  <a:pt x="43784" y="1652"/>
                  <a:pt x="43695" y="1721"/>
                </a:cubicBezTo>
                <a:cubicBezTo>
                  <a:pt x="43675" y="1737"/>
                  <a:pt x="43656" y="1749"/>
                  <a:pt x="43636" y="1765"/>
                </a:cubicBezTo>
                <a:cubicBezTo>
                  <a:pt x="43543" y="1838"/>
                  <a:pt x="43452" y="1911"/>
                  <a:pt x="43361" y="1988"/>
                </a:cubicBezTo>
                <a:cubicBezTo>
                  <a:pt x="43346" y="2001"/>
                  <a:pt x="43330" y="2015"/>
                  <a:pt x="43313" y="2029"/>
                </a:cubicBezTo>
                <a:cubicBezTo>
                  <a:pt x="43221" y="2107"/>
                  <a:pt x="43130" y="2190"/>
                  <a:pt x="43041" y="2272"/>
                </a:cubicBezTo>
                <a:cubicBezTo>
                  <a:pt x="43029" y="2284"/>
                  <a:pt x="43018" y="2294"/>
                  <a:pt x="43006" y="2306"/>
                </a:cubicBezTo>
                <a:cubicBezTo>
                  <a:pt x="42914" y="2392"/>
                  <a:pt x="42823" y="2483"/>
                  <a:pt x="42737" y="2572"/>
                </a:cubicBezTo>
                <a:cubicBezTo>
                  <a:pt x="42731" y="2580"/>
                  <a:pt x="42723" y="2586"/>
                  <a:pt x="42718" y="2593"/>
                </a:cubicBezTo>
                <a:cubicBezTo>
                  <a:pt x="42624" y="2690"/>
                  <a:pt x="42535" y="2787"/>
                  <a:pt x="42449" y="2887"/>
                </a:cubicBezTo>
                <a:cubicBezTo>
                  <a:pt x="42449" y="2887"/>
                  <a:pt x="42446" y="2890"/>
                  <a:pt x="42446" y="2892"/>
                </a:cubicBezTo>
                <a:cubicBezTo>
                  <a:pt x="41160" y="4370"/>
                  <a:pt x="40384" y="6300"/>
                  <a:pt x="40390" y="8411"/>
                </a:cubicBezTo>
                <a:cubicBezTo>
                  <a:pt x="40390" y="9738"/>
                  <a:pt x="39609" y="10942"/>
                  <a:pt x="38399" y="11484"/>
                </a:cubicBezTo>
                <a:lnTo>
                  <a:pt x="37953" y="11683"/>
                </a:lnTo>
                <a:cubicBezTo>
                  <a:pt x="37510" y="11882"/>
                  <a:pt x="37037" y="11980"/>
                  <a:pt x="36567" y="11980"/>
                </a:cubicBezTo>
                <a:cubicBezTo>
                  <a:pt x="35780" y="11980"/>
                  <a:pt x="35004" y="11703"/>
                  <a:pt x="34403" y="11156"/>
                </a:cubicBezTo>
                <a:cubicBezTo>
                  <a:pt x="32915" y="9792"/>
                  <a:pt x="30931" y="8960"/>
                  <a:pt x="28756" y="8960"/>
                </a:cubicBezTo>
                <a:cubicBezTo>
                  <a:pt x="26645" y="8960"/>
                  <a:pt x="24713" y="9746"/>
                  <a:pt x="23239" y="11041"/>
                </a:cubicBezTo>
                <a:cubicBezTo>
                  <a:pt x="22573" y="11625"/>
                  <a:pt x="21728" y="11929"/>
                  <a:pt x="20874" y="11929"/>
                </a:cubicBezTo>
                <a:cubicBezTo>
                  <a:pt x="20375" y="11929"/>
                  <a:pt x="19873" y="11826"/>
                  <a:pt x="19400" y="11614"/>
                </a:cubicBezTo>
                <a:lnTo>
                  <a:pt x="19339" y="11588"/>
                </a:lnTo>
                <a:cubicBezTo>
                  <a:pt x="17992" y="10984"/>
                  <a:pt x="17154" y="9661"/>
                  <a:pt x="17121" y="8199"/>
                </a:cubicBezTo>
                <a:cubicBezTo>
                  <a:pt x="17117" y="8060"/>
                  <a:pt x="17111" y="7920"/>
                  <a:pt x="17101" y="7780"/>
                </a:cubicBezTo>
                <a:cubicBezTo>
                  <a:pt x="16811" y="3690"/>
                  <a:pt x="13510" y="357"/>
                  <a:pt x="9424" y="34"/>
                </a:cubicBezTo>
                <a:cubicBezTo>
                  <a:pt x="9197" y="16"/>
                  <a:pt x="8970" y="8"/>
                  <a:pt x="8746" y="8"/>
                </a:cubicBezTo>
                <a:cubicBezTo>
                  <a:pt x="3899" y="8"/>
                  <a:pt x="0" y="4142"/>
                  <a:pt x="393" y="9069"/>
                </a:cubicBezTo>
                <a:cubicBezTo>
                  <a:pt x="717" y="13149"/>
                  <a:pt x="4036" y="16443"/>
                  <a:pt x="8117" y="16743"/>
                </a:cubicBezTo>
                <a:cubicBezTo>
                  <a:pt x="8329" y="16758"/>
                  <a:pt x="8539" y="16766"/>
                  <a:pt x="8747" y="16766"/>
                </a:cubicBezTo>
                <a:cubicBezTo>
                  <a:pt x="10845" y="16766"/>
                  <a:pt x="12766" y="15990"/>
                  <a:pt x="14238" y="14710"/>
                </a:cubicBezTo>
                <a:cubicBezTo>
                  <a:pt x="14915" y="14120"/>
                  <a:pt x="15772" y="13817"/>
                  <a:pt x="16639" y="13817"/>
                </a:cubicBezTo>
                <a:cubicBezTo>
                  <a:pt x="17159" y="13817"/>
                  <a:pt x="17683" y="13926"/>
                  <a:pt x="18175" y="14147"/>
                </a:cubicBezTo>
                <a:cubicBezTo>
                  <a:pt x="19510" y="14744"/>
                  <a:pt x="20348" y="16066"/>
                  <a:pt x="20381" y="17530"/>
                </a:cubicBezTo>
                <a:cubicBezTo>
                  <a:pt x="20386" y="17819"/>
                  <a:pt x="20408" y="18115"/>
                  <a:pt x="20446" y="18410"/>
                </a:cubicBezTo>
                <a:cubicBezTo>
                  <a:pt x="20920" y="22207"/>
                  <a:pt x="23992" y="25239"/>
                  <a:pt x="27795" y="25665"/>
                </a:cubicBezTo>
                <a:cubicBezTo>
                  <a:pt x="28119" y="25701"/>
                  <a:pt x="28439" y="25719"/>
                  <a:pt x="28756" y="25719"/>
                </a:cubicBezTo>
                <a:cubicBezTo>
                  <a:pt x="33378" y="25719"/>
                  <a:pt x="37138" y="21961"/>
                  <a:pt x="37138" y="17340"/>
                </a:cubicBezTo>
                <a:lnTo>
                  <a:pt x="37138" y="17318"/>
                </a:lnTo>
                <a:cubicBezTo>
                  <a:pt x="37136" y="15989"/>
                  <a:pt x="37916" y="14782"/>
                  <a:pt x="39129" y="14241"/>
                </a:cubicBezTo>
                <a:lnTo>
                  <a:pt x="39575" y="14041"/>
                </a:lnTo>
                <a:cubicBezTo>
                  <a:pt x="40017" y="13843"/>
                  <a:pt x="40490" y="13744"/>
                  <a:pt x="40960" y="13744"/>
                </a:cubicBezTo>
                <a:cubicBezTo>
                  <a:pt x="41747" y="13744"/>
                  <a:pt x="42523" y="14022"/>
                  <a:pt x="43123" y="14570"/>
                </a:cubicBezTo>
                <a:cubicBezTo>
                  <a:pt x="43749" y="15142"/>
                  <a:pt x="44461" y="15619"/>
                  <a:pt x="45237" y="15980"/>
                </a:cubicBezTo>
                <a:cubicBezTo>
                  <a:pt x="45245" y="15985"/>
                  <a:pt x="45256" y="15988"/>
                  <a:pt x="45263" y="15992"/>
                </a:cubicBezTo>
                <a:cubicBezTo>
                  <a:pt x="45350" y="16032"/>
                  <a:pt x="45437" y="16071"/>
                  <a:pt x="45526" y="16108"/>
                </a:cubicBezTo>
                <a:cubicBezTo>
                  <a:pt x="45559" y="16120"/>
                  <a:pt x="45591" y="16135"/>
                  <a:pt x="45623" y="16149"/>
                </a:cubicBezTo>
                <a:cubicBezTo>
                  <a:pt x="45694" y="16178"/>
                  <a:pt x="45762" y="16203"/>
                  <a:pt x="45834" y="16231"/>
                </a:cubicBezTo>
                <a:cubicBezTo>
                  <a:pt x="45888" y="16251"/>
                  <a:pt x="45942" y="16271"/>
                  <a:pt x="45995" y="16289"/>
                </a:cubicBezTo>
                <a:cubicBezTo>
                  <a:pt x="46049" y="16309"/>
                  <a:pt x="46105" y="16326"/>
                  <a:pt x="46158" y="16346"/>
                </a:cubicBezTo>
                <a:cubicBezTo>
                  <a:pt x="46229" y="16369"/>
                  <a:pt x="46301" y="16392"/>
                  <a:pt x="46372" y="16412"/>
                </a:cubicBezTo>
                <a:cubicBezTo>
                  <a:pt x="46414" y="16426"/>
                  <a:pt x="46457" y="16438"/>
                  <a:pt x="46501" y="16449"/>
                </a:cubicBezTo>
                <a:cubicBezTo>
                  <a:pt x="46586" y="16472"/>
                  <a:pt x="46670" y="16495"/>
                  <a:pt x="46757" y="16517"/>
                </a:cubicBezTo>
                <a:cubicBezTo>
                  <a:pt x="46790" y="16524"/>
                  <a:pt x="46826" y="16534"/>
                  <a:pt x="46858" y="16541"/>
                </a:cubicBezTo>
                <a:cubicBezTo>
                  <a:pt x="46952" y="16563"/>
                  <a:pt x="47047" y="16584"/>
                  <a:pt x="47141" y="16603"/>
                </a:cubicBezTo>
                <a:lnTo>
                  <a:pt x="47233" y="16620"/>
                </a:lnTo>
                <a:cubicBezTo>
                  <a:pt x="47329" y="16638"/>
                  <a:pt x="47427" y="16655"/>
                  <a:pt x="47526" y="16671"/>
                </a:cubicBezTo>
                <a:cubicBezTo>
                  <a:pt x="47558" y="16674"/>
                  <a:pt x="47589" y="16680"/>
                  <a:pt x="47621" y="16684"/>
                </a:cubicBezTo>
                <a:cubicBezTo>
                  <a:pt x="47716" y="16697"/>
                  <a:pt x="47810" y="16709"/>
                  <a:pt x="47904" y="16718"/>
                </a:cubicBezTo>
                <a:cubicBezTo>
                  <a:pt x="47944" y="16723"/>
                  <a:pt x="47987" y="16726"/>
                  <a:pt x="48027" y="16731"/>
                </a:cubicBezTo>
                <a:lnTo>
                  <a:pt x="48142" y="16741"/>
                </a:lnTo>
                <a:cubicBezTo>
                  <a:pt x="48182" y="16746"/>
                  <a:pt x="48221" y="16746"/>
                  <a:pt x="48261" y="16747"/>
                </a:cubicBezTo>
                <a:cubicBezTo>
                  <a:pt x="48333" y="16751"/>
                  <a:pt x="48404" y="16755"/>
                  <a:pt x="48474" y="16757"/>
                </a:cubicBezTo>
                <a:cubicBezTo>
                  <a:pt x="48540" y="16758"/>
                  <a:pt x="48607" y="16761"/>
                  <a:pt x="48673" y="16761"/>
                </a:cubicBezTo>
                <a:cubicBezTo>
                  <a:pt x="48708" y="16761"/>
                  <a:pt x="48740" y="16763"/>
                  <a:pt x="48774" y="16763"/>
                </a:cubicBezTo>
                <a:cubicBezTo>
                  <a:pt x="48820" y="16763"/>
                  <a:pt x="48865" y="16761"/>
                  <a:pt x="48911" y="16758"/>
                </a:cubicBezTo>
                <a:cubicBezTo>
                  <a:pt x="48966" y="16758"/>
                  <a:pt x="49023" y="16757"/>
                  <a:pt x="49079" y="16755"/>
                </a:cubicBezTo>
                <a:cubicBezTo>
                  <a:pt x="49165" y="16751"/>
                  <a:pt x="49251" y="16747"/>
                  <a:pt x="49337" y="16741"/>
                </a:cubicBezTo>
                <a:cubicBezTo>
                  <a:pt x="49386" y="16738"/>
                  <a:pt x="49434" y="16735"/>
                  <a:pt x="49482" y="16732"/>
                </a:cubicBezTo>
                <a:cubicBezTo>
                  <a:pt x="49582" y="16724"/>
                  <a:pt x="49680" y="16712"/>
                  <a:pt x="49778" y="16701"/>
                </a:cubicBezTo>
                <a:cubicBezTo>
                  <a:pt x="49812" y="16697"/>
                  <a:pt x="49848" y="16694"/>
                  <a:pt x="49880" y="16689"/>
                </a:cubicBezTo>
                <a:cubicBezTo>
                  <a:pt x="50289" y="16635"/>
                  <a:pt x="50689" y="16551"/>
                  <a:pt x="51079" y="16440"/>
                </a:cubicBezTo>
                <a:cubicBezTo>
                  <a:pt x="51086" y="16438"/>
                  <a:pt x="51093" y="16435"/>
                  <a:pt x="51099" y="16434"/>
                </a:cubicBezTo>
                <a:cubicBezTo>
                  <a:pt x="51222" y="16400"/>
                  <a:pt x="51342" y="16361"/>
                  <a:pt x="51462" y="16320"/>
                </a:cubicBezTo>
                <a:lnTo>
                  <a:pt x="51508" y="16303"/>
                </a:lnTo>
                <a:cubicBezTo>
                  <a:pt x="51619" y="16265"/>
                  <a:pt x="51730" y="16225"/>
                  <a:pt x="51839" y="16180"/>
                </a:cubicBezTo>
                <a:cubicBezTo>
                  <a:pt x="51856" y="16172"/>
                  <a:pt x="51873" y="16166"/>
                  <a:pt x="51891" y="16158"/>
                </a:cubicBezTo>
                <a:cubicBezTo>
                  <a:pt x="51999" y="16115"/>
                  <a:pt x="52105" y="16071"/>
                  <a:pt x="52210" y="16023"/>
                </a:cubicBezTo>
                <a:cubicBezTo>
                  <a:pt x="52225" y="16015"/>
                  <a:pt x="52240" y="16009"/>
                  <a:pt x="52257" y="16002"/>
                </a:cubicBezTo>
                <a:cubicBezTo>
                  <a:pt x="52367" y="15951"/>
                  <a:pt x="52476" y="15900"/>
                  <a:pt x="52580" y="15846"/>
                </a:cubicBezTo>
                <a:cubicBezTo>
                  <a:pt x="52591" y="15840"/>
                  <a:pt x="52602" y="15834"/>
                  <a:pt x="52611" y="15831"/>
                </a:cubicBezTo>
                <a:cubicBezTo>
                  <a:pt x="52726" y="15771"/>
                  <a:pt x="52840" y="15709"/>
                  <a:pt x="52951" y="15643"/>
                </a:cubicBezTo>
                <a:cubicBezTo>
                  <a:pt x="52951" y="15643"/>
                  <a:pt x="52954" y="15643"/>
                  <a:pt x="52954" y="15642"/>
                </a:cubicBezTo>
                <a:cubicBezTo>
                  <a:pt x="53408" y="15380"/>
                  <a:pt x="53835" y="15077"/>
                  <a:pt x="54230" y="14739"/>
                </a:cubicBezTo>
                <a:cubicBezTo>
                  <a:pt x="54928" y="14138"/>
                  <a:pt x="55802" y="13823"/>
                  <a:pt x="56687" y="13823"/>
                </a:cubicBezTo>
                <a:cubicBezTo>
                  <a:pt x="56997" y="13823"/>
                  <a:pt x="57309" y="13862"/>
                  <a:pt x="57615" y="13941"/>
                </a:cubicBezTo>
                <a:cubicBezTo>
                  <a:pt x="57814" y="13993"/>
                  <a:pt x="58009" y="14059"/>
                  <a:pt x="58200" y="14144"/>
                </a:cubicBezTo>
                <a:cubicBezTo>
                  <a:pt x="59536" y="14742"/>
                  <a:pt x="60374" y="16065"/>
                  <a:pt x="60406" y="17527"/>
                </a:cubicBezTo>
                <a:cubicBezTo>
                  <a:pt x="60412" y="17818"/>
                  <a:pt x="60434" y="18111"/>
                  <a:pt x="60472" y="18408"/>
                </a:cubicBezTo>
                <a:cubicBezTo>
                  <a:pt x="60482" y="18479"/>
                  <a:pt x="60497" y="18550"/>
                  <a:pt x="60508" y="18622"/>
                </a:cubicBezTo>
                <a:cubicBezTo>
                  <a:pt x="60522" y="18702"/>
                  <a:pt x="60535" y="18785"/>
                  <a:pt x="60549" y="18865"/>
                </a:cubicBezTo>
                <a:cubicBezTo>
                  <a:pt x="60585" y="19062"/>
                  <a:pt x="60628" y="19256"/>
                  <a:pt x="60677" y="19448"/>
                </a:cubicBezTo>
                <a:cubicBezTo>
                  <a:pt x="60683" y="19468"/>
                  <a:pt x="60688" y="19486"/>
                  <a:pt x="60692" y="19508"/>
                </a:cubicBezTo>
                <a:cubicBezTo>
                  <a:pt x="61361" y="22016"/>
                  <a:pt x="63184" y="24069"/>
                  <a:pt x="65544" y="25065"/>
                </a:cubicBezTo>
                <a:cubicBezTo>
                  <a:pt x="65556" y="25069"/>
                  <a:pt x="65567" y="25075"/>
                  <a:pt x="65580" y="25081"/>
                </a:cubicBezTo>
                <a:cubicBezTo>
                  <a:pt x="65706" y="25132"/>
                  <a:pt x="65833" y="25182"/>
                  <a:pt x="65962" y="25229"/>
                </a:cubicBezTo>
                <a:cubicBezTo>
                  <a:pt x="66072" y="25268"/>
                  <a:pt x="66181" y="25305"/>
                  <a:pt x="66293" y="25339"/>
                </a:cubicBezTo>
                <a:cubicBezTo>
                  <a:pt x="66382" y="25368"/>
                  <a:pt x="66475" y="25396"/>
                  <a:pt x="66567" y="25421"/>
                </a:cubicBezTo>
                <a:cubicBezTo>
                  <a:pt x="66719" y="25462"/>
                  <a:pt x="66873" y="25501"/>
                  <a:pt x="67027" y="25535"/>
                </a:cubicBezTo>
                <a:cubicBezTo>
                  <a:pt x="67093" y="25547"/>
                  <a:pt x="67159" y="25561"/>
                  <a:pt x="67225" y="25573"/>
                </a:cubicBezTo>
                <a:cubicBezTo>
                  <a:pt x="67408" y="25607"/>
                  <a:pt x="67589" y="25636"/>
                  <a:pt x="67777" y="25659"/>
                </a:cubicBezTo>
                <a:cubicBezTo>
                  <a:pt x="67792" y="25661"/>
                  <a:pt x="67805" y="25665"/>
                  <a:pt x="67819" y="25667"/>
                </a:cubicBezTo>
                <a:cubicBezTo>
                  <a:pt x="67862" y="25670"/>
                  <a:pt x="67905" y="25673"/>
                  <a:pt x="67948" y="25678"/>
                </a:cubicBezTo>
                <a:cubicBezTo>
                  <a:pt x="68000" y="25684"/>
                  <a:pt x="68051" y="25690"/>
                  <a:pt x="68105" y="25693"/>
                </a:cubicBezTo>
                <a:cubicBezTo>
                  <a:pt x="68134" y="25696"/>
                  <a:pt x="68162" y="25696"/>
                  <a:pt x="68189" y="25698"/>
                </a:cubicBezTo>
                <a:cubicBezTo>
                  <a:pt x="68277" y="25704"/>
                  <a:pt x="68363" y="25707"/>
                  <a:pt x="68449" y="25711"/>
                </a:cubicBezTo>
                <a:cubicBezTo>
                  <a:pt x="68523" y="25713"/>
                  <a:pt x="68595" y="25716"/>
                  <a:pt x="68669" y="25716"/>
                </a:cubicBezTo>
                <a:cubicBezTo>
                  <a:pt x="68694" y="25717"/>
                  <a:pt x="68719" y="25717"/>
                  <a:pt x="68744" y="25717"/>
                </a:cubicBezTo>
                <a:cubicBezTo>
                  <a:pt x="68800" y="25717"/>
                  <a:pt x="68857" y="25716"/>
                  <a:pt x="68912" y="25714"/>
                </a:cubicBezTo>
                <a:cubicBezTo>
                  <a:pt x="68989" y="25713"/>
                  <a:pt x="69066" y="25713"/>
                  <a:pt x="69141" y="25708"/>
                </a:cubicBezTo>
                <a:cubicBezTo>
                  <a:pt x="69216" y="25705"/>
                  <a:pt x="69292" y="25701"/>
                  <a:pt x="69366" y="25696"/>
                </a:cubicBezTo>
                <a:cubicBezTo>
                  <a:pt x="69447" y="25690"/>
                  <a:pt x="69527" y="25684"/>
                  <a:pt x="69607" y="25676"/>
                </a:cubicBezTo>
                <a:cubicBezTo>
                  <a:pt x="69675" y="25668"/>
                  <a:pt x="69742" y="25661"/>
                  <a:pt x="69812" y="25653"/>
                </a:cubicBezTo>
                <a:cubicBezTo>
                  <a:pt x="69896" y="25644"/>
                  <a:pt x="69981" y="25631"/>
                  <a:pt x="70065" y="25619"/>
                </a:cubicBezTo>
                <a:cubicBezTo>
                  <a:pt x="70127" y="25608"/>
                  <a:pt x="70188" y="25598"/>
                  <a:pt x="70248" y="25585"/>
                </a:cubicBezTo>
                <a:cubicBezTo>
                  <a:pt x="70336" y="25570"/>
                  <a:pt x="70427" y="25555"/>
                  <a:pt x="70516" y="25536"/>
                </a:cubicBezTo>
                <a:cubicBezTo>
                  <a:pt x="70570" y="25524"/>
                  <a:pt x="70620" y="25511"/>
                  <a:pt x="70674" y="25499"/>
                </a:cubicBezTo>
                <a:cubicBezTo>
                  <a:pt x="70770" y="25478"/>
                  <a:pt x="70863" y="25455"/>
                  <a:pt x="70957" y="25430"/>
                </a:cubicBezTo>
                <a:cubicBezTo>
                  <a:pt x="71002" y="25419"/>
                  <a:pt x="71046" y="25405"/>
                  <a:pt x="71090" y="25392"/>
                </a:cubicBezTo>
                <a:cubicBezTo>
                  <a:pt x="71189" y="25362"/>
                  <a:pt x="71289" y="25335"/>
                  <a:pt x="71388" y="25301"/>
                </a:cubicBezTo>
                <a:cubicBezTo>
                  <a:pt x="71423" y="25290"/>
                  <a:pt x="71456" y="25278"/>
                  <a:pt x="71491" y="25265"/>
                </a:cubicBezTo>
                <a:cubicBezTo>
                  <a:pt x="71597" y="25229"/>
                  <a:pt x="71703" y="25190"/>
                  <a:pt x="71809" y="25150"/>
                </a:cubicBezTo>
                <a:cubicBezTo>
                  <a:pt x="71831" y="25142"/>
                  <a:pt x="71851" y="25132"/>
                  <a:pt x="71875" y="25122"/>
                </a:cubicBezTo>
                <a:cubicBezTo>
                  <a:pt x="71992" y="25076"/>
                  <a:pt x="72108" y="25029"/>
                  <a:pt x="72221" y="24976"/>
                </a:cubicBezTo>
                <a:cubicBezTo>
                  <a:pt x="72226" y="24975"/>
                  <a:pt x="72234" y="24970"/>
                  <a:pt x="72240" y="24967"/>
                </a:cubicBezTo>
                <a:cubicBezTo>
                  <a:pt x="75148" y="23645"/>
                  <a:pt x="77172" y="20709"/>
                  <a:pt x="77161" y="17309"/>
                </a:cubicBezTo>
                <a:cubicBezTo>
                  <a:pt x="77161" y="15980"/>
                  <a:pt x="77941" y="14778"/>
                  <a:pt x="79152" y="14235"/>
                </a:cubicBezTo>
                <a:lnTo>
                  <a:pt x="79598" y="14035"/>
                </a:lnTo>
                <a:cubicBezTo>
                  <a:pt x="80040" y="13837"/>
                  <a:pt x="80514" y="13738"/>
                  <a:pt x="80983" y="13738"/>
                </a:cubicBezTo>
                <a:cubicBezTo>
                  <a:pt x="81771" y="13738"/>
                  <a:pt x="82547" y="14015"/>
                  <a:pt x="83148" y="14564"/>
                </a:cubicBezTo>
                <a:cubicBezTo>
                  <a:pt x="84636" y="15926"/>
                  <a:pt x="86620" y="16758"/>
                  <a:pt x="88794" y="16758"/>
                </a:cubicBezTo>
                <a:cubicBezTo>
                  <a:pt x="90877" y="16758"/>
                  <a:pt x="92784" y="15995"/>
                  <a:pt x="94252" y="14733"/>
                </a:cubicBezTo>
                <a:cubicBezTo>
                  <a:pt x="94950" y="14132"/>
                  <a:pt x="95826" y="13816"/>
                  <a:pt x="96712" y="13816"/>
                </a:cubicBezTo>
                <a:cubicBezTo>
                  <a:pt x="97224" y="13816"/>
                  <a:pt x="97739" y="13921"/>
                  <a:pt x="98226" y="14139"/>
                </a:cubicBezTo>
                <a:cubicBezTo>
                  <a:pt x="99561" y="14736"/>
                  <a:pt x="100399" y="16059"/>
                  <a:pt x="100433" y="17523"/>
                </a:cubicBezTo>
                <a:cubicBezTo>
                  <a:pt x="100436" y="17678"/>
                  <a:pt x="100443" y="17835"/>
                  <a:pt x="100456" y="17993"/>
                </a:cubicBezTo>
                <a:cubicBezTo>
                  <a:pt x="100768" y="22061"/>
                  <a:pt x="104062" y="25361"/>
                  <a:pt x="108128" y="25684"/>
                </a:cubicBezTo>
                <a:cubicBezTo>
                  <a:pt x="108358" y="25702"/>
                  <a:pt x="108586" y="25711"/>
                  <a:pt x="108813" y="25711"/>
                </a:cubicBezTo>
                <a:cubicBezTo>
                  <a:pt x="113656" y="25711"/>
                  <a:pt x="117553" y="21575"/>
                  <a:pt x="117160" y="16649"/>
                </a:cubicBezTo>
                <a:cubicBezTo>
                  <a:pt x="116835" y="12571"/>
                  <a:pt x="113515" y="9275"/>
                  <a:pt x="109437" y="8977"/>
                </a:cubicBezTo>
                <a:cubicBezTo>
                  <a:pt x="109227" y="8962"/>
                  <a:pt x="109018" y="8954"/>
                  <a:pt x="108811" y="8954"/>
                </a:cubicBezTo>
                <a:cubicBezTo>
                  <a:pt x="106710" y="8954"/>
                  <a:pt x="104789" y="9730"/>
                  <a:pt x="103318" y="11011"/>
                </a:cubicBezTo>
                <a:cubicBezTo>
                  <a:pt x="102640" y="11602"/>
                  <a:pt x="101783" y="11904"/>
                  <a:pt x="100916" y="11904"/>
                </a:cubicBezTo>
                <a:cubicBezTo>
                  <a:pt x="100396" y="11904"/>
                  <a:pt x="99872" y="11795"/>
                  <a:pt x="99381" y="11574"/>
                </a:cubicBezTo>
                <a:cubicBezTo>
                  <a:pt x="98044" y="10976"/>
                  <a:pt x="97206" y="9654"/>
                  <a:pt x="97174" y="8191"/>
                </a:cubicBezTo>
                <a:cubicBezTo>
                  <a:pt x="97169" y="8036"/>
                  <a:pt x="97162" y="7880"/>
                  <a:pt x="97151" y="7722"/>
                </a:cubicBezTo>
                <a:cubicBezTo>
                  <a:pt x="96834" y="3602"/>
                  <a:pt x="93466" y="281"/>
                  <a:pt x="89342" y="18"/>
                </a:cubicBezTo>
                <a:cubicBezTo>
                  <a:pt x="89159" y="6"/>
                  <a:pt x="88978" y="0"/>
                  <a:pt x="8879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1" name="Google Shape;1237;p37">
            <a:extLst>
              <a:ext uri="{FF2B5EF4-FFF2-40B4-BE49-F238E27FC236}">
                <a16:creationId xmlns:a16="http://schemas.microsoft.com/office/drawing/2014/main" id="{C4F61909-4148-ED8E-9F04-A2E982BC7CB9}"/>
              </a:ext>
            </a:extLst>
          </p:cNvPr>
          <p:cNvSpPr/>
          <p:nvPr/>
        </p:nvSpPr>
        <p:spPr>
          <a:xfrm>
            <a:off x="1252748" y="2968942"/>
            <a:ext cx="1066714" cy="1066714"/>
          </a:xfrm>
          <a:custGeom>
            <a:avLst/>
            <a:gdLst/>
            <a:ahLst/>
            <a:cxnLst/>
            <a:rect l="l" t="t" r="r" b="b"/>
            <a:pathLst>
              <a:path w="12383" h="12383" extrusionOk="0">
                <a:moveTo>
                  <a:pt x="6191" y="0"/>
                </a:moveTo>
                <a:cubicBezTo>
                  <a:pt x="4549" y="0"/>
                  <a:pt x="2974" y="652"/>
                  <a:pt x="1813" y="1814"/>
                </a:cubicBezTo>
                <a:cubicBezTo>
                  <a:pt x="652" y="2975"/>
                  <a:pt x="0" y="4549"/>
                  <a:pt x="0" y="6192"/>
                </a:cubicBezTo>
                <a:cubicBezTo>
                  <a:pt x="0" y="7834"/>
                  <a:pt x="652" y="9409"/>
                  <a:pt x="1813" y="10570"/>
                </a:cubicBezTo>
                <a:cubicBezTo>
                  <a:pt x="2974" y="11731"/>
                  <a:pt x="4549" y="12383"/>
                  <a:pt x="6191" y="12383"/>
                </a:cubicBezTo>
                <a:cubicBezTo>
                  <a:pt x="7834" y="12383"/>
                  <a:pt x="9408" y="11731"/>
                  <a:pt x="10569" y="10570"/>
                </a:cubicBezTo>
                <a:cubicBezTo>
                  <a:pt x="11731" y="9409"/>
                  <a:pt x="12383" y="7834"/>
                  <a:pt x="12383" y="6192"/>
                </a:cubicBezTo>
                <a:cubicBezTo>
                  <a:pt x="12383" y="4549"/>
                  <a:pt x="11731" y="2975"/>
                  <a:pt x="10569" y="1814"/>
                </a:cubicBezTo>
                <a:cubicBezTo>
                  <a:pt x="9408" y="652"/>
                  <a:pt x="7834" y="0"/>
                  <a:pt x="6191" y="0"/>
                </a:cubicBezTo>
                <a:close/>
              </a:path>
            </a:pathLst>
          </a:custGeom>
          <a:solidFill>
            <a:srgbClr val="3D57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" name="Google Shape;1238;p37">
            <a:extLst>
              <a:ext uri="{FF2B5EF4-FFF2-40B4-BE49-F238E27FC236}">
                <a16:creationId xmlns:a16="http://schemas.microsoft.com/office/drawing/2014/main" id="{8737265B-32E5-1EEC-54C8-476A4ADA80B1}"/>
              </a:ext>
            </a:extLst>
          </p:cNvPr>
          <p:cNvSpPr/>
          <p:nvPr/>
        </p:nvSpPr>
        <p:spPr>
          <a:xfrm>
            <a:off x="2976745" y="3740274"/>
            <a:ext cx="1066886" cy="1066714"/>
          </a:xfrm>
          <a:custGeom>
            <a:avLst/>
            <a:gdLst/>
            <a:ahLst/>
            <a:cxnLst/>
            <a:rect l="l" t="t" r="r" b="b"/>
            <a:pathLst>
              <a:path w="12385" h="12383" extrusionOk="0">
                <a:moveTo>
                  <a:pt x="6192" y="0"/>
                </a:moveTo>
                <a:cubicBezTo>
                  <a:pt x="2773" y="0"/>
                  <a:pt x="0" y="2771"/>
                  <a:pt x="0" y="6191"/>
                </a:cubicBezTo>
                <a:cubicBezTo>
                  <a:pt x="0" y="9611"/>
                  <a:pt x="2773" y="12383"/>
                  <a:pt x="6192" y="12383"/>
                </a:cubicBezTo>
                <a:cubicBezTo>
                  <a:pt x="9612" y="12383"/>
                  <a:pt x="12384" y="9611"/>
                  <a:pt x="12384" y="6191"/>
                </a:cubicBezTo>
                <a:cubicBezTo>
                  <a:pt x="12384" y="2771"/>
                  <a:pt x="9612" y="0"/>
                  <a:pt x="6192" y="0"/>
                </a:cubicBezTo>
                <a:close/>
              </a:path>
            </a:pathLst>
          </a:custGeom>
          <a:solidFill>
            <a:srgbClr val="C6D9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Google Shape;1239;p37">
            <a:extLst>
              <a:ext uri="{FF2B5EF4-FFF2-40B4-BE49-F238E27FC236}">
                <a16:creationId xmlns:a16="http://schemas.microsoft.com/office/drawing/2014/main" id="{CA323974-2A05-26DE-A8D5-BAD866794F6C}"/>
              </a:ext>
            </a:extLst>
          </p:cNvPr>
          <p:cNvSpPr/>
          <p:nvPr/>
        </p:nvSpPr>
        <p:spPr>
          <a:xfrm>
            <a:off x="4700568" y="2968856"/>
            <a:ext cx="1066799" cy="1066886"/>
          </a:xfrm>
          <a:custGeom>
            <a:avLst/>
            <a:gdLst/>
            <a:ahLst/>
            <a:cxnLst/>
            <a:rect l="l" t="t" r="r" b="b"/>
            <a:pathLst>
              <a:path w="12384" h="12385" extrusionOk="0">
                <a:moveTo>
                  <a:pt x="6192" y="0"/>
                </a:moveTo>
                <a:cubicBezTo>
                  <a:pt x="4550" y="0"/>
                  <a:pt x="2975" y="652"/>
                  <a:pt x="1814" y="1815"/>
                </a:cubicBezTo>
                <a:cubicBezTo>
                  <a:pt x="653" y="2976"/>
                  <a:pt x="1" y="4551"/>
                  <a:pt x="1" y="6192"/>
                </a:cubicBezTo>
                <a:cubicBezTo>
                  <a:pt x="1" y="7834"/>
                  <a:pt x="653" y="9409"/>
                  <a:pt x="1814" y="10570"/>
                </a:cubicBezTo>
                <a:cubicBezTo>
                  <a:pt x="2975" y="11731"/>
                  <a:pt x="4550" y="12384"/>
                  <a:pt x="6192" y="12384"/>
                </a:cubicBezTo>
                <a:cubicBezTo>
                  <a:pt x="7835" y="12384"/>
                  <a:pt x="9409" y="11731"/>
                  <a:pt x="10570" y="10570"/>
                </a:cubicBezTo>
                <a:cubicBezTo>
                  <a:pt x="11731" y="9409"/>
                  <a:pt x="12383" y="7834"/>
                  <a:pt x="12383" y="6192"/>
                </a:cubicBezTo>
                <a:cubicBezTo>
                  <a:pt x="12383" y="4551"/>
                  <a:pt x="11731" y="2976"/>
                  <a:pt x="10570" y="1815"/>
                </a:cubicBezTo>
                <a:cubicBezTo>
                  <a:pt x="9409" y="652"/>
                  <a:pt x="7835" y="0"/>
                  <a:pt x="6192" y="0"/>
                </a:cubicBezTo>
                <a:close/>
              </a:path>
            </a:pathLst>
          </a:custGeom>
          <a:solidFill>
            <a:srgbClr val="3D57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Google Shape;1240;p37">
            <a:extLst>
              <a:ext uri="{FF2B5EF4-FFF2-40B4-BE49-F238E27FC236}">
                <a16:creationId xmlns:a16="http://schemas.microsoft.com/office/drawing/2014/main" id="{06138F42-852E-59F0-1221-BBA88458E598}"/>
              </a:ext>
            </a:extLst>
          </p:cNvPr>
          <p:cNvSpPr/>
          <p:nvPr/>
        </p:nvSpPr>
        <p:spPr>
          <a:xfrm>
            <a:off x="8148389" y="2968906"/>
            <a:ext cx="1066886" cy="1066799"/>
          </a:xfrm>
          <a:custGeom>
            <a:avLst/>
            <a:gdLst/>
            <a:ahLst/>
            <a:cxnLst/>
            <a:rect l="l" t="t" r="r" b="b"/>
            <a:pathLst>
              <a:path w="12385" h="12384" extrusionOk="0">
                <a:moveTo>
                  <a:pt x="6191" y="1"/>
                </a:moveTo>
                <a:cubicBezTo>
                  <a:pt x="4551" y="1"/>
                  <a:pt x="2974" y="653"/>
                  <a:pt x="1813" y="1814"/>
                </a:cubicBezTo>
                <a:cubicBezTo>
                  <a:pt x="652" y="2975"/>
                  <a:pt x="0" y="4550"/>
                  <a:pt x="0" y="6192"/>
                </a:cubicBezTo>
                <a:cubicBezTo>
                  <a:pt x="0" y="7835"/>
                  <a:pt x="652" y="9409"/>
                  <a:pt x="1813" y="10570"/>
                </a:cubicBezTo>
                <a:cubicBezTo>
                  <a:pt x="2974" y="11731"/>
                  <a:pt x="4551" y="12383"/>
                  <a:pt x="6191" y="12383"/>
                </a:cubicBezTo>
                <a:cubicBezTo>
                  <a:pt x="7834" y="12383"/>
                  <a:pt x="9409" y="11731"/>
                  <a:pt x="10570" y="10570"/>
                </a:cubicBezTo>
                <a:cubicBezTo>
                  <a:pt x="11731" y="9409"/>
                  <a:pt x="12384" y="7835"/>
                  <a:pt x="12384" y="6192"/>
                </a:cubicBezTo>
                <a:cubicBezTo>
                  <a:pt x="12384" y="4550"/>
                  <a:pt x="11731" y="2975"/>
                  <a:pt x="10570" y="1814"/>
                </a:cubicBezTo>
                <a:cubicBezTo>
                  <a:pt x="9409" y="653"/>
                  <a:pt x="7834" y="1"/>
                  <a:pt x="6191" y="1"/>
                </a:cubicBezTo>
                <a:close/>
              </a:path>
            </a:pathLst>
          </a:custGeom>
          <a:solidFill>
            <a:srgbClr val="3D57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" name="Google Shape;1241;p37">
            <a:extLst>
              <a:ext uri="{FF2B5EF4-FFF2-40B4-BE49-F238E27FC236}">
                <a16:creationId xmlns:a16="http://schemas.microsoft.com/office/drawing/2014/main" id="{9FB00F5B-6AE4-F635-34F6-602AAEAD2809}"/>
              </a:ext>
            </a:extLst>
          </p:cNvPr>
          <p:cNvSpPr/>
          <p:nvPr/>
        </p:nvSpPr>
        <p:spPr>
          <a:xfrm>
            <a:off x="6424737" y="3740274"/>
            <a:ext cx="1066799" cy="1066714"/>
          </a:xfrm>
          <a:custGeom>
            <a:avLst/>
            <a:gdLst/>
            <a:ahLst/>
            <a:cxnLst/>
            <a:rect l="l" t="t" r="r" b="b"/>
            <a:pathLst>
              <a:path w="12384" h="12383" extrusionOk="0">
                <a:moveTo>
                  <a:pt x="6192" y="0"/>
                </a:moveTo>
                <a:cubicBezTo>
                  <a:pt x="2772" y="0"/>
                  <a:pt x="1" y="2771"/>
                  <a:pt x="1" y="6191"/>
                </a:cubicBezTo>
                <a:cubicBezTo>
                  <a:pt x="1" y="9611"/>
                  <a:pt x="2772" y="12383"/>
                  <a:pt x="6192" y="12383"/>
                </a:cubicBezTo>
                <a:cubicBezTo>
                  <a:pt x="9610" y="12383"/>
                  <a:pt x="12383" y="9611"/>
                  <a:pt x="12383" y="6191"/>
                </a:cubicBezTo>
                <a:cubicBezTo>
                  <a:pt x="12383" y="2771"/>
                  <a:pt x="9610" y="0"/>
                  <a:pt x="6192" y="0"/>
                </a:cubicBezTo>
                <a:close/>
              </a:path>
            </a:pathLst>
          </a:custGeom>
          <a:solidFill>
            <a:srgbClr val="C6D9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Google Shape;1242;p37">
            <a:extLst>
              <a:ext uri="{FF2B5EF4-FFF2-40B4-BE49-F238E27FC236}">
                <a16:creationId xmlns:a16="http://schemas.microsoft.com/office/drawing/2014/main" id="{BD82F8BE-EA79-A921-E08A-2B149C5C6BC6}"/>
              </a:ext>
            </a:extLst>
          </p:cNvPr>
          <p:cNvSpPr/>
          <p:nvPr/>
        </p:nvSpPr>
        <p:spPr>
          <a:xfrm>
            <a:off x="9872470" y="3740274"/>
            <a:ext cx="1066799" cy="1066714"/>
          </a:xfrm>
          <a:custGeom>
            <a:avLst/>
            <a:gdLst/>
            <a:ahLst/>
            <a:cxnLst/>
            <a:rect l="l" t="t" r="r" b="b"/>
            <a:pathLst>
              <a:path w="12384" h="12383" extrusionOk="0">
                <a:moveTo>
                  <a:pt x="6192" y="0"/>
                </a:moveTo>
                <a:cubicBezTo>
                  <a:pt x="2772" y="0"/>
                  <a:pt x="1" y="2771"/>
                  <a:pt x="1" y="6191"/>
                </a:cubicBezTo>
                <a:cubicBezTo>
                  <a:pt x="1" y="9611"/>
                  <a:pt x="2772" y="12383"/>
                  <a:pt x="6192" y="12383"/>
                </a:cubicBezTo>
                <a:cubicBezTo>
                  <a:pt x="9612" y="12383"/>
                  <a:pt x="12383" y="9611"/>
                  <a:pt x="12383" y="6191"/>
                </a:cubicBezTo>
                <a:cubicBezTo>
                  <a:pt x="12383" y="2771"/>
                  <a:pt x="9612" y="0"/>
                  <a:pt x="6192" y="0"/>
                </a:cubicBezTo>
                <a:close/>
              </a:path>
            </a:pathLst>
          </a:custGeom>
          <a:solidFill>
            <a:srgbClr val="C6D9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7" name="Google Shape;1249;p37">
            <a:extLst>
              <a:ext uri="{FF2B5EF4-FFF2-40B4-BE49-F238E27FC236}">
                <a16:creationId xmlns:a16="http://schemas.microsoft.com/office/drawing/2014/main" id="{CE953315-D7B1-A797-6718-0061DC6EC02E}"/>
              </a:ext>
            </a:extLst>
          </p:cNvPr>
          <p:cNvSpPr/>
          <p:nvPr/>
        </p:nvSpPr>
        <p:spPr>
          <a:xfrm>
            <a:off x="10185873" y="4053658"/>
            <a:ext cx="439996" cy="439958"/>
          </a:xfrm>
          <a:custGeom>
            <a:avLst/>
            <a:gdLst/>
            <a:ahLst/>
            <a:cxnLst/>
            <a:rect l="l" t="t" r="r" b="b"/>
            <a:pathLst>
              <a:path w="11847" h="11846" extrusionOk="0">
                <a:moveTo>
                  <a:pt x="10744" y="3718"/>
                </a:moveTo>
                <a:lnTo>
                  <a:pt x="10428" y="4348"/>
                </a:lnTo>
                <a:cubicBezTo>
                  <a:pt x="10397" y="4442"/>
                  <a:pt x="10397" y="4568"/>
                  <a:pt x="10428" y="4663"/>
                </a:cubicBezTo>
                <a:lnTo>
                  <a:pt x="10744" y="5293"/>
                </a:lnTo>
                <a:lnTo>
                  <a:pt x="9483" y="4915"/>
                </a:lnTo>
                <a:lnTo>
                  <a:pt x="9105" y="4505"/>
                </a:lnTo>
                <a:lnTo>
                  <a:pt x="9483" y="4127"/>
                </a:lnTo>
                <a:lnTo>
                  <a:pt x="10744" y="3718"/>
                </a:lnTo>
                <a:close/>
                <a:moveTo>
                  <a:pt x="4443" y="3497"/>
                </a:moveTo>
                <a:cubicBezTo>
                  <a:pt x="4884" y="3497"/>
                  <a:pt x="5262" y="3781"/>
                  <a:pt x="5419" y="4190"/>
                </a:cubicBezTo>
                <a:lnTo>
                  <a:pt x="4443" y="4190"/>
                </a:lnTo>
                <a:cubicBezTo>
                  <a:pt x="4253" y="4190"/>
                  <a:pt x="4096" y="4348"/>
                  <a:pt x="4096" y="4568"/>
                </a:cubicBezTo>
                <a:cubicBezTo>
                  <a:pt x="4096" y="4663"/>
                  <a:pt x="4253" y="4820"/>
                  <a:pt x="4443" y="4820"/>
                </a:cubicBezTo>
                <a:lnTo>
                  <a:pt x="5419" y="4820"/>
                </a:lnTo>
                <a:cubicBezTo>
                  <a:pt x="5262" y="5230"/>
                  <a:pt x="4915" y="5545"/>
                  <a:pt x="4443" y="5545"/>
                </a:cubicBezTo>
                <a:cubicBezTo>
                  <a:pt x="3844" y="5545"/>
                  <a:pt x="3434" y="5072"/>
                  <a:pt x="3434" y="4505"/>
                </a:cubicBezTo>
                <a:cubicBezTo>
                  <a:pt x="3434" y="3970"/>
                  <a:pt x="3907" y="3497"/>
                  <a:pt x="4443" y="3497"/>
                </a:cubicBezTo>
                <a:close/>
                <a:moveTo>
                  <a:pt x="4443" y="2080"/>
                </a:moveTo>
                <a:cubicBezTo>
                  <a:pt x="5671" y="2080"/>
                  <a:pt x="6679" y="2993"/>
                  <a:pt x="6837" y="4159"/>
                </a:cubicBezTo>
                <a:lnTo>
                  <a:pt x="6144" y="4159"/>
                </a:lnTo>
                <a:cubicBezTo>
                  <a:pt x="5986" y="3371"/>
                  <a:pt x="5262" y="2773"/>
                  <a:pt x="4443" y="2773"/>
                </a:cubicBezTo>
                <a:cubicBezTo>
                  <a:pt x="3497" y="2773"/>
                  <a:pt x="2710" y="3560"/>
                  <a:pt x="2710" y="4505"/>
                </a:cubicBezTo>
                <a:cubicBezTo>
                  <a:pt x="2710" y="5451"/>
                  <a:pt x="3497" y="6238"/>
                  <a:pt x="4443" y="6238"/>
                </a:cubicBezTo>
                <a:cubicBezTo>
                  <a:pt x="5262" y="6238"/>
                  <a:pt x="5986" y="5671"/>
                  <a:pt x="6144" y="4883"/>
                </a:cubicBezTo>
                <a:lnTo>
                  <a:pt x="6837" y="4883"/>
                </a:lnTo>
                <a:cubicBezTo>
                  <a:pt x="6679" y="6049"/>
                  <a:pt x="5671" y="6963"/>
                  <a:pt x="4443" y="6963"/>
                </a:cubicBezTo>
                <a:cubicBezTo>
                  <a:pt x="3119" y="6963"/>
                  <a:pt x="2017" y="5860"/>
                  <a:pt x="2017" y="4505"/>
                </a:cubicBezTo>
                <a:cubicBezTo>
                  <a:pt x="2017" y="3182"/>
                  <a:pt x="3119" y="2080"/>
                  <a:pt x="4443" y="2080"/>
                </a:cubicBezTo>
                <a:close/>
                <a:moveTo>
                  <a:pt x="4474" y="662"/>
                </a:moveTo>
                <a:cubicBezTo>
                  <a:pt x="6459" y="662"/>
                  <a:pt x="8097" y="2206"/>
                  <a:pt x="8255" y="4127"/>
                </a:cubicBezTo>
                <a:lnTo>
                  <a:pt x="7562" y="4127"/>
                </a:lnTo>
                <a:cubicBezTo>
                  <a:pt x="7372" y="2584"/>
                  <a:pt x="6049" y="1355"/>
                  <a:pt x="4443" y="1355"/>
                </a:cubicBezTo>
                <a:cubicBezTo>
                  <a:pt x="2710" y="1355"/>
                  <a:pt x="1324" y="2773"/>
                  <a:pt x="1324" y="4474"/>
                </a:cubicBezTo>
                <a:cubicBezTo>
                  <a:pt x="1324" y="6175"/>
                  <a:pt x="2741" y="7593"/>
                  <a:pt x="4443" y="7593"/>
                </a:cubicBezTo>
                <a:cubicBezTo>
                  <a:pt x="6049" y="7593"/>
                  <a:pt x="7372" y="6364"/>
                  <a:pt x="7562" y="4820"/>
                </a:cubicBezTo>
                <a:lnTo>
                  <a:pt x="8255" y="4820"/>
                </a:lnTo>
                <a:cubicBezTo>
                  <a:pt x="8097" y="6774"/>
                  <a:pt x="6459" y="8286"/>
                  <a:pt x="4474" y="8286"/>
                </a:cubicBezTo>
                <a:cubicBezTo>
                  <a:pt x="2395" y="8286"/>
                  <a:pt x="662" y="6616"/>
                  <a:pt x="662" y="4474"/>
                </a:cubicBezTo>
                <a:cubicBezTo>
                  <a:pt x="662" y="2363"/>
                  <a:pt x="2363" y="662"/>
                  <a:pt x="4474" y="662"/>
                </a:cubicBezTo>
                <a:close/>
                <a:moveTo>
                  <a:pt x="5734" y="8822"/>
                </a:moveTo>
                <a:lnTo>
                  <a:pt x="6049" y="9767"/>
                </a:lnTo>
                <a:lnTo>
                  <a:pt x="2836" y="9767"/>
                </a:lnTo>
                <a:lnTo>
                  <a:pt x="3151" y="8822"/>
                </a:lnTo>
                <a:cubicBezTo>
                  <a:pt x="3529" y="8916"/>
                  <a:pt x="4001" y="9011"/>
                  <a:pt x="4443" y="9011"/>
                </a:cubicBezTo>
                <a:cubicBezTo>
                  <a:pt x="4884" y="9011"/>
                  <a:pt x="5356" y="8916"/>
                  <a:pt x="5734" y="8822"/>
                </a:cubicBezTo>
                <a:close/>
                <a:moveTo>
                  <a:pt x="6522" y="10428"/>
                </a:moveTo>
                <a:cubicBezTo>
                  <a:pt x="6963" y="10428"/>
                  <a:pt x="7372" y="10680"/>
                  <a:pt x="7530" y="11121"/>
                </a:cubicBezTo>
                <a:lnTo>
                  <a:pt x="1418" y="11121"/>
                </a:lnTo>
                <a:cubicBezTo>
                  <a:pt x="1576" y="10743"/>
                  <a:pt x="1922" y="10428"/>
                  <a:pt x="2395" y="10428"/>
                </a:cubicBezTo>
                <a:close/>
                <a:moveTo>
                  <a:pt x="4474" y="0"/>
                </a:moveTo>
                <a:cubicBezTo>
                  <a:pt x="1985" y="0"/>
                  <a:pt x="0" y="1985"/>
                  <a:pt x="0" y="4474"/>
                </a:cubicBezTo>
                <a:cubicBezTo>
                  <a:pt x="0" y="6238"/>
                  <a:pt x="1040" y="7813"/>
                  <a:pt x="2552" y="8538"/>
                </a:cubicBezTo>
                <a:lnTo>
                  <a:pt x="2143" y="9767"/>
                </a:lnTo>
                <a:cubicBezTo>
                  <a:pt x="1324" y="9861"/>
                  <a:pt x="693" y="10586"/>
                  <a:pt x="693" y="11499"/>
                </a:cubicBezTo>
                <a:cubicBezTo>
                  <a:pt x="693" y="11688"/>
                  <a:pt x="851" y="11846"/>
                  <a:pt x="1040" y="11846"/>
                </a:cubicBezTo>
                <a:lnTo>
                  <a:pt x="7971" y="11846"/>
                </a:lnTo>
                <a:cubicBezTo>
                  <a:pt x="8192" y="11846"/>
                  <a:pt x="8349" y="11688"/>
                  <a:pt x="8349" y="11499"/>
                </a:cubicBezTo>
                <a:cubicBezTo>
                  <a:pt x="8349" y="10617"/>
                  <a:pt x="7719" y="9924"/>
                  <a:pt x="6900" y="9767"/>
                </a:cubicBezTo>
                <a:lnTo>
                  <a:pt x="6490" y="8538"/>
                </a:lnTo>
                <a:cubicBezTo>
                  <a:pt x="7782" y="7908"/>
                  <a:pt x="8727" y="6679"/>
                  <a:pt x="8979" y="5230"/>
                </a:cubicBezTo>
                <a:lnTo>
                  <a:pt x="9137" y="5388"/>
                </a:lnTo>
                <a:cubicBezTo>
                  <a:pt x="9168" y="5419"/>
                  <a:pt x="9200" y="5451"/>
                  <a:pt x="9263" y="5451"/>
                </a:cubicBezTo>
                <a:lnTo>
                  <a:pt x="11374" y="6175"/>
                </a:lnTo>
                <a:cubicBezTo>
                  <a:pt x="11403" y="6183"/>
                  <a:pt x="11435" y="6186"/>
                  <a:pt x="11466" y="6186"/>
                </a:cubicBezTo>
                <a:cubicBezTo>
                  <a:pt x="11569" y="6186"/>
                  <a:pt x="11672" y="6145"/>
                  <a:pt x="11720" y="6049"/>
                </a:cubicBezTo>
                <a:cubicBezTo>
                  <a:pt x="11815" y="5923"/>
                  <a:pt x="11846" y="5766"/>
                  <a:pt x="11783" y="5671"/>
                </a:cubicBezTo>
                <a:lnTo>
                  <a:pt x="11153" y="4442"/>
                </a:lnTo>
                <a:lnTo>
                  <a:pt x="11783" y="3214"/>
                </a:lnTo>
                <a:cubicBezTo>
                  <a:pt x="11815" y="3151"/>
                  <a:pt x="11783" y="2993"/>
                  <a:pt x="11689" y="2899"/>
                </a:cubicBezTo>
                <a:cubicBezTo>
                  <a:pt x="11641" y="2802"/>
                  <a:pt x="11519" y="2761"/>
                  <a:pt x="11422" y="2761"/>
                </a:cubicBezTo>
                <a:cubicBezTo>
                  <a:pt x="11392" y="2761"/>
                  <a:pt x="11364" y="2765"/>
                  <a:pt x="11342" y="2773"/>
                </a:cubicBezTo>
                <a:lnTo>
                  <a:pt x="9200" y="3497"/>
                </a:lnTo>
                <a:cubicBezTo>
                  <a:pt x="9168" y="3497"/>
                  <a:pt x="9105" y="3529"/>
                  <a:pt x="9105" y="3560"/>
                </a:cubicBezTo>
                <a:lnTo>
                  <a:pt x="8916" y="3718"/>
                </a:lnTo>
                <a:cubicBezTo>
                  <a:pt x="8570" y="1607"/>
                  <a:pt x="6742" y="0"/>
                  <a:pt x="447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Google Shape;1250;p37">
            <a:extLst>
              <a:ext uri="{FF2B5EF4-FFF2-40B4-BE49-F238E27FC236}">
                <a16:creationId xmlns:a16="http://schemas.microsoft.com/office/drawing/2014/main" id="{E80A2EC7-8E3E-92EC-0732-A6B9C973C0F4}"/>
              </a:ext>
            </a:extLst>
          </p:cNvPr>
          <p:cNvSpPr/>
          <p:nvPr/>
        </p:nvSpPr>
        <p:spPr>
          <a:xfrm>
            <a:off x="3290785" y="4054811"/>
            <a:ext cx="438807" cy="437656"/>
          </a:xfrm>
          <a:custGeom>
            <a:avLst/>
            <a:gdLst/>
            <a:ahLst/>
            <a:cxnLst/>
            <a:rect l="l" t="t" r="r" b="b"/>
            <a:pathLst>
              <a:path w="11815" h="11784" extrusionOk="0">
                <a:moveTo>
                  <a:pt x="5923" y="2080"/>
                </a:moveTo>
                <a:cubicBezTo>
                  <a:pt x="6459" y="2080"/>
                  <a:pt x="6932" y="2552"/>
                  <a:pt x="6932" y="3119"/>
                </a:cubicBezTo>
                <a:lnTo>
                  <a:pt x="6932" y="3466"/>
                </a:lnTo>
                <a:lnTo>
                  <a:pt x="4884" y="3466"/>
                </a:lnTo>
                <a:lnTo>
                  <a:pt x="4884" y="3119"/>
                </a:lnTo>
                <a:cubicBezTo>
                  <a:pt x="4884" y="2521"/>
                  <a:pt x="5356" y="2080"/>
                  <a:pt x="5923" y="2080"/>
                </a:cubicBezTo>
                <a:close/>
                <a:moveTo>
                  <a:pt x="5923" y="662"/>
                </a:moveTo>
                <a:cubicBezTo>
                  <a:pt x="7247" y="662"/>
                  <a:pt x="8349" y="1765"/>
                  <a:pt x="8349" y="3119"/>
                </a:cubicBezTo>
                <a:lnTo>
                  <a:pt x="8349" y="3466"/>
                </a:lnTo>
                <a:lnTo>
                  <a:pt x="7656" y="3466"/>
                </a:lnTo>
                <a:lnTo>
                  <a:pt x="7656" y="3119"/>
                </a:lnTo>
                <a:cubicBezTo>
                  <a:pt x="7656" y="2174"/>
                  <a:pt x="6869" y="1387"/>
                  <a:pt x="5923" y="1387"/>
                </a:cubicBezTo>
                <a:cubicBezTo>
                  <a:pt x="4978" y="1387"/>
                  <a:pt x="4191" y="2174"/>
                  <a:pt x="4191" y="3119"/>
                </a:cubicBezTo>
                <a:lnTo>
                  <a:pt x="4191" y="3466"/>
                </a:lnTo>
                <a:lnTo>
                  <a:pt x="3466" y="3466"/>
                </a:lnTo>
                <a:lnTo>
                  <a:pt x="3466" y="3119"/>
                </a:lnTo>
                <a:cubicBezTo>
                  <a:pt x="3466" y="1765"/>
                  <a:pt x="4569" y="662"/>
                  <a:pt x="5923" y="662"/>
                </a:cubicBezTo>
                <a:close/>
                <a:moveTo>
                  <a:pt x="1387" y="4191"/>
                </a:moveTo>
                <a:lnTo>
                  <a:pt x="1387" y="6742"/>
                </a:lnTo>
                <a:cubicBezTo>
                  <a:pt x="946" y="6490"/>
                  <a:pt x="662" y="6018"/>
                  <a:pt x="662" y="5545"/>
                </a:cubicBezTo>
                <a:lnTo>
                  <a:pt x="662" y="4537"/>
                </a:lnTo>
                <a:cubicBezTo>
                  <a:pt x="662" y="4348"/>
                  <a:pt x="820" y="4191"/>
                  <a:pt x="1040" y="4191"/>
                </a:cubicBezTo>
                <a:close/>
                <a:moveTo>
                  <a:pt x="10775" y="4128"/>
                </a:moveTo>
                <a:cubicBezTo>
                  <a:pt x="10996" y="4128"/>
                  <a:pt x="11153" y="4285"/>
                  <a:pt x="11153" y="4506"/>
                </a:cubicBezTo>
                <a:lnTo>
                  <a:pt x="11153" y="5545"/>
                </a:lnTo>
                <a:cubicBezTo>
                  <a:pt x="11153" y="6081"/>
                  <a:pt x="10870" y="6490"/>
                  <a:pt x="10429" y="6742"/>
                </a:cubicBezTo>
                <a:lnTo>
                  <a:pt x="10429" y="4128"/>
                </a:lnTo>
                <a:close/>
                <a:moveTo>
                  <a:pt x="8349" y="4191"/>
                </a:moveTo>
                <a:lnTo>
                  <a:pt x="8349" y="6931"/>
                </a:lnTo>
                <a:lnTo>
                  <a:pt x="3498" y="6931"/>
                </a:lnTo>
                <a:lnTo>
                  <a:pt x="3498" y="4191"/>
                </a:lnTo>
                <a:close/>
                <a:moveTo>
                  <a:pt x="6270" y="7593"/>
                </a:moveTo>
                <a:lnTo>
                  <a:pt x="6270" y="7971"/>
                </a:lnTo>
                <a:cubicBezTo>
                  <a:pt x="6270" y="8160"/>
                  <a:pt x="6112" y="8318"/>
                  <a:pt x="5923" y="8318"/>
                </a:cubicBezTo>
                <a:cubicBezTo>
                  <a:pt x="5703" y="8318"/>
                  <a:pt x="5545" y="8160"/>
                  <a:pt x="5545" y="7971"/>
                </a:cubicBezTo>
                <a:lnTo>
                  <a:pt x="5545" y="7593"/>
                </a:lnTo>
                <a:close/>
                <a:moveTo>
                  <a:pt x="662" y="7089"/>
                </a:moveTo>
                <a:cubicBezTo>
                  <a:pt x="883" y="7278"/>
                  <a:pt x="1103" y="7404"/>
                  <a:pt x="1387" y="7467"/>
                </a:cubicBezTo>
                <a:lnTo>
                  <a:pt x="1387" y="11153"/>
                </a:lnTo>
                <a:lnTo>
                  <a:pt x="1040" y="11153"/>
                </a:lnTo>
                <a:cubicBezTo>
                  <a:pt x="820" y="11153"/>
                  <a:pt x="662" y="10996"/>
                  <a:pt x="662" y="10807"/>
                </a:cubicBezTo>
                <a:lnTo>
                  <a:pt x="662" y="7089"/>
                </a:lnTo>
                <a:close/>
                <a:moveTo>
                  <a:pt x="2804" y="4191"/>
                </a:moveTo>
                <a:lnTo>
                  <a:pt x="2804" y="11153"/>
                </a:lnTo>
                <a:lnTo>
                  <a:pt x="2080" y="11153"/>
                </a:lnTo>
                <a:lnTo>
                  <a:pt x="2080" y="4191"/>
                </a:lnTo>
                <a:close/>
                <a:moveTo>
                  <a:pt x="8318" y="7656"/>
                </a:moveTo>
                <a:lnTo>
                  <a:pt x="8318" y="11153"/>
                </a:lnTo>
                <a:lnTo>
                  <a:pt x="3498" y="11153"/>
                </a:lnTo>
                <a:lnTo>
                  <a:pt x="3498" y="7656"/>
                </a:lnTo>
                <a:lnTo>
                  <a:pt x="4884" y="7656"/>
                </a:lnTo>
                <a:lnTo>
                  <a:pt x="4884" y="8003"/>
                </a:lnTo>
                <a:cubicBezTo>
                  <a:pt x="4884" y="8601"/>
                  <a:pt x="5356" y="9011"/>
                  <a:pt x="5923" y="9011"/>
                </a:cubicBezTo>
                <a:cubicBezTo>
                  <a:pt x="6459" y="9011"/>
                  <a:pt x="6932" y="8538"/>
                  <a:pt x="6932" y="8003"/>
                </a:cubicBezTo>
                <a:lnTo>
                  <a:pt x="6932" y="7656"/>
                </a:lnTo>
                <a:close/>
                <a:moveTo>
                  <a:pt x="9767" y="4191"/>
                </a:moveTo>
                <a:lnTo>
                  <a:pt x="9767" y="11153"/>
                </a:lnTo>
                <a:lnTo>
                  <a:pt x="9074" y="11153"/>
                </a:lnTo>
                <a:lnTo>
                  <a:pt x="9074" y="4191"/>
                </a:lnTo>
                <a:close/>
                <a:moveTo>
                  <a:pt x="11153" y="7120"/>
                </a:moveTo>
                <a:lnTo>
                  <a:pt x="11153" y="10807"/>
                </a:lnTo>
                <a:cubicBezTo>
                  <a:pt x="11153" y="10996"/>
                  <a:pt x="10996" y="11153"/>
                  <a:pt x="10807" y="11153"/>
                </a:cubicBezTo>
                <a:lnTo>
                  <a:pt x="10429" y="11153"/>
                </a:lnTo>
                <a:lnTo>
                  <a:pt x="10429" y="7530"/>
                </a:lnTo>
                <a:cubicBezTo>
                  <a:pt x="10712" y="7436"/>
                  <a:pt x="10964" y="7278"/>
                  <a:pt x="11153" y="7120"/>
                </a:cubicBezTo>
                <a:close/>
                <a:moveTo>
                  <a:pt x="5923" y="0"/>
                </a:moveTo>
                <a:cubicBezTo>
                  <a:pt x="4191" y="0"/>
                  <a:pt x="2804" y="1418"/>
                  <a:pt x="2804" y="3119"/>
                </a:cubicBezTo>
                <a:lnTo>
                  <a:pt x="2804" y="3466"/>
                </a:lnTo>
                <a:lnTo>
                  <a:pt x="1040" y="3466"/>
                </a:lnTo>
                <a:cubicBezTo>
                  <a:pt x="442" y="3466"/>
                  <a:pt x="1" y="3939"/>
                  <a:pt x="1" y="4474"/>
                </a:cubicBezTo>
                <a:lnTo>
                  <a:pt x="1" y="5514"/>
                </a:lnTo>
                <a:lnTo>
                  <a:pt x="1" y="10744"/>
                </a:lnTo>
                <a:cubicBezTo>
                  <a:pt x="1" y="11342"/>
                  <a:pt x="473" y="11783"/>
                  <a:pt x="1040" y="11783"/>
                </a:cubicBezTo>
                <a:lnTo>
                  <a:pt x="10807" y="11783"/>
                </a:lnTo>
                <a:cubicBezTo>
                  <a:pt x="11374" y="11783"/>
                  <a:pt x="11815" y="11311"/>
                  <a:pt x="11815" y="10744"/>
                </a:cubicBezTo>
                <a:lnTo>
                  <a:pt x="11815" y="5514"/>
                </a:lnTo>
                <a:lnTo>
                  <a:pt x="11815" y="4474"/>
                </a:lnTo>
                <a:cubicBezTo>
                  <a:pt x="11815" y="3939"/>
                  <a:pt x="11374" y="3466"/>
                  <a:pt x="10807" y="3466"/>
                </a:cubicBezTo>
                <a:lnTo>
                  <a:pt x="9011" y="3466"/>
                </a:lnTo>
                <a:lnTo>
                  <a:pt x="9011" y="3119"/>
                </a:lnTo>
                <a:cubicBezTo>
                  <a:pt x="9011" y="1387"/>
                  <a:pt x="7593" y="0"/>
                  <a:pt x="592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Google Shape;1251;p37">
            <a:extLst>
              <a:ext uri="{FF2B5EF4-FFF2-40B4-BE49-F238E27FC236}">
                <a16:creationId xmlns:a16="http://schemas.microsoft.com/office/drawing/2014/main" id="{263167F7-725E-CED2-4DF1-701BA48BF6CD}"/>
              </a:ext>
            </a:extLst>
          </p:cNvPr>
          <p:cNvSpPr/>
          <p:nvPr/>
        </p:nvSpPr>
        <p:spPr>
          <a:xfrm>
            <a:off x="5014546" y="3284648"/>
            <a:ext cx="438844" cy="435316"/>
          </a:xfrm>
          <a:custGeom>
            <a:avLst/>
            <a:gdLst/>
            <a:ahLst/>
            <a:cxnLst/>
            <a:rect l="l" t="t" r="r" b="b"/>
            <a:pathLst>
              <a:path w="11816" h="11721" extrusionOk="0">
                <a:moveTo>
                  <a:pt x="2395" y="631"/>
                </a:moveTo>
                <a:cubicBezTo>
                  <a:pt x="2584" y="631"/>
                  <a:pt x="2742" y="789"/>
                  <a:pt x="2742" y="978"/>
                </a:cubicBezTo>
                <a:cubicBezTo>
                  <a:pt x="2742" y="1167"/>
                  <a:pt x="2584" y="1324"/>
                  <a:pt x="2395" y="1324"/>
                </a:cubicBezTo>
                <a:lnTo>
                  <a:pt x="1009" y="1324"/>
                </a:lnTo>
                <a:cubicBezTo>
                  <a:pt x="820" y="1324"/>
                  <a:pt x="663" y="1167"/>
                  <a:pt x="663" y="978"/>
                </a:cubicBezTo>
                <a:cubicBezTo>
                  <a:pt x="663" y="789"/>
                  <a:pt x="820" y="631"/>
                  <a:pt x="1009" y="631"/>
                </a:cubicBezTo>
                <a:close/>
                <a:moveTo>
                  <a:pt x="6554" y="631"/>
                </a:moveTo>
                <a:cubicBezTo>
                  <a:pt x="6774" y="631"/>
                  <a:pt x="6932" y="789"/>
                  <a:pt x="6932" y="978"/>
                </a:cubicBezTo>
                <a:cubicBezTo>
                  <a:pt x="6932" y="1167"/>
                  <a:pt x="6774" y="1324"/>
                  <a:pt x="6554" y="1324"/>
                </a:cubicBezTo>
                <a:lnTo>
                  <a:pt x="5199" y="1324"/>
                </a:lnTo>
                <a:cubicBezTo>
                  <a:pt x="4979" y="1324"/>
                  <a:pt x="4821" y="1167"/>
                  <a:pt x="4821" y="978"/>
                </a:cubicBezTo>
                <a:cubicBezTo>
                  <a:pt x="4821" y="789"/>
                  <a:pt x="4979" y="631"/>
                  <a:pt x="5199" y="631"/>
                </a:cubicBezTo>
                <a:close/>
                <a:moveTo>
                  <a:pt x="10776" y="631"/>
                </a:moveTo>
                <a:cubicBezTo>
                  <a:pt x="10965" y="631"/>
                  <a:pt x="11122" y="789"/>
                  <a:pt x="11122" y="978"/>
                </a:cubicBezTo>
                <a:cubicBezTo>
                  <a:pt x="11122" y="1167"/>
                  <a:pt x="10965" y="1324"/>
                  <a:pt x="10776" y="1324"/>
                </a:cubicBezTo>
                <a:lnTo>
                  <a:pt x="9389" y="1324"/>
                </a:lnTo>
                <a:cubicBezTo>
                  <a:pt x="9200" y="1324"/>
                  <a:pt x="9043" y="1167"/>
                  <a:pt x="9043" y="978"/>
                </a:cubicBezTo>
                <a:cubicBezTo>
                  <a:pt x="9043" y="789"/>
                  <a:pt x="9200" y="631"/>
                  <a:pt x="9389" y="631"/>
                </a:cubicBezTo>
                <a:close/>
                <a:moveTo>
                  <a:pt x="7279" y="4790"/>
                </a:moveTo>
                <a:cubicBezTo>
                  <a:pt x="7468" y="4790"/>
                  <a:pt x="7625" y="4947"/>
                  <a:pt x="7625" y="5136"/>
                </a:cubicBezTo>
                <a:lnTo>
                  <a:pt x="7625" y="6554"/>
                </a:lnTo>
                <a:cubicBezTo>
                  <a:pt x="7625" y="6775"/>
                  <a:pt x="7468" y="6932"/>
                  <a:pt x="7279" y="6932"/>
                </a:cubicBezTo>
                <a:lnTo>
                  <a:pt x="4506" y="6932"/>
                </a:lnTo>
                <a:cubicBezTo>
                  <a:pt x="4317" y="6932"/>
                  <a:pt x="4160" y="6775"/>
                  <a:pt x="4160" y="6554"/>
                </a:cubicBezTo>
                <a:lnTo>
                  <a:pt x="4160" y="5136"/>
                </a:lnTo>
                <a:cubicBezTo>
                  <a:pt x="4160" y="4947"/>
                  <a:pt x="4317" y="4790"/>
                  <a:pt x="4506" y="4790"/>
                </a:cubicBezTo>
                <a:close/>
                <a:moveTo>
                  <a:pt x="2395" y="10398"/>
                </a:moveTo>
                <a:cubicBezTo>
                  <a:pt x="2584" y="10398"/>
                  <a:pt x="2742" y="10555"/>
                  <a:pt x="2742" y="10744"/>
                </a:cubicBezTo>
                <a:cubicBezTo>
                  <a:pt x="2742" y="10933"/>
                  <a:pt x="2584" y="11091"/>
                  <a:pt x="2395" y="11091"/>
                </a:cubicBezTo>
                <a:lnTo>
                  <a:pt x="1009" y="11091"/>
                </a:lnTo>
                <a:cubicBezTo>
                  <a:pt x="820" y="11091"/>
                  <a:pt x="663" y="10933"/>
                  <a:pt x="663" y="10744"/>
                </a:cubicBezTo>
                <a:cubicBezTo>
                  <a:pt x="663" y="10555"/>
                  <a:pt x="820" y="10398"/>
                  <a:pt x="1009" y="10398"/>
                </a:cubicBezTo>
                <a:close/>
                <a:moveTo>
                  <a:pt x="6585" y="10398"/>
                </a:moveTo>
                <a:cubicBezTo>
                  <a:pt x="6806" y="10398"/>
                  <a:pt x="6964" y="10555"/>
                  <a:pt x="6964" y="10744"/>
                </a:cubicBezTo>
                <a:cubicBezTo>
                  <a:pt x="6964" y="10933"/>
                  <a:pt x="6806" y="11091"/>
                  <a:pt x="6585" y="11091"/>
                </a:cubicBezTo>
                <a:lnTo>
                  <a:pt x="5231" y="11091"/>
                </a:lnTo>
                <a:cubicBezTo>
                  <a:pt x="5010" y="11091"/>
                  <a:pt x="4853" y="10933"/>
                  <a:pt x="4853" y="10744"/>
                </a:cubicBezTo>
                <a:cubicBezTo>
                  <a:pt x="4853" y="10555"/>
                  <a:pt x="5010" y="10398"/>
                  <a:pt x="5231" y="10398"/>
                </a:cubicBezTo>
                <a:close/>
                <a:moveTo>
                  <a:pt x="10776" y="10398"/>
                </a:moveTo>
                <a:cubicBezTo>
                  <a:pt x="10965" y="10398"/>
                  <a:pt x="11122" y="10555"/>
                  <a:pt x="11122" y="10744"/>
                </a:cubicBezTo>
                <a:cubicBezTo>
                  <a:pt x="11122" y="10933"/>
                  <a:pt x="10965" y="11091"/>
                  <a:pt x="10776" y="11091"/>
                </a:cubicBezTo>
                <a:lnTo>
                  <a:pt x="9389" y="11091"/>
                </a:lnTo>
                <a:cubicBezTo>
                  <a:pt x="9200" y="11091"/>
                  <a:pt x="9043" y="10933"/>
                  <a:pt x="9043" y="10744"/>
                </a:cubicBezTo>
                <a:cubicBezTo>
                  <a:pt x="9043" y="10555"/>
                  <a:pt x="9200" y="10398"/>
                  <a:pt x="9389" y="10398"/>
                </a:cubicBezTo>
                <a:close/>
                <a:moveTo>
                  <a:pt x="1009" y="1"/>
                </a:moveTo>
                <a:cubicBezTo>
                  <a:pt x="410" y="1"/>
                  <a:pt x="1" y="474"/>
                  <a:pt x="1" y="1009"/>
                </a:cubicBezTo>
                <a:cubicBezTo>
                  <a:pt x="1" y="1608"/>
                  <a:pt x="473" y="2049"/>
                  <a:pt x="1009" y="2049"/>
                </a:cubicBezTo>
                <a:lnTo>
                  <a:pt x="1356" y="2049"/>
                </a:lnTo>
                <a:lnTo>
                  <a:pt x="1356" y="2395"/>
                </a:lnTo>
                <a:cubicBezTo>
                  <a:pt x="1356" y="2994"/>
                  <a:pt x="1828" y="3403"/>
                  <a:pt x="2395" y="3403"/>
                </a:cubicBezTo>
                <a:lnTo>
                  <a:pt x="5546" y="3403"/>
                </a:lnTo>
                <a:lnTo>
                  <a:pt x="5546" y="4128"/>
                </a:lnTo>
                <a:lnTo>
                  <a:pt x="4506" y="4128"/>
                </a:lnTo>
                <a:cubicBezTo>
                  <a:pt x="3939" y="4128"/>
                  <a:pt x="3466" y="4601"/>
                  <a:pt x="3466" y="5136"/>
                </a:cubicBezTo>
                <a:lnTo>
                  <a:pt x="3466" y="6554"/>
                </a:lnTo>
                <a:cubicBezTo>
                  <a:pt x="3466" y="7153"/>
                  <a:pt x="3939" y="7594"/>
                  <a:pt x="4506" y="7594"/>
                </a:cubicBezTo>
                <a:lnTo>
                  <a:pt x="5546" y="7594"/>
                </a:lnTo>
                <a:lnTo>
                  <a:pt x="5546" y="8287"/>
                </a:lnTo>
                <a:lnTo>
                  <a:pt x="2395" y="8287"/>
                </a:lnTo>
                <a:cubicBezTo>
                  <a:pt x="1797" y="8287"/>
                  <a:pt x="1356" y="8759"/>
                  <a:pt x="1356" y="9326"/>
                </a:cubicBezTo>
                <a:lnTo>
                  <a:pt x="1356" y="9673"/>
                </a:lnTo>
                <a:lnTo>
                  <a:pt x="1009" y="9673"/>
                </a:lnTo>
                <a:cubicBezTo>
                  <a:pt x="410" y="9673"/>
                  <a:pt x="1" y="10146"/>
                  <a:pt x="1" y="10713"/>
                </a:cubicBezTo>
                <a:cubicBezTo>
                  <a:pt x="1" y="11280"/>
                  <a:pt x="473" y="11721"/>
                  <a:pt x="1009" y="11721"/>
                </a:cubicBezTo>
                <a:lnTo>
                  <a:pt x="2395" y="11721"/>
                </a:lnTo>
                <a:cubicBezTo>
                  <a:pt x="2994" y="11721"/>
                  <a:pt x="3403" y="11248"/>
                  <a:pt x="3403" y="10713"/>
                </a:cubicBezTo>
                <a:cubicBezTo>
                  <a:pt x="3403" y="10114"/>
                  <a:pt x="2931" y="9673"/>
                  <a:pt x="2395" y="9673"/>
                </a:cubicBezTo>
                <a:lnTo>
                  <a:pt x="2049" y="9673"/>
                </a:lnTo>
                <a:lnTo>
                  <a:pt x="2049" y="9326"/>
                </a:lnTo>
                <a:cubicBezTo>
                  <a:pt x="2049" y="9137"/>
                  <a:pt x="2206" y="8980"/>
                  <a:pt x="2395" y="8980"/>
                </a:cubicBezTo>
                <a:lnTo>
                  <a:pt x="5546" y="8980"/>
                </a:lnTo>
                <a:lnTo>
                  <a:pt x="5546" y="9673"/>
                </a:lnTo>
                <a:lnTo>
                  <a:pt x="5199" y="9673"/>
                </a:lnTo>
                <a:cubicBezTo>
                  <a:pt x="4601" y="9673"/>
                  <a:pt x="4160" y="10146"/>
                  <a:pt x="4160" y="10713"/>
                </a:cubicBezTo>
                <a:cubicBezTo>
                  <a:pt x="4160" y="11280"/>
                  <a:pt x="4632" y="11721"/>
                  <a:pt x="5199" y="11721"/>
                </a:cubicBezTo>
                <a:lnTo>
                  <a:pt x="6554" y="11721"/>
                </a:lnTo>
                <a:cubicBezTo>
                  <a:pt x="7153" y="11721"/>
                  <a:pt x="7594" y="11248"/>
                  <a:pt x="7594" y="10713"/>
                </a:cubicBezTo>
                <a:cubicBezTo>
                  <a:pt x="7594" y="10114"/>
                  <a:pt x="7121" y="9673"/>
                  <a:pt x="6554" y="9673"/>
                </a:cubicBezTo>
                <a:lnTo>
                  <a:pt x="6207" y="9673"/>
                </a:lnTo>
                <a:lnTo>
                  <a:pt x="6207" y="8980"/>
                </a:lnTo>
                <a:lnTo>
                  <a:pt x="9358" y="8980"/>
                </a:lnTo>
                <a:cubicBezTo>
                  <a:pt x="9547" y="8980"/>
                  <a:pt x="9704" y="9137"/>
                  <a:pt x="9704" y="9326"/>
                </a:cubicBezTo>
                <a:lnTo>
                  <a:pt x="9704" y="9673"/>
                </a:lnTo>
                <a:lnTo>
                  <a:pt x="9358" y="9673"/>
                </a:lnTo>
                <a:cubicBezTo>
                  <a:pt x="8759" y="9673"/>
                  <a:pt x="8350" y="10146"/>
                  <a:pt x="8350" y="10713"/>
                </a:cubicBezTo>
                <a:cubicBezTo>
                  <a:pt x="8350" y="11280"/>
                  <a:pt x="8791" y="11721"/>
                  <a:pt x="9358" y="11721"/>
                </a:cubicBezTo>
                <a:lnTo>
                  <a:pt x="10744" y="11721"/>
                </a:lnTo>
                <a:cubicBezTo>
                  <a:pt x="11311" y="11721"/>
                  <a:pt x="11752" y="11248"/>
                  <a:pt x="11752" y="10713"/>
                </a:cubicBezTo>
                <a:cubicBezTo>
                  <a:pt x="11752" y="10114"/>
                  <a:pt x="11280" y="9673"/>
                  <a:pt x="10744" y="9673"/>
                </a:cubicBezTo>
                <a:lnTo>
                  <a:pt x="10366" y="9673"/>
                </a:lnTo>
                <a:lnTo>
                  <a:pt x="10366" y="9326"/>
                </a:lnTo>
                <a:cubicBezTo>
                  <a:pt x="10366" y="8728"/>
                  <a:pt x="9925" y="8287"/>
                  <a:pt x="9358" y="8287"/>
                </a:cubicBezTo>
                <a:lnTo>
                  <a:pt x="6207" y="8287"/>
                </a:lnTo>
                <a:lnTo>
                  <a:pt x="6207" y="7594"/>
                </a:lnTo>
                <a:lnTo>
                  <a:pt x="7216" y="7594"/>
                </a:lnTo>
                <a:cubicBezTo>
                  <a:pt x="7814" y="7594"/>
                  <a:pt x="8287" y="7121"/>
                  <a:pt x="8287" y="6554"/>
                </a:cubicBezTo>
                <a:lnTo>
                  <a:pt x="8287" y="5136"/>
                </a:lnTo>
                <a:cubicBezTo>
                  <a:pt x="8287" y="4569"/>
                  <a:pt x="7814" y="4128"/>
                  <a:pt x="7216" y="4128"/>
                </a:cubicBezTo>
                <a:lnTo>
                  <a:pt x="6207" y="4128"/>
                </a:lnTo>
                <a:lnTo>
                  <a:pt x="6207" y="3403"/>
                </a:lnTo>
                <a:lnTo>
                  <a:pt x="9389" y="3403"/>
                </a:lnTo>
                <a:cubicBezTo>
                  <a:pt x="9988" y="3403"/>
                  <a:pt x="10429" y="2931"/>
                  <a:pt x="10429" y="2395"/>
                </a:cubicBezTo>
                <a:lnTo>
                  <a:pt x="10429" y="2049"/>
                </a:lnTo>
                <a:lnTo>
                  <a:pt x="10776" y="2049"/>
                </a:lnTo>
                <a:cubicBezTo>
                  <a:pt x="11374" y="2049"/>
                  <a:pt x="11815" y="1576"/>
                  <a:pt x="11815" y="1009"/>
                </a:cubicBezTo>
                <a:cubicBezTo>
                  <a:pt x="11815" y="411"/>
                  <a:pt x="11343" y="1"/>
                  <a:pt x="10776" y="1"/>
                </a:cubicBezTo>
                <a:lnTo>
                  <a:pt x="9389" y="1"/>
                </a:lnTo>
                <a:cubicBezTo>
                  <a:pt x="8822" y="1"/>
                  <a:pt x="8381" y="474"/>
                  <a:pt x="8381" y="1009"/>
                </a:cubicBezTo>
                <a:cubicBezTo>
                  <a:pt x="8381" y="1608"/>
                  <a:pt x="8854" y="2049"/>
                  <a:pt x="9389" y="2049"/>
                </a:cubicBezTo>
                <a:lnTo>
                  <a:pt x="9767" y="2049"/>
                </a:lnTo>
                <a:lnTo>
                  <a:pt x="9767" y="2395"/>
                </a:lnTo>
                <a:cubicBezTo>
                  <a:pt x="9767" y="2584"/>
                  <a:pt x="9610" y="2742"/>
                  <a:pt x="9389" y="2742"/>
                </a:cubicBezTo>
                <a:lnTo>
                  <a:pt x="6239" y="2742"/>
                </a:lnTo>
                <a:lnTo>
                  <a:pt x="6239" y="2049"/>
                </a:lnTo>
                <a:lnTo>
                  <a:pt x="6617" y="2049"/>
                </a:lnTo>
                <a:cubicBezTo>
                  <a:pt x="7184" y="2049"/>
                  <a:pt x="7625" y="1576"/>
                  <a:pt x="7625" y="1009"/>
                </a:cubicBezTo>
                <a:cubicBezTo>
                  <a:pt x="7625" y="411"/>
                  <a:pt x="7153" y="1"/>
                  <a:pt x="6617" y="1"/>
                </a:cubicBezTo>
                <a:lnTo>
                  <a:pt x="5231" y="1"/>
                </a:lnTo>
                <a:cubicBezTo>
                  <a:pt x="4632" y="1"/>
                  <a:pt x="4191" y="474"/>
                  <a:pt x="4191" y="1009"/>
                </a:cubicBezTo>
                <a:cubicBezTo>
                  <a:pt x="4191" y="1608"/>
                  <a:pt x="4664" y="2049"/>
                  <a:pt x="5231" y="2049"/>
                </a:cubicBezTo>
                <a:lnTo>
                  <a:pt x="5577" y="2049"/>
                </a:lnTo>
                <a:lnTo>
                  <a:pt x="5577" y="2742"/>
                </a:lnTo>
                <a:lnTo>
                  <a:pt x="2427" y="2742"/>
                </a:lnTo>
                <a:cubicBezTo>
                  <a:pt x="2238" y="2742"/>
                  <a:pt x="2080" y="2584"/>
                  <a:pt x="2080" y="2395"/>
                </a:cubicBezTo>
                <a:lnTo>
                  <a:pt x="2080" y="2049"/>
                </a:lnTo>
                <a:lnTo>
                  <a:pt x="2427" y="2049"/>
                </a:lnTo>
                <a:cubicBezTo>
                  <a:pt x="3025" y="2049"/>
                  <a:pt x="3466" y="1576"/>
                  <a:pt x="3466" y="1009"/>
                </a:cubicBezTo>
                <a:cubicBezTo>
                  <a:pt x="3466" y="411"/>
                  <a:pt x="2994" y="1"/>
                  <a:pt x="242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0" name="Google Shape;1252;p37">
            <a:extLst>
              <a:ext uri="{FF2B5EF4-FFF2-40B4-BE49-F238E27FC236}">
                <a16:creationId xmlns:a16="http://schemas.microsoft.com/office/drawing/2014/main" id="{4CA2E5C4-CEE3-C31A-41EE-6B4EC6C4103A}"/>
              </a:ext>
            </a:extLst>
          </p:cNvPr>
          <p:cNvGrpSpPr/>
          <p:nvPr/>
        </p:nvGrpSpPr>
        <p:grpSpPr>
          <a:xfrm>
            <a:off x="6736969" y="4052636"/>
            <a:ext cx="442335" cy="442002"/>
            <a:chOff x="1413250" y="2680675"/>
            <a:chExt cx="297750" cy="297525"/>
          </a:xfrm>
        </p:grpSpPr>
        <p:sp>
          <p:nvSpPr>
            <p:cNvPr id="41" name="Google Shape;1253;p37">
              <a:extLst>
                <a:ext uri="{FF2B5EF4-FFF2-40B4-BE49-F238E27FC236}">
                  <a16:creationId xmlns:a16="http://schemas.microsoft.com/office/drawing/2014/main" id="{A04BE2ED-1909-767C-DA9A-C71AE633A744}"/>
                </a:ext>
              </a:extLst>
            </p:cNvPr>
            <p:cNvSpPr/>
            <p:nvPr/>
          </p:nvSpPr>
          <p:spPr>
            <a:xfrm>
              <a:off x="1413250" y="2680675"/>
              <a:ext cx="297750" cy="297525"/>
            </a:xfrm>
            <a:custGeom>
              <a:avLst/>
              <a:gdLst/>
              <a:ahLst/>
              <a:cxnLst/>
              <a:rect l="l" t="t" r="r" b="b"/>
              <a:pathLst>
                <a:path w="11910" h="11901" extrusionOk="0">
                  <a:moveTo>
                    <a:pt x="10460" y="1418"/>
                  </a:moveTo>
                  <a:lnTo>
                    <a:pt x="10460" y="7719"/>
                  </a:lnTo>
                  <a:lnTo>
                    <a:pt x="1387" y="7719"/>
                  </a:lnTo>
                  <a:lnTo>
                    <a:pt x="1387" y="1418"/>
                  </a:lnTo>
                  <a:close/>
                  <a:moveTo>
                    <a:pt x="5577" y="8380"/>
                  </a:moveTo>
                  <a:lnTo>
                    <a:pt x="5577" y="9105"/>
                  </a:lnTo>
                  <a:lnTo>
                    <a:pt x="5167" y="9105"/>
                  </a:lnTo>
                  <a:lnTo>
                    <a:pt x="5451" y="8380"/>
                  </a:lnTo>
                  <a:close/>
                  <a:moveTo>
                    <a:pt x="6396" y="8380"/>
                  </a:moveTo>
                  <a:lnTo>
                    <a:pt x="6679" y="9105"/>
                  </a:lnTo>
                  <a:lnTo>
                    <a:pt x="6270" y="9105"/>
                  </a:lnTo>
                  <a:lnTo>
                    <a:pt x="6270" y="8380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25"/>
                  </a:lnTo>
                  <a:lnTo>
                    <a:pt x="378" y="725"/>
                  </a:lnTo>
                  <a:cubicBezTo>
                    <a:pt x="158" y="725"/>
                    <a:pt x="0" y="882"/>
                    <a:pt x="0" y="1071"/>
                  </a:cubicBezTo>
                  <a:cubicBezTo>
                    <a:pt x="0" y="1260"/>
                    <a:pt x="158" y="1418"/>
                    <a:pt x="378" y="1418"/>
                  </a:cubicBezTo>
                  <a:lnTo>
                    <a:pt x="725" y="1418"/>
                  </a:lnTo>
                  <a:lnTo>
                    <a:pt x="725" y="7719"/>
                  </a:lnTo>
                  <a:lnTo>
                    <a:pt x="378" y="7719"/>
                  </a:lnTo>
                  <a:cubicBezTo>
                    <a:pt x="189" y="7719"/>
                    <a:pt x="32" y="7876"/>
                    <a:pt x="32" y="8097"/>
                  </a:cubicBezTo>
                  <a:cubicBezTo>
                    <a:pt x="32" y="8286"/>
                    <a:pt x="189" y="8443"/>
                    <a:pt x="378" y="8443"/>
                  </a:cubicBezTo>
                  <a:lnTo>
                    <a:pt x="4758" y="8443"/>
                  </a:lnTo>
                  <a:lnTo>
                    <a:pt x="3560" y="11436"/>
                  </a:lnTo>
                  <a:cubicBezTo>
                    <a:pt x="3497" y="11625"/>
                    <a:pt x="3560" y="11814"/>
                    <a:pt x="3749" y="11877"/>
                  </a:cubicBezTo>
                  <a:cubicBezTo>
                    <a:pt x="3803" y="11893"/>
                    <a:pt x="3855" y="11901"/>
                    <a:pt x="3903" y="11901"/>
                  </a:cubicBezTo>
                  <a:cubicBezTo>
                    <a:pt x="4052" y="11901"/>
                    <a:pt x="4167" y="11824"/>
                    <a:pt x="4191" y="11657"/>
                  </a:cubicBezTo>
                  <a:lnTo>
                    <a:pt x="4947" y="9830"/>
                  </a:lnTo>
                  <a:lnTo>
                    <a:pt x="5608" y="9830"/>
                  </a:lnTo>
                  <a:lnTo>
                    <a:pt x="5608" y="10838"/>
                  </a:lnTo>
                  <a:cubicBezTo>
                    <a:pt x="5608" y="11027"/>
                    <a:pt x="5766" y="11184"/>
                    <a:pt x="5955" y="11184"/>
                  </a:cubicBezTo>
                  <a:cubicBezTo>
                    <a:pt x="6175" y="11184"/>
                    <a:pt x="6333" y="11027"/>
                    <a:pt x="6333" y="10838"/>
                  </a:cubicBezTo>
                  <a:lnTo>
                    <a:pt x="6333" y="9830"/>
                  </a:lnTo>
                  <a:lnTo>
                    <a:pt x="6995" y="9830"/>
                  </a:lnTo>
                  <a:lnTo>
                    <a:pt x="7751" y="11657"/>
                  </a:lnTo>
                  <a:cubicBezTo>
                    <a:pt x="7798" y="11824"/>
                    <a:pt x="7918" y="11901"/>
                    <a:pt x="8042" y="11901"/>
                  </a:cubicBezTo>
                  <a:cubicBezTo>
                    <a:pt x="8082" y="11901"/>
                    <a:pt x="8122" y="11893"/>
                    <a:pt x="8160" y="11877"/>
                  </a:cubicBezTo>
                  <a:cubicBezTo>
                    <a:pt x="8381" y="11783"/>
                    <a:pt x="8444" y="11594"/>
                    <a:pt x="8381" y="11436"/>
                  </a:cubicBezTo>
                  <a:lnTo>
                    <a:pt x="7184" y="8443"/>
                  </a:lnTo>
                  <a:lnTo>
                    <a:pt x="11563" y="8443"/>
                  </a:lnTo>
                  <a:cubicBezTo>
                    <a:pt x="11752" y="8443"/>
                    <a:pt x="11909" y="8286"/>
                    <a:pt x="11909" y="8097"/>
                  </a:cubicBezTo>
                  <a:cubicBezTo>
                    <a:pt x="11909" y="7876"/>
                    <a:pt x="11752" y="7719"/>
                    <a:pt x="11563" y="7719"/>
                  </a:cubicBezTo>
                  <a:lnTo>
                    <a:pt x="11185" y="7719"/>
                  </a:lnTo>
                  <a:lnTo>
                    <a:pt x="11185" y="1418"/>
                  </a:lnTo>
                  <a:lnTo>
                    <a:pt x="11563" y="1418"/>
                  </a:lnTo>
                  <a:cubicBezTo>
                    <a:pt x="11752" y="1418"/>
                    <a:pt x="11909" y="1260"/>
                    <a:pt x="11909" y="1071"/>
                  </a:cubicBezTo>
                  <a:cubicBezTo>
                    <a:pt x="11909" y="882"/>
                    <a:pt x="11752" y="725"/>
                    <a:pt x="11563" y="725"/>
                  </a:cubicBezTo>
                  <a:lnTo>
                    <a:pt x="6301" y="725"/>
                  </a:ln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Google Shape;1254;p37">
              <a:extLst>
                <a:ext uri="{FF2B5EF4-FFF2-40B4-BE49-F238E27FC236}">
                  <a16:creationId xmlns:a16="http://schemas.microsoft.com/office/drawing/2014/main" id="{011BB4D6-55B0-30CB-F841-EEF59ED439A3}"/>
                </a:ext>
              </a:extLst>
            </p:cNvPr>
            <p:cNvSpPr/>
            <p:nvPr/>
          </p:nvSpPr>
          <p:spPr>
            <a:xfrm>
              <a:off x="1465225" y="2805100"/>
              <a:ext cx="52800" cy="52025"/>
            </a:xfrm>
            <a:custGeom>
              <a:avLst/>
              <a:gdLst/>
              <a:ahLst/>
              <a:cxnLst/>
              <a:rect l="l" t="t" r="r" b="b"/>
              <a:pathLst>
                <a:path w="2112" h="2081" extrusionOk="0">
                  <a:moveTo>
                    <a:pt x="1387" y="663"/>
                  </a:moveTo>
                  <a:lnTo>
                    <a:pt x="1387" y="1387"/>
                  </a:lnTo>
                  <a:lnTo>
                    <a:pt x="694" y="1387"/>
                  </a:lnTo>
                  <a:lnTo>
                    <a:pt x="694" y="663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734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1765" y="2080"/>
                  </a:lnTo>
                  <a:cubicBezTo>
                    <a:pt x="1954" y="2080"/>
                    <a:pt x="2112" y="1923"/>
                    <a:pt x="2112" y="1734"/>
                  </a:cubicBezTo>
                  <a:lnTo>
                    <a:pt x="2112" y="347"/>
                  </a:lnTo>
                  <a:cubicBezTo>
                    <a:pt x="2112" y="158"/>
                    <a:pt x="1954" y="1"/>
                    <a:pt x="17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Google Shape;1255;p37">
              <a:extLst>
                <a:ext uri="{FF2B5EF4-FFF2-40B4-BE49-F238E27FC236}">
                  <a16:creationId xmlns:a16="http://schemas.microsoft.com/office/drawing/2014/main" id="{E17F67E9-B207-EC3A-973B-30593513CAE2}"/>
                </a:ext>
              </a:extLst>
            </p:cNvPr>
            <p:cNvSpPr/>
            <p:nvPr/>
          </p:nvSpPr>
          <p:spPr>
            <a:xfrm>
              <a:off x="1535325" y="2769675"/>
              <a:ext cx="52800" cy="87450"/>
            </a:xfrm>
            <a:custGeom>
              <a:avLst/>
              <a:gdLst/>
              <a:ahLst/>
              <a:cxnLst/>
              <a:rect l="l" t="t" r="r" b="b"/>
              <a:pathLst>
                <a:path w="2112" h="3498" extrusionOk="0">
                  <a:moveTo>
                    <a:pt x="1387" y="662"/>
                  </a:moveTo>
                  <a:lnTo>
                    <a:pt x="1387" y="2741"/>
                  </a:lnTo>
                  <a:lnTo>
                    <a:pt x="694" y="2741"/>
                  </a:lnTo>
                  <a:lnTo>
                    <a:pt x="694" y="662"/>
                  </a:lnTo>
                  <a:close/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3151"/>
                  </a:lnTo>
                  <a:cubicBezTo>
                    <a:pt x="1" y="3340"/>
                    <a:pt x="158" y="3497"/>
                    <a:pt x="379" y="3497"/>
                  </a:cubicBezTo>
                  <a:lnTo>
                    <a:pt x="1733" y="3497"/>
                  </a:lnTo>
                  <a:lnTo>
                    <a:pt x="1733" y="3466"/>
                  </a:lnTo>
                  <a:cubicBezTo>
                    <a:pt x="1954" y="3466"/>
                    <a:pt x="2112" y="3308"/>
                    <a:pt x="2112" y="3119"/>
                  </a:cubicBezTo>
                  <a:lnTo>
                    <a:pt x="2112" y="347"/>
                  </a:lnTo>
                  <a:cubicBezTo>
                    <a:pt x="2112" y="158"/>
                    <a:pt x="1954" y="0"/>
                    <a:pt x="17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Google Shape;1256;p37">
              <a:extLst>
                <a:ext uri="{FF2B5EF4-FFF2-40B4-BE49-F238E27FC236}">
                  <a16:creationId xmlns:a16="http://schemas.microsoft.com/office/drawing/2014/main" id="{5624A84C-D359-5458-B2ED-C73768CA3960}"/>
                </a:ext>
              </a:extLst>
            </p:cNvPr>
            <p:cNvSpPr/>
            <p:nvPr/>
          </p:nvSpPr>
          <p:spPr>
            <a:xfrm>
              <a:off x="1604650" y="2733425"/>
              <a:ext cx="52775" cy="122900"/>
            </a:xfrm>
            <a:custGeom>
              <a:avLst/>
              <a:gdLst/>
              <a:ahLst/>
              <a:cxnLst/>
              <a:rect l="l" t="t" r="r" b="b"/>
              <a:pathLst>
                <a:path w="2111" h="4916" extrusionOk="0">
                  <a:moveTo>
                    <a:pt x="1418" y="726"/>
                  </a:moveTo>
                  <a:lnTo>
                    <a:pt x="1418" y="4254"/>
                  </a:lnTo>
                  <a:lnTo>
                    <a:pt x="725" y="4254"/>
                  </a:lnTo>
                  <a:lnTo>
                    <a:pt x="725" y="726"/>
                  </a:lnTo>
                  <a:close/>
                  <a:moveTo>
                    <a:pt x="347" y="1"/>
                  </a:moveTo>
                  <a:cubicBezTo>
                    <a:pt x="158" y="1"/>
                    <a:pt x="0" y="159"/>
                    <a:pt x="0" y="348"/>
                  </a:cubicBezTo>
                  <a:lnTo>
                    <a:pt x="0" y="4569"/>
                  </a:lnTo>
                  <a:cubicBezTo>
                    <a:pt x="0" y="4758"/>
                    <a:pt x="158" y="4916"/>
                    <a:pt x="347" y="4916"/>
                  </a:cubicBezTo>
                  <a:lnTo>
                    <a:pt x="1764" y="4916"/>
                  </a:lnTo>
                  <a:cubicBezTo>
                    <a:pt x="1953" y="4916"/>
                    <a:pt x="2111" y="4758"/>
                    <a:pt x="2111" y="4569"/>
                  </a:cubicBezTo>
                  <a:lnTo>
                    <a:pt x="2111" y="348"/>
                  </a:lnTo>
                  <a:cubicBezTo>
                    <a:pt x="2111" y="159"/>
                    <a:pt x="1953" y="1"/>
                    <a:pt x="17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oogle Shape;1257;p37">
            <a:extLst>
              <a:ext uri="{FF2B5EF4-FFF2-40B4-BE49-F238E27FC236}">
                <a16:creationId xmlns:a16="http://schemas.microsoft.com/office/drawing/2014/main" id="{9344ABE5-5D19-F01F-DFB1-36F5A413F7F5}"/>
              </a:ext>
            </a:extLst>
          </p:cNvPr>
          <p:cNvGrpSpPr/>
          <p:nvPr/>
        </p:nvGrpSpPr>
        <p:grpSpPr>
          <a:xfrm>
            <a:off x="8475296" y="3282326"/>
            <a:ext cx="413069" cy="439958"/>
            <a:chOff x="5421475" y="1945825"/>
            <a:chExt cx="278050" cy="296150"/>
          </a:xfrm>
        </p:grpSpPr>
        <p:sp>
          <p:nvSpPr>
            <p:cNvPr id="48" name="Google Shape;1258;p37">
              <a:extLst>
                <a:ext uri="{FF2B5EF4-FFF2-40B4-BE49-F238E27FC236}">
                  <a16:creationId xmlns:a16="http://schemas.microsoft.com/office/drawing/2014/main" id="{AD8F2092-BA0A-EB51-3A8C-299068F1F23A}"/>
                </a:ext>
              </a:extLst>
            </p:cNvPr>
            <p:cNvSpPr/>
            <p:nvPr/>
          </p:nvSpPr>
          <p:spPr>
            <a:xfrm>
              <a:off x="5472650" y="1999375"/>
              <a:ext cx="172525" cy="242600"/>
            </a:xfrm>
            <a:custGeom>
              <a:avLst/>
              <a:gdLst/>
              <a:ahLst/>
              <a:cxnLst/>
              <a:rect l="l" t="t" r="r" b="b"/>
              <a:pathLst>
                <a:path w="6901" h="9704" extrusionOk="0">
                  <a:moveTo>
                    <a:pt x="1765" y="1355"/>
                  </a:moveTo>
                  <a:cubicBezTo>
                    <a:pt x="1986" y="1355"/>
                    <a:pt x="2143" y="1513"/>
                    <a:pt x="2143" y="1702"/>
                  </a:cubicBezTo>
                  <a:lnTo>
                    <a:pt x="2143" y="2048"/>
                  </a:lnTo>
                  <a:lnTo>
                    <a:pt x="1765" y="2048"/>
                  </a:lnTo>
                  <a:cubicBezTo>
                    <a:pt x="1671" y="2048"/>
                    <a:pt x="1545" y="2048"/>
                    <a:pt x="1419" y="2111"/>
                  </a:cubicBezTo>
                  <a:lnTo>
                    <a:pt x="1419" y="1702"/>
                  </a:lnTo>
                  <a:cubicBezTo>
                    <a:pt x="1419" y="1513"/>
                    <a:pt x="1576" y="1355"/>
                    <a:pt x="1765" y="1355"/>
                  </a:cubicBezTo>
                  <a:close/>
                  <a:moveTo>
                    <a:pt x="3151" y="631"/>
                  </a:moveTo>
                  <a:cubicBezTo>
                    <a:pt x="3341" y="631"/>
                    <a:pt x="3498" y="788"/>
                    <a:pt x="3498" y="1009"/>
                  </a:cubicBezTo>
                  <a:lnTo>
                    <a:pt x="3498" y="2111"/>
                  </a:lnTo>
                  <a:cubicBezTo>
                    <a:pt x="3404" y="2048"/>
                    <a:pt x="3277" y="2017"/>
                    <a:pt x="3151" y="2017"/>
                  </a:cubicBezTo>
                  <a:lnTo>
                    <a:pt x="2805" y="2017"/>
                  </a:lnTo>
                  <a:lnTo>
                    <a:pt x="2805" y="1009"/>
                  </a:lnTo>
                  <a:cubicBezTo>
                    <a:pt x="2805" y="788"/>
                    <a:pt x="2962" y="631"/>
                    <a:pt x="3151" y="631"/>
                  </a:cubicBezTo>
                  <a:close/>
                  <a:moveTo>
                    <a:pt x="4538" y="1355"/>
                  </a:moveTo>
                  <a:cubicBezTo>
                    <a:pt x="4727" y="1355"/>
                    <a:pt x="4884" y="1513"/>
                    <a:pt x="4884" y="1702"/>
                  </a:cubicBezTo>
                  <a:lnTo>
                    <a:pt x="4884" y="3088"/>
                  </a:lnTo>
                  <a:cubicBezTo>
                    <a:pt x="4884" y="3277"/>
                    <a:pt x="4727" y="3435"/>
                    <a:pt x="4538" y="3435"/>
                  </a:cubicBezTo>
                  <a:cubicBezTo>
                    <a:pt x="4349" y="3435"/>
                    <a:pt x="4191" y="3277"/>
                    <a:pt x="4191" y="3088"/>
                  </a:cubicBezTo>
                  <a:lnTo>
                    <a:pt x="4191" y="1702"/>
                  </a:lnTo>
                  <a:cubicBezTo>
                    <a:pt x="4191" y="1513"/>
                    <a:pt x="4349" y="1355"/>
                    <a:pt x="4538" y="1355"/>
                  </a:cubicBezTo>
                  <a:close/>
                  <a:moveTo>
                    <a:pt x="5924" y="2017"/>
                  </a:moveTo>
                  <a:cubicBezTo>
                    <a:pt x="6113" y="2017"/>
                    <a:pt x="6270" y="2174"/>
                    <a:pt x="6270" y="2363"/>
                  </a:cubicBezTo>
                  <a:lnTo>
                    <a:pt x="6270" y="3088"/>
                  </a:lnTo>
                  <a:cubicBezTo>
                    <a:pt x="6270" y="3277"/>
                    <a:pt x="6113" y="3435"/>
                    <a:pt x="5924" y="3435"/>
                  </a:cubicBezTo>
                  <a:cubicBezTo>
                    <a:pt x="5703" y="3435"/>
                    <a:pt x="5546" y="3277"/>
                    <a:pt x="5546" y="3088"/>
                  </a:cubicBezTo>
                  <a:lnTo>
                    <a:pt x="5546" y="2363"/>
                  </a:lnTo>
                  <a:cubicBezTo>
                    <a:pt x="5546" y="2174"/>
                    <a:pt x="5703" y="2017"/>
                    <a:pt x="5924" y="2017"/>
                  </a:cubicBezTo>
                  <a:close/>
                  <a:moveTo>
                    <a:pt x="3120" y="2741"/>
                  </a:moveTo>
                  <a:cubicBezTo>
                    <a:pt x="3309" y="2741"/>
                    <a:pt x="3467" y="2899"/>
                    <a:pt x="3467" y="3088"/>
                  </a:cubicBezTo>
                  <a:cubicBezTo>
                    <a:pt x="3467" y="3277"/>
                    <a:pt x="3309" y="3435"/>
                    <a:pt x="3120" y="3435"/>
                  </a:cubicBezTo>
                  <a:lnTo>
                    <a:pt x="1734" y="3435"/>
                  </a:lnTo>
                  <a:cubicBezTo>
                    <a:pt x="1545" y="3435"/>
                    <a:pt x="1387" y="3592"/>
                    <a:pt x="1387" y="3781"/>
                  </a:cubicBezTo>
                  <a:cubicBezTo>
                    <a:pt x="1387" y="4002"/>
                    <a:pt x="1545" y="4159"/>
                    <a:pt x="1734" y="4159"/>
                  </a:cubicBezTo>
                  <a:cubicBezTo>
                    <a:pt x="2679" y="4159"/>
                    <a:pt x="3467" y="4947"/>
                    <a:pt x="3467" y="5892"/>
                  </a:cubicBezTo>
                  <a:cubicBezTo>
                    <a:pt x="3467" y="6081"/>
                    <a:pt x="3624" y="6238"/>
                    <a:pt x="3845" y="6238"/>
                  </a:cubicBezTo>
                  <a:cubicBezTo>
                    <a:pt x="4034" y="6238"/>
                    <a:pt x="4191" y="6081"/>
                    <a:pt x="4191" y="5892"/>
                  </a:cubicBezTo>
                  <a:cubicBezTo>
                    <a:pt x="4191" y="5167"/>
                    <a:pt x="3876" y="4537"/>
                    <a:pt x="3435" y="4096"/>
                  </a:cubicBezTo>
                  <a:cubicBezTo>
                    <a:pt x="3593" y="4065"/>
                    <a:pt x="3750" y="4002"/>
                    <a:pt x="3876" y="3876"/>
                  </a:cubicBezTo>
                  <a:cubicBezTo>
                    <a:pt x="4065" y="4033"/>
                    <a:pt x="4317" y="4159"/>
                    <a:pt x="4569" y="4159"/>
                  </a:cubicBezTo>
                  <a:cubicBezTo>
                    <a:pt x="4853" y="4159"/>
                    <a:pt x="5073" y="4033"/>
                    <a:pt x="5294" y="3876"/>
                  </a:cubicBezTo>
                  <a:cubicBezTo>
                    <a:pt x="5483" y="4033"/>
                    <a:pt x="5703" y="4159"/>
                    <a:pt x="5987" y="4159"/>
                  </a:cubicBezTo>
                  <a:cubicBezTo>
                    <a:pt x="6113" y="4159"/>
                    <a:pt x="6239" y="4096"/>
                    <a:pt x="6333" y="4065"/>
                  </a:cubicBezTo>
                  <a:lnTo>
                    <a:pt x="6333" y="5167"/>
                  </a:lnTo>
                  <a:cubicBezTo>
                    <a:pt x="6333" y="5923"/>
                    <a:pt x="5861" y="6554"/>
                    <a:pt x="5199" y="6774"/>
                  </a:cubicBezTo>
                  <a:cubicBezTo>
                    <a:pt x="5042" y="6837"/>
                    <a:pt x="4979" y="6995"/>
                    <a:pt x="4979" y="7089"/>
                  </a:cubicBezTo>
                  <a:lnTo>
                    <a:pt x="4979" y="7562"/>
                  </a:lnTo>
                  <a:lnTo>
                    <a:pt x="2206" y="7562"/>
                  </a:lnTo>
                  <a:lnTo>
                    <a:pt x="2206" y="7089"/>
                  </a:lnTo>
                  <a:cubicBezTo>
                    <a:pt x="2206" y="6932"/>
                    <a:pt x="2143" y="6837"/>
                    <a:pt x="1986" y="6774"/>
                  </a:cubicBezTo>
                  <a:cubicBezTo>
                    <a:pt x="1261" y="6554"/>
                    <a:pt x="820" y="5892"/>
                    <a:pt x="820" y="5167"/>
                  </a:cubicBezTo>
                  <a:lnTo>
                    <a:pt x="820" y="3750"/>
                  </a:lnTo>
                  <a:lnTo>
                    <a:pt x="726" y="3750"/>
                  </a:lnTo>
                  <a:cubicBezTo>
                    <a:pt x="726" y="3151"/>
                    <a:pt x="1198" y="2741"/>
                    <a:pt x="1734" y="2741"/>
                  </a:cubicBezTo>
                  <a:close/>
                  <a:moveTo>
                    <a:pt x="5199" y="8286"/>
                  </a:moveTo>
                  <a:cubicBezTo>
                    <a:pt x="5388" y="8286"/>
                    <a:pt x="5546" y="8444"/>
                    <a:pt x="5546" y="8633"/>
                  </a:cubicBezTo>
                  <a:lnTo>
                    <a:pt x="5546" y="8979"/>
                  </a:lnTo>
                  <a:lnTo>
                    <a:pt x="1387" y="8979"/>
                  </a:lnTo>
                  <a:lnTo>
                    <a:pt x="1387" y="8633"/>
                  </a:lnTo>
                  <a:cubicBezTo>
                    <a:pt x="1387" y="8444"/>
                    <a:pt x="1545" y="8286"/>
                    <a:pt x="1734" y="8286"/>
                  </a:cubicBezTo>
                  <a:close/>
                  <a:moveTo>
                    <a:pt x="3120" y="1"/>
                  </a:moveTo>
                  <a:cubicBezTo>
                    <a:pt x="2647" y="1"/>
                    <a:pt x="2269" y="316"/>
                    <a:pt x="2143" y="757"/>
                  </a:cubicBezTo>
                  <a:cubicBezTo>
                    <a:pt x="2017" y="725"/>
                    <a:pt x="1891" y="694"/>
                    <a:pt x="1734" y="694"/>
                  </a:cubicBezTo>
                  <a:cubicBezTo>
                    <a:pt x="1167" y="694"/>
                    <a:pt x="726" y="1166"/>
                    <a:pt x="726" y="1702"/>
                  </a:cubicBezTo>
                  <a:lnTo>
                    <a:pt x="726" y="2426"/>
                  </a:lnTo>
                  <a:cubicBezTo>
                    <a:pt x="285" y="2678"/>
                    <a:pt x="1" y="3214"/>
                    <a:pt x="1" y="3750"/>
                  </a:cubicBezTo>
                  <a:lnTo>
                    <a:pt x="1" y="5136"/>
                  </a:lnTo>
                  <a:cubicBezTo>
                    <a:pt x="1" y="6081"/>
                    <a:pt x="568" y="6932"/>
                    <a:pt x="1387" y="7341"/>
                  </a:cubicBezTo>
                  <a:lnTo>
                    <a:pt x="1387" y="7656"/>
                  </a:lnTo>
                  <a:cubicBezTo>
                    <a:pt x="1009" y="7814"/>
                    <a:pt x="694" y="8160"/>
                    <a:pt x="694" y="8633"/>
                  </a:cubicBezTo>
                  <a:lnTo>
                    <a:pt x="694" y="9357"/>
                  </a:lnTo>
                  <a:cubicBezTo>
                    <a:pt x="694" y="9546"/>
                    <a:pt x="852" y="9704"/>
                    <a:pt x="1041" y="9704"/>
                  </a:cubicBezTo>
                  <a:lnTo>
                    <a:pt x="5892" y="9704"/>
                  </a:lnTo>
                  <a:cubicBezTo>
                    <a:pt x="6081" y="9704"/>
                    <a:pt x="6239" y="9546"/>
                    <a:pt x="6239" y="9357"/>
                  </a:cubicBezTo>
                  <a:lnTo>
                    <a:pt x="6239" y="8633"/>
                  </a:lnTo>
                  <a:cubicBezTo>
                    <a:pt x="6239" y="8192"/>
                    <a:pt x="5955" y="7814"/>
                    <a:pt x="5514" y="7656"/>
                  </a:cubicBezTo>
                  <a:lnTo>
                    <a:pt x="5514" y="7341"/>
                  </a:lnTo>
                  <a:cubicBezTo>
                    <a:pt x="6365" y="6932"/>
                    <a:pt x="6901" y="6081"/>
                    <a:pt x="6901" y="5136"/>
                  </a:cubicBezTo>
                  <a:lnTo>
                    <a:pt x="6901" y="2363"/>
                  </a:lnTo>
                  <a:cubicBezTo>
                    <a:pt x="6901" y="1796"/>
                    <a:pt x="6428" y="1355"/>
                    <a:pt x="5892" y="1355"/>
                  </a:cubicBezTo>
                  <a:cubicBezTo>
                    <a:pt x="5766" y="1355"/>
                    <a:pt x="5609" y="1387"/>
                    <a:pt x="5483" y="1418"/>
                  </a:cubicBezTo>
                  <a:cubicBezTo>
                    <a:pt x="5357" y="1009"/>
                    <a:pt x="4979" y="694"/>
                    <a:pt x="4506" y="694"/>
                  </a:cubicBezTo>
                  <a:cubicBezTo>
                    <a:pt x="4380" y="694"/>
                    <a:pt x="4223" y="725"/>
                    <a:pt x="4097" y="757"/>
                  </a:cubicBezTo>
                  <a:cubicBezTo>
                    <a:pt x="4002" y="316"/>
                    <a:pt x="3593" y="1"/>
                    <a:pt x="3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Google Shape;1259;p37">
              <a:extLst>
                <a:ext uri="{FF2B5EF4-FFF2-40B4-BE49-F238E27FC236}">
                  <a16:creationId xmlns:a16="http://schemas.microsoft.com/office/drawing/2014/main" id="{571B4CF7-6B7F-9A45-EC52-A002012D6ED3}"/>
                </a:ext>
              </a:extLst>
            </p:cNvPr>
            <p:cNvSpPr/>
            <p:nvPr/>
          </p:nvSpPr>
          <p:spPr>
            <a:xfrm>
              <a:off x="5559300" y="1945825"/>
              <a:ext cx="18150" cy="44125"/>
            </a:xfrm>
            <a:custGeom>
              <a:avLst/>
              <a:gdLst/>
              <a:ahLst/>
              <a:cxnLst/>
              <a:rect l="l" t="t" r="r" b="b"/>
              <a:pathLst>
                <a:path w="726" h="1765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418"/>
                  </a:lnTo>
                  <a:cubicBezTo>
                    <a:pt x="1" y="1607"/>
                    <a:pt x="158" y="1764"/>
                    <a:pt x="379" y="1764"/>
                  </a:cubicBezTo>
                  <a:cubicBezTo>
                    <a:pt x="568" y="1764"/>
                    <a:pt x="725" y="1607"/>
                    <a:pt x="725" y="1418"/>
                  </a:cubicBezTo>
                  <a:lnTo>
                    <a:pt x="725" y="347"/>
                  </a:ln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Google Shape;1260;p37">
              <a:extLst>
                <a:ext uri="{FF2B5EF4-FFF2-40B4-BE49-F238E27FC236}">
                  <a16:creationId xmlns:a16="http://schemas.microsoft.com/office/drawing/2014/main" id="{B91F1477-12C0-2026-1C33-5D3B25860947}"/>
                </a:ext>
              </a:extLst>
            </p:cNvPr>
            <p:cNvSpPr/>
            <p:nvPr/>
          </p:nvSpPr>
          <p:spPr>
            <a:xfrm>
              <a:off x="5611275" y="1963925"/>
              <a:ext cx="35475" cy="34500"/>
            </a:xfrm>
            <a:custGeom>
              <a:avLst/>
              <a:gdLst/>
              <a:ahLst/>
              <a:cxnLst/>
              <a:rect l="l" t="t" r="r" b="b"/>
              <a:pathLst>
                <a:path w="1419" h="1380" extrusionOk="0">
                  <a:moveTo>
                    <a:pt x="1076" y="1"/>
                  </a:moveTo>
                  <a:cubicBezTo>
                    <a:pt x="985" y="1"/>
                    <a:pt x="899" y="32"/>
                    <a:pt x="851" y="95"/>
                  </a:cubicBezTo>
                  <a:lnTo>
                    <a:pt x="127" y="788"/>
                  </a:lnTo>
                  <a:cubicBezTo>
                    <a:pt x="1" y="914"/>
                    <a:pt x="1" y="1166"/>
                    <a:pt x="127" y="1261"/>
                  </a:cubicBezTo>
                  <a:cubicBezTo>
                    <a:pt x="190" y="1340"/>
                    <a:pt x="284" y="1379"/>
                    <a:pt x="375" y="1379"/>
                  </a:cubicBezTo>
                  <a:cubicBezTo>
                    <a:pt x="466" y="1379"/>
                    <a:pt x="552" y="1340"/>
                    <a:pt x="599" y="1261"/>
                  </a:cubicBezTo>
                  <a:lnTo>
                    <a:pt x="1324" y="568"/>
                  </a:lnTo>
                  <a:cubicBezTo>
                    <a:pt x="1419" y="442"/>
                    <a:pt x="1419" y="221"/>
                    <a:pt x="1324" y="95"/>
                  </a:cubicBezTo>
                  <a:cubicBezTo>
                    <a:pt x="1261" y="32"/>
                    <a:pt x="1167" y="1"/>
                    <a:pt x="10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Google Shape;1261;p37">
              <a:extLst>
                <a:ext uri="{FF2B5EF4-FFF2-40B4-BE49-F238E27FC236}">
                  <a16:creationId xmlns:a16="http://schemas.microsoft.com/office/drawing/2014/main" id="{5078C1D1-C52A-5ECC-A8A7-A22A996CC01C}"/>
                </a:ext>
              </a:extLst>
            </p:cNvPr>
            <p:cNvSpPr/>
            <p:nvPr/>
          </p:nvSpPr>
          <p:spPr>
            <a:xfrm>
              <a:off x="5664050" y="2067900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040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18" y="158"/>
                    <a:pt x="1261" y="0"/>
                    <a:pt x="10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Google Shape;1262;p37">
              <a:extLst>
                <a:ext uri="{FF2B5EF4-FFF2-40B4-BE49-F238E27FC236}">
                  <a16:creationId xmlns:a16="http://schemas.microsoft.com/office/drawing/2014/main" id="{A994E39D-7EAF-3D52-9BB4-EE4AD5C1D5DF}"/>
                </a:ext>
              </a:extLst>
            </p:cNvPr>
            <p:cNvSpPr/>
            <p:nvPr/>
          </p:nvSpPr>
          <p:spPr>
            <a:xfrm>
              <a:off x="5421475" y="2067900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78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Google Shape;1263;p37">
              <a:extLst>
                <a:ext uri="{FF2B5EF4-FFF2-40B4-BE49-F238E27FC236}">
                  <a16:creationId xmlns:a16="http://schemas.microsoft.com/office/drawing/2014/main" id="{71D7CB70-37AF-BE9B-23D5-57D3F856581D}"/>
                </a:ext>
              </a:extLst>
            </p:cNvPr>
            <p:cNvSpPr/>
            <p:nvPr/>
          </p:nvSpPr>
          <p:spPr>
            <a:xfrm>
              <a:off x="5490000" y="1963925"/>
              <a:ext cx="35450" cy="33900"/>
            </a:xfrm>
            <a:custGeom>
              <a:avLst/>
              <a:gdLst/>
              <a:ahLst/>
              <a:cxnLst/>
              <a:rect l="l" t="t" r="r" b="b"/>
              <a:pathLst>
                <a:path w="1418" h="1356" extrusionOk="0">
                  <a:moveTo>
                    <a:pt x="343" y="1"/>
                  </a:moveTo>
                  <a:cubicBezTo>
                    <a:pt x="252" y="1"/>
                    <a:pt x="158" y="32"/>
                    <a:pt x="95" y="95"/>
                  </a:cubicBezTo>
                  <a:cubicBezTo>
                    <a:pt x="0" y="221"/>
                    <a:pt x="0" y="442"/>
                    <a:pt x="95" y="568"/>
                  </a:cubicBezTo>
                  <a:lnTo>
                    <a:pt x="819" y="1261"/>
                  </a:lnTo>
                  <a:cubicBezTo>
                    <a:pt x="866" y="1324"/>
                    <a:pt x="953" y="1356"/>
                    <a:pt x="1044" y="1356"/>
                  </a:cubicBezTo>
                  <a:cubicBezTo>
                    <a:pt x="1134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67" y="95"/>
                  </a:lnTo>
                  <a:cubicBezTo>
                    <a:pt x="520" y="32"/>
                    <a:pt x="433" y="1"/>
                    <a:pt x="3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Google Shape;1264;p37">
              <a:extLst>
                <a:ext uri="{FF2B5EF4-FFF2-40B4-BE49-F238E27FC236}">
                  <a16:creationId xmlns:a16="http://schemas.microsoft.com/office/drawing/2014/main" id="{049A4E91-90A7-416D-73DF-B056992FD412}"/>
                </a:ext>
              </a:extLst>
            </p:cNvPr>
            <p:cNvSpPr/>
            <p:nvPr/>
          </p:nvSpPr>
          <p:spPr>
            <a:xfrm>
              <a:off x="5437225" y="1997650"/>
              <a:ext cx="37825" cy="26325"/>
            </a:xfrm>
            <a:custGeom>
              <a:avLst/>
              <a:gdLst/>
              <a:ahLst/>
              <a:cxnLst/>
              <a:rect l="l" t="t" r="r" b="b"/>
              <a:pathLst>
                <a:path w="1513" h="1053" extrusionOk="0">
                  <a:moveTo>
                    <a:pt x="422" y="0"/>
                  </a:moveTo>
                  <a:cubicBezTo>
                    <a:pt x="285" y="0"/>
                    <a:pt x="140" y="81"/>
                    <a:pt x="95" y="196"/>
                  </a:cubicBezTo>
                  <a:cubicBezTo>
                    <a:pt x="0" y="353"/>
                    <a:pt x="95" y="574"/>
                    <a:pt x="252" y="668"/>
                  </a:cubicBezTo>
                  <a:lnTo>
                    <a:pt x="945" y="1015"/>
                  </a:lnTo>
                  <a:cubicBezTo>
                    <a:pt x="989" y="1041"/>
                    <a:pt x="1039" y="1052"/>
                    <a:pt x="1091" y="1052"/>
                  </a:cubicBezTo>
                  <a:cubicBezTo>
                    <a:pt x="1227" y="1052"/>
                    <a:pt x="1372" y="971"/>
                    <a:pt x="1418" y="857"/>
                  </a:cubicBezTo>
                  <a:cubicBezTo>
                    <a:pt x="1512" y="700"/>
                    <a:pt x="1418" y="479"/>
                    <a:pt x="1260" y="385"/>
                  </a:cubicBezTo>
                  <a:lnTo>
                    <a:pt x="567" y="38"/>
                  </a:lnTo>
                  <a:cubicBezTo>
                    <a:pt x="524" y="12"/>
                    <a:pt x="473" y="0"/>
                    <a:pt x="4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Google Shape;1265;p37">
              <a:extLst>
                <a:ext uri="{FF2B5EF4-FFF2-40B4-BE49-F238E27FC236}">
                  <a16:creationId xmlns:a16="http://schemas.microsoft.com/office/drawing/2014/main" id="{4A859F90-2034-36F0-09CF-A667A362945D}"/>
                </a:ext>
              </a:extLst>
            </p:cNvPr>
            <p:cNvSpPr/>
            <p:nvPr/>
          </p:nvSpPr>
          <p:spPr>
            <a:xfrm>
              <a:off x="5645150" y="1998300"/>
              <a:ext cx="37825" cy="26900"/>
            </a:xfrm>
            <a:custGeom>
              <a:avLst/>
              <a:gdLst/>
              <a:ahLst/>
              <a:cxnLst/>
              <a:rect l="l" t="t" r="r" b="b"/>
              <a:pathLst>
                <a:path w="1513" h="1076" extrusionOk="0">
                  <a:moveTo>
                    <a:pt x="1098" y="0"/>
                  </a:moveTo>
                  <a:cubicBezTo>
                    <a:pt x="1046" y="0"/>
                    <a:pt x="994" y="14"/>
                    <a:pt x="946" y="44"/>
                  </a:cubicBezTo>
                  <a:lnTo>
                    <a:pt x="253" y="422"/>
                  </a:lnTo>
                  <a:cubicBezTo>
                    <a:pt x="95" y="485"/>
                    <a:pt x="1" y="674"/>
                    <a:pt x="95" y="894"/>
                  </a:cubicBezTo>
                  <a:cubicBezTo>
                    <a:pt x="142" y="1011"/>
                    <a:pt x="258" y="1076"/>
                    <a:pt x="405" y="1076"/>
                  </a:cubicBezTo>
                  <a:cubicBezTo>
                    <a:pt x="456" y="1076"/>
                    <a:pt x="511" y="1068"/>
                    <a:pt x="568" y="1052"/>
                  </a:cubicBezTo>
                  <a:lnTo>
                    <a:pt x="1261" y="674"/>
                  </a:lnTo>
                  <a:cubicBezTo>
                    <a:pt x="1418" y="611"/>
                    <a:pt x="1513" y="422"/>
                    <a:pt x="1418" y="201"/>
                  </a:cubicBezTo>
                  <a:cubicBezTo>
                    <a:pt x="1331" y="71"/>
                    <a:pt x="1214" y="0"/>
                    <a:pt x="10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oogle Shape;1266;p37">
            <a:extLst>
              <a:ext uri="{FF2B5EF4-FFF2-40B4-BE49-F238E27FC236}">
                <a16:creationId xmlns:a16="http://schemas.microsoft.com/office/drawing/2014/main" id="{15AC8A48-60B5-66DD-9AC5-AFE05D338E5F}"/>
              </a:ext>
            </a:extLst>
          </p:cNvPr>
          <p:cNvGrpSpPr/>
          <p:nvPr/>
        </p:nvGrpSpPr>
        <p:grpSpPr>
          <a:xfrm>
            <a:off x="1557342" y="3282735"/>
            <a:ext cx="457526" cy="439141"/>
            <a:chOff x="2140225" y="2318650"/>
            <a:chExt cx="307975" cy="295600"/>
          </a:xfrm>
        </p:grpSpPr>
        <p:sp>
          <p:nvSpPr>
            <p:cNvPr id="57" name="Google Shape;1267;p37">
              <a:extLst>
                <a:ext uri="{FF2B5EF4-FFF2-40B4-BE49-F238E27FC236}">
                  <a16:creationId xmlns:a16="http://schemas.microsoft.com/office/drawing/2014/main" id="{220F331D-F682-8C85-993C-93CDBA8B05D5}"/>
                </a:ext>
              </a:extLst>
            </p:cNvPr>
            <p:cNvSpPr/>
            <p:nvPr/>
          </p:nvSpPr>
          <p:spPr>
            <a:xfrm>
              <a:off x="2281200" y="2353025"/>
              <a:ext cx="104000" cy="121300"/>
            </a:xfrm>
            <a:custGeom>
              <a:avLst/>
              <a:gdLst/>
              <a:ahLst/>
              <a:cxnLst/>
              <a:rect l="l" t="t" r="r" b="b"/>
              <a:pathLst>
                <a:path w="4160" h="4852" extrusionOk="0">
                  <a:moveTo>
                    <a:pt x="2080" y="662"/>
                  </a:moveTo>
                  <a:cubicBezTo>
                    <a:pt x="2490" y="662"/>
                    <a:pt x="2805" y="977"/>
                    <a:pt x="2805" y="1386"/>
                  </a:cubicBezTo>
                  <a:cubicBezTo>
                    <a:pt x="2805" y="1764"/>
                    <a:pt x="2490" y="2079"/>
                    <a:pt x="2080" y="2079"/>
                  </a:cubicBezTo>
                  <a:cubicBezTo>
                    <a:pt x="1702" y="2079"/>
                    <a:pt x="1387" y="1764"/>
                    <a:pt x="1387" y="1386"/>
                  </a:cubicBezTo>
                  <a:cubicBezTo>
                    <a:pt x="1387" y="977"/>
                    <a:pt x="1702" y="662"/>
                    <a:pt x="2080" y="662"/>
                  </a:cubicBezTo>
                  <a:close/>
                  <a:moveTo>
                    <a:pt x="2080" y="2773"/>
                  </a:moveTo>
                  <a:cubicBezTo>
                    <a:pt x="2836" y="2773"/>
                    <a:pt x="3466" y="3403"/>
                    <a:pt x="3466" y="4127"/>
                  </a:cubicBezTo>
                  <a:lnTo>
                    <a:pt x="662" y="4127"/>
                  </a:lnTo>
                  <a:cubicBezTo>
                    <a:pt x="662" y="3403"/>
                    <a:pt x="1293" y="2773"/>
                    <a:pt x="2080" y="2773"/>
                  </a:cubicBezTo>
                  <a:close/>
                  <a:moveTo>
                    <a:pt x="2112" y="0"/>
                  </a:moveTo>
                  <a:cubicBezTo>
                    <a:pt x="1387" y="0"/>
                    <a:pt x="757" y="630"/>
                    <a:pt x="757" y="1386"/>
                  </a:cubicBezTo>
                  <a:cubicBezTo>
                    <a:pt x="757" y="1733"/>
                    <a:pt x="915" y="2079"/>
                    <a:pt x="1135" y="2332"/>
                  </a:cubicBezTo>
                  <a:cubicBezTo>
                    <a:pt x="505" y="2678"/>
                    <a:pt x="64" y="3340"/>
                    <a:pt x="64" y="4127"/>
                  </a:cubicBezTo>
                  <a:lnTo>
                    <a:pt x="64" y="4505"/>
                  </a:lnTo>
                  <a:cubicBezTo>
                    <a:pt x="1" y="4694"/>
                    <a:pt x="158" y="4852"/>
                    <a:pt x="347" y="4852"/>
                  </a:cubicBezTo>
                  <a:lnTo>
                    <a:pt x="3813" y="4852"/>
                  </a:lnTo>
                  <a:cubicBezTo>
                    <a:pt x="4002" y="4852"/>
                    <a:pt x="4160" y="4694"/>
                    <a:pt x="4160" y="4505"/>
                  </a:cubicBezTo>
                  <a:lnTo>
                    <a:pt x="4160" y="4127"/>
                  </a:lnTo>
                  <a:cubicBezTo>
                    <a:pt x="4160" y="3340"/>
                    <a:pt x="3750" y="2678"/>
                    <a:pt x="3120" y="2332"/>
                  </a:cubicBezTo>
                  <a:cubicBezTo>
                    <a:pt x="3340" y="2079"/>
                    <a:pt x="3498" y="1733"/>
                    <a:pt x="3498" y="1386"/>
                  </a:cubicBezTo>
                  <a:cubicBezTo>
                    <a:pt x="3498" y="630"/>
                    <a:pt x="2868" y="0"/>
                    <a:pt x="21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Google Shape;1268;p37">
              <a:extLst>
                <a:ext uri="{FF2B5EF4-FFF2-40B4-BE49-F238E27FC236}">
                  <a16:creationId xmlns:a16="http://schemas.microsoft.com/office/drawing/2014/main" id="{29637474-0E49-3F6D-E188-62AC20F66BD7}"/>
                </a:ext>
              </a:extLst>
            </p:cNvPr>
            <p:cNvSpPr/>
            <p:nvPr/>
          </p:nvSpPr>
          <p:spPr>
            <a:xfrm>
              <a:off x="2140225" y="2318650"/>
              <a:ext cx="307975" cy="295600"/>
            </a:xfrm>
            <a:custGeom>
              <a:avLst/>
              <a:gdLst/>
              <a:ahLst/>
              <a:cxnLst/>
              <a:rect l="l" t="t" r="r" b="b"/>
              <a:pathLst>
                <a:path w="12319" h="11824" extrusionOk="0">
                  <a:moveTo>
                    <a:pt x="7712" y="682"/>
                  </a:moveTo>
                  <a:cubicBezTo>
                    <a:pt x="8607" y="682"/>
                    <a:pt x="9499" y="1029"/>
                    <a:pt x="10177" y="1690"/>
                  </a:cubicBezTo>
                  <a:cubicBezTo>
                    <a:pt x="11468" y="2982"/>
                    <a:pt x="11531" y="5187"/>
                    <a:pt x="10177" y="6573"/>
                  </a:cubicBezTo>
                  <a:cubicBezTo>
                    <a:pt x="9500" y="7266"/>
                    <a:pt x="8627" y="7590"/>
                    <a:pt x="7754" y="7590"/>
                  </a:cubicBezTo>
                  <a:cubicBezTo>
                    <a:pt x="6839" y="7590"/>
                    <a:pt x="5923" y="7234"/>
                    <a:pt x="5230" y="6573"/>
                  </a:cubicBezTo>
                  <a:cubicBezTo>
                    <a:pt x="3939" y="5282"/>
                    <a:pt x="3876" y="3045"/>
                    <a:pt x="5325" y="1659"/>
                  </a:cubicBezTo>
                  <a:cubicBezTo>
                    <a:pt x="6001" y="997"/>
                    <a:pt x="6858" y="682"/>
                    <a:pt x="7712" y="682"/>
                  </a:cubicBezTo>
                  <a:close/>
                  <a:moveTo>
                    <a:pt x="4128" y="6258"/>
                  </a:moveTo>
                  <a:cubicBezTo>
                    <a:pt x="4285" y="6573"/>
                    <a:pt x="4537" y="6857"/>
                    <a:pt x="4758" y="7078"/>
                  </a:cubicBezTo>
                  <a:cubicBezTo>
                    <a:pt x="5010" y="7330"/>
                    <a:pt x="5293" y="7550"/>
                    <a:pt x="5577" y="7708"/>
                  </a:cubicBezTo>
                  <a:lnTo>
                    <a:pt x="5136" y="8180"/>
                  </a:lnTo>
                  <a:cubicBezTo>
                    <a:pt x="5073" y="8243"/>
                    <a:pt x="4978" y="8275"/>
                    <a:pt x="4888" y="8275"/>
                  </a:cubicBezTo>
                  <a:cubicBezTo>
                    <a:pt x="4797" y="8275"/>
                    <a:pt x="4710" y="8243"/>
                    <a:pt x="4663" y="8180"/>
                  </a:cubicBezTo>
                  <a:lnTo>
                    <a:pt x="3655" y="7204"/>
                  </a:lnTo>
                  <a:cubicBezTo>
                    <a:pt x="3498" y="7078"/>
                    <a:pt x="3498" y="6857"/>
                    <a:pt x="3655" y="6731"/>
                  </a:cubicBezTo>
                  <a:lnTo>
                    <a:pt x="4128" y="6258"/>
                  </a:lnTo>
                  <a:close/>
                  <a:moveTo>
                    <a:pt x="3403" y="7960"/>
                  </a:moveTo>
                  <a:lnTo>
                    <a:pt x="3876" y="8432"/>
                  </a:lnTo>
                  <a:lnTo>
                    <a:pt x="3309" y="8968"/>
                  </a:lnTo>
                  <a:lnTo>
                    <a:pt x="2836" y="8495"/>
                  </a:lnTo>
                  <a:lnTo>
                    <a:pt x="3403" y="7960"/>
                  </a:lnTo>
                  <a:close/>
                  <a:moveTo>
                    <a:pt x="2363" y="8968"/>
                  </a:moveTo>
                  <a:lnTo>
                    <a:pt x="2836" y="9440"/>
                  </a:lnTo>
                  <a:lnTo>
                    <a:pt x="1292" y="10984"/>
                  </a:lnTo>
                  <a:cubicBezTo>
                    <a:pt x="1245" y="11047"/>
                    <a:pt x="1158" y="11079"/>
                    <a:pt x="1068" y="11079"/>
                  </a:cubicBezTo>
                  <a:cubicBezTo>
                    <a:pt x="977" y="11079"/>
                    <a:pt x="883" y="11047"/>
                    <a:pt x="820" y="10984"/>
                  </a:cubicBezTo>
                  <a:cubicBezTo>
                    <a:pt x="725" y="10858"/>
                    <a:pt x="725" y="10669"/>
                    <a:pt x="820" y="10512"/>
                  </a:cubicBezTo>
                  <a:lnTo>
                    <a:pt x="2363" y="8968"/>
                  </a:lnTo>
                  <a:close/>
                  <a:moveTo>
                    <a:pt x="7731" y="1"/>
                  </a:moveTo>
                  <a:cubicBezTo>
                    <a:pt x="6669" y="1"/>
                    <a:pt x="5604" y="403"/>
                    <a:pt x="4789" y="1218"/>
                  </a:cubicBezTo>
                  <a:cubicBezTo>
                    <a:pt x="3592" y="2446"/>
                    <a:pt x="3309" y="4179"/>
                    <a:pt x="3844" y="5628"/>
                  </a:cubicBezTo>
                  <a:lnTo>
                    <a:pt x="3182" y="6290"/>
                  </a:lnTo>
                  <a:cubicBezTo>
                    <a:pt x="2867" y="6605"/>
                    <a:pt x="2804" y="7078"/>
                    <a:pt x="2993" y="7487"/>
                  </a:cubicBezTo>
                  <a:lnTo>
                    <a:pt x="410" y="10071"/>
                  </a:lnTo>
                  <a:cubicBezTo>
                    <a:pt x="0" y="10480"/>
                    <a:pt x="0" y="11142"/>
                    <a:pt x="410" y="11520"/>
                  </a:cubicBezTo>
                  <a:cubicBezTo>
                    <a:pt x="580" y="11721"/>
                    <a:pt x="826" y="11823"/>
                    <a:pt x="1081" y="11823"/>
                  </a:cubicBezTo>
                  <a:cubicBezTo>
                    <a:pt x="1345" y="11823"/>
                    <a:pt x="1619" y="11713"/>
                    <a:pt x="1828" y="11488"/>
                  </a:cubicBezTo>
                  <a:lnTo>
                    <a:pt x="4411" y="8905"/>
                  </a:lnTo>
                  <a:cubicBezTo>
                    <a:pt x="4565" y="8976"/>
                    <a:pt x="4727" y="9011"/>
                    <a:pt x="4887" y="9011"/>
                  </a:cubicBezTo>
                  <a:cubicBezTo>
                    <a:pt x="5153" y="9011"/>
                    <a:pt x="5411" y="8913"/>
                    <a:pt x="5608" y="8716"/>
                  </a:cubicBezTo>
                  <a:lnTo>
                    <a:pt x="6270" y="8023"/>
                  </a:lnTo>
                  <a:cubicBezTo>
                    <a:pt x="6736" y="8205"/>
                    <a:pt x="7231" y="8296"/>
                    <a:pt x="7729" y="8296"/>
                  </a:cubicBezTo>
                  <a:cubicBezTo>
                    <a:pt x="8781" y="8296"/>
                    <a:pt x="9847" y="7890"/>
                    <a:pt x="10681" y="7078"/>
                  </a:cubicBezTo>
                  <a:cubicBezTo>
                    <a:pt x="12319" y="5439"/>
                    <a:pt x="12287" y="2793"/>
                    <a:pt x="10681" y="1218"/>
                  </a:cubicBezTo>
                  <a:cubicBezTo>
                    <a:pt x="9873" y="410"/>
                    <a:pt x="8804" y="1"/>
                    <a:pt x="7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textcount">
            <a:extLst>
              <a:ext uri="{FF2B5EF4-FFF2-40B4-BE49-F238E27FC236}">
                <a16:creationId xmlns:a16="http://schemas.microsoft.com/office/drawing/2014/main" id="{D46EE7BF-A673-7BE4-FC0B-1CDC1736A75A}"/>
              </a:ext>
            </a:extLst>
          </p:cNvPr>
          <p:cNvSpPr txBox="1"/>
          <p:nvPr/>
        </p:nvSpPr>
        <p:spPr>
          <a:xfrm>
            <a:off x="2405187" y="2356599"/>
            <a:ext cx="2237512" cy="4978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点此输入内容或者复制您的内容在这里点此输入内容或者复制</a:t>
            </a:r>
          </a:p>
        </p:txBody>
      </p:sp>
      <p:sp>
        <p:nvSpPr>
          <p:cNvPr id="60" name="textcount">
            <a:extLst>
              <a:ext uri="{FF2B5EF4-FFF2-40B4-BE49-F238E27FC236}">
                <a16:creationId xmlns:a16="http://schemas.microsoft.com/office/drawing/2014/main" id="{A3A1490D-DCFF-1AD4-29A0-DF5804A341C6}"/>
              </a:ext>
            </a:extLst>
          </p:cNvPr>
          <p:cNvSpPr txBox="1"/>
          <p:nvPr/>
        </p:nvSpPr>
        <p:spPr>
          <a:xfrm>
            <a:off x="2590766" y="2013238"/>
            <a:ext cx="186635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61" name="textcount">
            <a:extLst>
              <a:ext uri="{FF2B5EF4-FFF2-40B4-BE49-F238E27FC236}">
                <a16:creationId xmlns:a16="http://schemas.microsoft.com/office/drawing/2014/main" id="{4A952DC1-E0ED-39A7-F957-7C009E890333}"/>
              </a:ext>
            </a:extLst>
          </p:cNvPr>
          <p:cNvSpPr txBox="1"/>
          <p:nvPr/>
        </p:nvSpPr>
        <p:spPr>
          <a:xfrm>
            <a:off x="5839226" y="2356599"/>
            <a:ext cx="2237512" cy="4978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点此输入内容或者复制您的内容在这里点此输入内容或者复制</a:t>
            </a:r>
          </a:p>
        </p:txBody>
      </p:sp>
      <p:sp>
        <p:nvSpPr>
          <p:cNvPr id="62" name="textcount">
            <a:extLst>
              <a:ext uri="{FF2B5EF4-FFF2-40B4-BE49-F238E27FC236}">
                <a16:creationId xmlns:a16="http://schemas.microsoft.com/office/drawing/2014/main" id="{D71D5FE4-DE2F-1D58-E323-B3F051922F42}"/>
              </a:ext>
            </a:extLst>
          </p:cNvPr>
          <p:cNvSpPr txBox="1"/>
          <p:nvPr/>
        </p:nvSpPr>
        <p:spPr>
          <a:xfrm>
            <a:off x="6024805" y="2013238"/>
            <a:ext cx="186635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63" name="textcount">
            <a:extLst>
              <a:ext uri="{FF2B5EF4-FFF2-40B4-BE49-F238E27FC236}">
                <a16:creationId xmlns:a16="http://schemas.microsoft.com/office/drawing/2014/main" id="{22AD2BE3-8846-0076-1DE6-474803D70D8B}"/>
              </a:ext>
            </a:extLst>
          </p:cNvPr>
          <p:cNvSpPr txBox="1"/>
          <p:nvPr/>
        </p:nvSpPr>
        <p:spPr>
          <a:xfrm>
            <a:off x="9273265" y="2356599"/>
            <a:ext cx="2237512" cy="4978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点此输入内容或者复制您的内容在这里点此输入内容或者复制</a:t>
            </a:r>
          </a:p>
        </p:txBody>
      </p:sp>
      <p:sp>
        <p:nvSpPr>
          <p:cNvPr id="64" name="textcount">
            <a:extLst>
              <a:ext uri="{FF2B5EF4-FFF2-40B4-BE49-F238E27FC236}">
                <a16:creationId xmlns:a16="http://schemas.microsoft.com/office/drawing/2014/main" id="{D3694543-BAF3-948C-09A5-0E8DDC93FAF0}"/>
              </a:ext>
            </a:extLst>
          </p:cNvPr>
          <p:cNvSpPr txBox="1"/>
          <p:nvPr/>
        </p:nvSpPr>
        <p:spPr>
          <a:xfrm>
            <a:off x="9458844" y="2013238"/>
            <a:ext cx="186635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65" name="textcount">
            <a:extLst>
              <a:ext uri="{FF2B5EF4-FFF2-40B4-BE49-F238E27FC236}">
                <a16:creationId xmlns:a16="http://schemas.microsoft.com/office/drawing/2014/main" id="{EDDF136F-5CEB-5408-7E50-F7DDEBBADA26}"/>
              </a:ext>
            </a:extLst>
          </p:cNvPr>
          <p:cNvSpPr txBox="1"/>
          <p:nvPr/>
        </p:nvSpPr>
        <p:spPr>
          <a:xfrm>
            <a:off x="681435" y="5353970"/>
            <a:ext cx="2237512" cy="4978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点此输入内容或者复制您的内容在这里点此输入内容或者复制</a:t>
            </a:r>
          </a:p>
        </p:txBody>
      </p:sp>
      <p:sp>
        <p:nvSpPr>
          <p:cNvPr id="66" name="textcount">
            <a:extLst>
              <a:ext uri="{FF2B5EF4-FFF2-40B4-BE49-F238E27FC236}">
                <a16:creationId xmlns:a16="http://schemas.microsoft.com/office/drawing/2014/main" id="{F829F117-851B-A065-F039-7A3BD26DA840}"/>
              </a:ext>
            </a:extLst>
          </p:cNvPr>
          <p:cNvSpPr txBox="1"/>
          <p:nvPr/>
        </p:nvSpPr>
        <p:spPr>
          <a:xfrm>
            <a:off x="867014" y="5010609"/>
            <a:ext cx="186635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67" name="textcount">
            <a:extLst>
              <a:ext uri="{FF2B5EF4-FFF2-40B4-BE49-F238E27FC236}">
                <a16:creationId xmlns:a16="http://schemas.microsoft.com/office/drawing/2014/main" id="{622A94CF-9B6B-C7FD-30EF-098B0B2F13EE}"/>
              </a:ext>
            </a:extLst>
          </p:cNvPr>
          <p:cNvSpPr txBox="1"/>
          <p:nvPr/>
        </p:nvSpPr>
        <p:spPr>
          <a:xfrm>
            <a:off x="4115474" y="5353970"/>
            <a:ext cx="2237512" cy="4978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点此输入内容或者复制您的内容在这里点此输入内容或者复制</a:t>
            </a:r>
          </a:p>
        </p:txBody>
      </p:sp>
      <p:sp>
        <p:nvSpPr>
          <p:cNvPr id="68" name="textcount">
            <a:extLst>
              <a:ext uri="{FF2B5EF4-FFF2-40B4-BE49-F238E27FC236}">
                <a16:creationId xmlns:a16="http://schemas.microsoft.com/office/drawing/2014/main" id="{EB447FC9-DF98-CD7F-56C8-F27510292293}"/>
              </a:ext>
            </a:extLst>
          </p:cNvPr>
          <p:cNvSpPr txBox="1"/>
          <p:nvPr/>
        </p:nvSpPr>
        <p:spPr>
          <a:xfrm>
            <a:off x="4301053" y="5010609"/>
            <a:ext cx="186635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69" name="textcount">
            <a:extLst>
              <a:ext uri="{FF2B5EF4-FFF2-40B4-BE49-F238E27FC236}">
                <a16:creationId xmlns:a16="http://schemas.microsoft.com/office/drawing/2014/main" id="{9DF2BAC9-9118-5532-2888-A94E4A81CA54}"/>
              </a:ext>
            </a:extLst>
          </p:cNvPr>
          <p:cNvSpPr txBox="1"/>
          <p:nvPr/>
        </p:nvSpPr>
        <p:spPr>
          <a:xfrm>
            <a:off x="7549513" y="5353970"/>
            <a:ext cx="2237512" cy="4978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点此输入内容或者复制您的内容在这里点此输入内容或者复制</a:t>
            </a:r>
          </a:p>
        </p:txBody>
      </p:sp>
      <p:sp>
        <p:nvSpPr>
          <p:cNvPr id="70" name="textcount">
            <a:extLst>
              <a:ext uri="{FF2B5EF4-FFF2-40B4-BE49-F238E27FC236}">
                <a16:creationId xmlns:a16="http://schemas.microsoft.com/office/drawing/2014/main" id="{8F64703F-E35C-4B96-1B65-03EA2682C984}"/>
              </a:ext>
            </a:extLst>
          </p:cNvPr>
          <p:cNvSpPr txBox="1"/>
          <p:nvPr/>
        </p:nvSpPr>
        <p:spPr>
          <a:xfrm>
            <a:off x="7735092" y="5010609"/>
            <a:ext cx="186635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979877434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r0klvsw">
      <a:majorFont>
        <a:latin typeface="OPPOSans B" panose="020F0302020204030204"/>
        <a:ea typeface="微软雅黑"/>
        <a:cs typeface=""/>
      </a:majorFont>
      <a:minorFont>
        <a:latin typeface="OPPOSans B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0">
    <a:dk1>
      <a:sysClr val="windowText" lastClr="000000"/>
    </a:dk1>
    <a:lt1>
      <a:sysClr val="window" lastClr="FFFFFF"/>
    </a:lt1>
    <a:dk2>
      <a:srgbClr val="39302A"/>
    </a:dk2>
    <a:lt2>
      <a:srgbClr val="E5DEDB"/>
    </a:lt2>
    <a:accent1>
      <a:srgbClr val="00B0F0"/>
    </a:accent1>
    <a:accent2>
      <a:srgbClr val="0070C0"/>
    </a:accent2>
    <a:accent3>
      <a:srgbClr val="00B0F0"/>
    </a:accent3>
    <a:accent4>
      <a:srgbClr val="0070C0"/>
    </a:accent4>
    <a:accent5>
      <a:srgbClr val="00B0F0"/>
    </a:accent5>
    <a:accent6>
      <a:srgbClr val="0070C0"/>
    </a:accent6>
    <a:hlink>
      <a:srgbClr val="00B0F0"/>
    </a:hlink>
    <a:folHlink>
      <a:srgbClr val="0070C0"/>
    </a:folHlink>
  </a:clrScheme>
  <a:fontScheme name="自定义 1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902</Words>
  <Application>Microsoft Office PowerPoint</Application>
  <PresentationFormat>宽屏</PresentationFormat>
  <Paragraphs>132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OPPOSans B</vt:lpstr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Bahnschrift SemiBold</vt:lpstr>
      <vt:lpstr>Bahnschrift SemiLight</vt:lpstr>
      <vt:lpstr>Segoe UI Light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大学生社团总结汇报专用ppt模板</dc:title>
  <dc:creator>木叶</dc:creator>
  <cp:keywords>P界达人</cp:keywords>
  <dc:description>www.51pptmoban.com</dc:description>
  <cp:lastModifiedBy>Win user</cp:lastModifiedBy>
  <cp:revision>11</cp:revision>
  <dcterms:created xsi:type="dcterms:W3CDTF">2022-07-06T10:15:12Z</dcterms:created>
  <dcterms:modified xsi:type="dcterms:W3CDTF">2022-08-11T14:15:51Z</dcterms:modified>
</cp:coreProperties>
</file>